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5.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6.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7.xml" ContentType="application/vnd.openxmlformats-officedocument.theme+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heme/theme8.xml" ContentType="application/vnd.openxmlformats-officedocument.theme+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theme/theme9.xml" ContentType="application/vnd.openxmlformats-officedocument.theme+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theme/theme10.xml" ContentType="application/vnd.openxmlformats-officedocument.theme+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1.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theme/theme12.xml" ContentType="application/vnd.openxmlformats-officedocument.theme+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theme/theme13.xml" ContentType="application/vnd.openxmlformats-officedocument.theme+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theme/theme14.xml" ContentType="application/vnd.openxmlformats-officedocument.theme+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theme/theme15.xml" ContentType="application/vnd.openxmlformats-officedocument.theme+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theme/theme16.xml" ContentType="application/vnd.openxmlformats-officedocument.theme+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theme/theme17.xml" ContentType="application/vnd.openxmlformats-officedocument.theme+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theme/theme18.xml" ContentType="application/vnd.openxmlformats-officedocument.theme+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theme/theme19.xml" ContentType="application/vnd.openxmlformats-officedocument.theme+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theme/theme20.xml" ContentType="application/vnd.openxmlformats-officedocument.theme+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9" r:id="rId1"/>
    <p:sldMasterId id="2147483846" r:id="rId2"/>
    <p:sldMasterId id="2147483898" r:id="rId3"/>
    <p:sldMasterId id="2147483923" r:id="rId4"/>
    <p:sldMasterId id="2147483979" r:id="rId5"/>
    <p:sldMasterId id="2147484016" r:id="rId6"/>
    <p:sldMasterId id="2147484028" r:id="rId7"/>
    <p:sldMasterId id="2147484035" r:id="rId8"/>
    <p:sldMasterId id="2147484072" r:id="rId9"/>
    <p:sldMasterId id="2147484134" r:id="rId10"/>
    <p:sldMasterId id="2147484234" r:id="rId11"/>
    <p:sldMasterId id="2147484260" r:id="rId12"/>
    <p:sldMasterId id="2147484321" r:id="rId13"/>
    <p:sldMasterId id="2147484331" r:id="rId14"/>
    <p:sldMasterId id="2147484393" r:id="rId15"/>
    <p:sldMasterId id="2147484397" r:id="rId16"/>
    <p:sldMasterId id="2147484414" r:id="rId17"/>
    <p:sldMasterId id="2147484426" r:id="rId18"/>
    <p:sldMasterId id="2147484439" r:id="rId19"/>
    <p:sldMasterId id="2147484453" r:id="rId20"/>
    <p:sldMasterId id="2147484465" r:id="rId21"/>
  </p:sldMasterIdLst>
  <p:notesMasterIdLst>
    <p:notesMasterId r:id="rId64"/>
  </p:notesMasterIdLst>
  <p:handoutMasterIdLst>
    <p:handoutMasterId r:id="rId65"/>
  </p:handoutMasterIdLst>
  <p:sldIdLst>
    <p:sldId id="395" r:id="rId22"/>
    <p:sldId id="407" r:id="rId23"/>
    <p:sldId id="576" r:id="rId24"/>
    <p:sldId id="601" r:id="rId25"/>
    <p:sldId id="487" r:id="rId26"/>
    <p:sldId id="488" r:id="rId27"/>
    <p:sldId id="579" r:id="rId28"/>
    <p:sldId id="497" r:id="rId29"/>
    <p:sldId id="499" r:id="rId30"/>
    <p:sldId id="607" r:id="rId31"/>
    <p:sldId id="604" r:id="rId32"/>
    <p:sldId id="493" r:id="rId33"/>
    <p:sldId id="608" r:id="rId34"/>
    <p:sldId id="603" r:id="rId35"/>
    <p:sldId id="609" r:id="rId36"/>
    <p:sldId id="494" r:id="rId37"/>
    <p:sldId id="596" r:id="rId38"/>
    <p:sldId id="581" r:id="rId39"/>
    <p:sldId id="548" r:id="rId40"/>
    <p:sldId id="551" r:id="rId41"/>
    <p:sldId id="552" r:id="rId42"/>
    <p:sldId id="599" r:id="rId43"/>
    <p:sldId id="583" r:id="rId44"/>
    <p:sldId id="531" r:id="rId45"/>
    <p:sldId id="532" r:id="rId46"/>
    <p:sldId id="435" r:id="rId47"/>
    <p:sldId id="439" r:id="rId48"/>
    <p:sldId id="605" r:id="rId49"/>
    <p:sldId id="587" r:id="rId50"/>
    <p:sldId id="588" r:id="rId51"/>
    <p:sldId id="600" r:id="rId52"/>
    <p:sldId id="586" r:id="rId53"/>
    <p:sldId id="475" r:id="rId54"/>
    <p:sldId id="474" r:id="rId55"/>
    <p:sldId id="589" r:id="rId56"/>
    <p:sldId id="590" r:id="rId57"/>
    <p:sldId id="533" r:id="rId58"/>
    <p:sldId id="592" r:id="rId59"/>
    <p:sldId id="594" r:id="rId60"/>
    <p:sldId id="597" r:id="rId61"/>
    <p:sldId id="595" r:id="rId62"/>
    <p:sldId id="606" r:id="rId63"/>
  </p:sldIdLst>
  <p:sldSz cx="9144000" cy="6858000" type="screen4x3"/>
  <p:notesSz cx="7010400" cy="9296400"/>
  <p:defaultTextStyle>
    <a:defPPr>
      <a:defRPr lang="en-GB"/>
    </a:defPPr>
    <a:lvl1pPr algn="ctr" rtl="0" fontAlgn="base">
      <a:spcBef>
        <a:spcPct val="0"/>
      </a:spcBef>
      <a:spcAft>
        <a:spcPct val="0"/>
      </a:spcAft>
      <a:defRPr kern="1200">
        <a:solidFill>
          <a:schemeClr val="tx1"/>
        </a:solidFill>
        <a:latin typeface="Arial" charset="0"/>
        <a:ea typeface="+mn-ea"/>
        <a:cs typeface="Arial" charset="0"/>
      </a:defRPr>
    </a:lvl1pPr>
    <a:lvl2pPr marL="457200" algn="ctr" rtl="0" fontAlgn="base">
      <a:spcBef>
        <a:spcPct val="0"/>
      </a:spcBef>
      <a:spcAft>
        <a:spcPct val="0"/>
      </a:spcAft>
      <a:defRPr kern="1200">
        <a:solidFill>
          <a:schemeClr val="tx1"/>
        </a:solidFill>
        <a:latin typeface="Arial" charset="0"/>
        <a:ea typeface="+mn-ea"/>
        <a:cs typeface="Arial" charset="0"/>
      </a:defRPr>
    </a:lvl2pPr>
    <a:lvl3pPr marL="914400" algn="ctr" rtl="0" fontAlgn="base">
      <a:spcBef>
        <a:spcPct val="0"/>
      </a:spcBef>
      <a:spcAft>
        <a:spcPct val="0"/>
      </a:spcAft>
      <a:defRPr kern="1200">
        <a:solidFill>
          <a:schemeClr val="tx1"/>
        </a:solidFill>
        <a:latin typeface="Arial" charset="0"/>
        <a:ea typeface="+mn-ea"/>
        <a:cs typeface="Arial" charset="0"/>
      </a:defRPr>
    </a:lvl3pPr>
    <a:lvl4pPr marL="1371600" algn="ctr" rtl="0" fontAlgn="base">
      <a:spcBef>
        <a:spcPct val="0"/>
      </a:spcBef>
      <a:spcAft>
        <a:spcPct val="0"/>
      </a:spcAft>
      <a:defRPr kern="1200">
        <a:solidFill>
          <a:schemeClr val="tx1"/>
        </a:solidFill>
        <a:latin typeface="Arial" charset="0"/>
        <a:ea typeface="+mn-ea"/>
        <a:cs typeface="Arial" charset="0"/>
      </a:defRPr>
    </a:lvl4pPr>
    <a:lvl5pPr marL="1828800" algn="ctr"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my Furedy, RN, OCN" initials="AF" lastIdx="8" clrIdx="0"/>
  <p:cmAuthor id="1" name="Heather Tomlinson" initials="HT" lastIdx="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99"/>
    <a:srgbClr val="4D7FBB"/>
    <a:srgbClr val="3366CC"/>
    <a:srgbClr val="A68D22"/>
    <a:srgbClr val="000000"/>
    <a:srgbClr val="FF6600"/>
    <a:srgbClr val="FFFF99"/>
    <a:srgbClr val="FF0000"/>
    <a:srgbClr val="00FF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0" autoAdjust="0"/>
    <p:restoredTop sz="91260" autoAdjust="0"/>
  </p:normalViewPr>
  <p:slideViewPr>
    <p:cSldViewPr>
      <p:cViewPr varScale="1">
        <p:scale>
          <a:sx n="115" d="100"/>
          <a:sy n="115" d="100"/>
        </p:scale>
        <p:origin x="-786" y="-96"/>
      </p:cViewPr>
      <p:guideLst>
        <p:guide orient="horz" pos="2160"/>
        <p:guide orient="horz" pos="4176"/>
        <p:guide pos="2880"/>
        <p:guide pos="28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5.xml"/><Relationship Id="rId39" Type="http://schemas.openxmlformats.org/officeDocument/2006/relationships/slide" Target="slides/slide18.xml"/><Relationship Id="rId21" Type="http://schemas.openxmlformats.org/officeDocument/2006/relationships/slideMaster" Target="slideMasters/slideMaster21.xml"/><Relationship Id="rId34" Type="http://schemas.openxmlformats.org/officeDocument/2006/relationships/slide" Target="slides/slide13.xml"/><Relationship Id="rId42" Type="http://schemas.openxmlformats.org/officeDocument/2006/relationships/slide" Target="slides/slide21.xml"/><Relationship Id="rId47" Type="http://schemas.openxmlformats.org/officeDocument/2006/relationships/slide" Target="slides/slide26.xml"/><Relationship Id="rId50" Type="http://schemas.openxmlformats.org/officeDocument/2006/relationships/slide" Target="slides/slide29.xml"/><Relationship Id="rId55" Type="http://schemas.openxmlformats.org/officeDocument/2006/relationships/slide" Target="slides/slide34.xml"/><Relationship Id="rId63" Type="http://schemas.openxmlformats.org/officeDocument/2006/relationships/slide" Target="slides/slide42.xml"/><Relationship Id="rId68" Type="http://schemas.openxmlformats.org/officeDocument/2006/relationships/viewProps" Target="view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 Target="slides/slide8.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3.xml"/><Relationship Id="rId32" Type="http://schemas.openxmlformats.org/officeDocument/2006/relationships/slide" Target="slides/slide11.xml"/><Relationship Id="rId37" Type="http://schemas.openxmlformats.org/officeDocument/2006/relationships/slide" Target="slides/slide16.xml"/><Relationship Id="rId40" Type="http://schemas.openxmlformats.org/officeDocument/2006/relationships/slide" Target="slides/slide19.xml"/><Relationship Id="rId45" Type="http://schemas.openxmlformats.org/officeDocument/2006/relationships/slide" Target="slides/slide24.xml"/><Relationship Id="rId53" Type="http://schemas.openxmlformats.org/officeDocument/2006/relationships/slide" Target="slides/slide32.xml"/><Relationship Id="rId58" Type="http://schemas.openxmlformats.org/officeDocument/2006/relationships/slide" Target="slides/slide37.xml"/><Relationship Id="rId66" Type="http://schemas.openxmlformats.org/officeDocument/2006/relationships/commentAuthors" Target="commentAuthor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2.xml"/><Relationship Id="rId28" Type="http://schemas.openxmlformats.org/officeDocument/2006/relationships/slide" Target="slides/slide7.xml"/><Relationship Id="rId36" Type="http://schemas.openxmlformats.org/officeDocument/2006/relationships/slide" Target="slides/slide15.xml"/><Relationship Id="rId49" Type="http://schemas.openxmlformats.org/officeDocument/2006/relationships/slide" Target="slides/slide28.xml"/><Relationship Id="rId57" Type="http://schemas.openxmlformats.org/officeDocument/2006/relationships/slide" Target="slides/slide36.xml"/><Relationship Id="rId61" Type="http://schemas.openxmlformats.org/officeDocument/2006/relationships/slide" Target="slides/slide40.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10.xml"/><Relationship Id="rId44" Type="http://schemas.openxmlformats.org/officeDocument/2006/relationships/slide" Target="slides/slide23.xml"/><Relationship Id="rId52" Type="http://schemas.openxmlformats.org/officeDocument/2006/relationships/slide" Target="slides/slide31.xml"/><Relationship Id="rId60" Type="http://schemas.openxmlformats.org/officeDocument/2006/relationships/slide" Target="slides/slide39.xml"/><Relationship Id="rId65"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1.xml"/><Relationship Id="rId27" Type="http://schemas.openxmlformats.org/officeDocument/2006/relationships/slide" Target="slides/slide6.xml"/><Relationship Id="rId30" Type="http://schemas.openxmlformats.org/officeDocument/2006/relationships/slide" Target="slides/slide9.xml"/><Relationship Id="rId35" Type="http://schemas.openxmlformats.org/officeDocument/2006/relationships/slide" Target="slides/slide14.xml"/><Relationship Id="rId43" Type="http://schemas.openxmlformats.org/officeDocument/2006/relationships/slide" Target="slides/slide22.xml"/><Relationship Id="rId48" Type="http://schemas.openxmlformats.org/officeDocument/2006/relationships/slide" Target="slides/slide27.xml"/><Relationship Id="rId56" Type="http://schemas.openxmlformats.org/officeDocument/2006/relationships/slide" Target="slides/slide35.xml"/><Relationship Id="rId64" Type="http://schemas.openxmlformats.org/officeDocument/2006/relationships/notesMaster" Target="notesMasters/notesMaster1.xml"/><Relationship Id="rId69" Type="http://schemas.openxmlformats.org/officeDocument/2006/relationships/theme" Target="theme/theme1.xml"/><Relationship Id="rId8" Type="http://schemas.openxmlformats.org/officeDocument/2006/relationships/slideMaster" Target="slideMasters/slideMaster8.xml"/><Relationship Id="rId51" Type="http://schemas.openxmlformats.org/officeDocument/2006/relationships/slide" Target="slides/slide30.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4.xml"/><Relationship Id="rId33" Type="http://schemas.openxmlformats.org/officeDocument/2006/relationships/slide" Target="slides/slide12.xml"/><Relationship Id="rId38" Type="http://schemas.openxmlformats.org/officeDocument/2006/relationships/slide" Target="slides/slide17.xml"/><Relationship Id="rId46" Type="http://schemas.openxmlformats.org/officeDocument/2006/relationships/slide" Target="slides/slide25.xml"/><Relationship Id="rId59" Type="http://schemas.openxmlformats.org/officeDocument/2006/relationships/slide" Target="slides/slide38.xml"/><Relationship Id="rId67" Type="http://schemas.openxmlformats.org/officeDocument/2006/relationships/presProps" Target="presProps.xml"/><Relationship Id="rId20" Type="http://schemas.openxmlformats.org/officeDocument/2006/relationships/slideMaster" Target="slideMasters/slideMaster20.xml"/><Relationship Id="rId41" Type="http://schemas.openxmlformats.org/officeDocument/2006/relationships/slide" Target="slides/slide20.xml"/><Relationship Id="rId54" Type="http://schemas.openxmlformats.org/officeDocument/2006/relationships/slide" Target="slides/slide33.xml"/><Relationship Id="rId62" Type="http://schemas.openxmlformats.org/officeDocument/2006/relationships/slide" Target="slides/slide41.xml"/><Relationship Id="rId7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7811510023340931E-2"/>
          <c:y val="2.9482506671158745E-2"/>
          <c:w val="0.87686163778264181"/>
          <c:h val="0.8328154954067416"/>
        </c:manualLayout>
      </c:layout>
      <c:scatterChart>
        <c:scatterStyle val="lineMarker"/>
        <c:varyColors val="0"/>
        <c:ser>
          <c:idx val="0"/>
          <c:order val="0"/>
          <c:tx>
            <c:strRef>
              <c:f>chart!$B$1</c:f>
              <c:strCache>
                <c:ptCount val="1"/>
                <c:pt idx="0">
                  <c:v>EVE+EXE (n/N = 267/485)</c:v>
                </c:pt>
              </c:strCache>
            </c:strRef>
          </c:tx>
          <c:spPr>
            <a:ln cap="flat">
              <a:solidFill>
                <a:srgbClr val="FF6600"/>
              </a:solidFill>
              <a:miter lim="800000"/>
            </a:ln>
          </c:spPr>
          <c:marker>
            <c:symbol val="none"/>
          </c:marker>
          <c:xVal>
            <c:numRef>
              <c:f>chart!$A$2:$A$1451</c:f>
              <c:numCache>
                <c:formatCode>General</c:formatCode>
                <c:ptCount val="1450"/>
                <c:pt idx="0">
                  <c:v>0</c:v>
                </c:pt>
                <c:pt idx="1">
                  <c:v>3.2900000000000013E-2</c:v>
                </c:pt>
                <c:pt idx="2">
                  <c:v>3.2900000000000013E-2</c:v>
                </c:pt>
                <c:pt idx="3">
                  <c:v>6.5700000000000008E-2</c:v>
                </c:pt>
                <c:pt idx="4">
                  <c:v>6.5700000000000008E-2</c:v>
                </c:pt>
                <c:pt idx="5">
                  <c:v>0.26279999999999998</c:v>
                </c:pt>
                <c:pt idx="6">
                  <c:v>0.26279999999999998</c:v>
                </c:pt>
                <c:pt idx="7">
                  <c:v>0.52569999999999995</c:v>
                </c:pt>
                <c:pt idx="8">
                  <c:v>0.52569999999999995</c:v>
                </c:pt>
                <c:pt idx="9">
                  <c:v>0.5913999999999997</c:v>
                </c:pt>
                <c:pt idx="10">
                  <c:v>0.5913999999999997</c:v>
                </c:pt>
                <c:pt idx="11">
                  <c:v>1.0185</c:v>
                </c:pt>
                <c:pt idx="12">
                  <c:v>1.0185</c:v>
                </c:pt>
                <c:pt idx="13">
                  <c:v>1.0842000000000001</c:v>
                </c:pt>
                <c:pt idx="14">
                  <c:v>1.0842000000000001</c:v>
                </c:pt>
                <c:pt idx="15">
                  <c:v>1.1498999999999961</c:v>
                </c:pt>
                <c:pt idx="16">
                  <c:v>1.1498999999999961</c:v>
                </c:pt>
                <c:pt idx="17">
                  <c:v>1.2155999999999942</c:v>
                </c:pt>
                <c:pt idx="18">
                  <c:v>1.2155999999999942</c:v>
                </c:pt>
                <c:pt idx="19">
                  <c:v>1.2484999999999964</c:v>
                </c:pt>
                <c:pt idx="20">
                  <c:v>1.2484999999999964</c:v>
                </c:pt>
                <c:pt idx="21">
                  <c:v>1.4126999999999956</c:v>
                </c:pt>
                <c:pt idx="22">
                  <c:v>1.4126999999999956</c:v>
                </c:pt>
                <c:pt idx="23">
                  <c:v>1.445599999999994</c:v>
                </c:pt>
                <c:pt idx="24">
                  <c:v>1.445599999999994</c:v>
                </c:pt>
                <c:pt idx="25">
                  <c:v>1.7741000000000002</c:v>
                </c:pt>
                <c:pt idx="26">
                  <c:v>1.7741000000000002</c:v>
                </c:pt>
                <c:pt idx="27">
                  <c:v>1.9054999999999997</c:v>
                </c:pt>
                <c:pt idx="28">
                  <c:v>1.9054999999999997</c:v>
                </c:pt>
                <c:pt idx="29">
                  <c:v>2.0697999999999999</c:v>
                </c:pt>
                <c:pt idx="30">
                  <c:v>2.0697999999999999</c:v>
                </c:pt>
                <c:pt idx="31">
                  <c:v>2.3654999999999977</c:v>
                </c:pt>
                <c:pt idx="32">
                  <c:v>2.3654999999999977</c:v>
                </c:pt>
                <c:pt idx="33">
                  <c:v>2.4311999999999987</c:v>
                </c:pt>
                <c:pt idx="34">
                  <c:v>2.4311999999999987</c:v>
                </c:pt>
                <c:pt idx="35">
                  <c:v>2.4641000000000002</c:v>
                </c:pt>
                <c:pt idx="36">
                  <c:v>2.4641000000000002</c:v>
                </c:pt>
                <c:pt idx="37">
                  <c:v>2.4641000000000002</c:v>
                </c:pt>
                <c:pt idx="38">
                  <c:v>2.4641000000000002</c:v>
                </c:pt>
                <c:pt idx="39">
                  <c:v>2.5954999999999977</c:v>
                </c:pt>
                <c:pt idx="40">
                  <c:v>2.5954999999999977</c:v>
                </c:pt>
                <c:pt idx="41">
                  <c:v>2.7925999999999997</c:v>
                </c:pt>
                <c:pt idx="42">
                  <c:v>2.7925999999999997</c:v>
                </c:pt>
                <c:pt idx="43">
                  <c:v>2.8254999999999977</c:v>
                </c:pt>
                <c:pt idx="44">
                  <c:v>2.8254999999999977</c:v>
                </c:pt>
                <c:pt idx="45">
                  <c:v>2.8582999999999967</c:v>
                </c:pt>
                <c:pt idx="46">
                  <c:v>2.8582999999999967</c:v>
                </c:pt>
                <c:pt idx="47">
                  <c:v>2.8911999999999987</c:v>
                </c:pt>
                <c:pt idx="48">
                  <c:v>2.8911999999999987</c:v>
                </c:pt>
                <c:pt idx="49">
                  <c:v>2.9568999999999921</c:v>
                </c:pt>
                <c:pt idx="50">
                  <c:v>2.9568999999999921</c:v>
                </c:pt>
                <c:pt idx="51">
                  <c:v>2.9568999999999921</c:v>
                </c:pt>
                <c:pt idx="52">
                  <c:v>2.9568999999999921</c:v>
                </c:pt>
                <c:pt idx="53">
                  <c:v>3.0553999999999997</c:v>
                </c:pt>
                <c:pt idx="54">
                  <c:v>3.0553999999999997</c:v>
                </c:pt>
                <c:pt idx="55">
                  <c:v>3.1211000000000002</c:v>
                </c:pt>
                <c:pt idx="56">
                  <c:v>3.1211000000000002</c:v>
                </c:pt>
                <c:pt idx="57">
                  <c:v>3.1869000000000001</c:v>
                </c:pt>
                <c:pt idx="58">
                  <c:v>3.1869000000000001</c:v>
                </c:pt>
                <c:pt idx="59">
                  <c:v>3.2197</c:v>
                </c:pt>
                <c:pt idx="60">
                  <c:v>3.2197</c:v>
                </c:pt>
                <c:pt idx="61">
                  <c:v>3.2525999999999997</c:v>
                </c:pt>
                <c:pt idx="62">
                  <c:v>3.2525999999999997</c:v>
                </c:pt>
                <c:pt idx="63">
                  <c:v>3.3839999999999999</c:v>
                </c:pt>
                <c:pt idx="64">
                  <c:v>3.3839999999999999</c:v>
                </c:pt>
                <c:pt idx="65">
                  <c:v>3.5482999999999998</c:v>
                </c:pt>
                <c:pt idx="66">
                  <c:v>3.5482999999999998</c:v>
                </c:pt>
                <c:pt idx="67">
                  <c:v>3.5811000000000002</c:v>
                </c:pt>
                <c:pt idx="68">
                  <c:v>3.5811000000000002</c:v>
                </c:pt>
                <c:pt idx="69">
                  <c:v>3.8439000000000001</c:v>
                </c:pt>
                <c:pt idx="70">
                  <c:v>3.8439000000000001</c:v>
                </c:pt>
                <c:pt idx="71">
                  <c:v>3.8439000000000001</c:v>
                </c:pt>
                <c:pt idx="72">
                  <c:v>3.8439000000000001</c:v>
                </c:pt>
                <c:pt idx="73">
                  <c:v>3.9753999999999987</c:v>
                </c:pt>
                <c:pt idx="74">
                  <c:v>3.9753999999999987</c:v>
                </c:pt>
                <c:pt idx="75">
                  <c:v>4.0082000000000004</c:v>
                </c:pt>
                <c:pt idx="76">
                  <c:v>4.0082000000000004</c:v>
                </c:pt>
                <c:pt idx="77">
                  <c:v>4.0411000000000001</c:v>
                </c:pt>
                <c:pt idx="78">
                  <c:v>4.0411000000000001</c:v>
                </c:pt>
                <c:pt idx="79">
                  <c:v>4.1067999999999998</c:v>
                </c:pt>
                <c:pt idx="80">
                  <c:v>4.1067999999999998</c:v>
                </c:pt>
                <c:pt idx="81">
                  <c:v>4.2709999999999999</c:v>
                </c:pt>
                <c:pt idx="82">
                  <c:v>4.2709999999999999</c:v>
                </c:pt>
                <c:pt idx="83">
                  <c:v>4.3696000000000002</c:v>
                </c:pt>
                <c:pt idx="84">
                  <c:v>4.3696000000000002</c:v>
                </c:pt>
                <c:pt idx="85">
                  <c:v>4.4682000000000004</c:v>
                </c:pt>
                <c:pt idx="86">
                  <c:v>4.4682000000000004</c:v>
                </c:pt>
                <c:pt idx="87">
                  <c:v>4.5667</c:v>
                </c:pt>
                <c:pt idx="88">
                  <c:v>4.5667</c:v>
                </c:pt>
                <c:pt idx="89">
                  <c:v>4.6981999999999955</c:v>
                </c:pt>
                <c:pt idx="90">
                  <c:v>4.6981999999999955</c:v>
                </c:pt>
                <c:pt idx="91">
                  <c:v>4.7967000000000004</c:v>
                </c:pt>
                <c:pt idx="92">
                  <c:v>4.7967000000000004</c:v>
                </c:pt>
                <c:pt idx="93">
                  <c:v>5.2237999999999998</c:v>
                </c:pt>
                <c:pt idx="94">
                  <c:v>5.2237999999999998</c:v>
                </c:pt>
                <c:pt idx="95">
                  <c:v>5.2567000000000004</c:v>
                </c:pt>
                <c:pt idx="96">
                  <c:v>5.2567000000000004</c:v>
                </c:pt>
                <c:pt idx="97">
                  <c:v>5.4208999999999996</c:v>
                </c:pt>
                <c:pt idx="98">
                  <c:v>5.4208999999999996</c:v>
                </c:pt>
                <c:pt idx="99">
                  <c:v>5.4867000000000123</c:v>
                </c:pt>
                <c:pt idx="100">
                  <c:v>5.4867000000000123</c:v>
                </c:pt>
                <c:pt idx="101">
                  <c:v>5.5523999999999996</c:v>
                </c:pt>
                <c:pt idx="102">
                  <c:v>5.5523999999999996</c:v>
                </c:pt>
                <c:pt idx="103">
                  <c:v>5.6837999999999997</c:v>
                </c:pt>
                <c:pt idx="104">
                  <c:v>5.6837999999999997</c:v>
                </c:pt>
                <c:pt idx="105">
                  <c:v>5.6837999999999997</c:v>
                </c:pt>
                <c:pt idx="106">
                  <c:v>5.6837999999999997</c:v>
                </c:pt>
                <c:pt idx="107">
                  <c:v>5.7495000000000003</c:v>
                </c:pt>
                <c:pt idx="108">
                  <c:v>5.7495000000000003</c:v>
                </c:pt>
                <c:pt idx="109">
                  <c:v>5.8151999999999955</c:v>
                </c:pt>
                <c:pt idx="110">
                  <c:v>5.8151999999999955</c:v>
                </c:pt>
                <c:pt idx="111">
                  <c:v>5.9466000000000134</c:v>
                </c:pt>
                <c:pt idx="112">
                  <c:v>5.9466000000000134</c:v>
                </c:pt>
                <c:pt idx="113">
                  <c:v>6.0452000000000004</c:v>
                </c:pt>
                <c:pt idx="114">
                  <c:v>6.0452000000000004</c:v>
                </c:pt>
                <c:pt idx="115">
                  <c:v>6.0452000000000004</c:v>
                </c:pt>
                <c:pt idx="116">
                  <c:v>6.0452000000000004</c:v>
                </c:pt>
                <c:pt idx="117">
                  <c:v>6.0780000000000003</c:v>
                </c:pt>
                <c:pt idx="118">
                  <c:v>6.0780000000000003</c:v>
                </c:pt>
                <c:pt idx="119">
                  <c:v>6.1436999999999999</c:v>
                </c:pt>
                <c:pt idx="120">
                  <c:v>6.1436999999999999</c:v>
                </c:pt>
                <c:pt idx="121">
                  <c:v>6.1765999999999996</c:v>
                </c:pt>
                <c:pt idx="122">
                  <c:v>6.1765999999999996</c:v>
                </c:pt>
                <c:pt idx="123">
                  <c:v>6.2751999999999999</c:v>
                </c:pt>
                <c:pt idx="124">
                  <c:v>6.2751999999999999</c:v>
                </c:pt>
                <c:pt idx="125">
                  <c:v>6.4723000000000024</c:v>
                </c:pt>
                <c:pt idx="126">
                  <c:v>6.4723000000000024</c:v>
                </c:pt>
                <c:pt idx="127">
                  <c:v>6.5708000000000002</c:v>
                </c:pt>
                <c:pt idx="128">
                  <c:v>6.5708000000000002</c:v>
                </c:pt>
                <c:pt idx="129">
                  <c:v>6.6693999999999996</c:v>
                </c:pt>
                <c:pt idx="130">
                  <c:v>6.6693999999999996</c:v>
                </c:pt>
                <c:pt idx="131">
                  <c:v>6.7023000000000001</c:v>
                </c:pt>
                <c:pt idx="132">
                  <c:v>6.7023000000000001</c:v>
                </c:pt>
                <c:pt idx="133">
                  <c:v>6.9650999999999996</c:v>
                </c:pt>
                <c:pt idx="134">
                  <c:v>6.9650999999999996</c:v>
                </c:pt>
                <c:pt idx="135">
                  <c:v>7.0308000000000002</c:v>
                </c:pt>
                <c:pt idx="136">
                  <c:v>7.0308000000000002</c:v>
                </c:pt>
                <c:pt idx="137">
                  <c:v>7.0636999999999999</c:v>
                </c:pt>
                <c:pt idx="138">
                  <c:v>7.0636999999999999</c:v>
                </c:pt>
                <c:pt idx="139">
                  <c:v>7.6878999999999955</c:v>
                </c:pt>
                <c:pt idx="140">
                  <c:v>7.6878999999999955</c:v>
                </c:pt>
                <c:pt idx="141">
                  <c:v>7.8193000000000001</c:v>
                </c:pt>
                <c:pt idx="142">
                  <c:v>7.8193000000000001</c:v>
                </c:pt>
                <c:pt idx="143">
                  <c:v>8.0164000000000026</c:v>
                </c:pt>
                <c:pt idx="144">
                  <c:v>8.0164000000000026</c:v>
                </c:pt>
                <c:pt idx="145">
                  <c:v>8.0493000000000006</c:v>
                </c:pt>
                <c:pt idx="146">
                  <c:v>8.0493000000000006</c:v>
                </c:pt>
                <c:pt idx="147">
                  <c:v>8.1150000000000002</c:v>
                </c:pt>
                <c:pt idx="148">
                  <c:v>8.1150000000000002</c:v>
                </c:pt>
                <c:pt idx="149">
                  <c:v>8.3121000000000027</c:v>
                </c:pt>
                <c:pt idx="150">
                  <c:v>8.3121000000000027</c:v>
                </c:pt>
                <c:pt idx="151">
                  <c:v>8.3778000000000006</c:v>
                </c:pt>
                <c:pt idx="152">
                  <c:v>8.3778000000000006</c:v>
                </c:pt>
                <c:pt idx="153">
                  <c:v>8.4107000000000003</c:v>
                </c:pt>
                <c:pt idx="154">
                  <c:v>8.4107000000000003</c:v>
                </c:pt>
                <c:pt idx="155">
                  <c:v>8.6735000000000007</c:v>
                </c:pt>
                <c:pt idx="156">
                  <c:v>8.6735000000000007</c:v>
                </c:pt>
                <c:pt idx="157">
                  <c:v>8.9035000000000046</c:v>
                </c:pt>
                <c:pt idx="158">
                  <c:v>8.9035000000000046</c:v>
                </c:pt>
                <c:pt idx="159">
                  <c:v>9.0021000000000004</c:v>
                </c:pt>
                <c:pt idx="160">
                  <c:v>9.0021000000000004</c:v>
                </c:pt>
                <c:pt idx="161">
                  <c:v>9.0349000000000004</c:v>
                </c:pt>
                <c:pt idx="162">
                  <c:v>9.0349000000000004</c:v>
                </c:pt>
                <c:pt idx="163">
                  <c:v>9.5606000000000027</c:v>
                </c:pt>
                <c:pt idx="164">
                  <c:v>9.5606000000000027</c:v>
                </c:pt>
                <c:pt idx="165">
                  <c:v>9.7577000000000016</c:v>
                </c:pt>
                <c:pt idx="166">
                  <c:v>9.7577000000000016</c:v>
                </c:pt>
                <c:pt idx="167">
                  <c:v>9.8234000000000048</c:v>
                </c:pt>
                <c:pt idx="168">
                  <c:v>9.8234000000000048</c:v>
                </c:pt>
                <c:pt idx="169">
                  <c:v>9.8563000000000027</c:v>
                </c:pt>
                <c:pt idx="170">
                  <c:v>9.8563000000000027</c:v>
                </c:pt>
                <c:pt idx="171">
                  <c:v>9.9548000000000005</c:v>
                </c:pt>
                <c:pt idx="172">
                  <c:v>9.9548000000000005</c:v>
                </c:pt>
                <c:pt idx="173">
                  <c:v>10.152000000000006</c:v>
                </c:pt>
                <c:pt idx="174">
                  <c:v>10.152000000000006</c:v>
                </c:pt>
                <c:pt idx="175">
                  <c:v>10.3819</c:v>
                </c:pt>
                <c:pt idx="176">
                  <c:v>10.3819</c:v>
                </c:pt>
                <c:pt idx="177">
                  <c:v>10.4148</c:v>
                </c:pt>
                <c:pt idx="178">
                  <c:v>10.4148</c:v>
                </c:pt>
                <c:pt idx="179">
                  <c:v>10.4148</c:v>
                </c:pt>
                <c:pt idx="180">
                  <c:v>10.4148</c:v>
                </c:pt>
                <c:pt idx="181">
                  <c:v>10.4476</c:v>
                </c:pt>
                <c:pt idx="182">
                  <c:v>10.4476</c:v>
                </c:pt>
                <c:pt idx="183">
                  <c:v>10.5791</c:v>
                </c:pt>
                <c:pt idx="184">
                  <c:v>10.5791</c:v>
                </c:pt>
                <c:pt idx="185">
                  <c:v>10.6448</c:v>
                </c:pt>
                <c:pt idx="186">
                  <c:v>10.6448</c:v>
                </c:pt>
                <c:pt idx="187">
                  <c:v>10.7433</c:v>
                </c:pt>
                <c:pt idx="188">
                  <c:v>10.7433</c:v>
                </c:pt>
                <c:pt idx="189">
                  <c:v>10.809000000000006</c:v>
                </c:pt>
                <c:pt idx="190">
                  <c:v>10.809000000000006</c:v>
                </c:pt>
                <c:pt idx="191">
                  <c:v>10.874700000000002</c:v>
                </c:pt>
                <c:pt idx="192">
                  <c:v>10.874700000000002</c:v>
                </c:pt>
                <c:pt idx="193">
                  <c:v>10.9405</c:v>
                </c:pt>
                <c:pt idx="194">
                  <c:v>10.9405</c:v>
                </c:pt>
                <c:pt idx="195">
                  <c:v>11.039</c:v>
                </c:pt>
                <c:pt idx="196">
                  <c:v>11.039</c:v>
                </c:pt>
                <c:pt idx="197">
                  <c:v>11.104700000000001</c:v>
                </c:pt>
                <c:pt idx="198">
                  <c:v>11.104700000000001</c:v>
                </c:pt>
                <c:pt idx="199">
                  <c:v>11.104700000000001</c:v>
                </c:pt>
                <c:pt idx="200">
                  <c:v>11.104700000000001</c:v>
                </c:pt>
                <c:pt idx="201">
                  <c:v>11.3018</c:v>
                </c:pt>
                <c:pt idx="202">
                  <c:v>11.3018</c:v>
                </c:pt>
                <c:pt idx="203">
                  <c:v>11.433300000000001</c:v>
                </c:pt>
                <c:pt idx="204">
                  <c:v>11.433300000000001</c:v>
                </c:pt>
                <c:pt idx="205">
                  <c:v>11.433300000000001</c:v>
                </c:pt>
                <c:pt idx="206">
                  <c:v>11.433300000000001</c:v>
                </c:pt>
                <c:pt idx="207">
                  <c:v>11.433300000000001</c:v>
                </c:pt>
                <c:pt idx="208">
                  <c:v>11.433300000000001</c:v>
                </c:pt>
                <c:pt idx="209">
                  <c:v>11.466100000000004</c:v>
                </c:pt>
                <c:pt idx="210">
                  <c:v>11.466100000000004</c:v>
                </c:pt>
                <c:pt idx="211">
                  <c:v>11.499000000000002</c:v>
                </c:pt>
                <c:pt idx="212">
                  <c:v>11.499000000000002</c:v>
                </c:pt>
                <c:pt idx="213">
                  <c:v>11.499000000000002</c:v>
                </c:pt>
                <c:pt idx="214">
                  <c:v>11.499000000000002</c:v>
                </c:pt>
                <c:pt idx="215">
                  <c:v>11.6304</c:v>
                </c:pt>
                <c:pt idx="216">
                  <c:v>11.6304</c:v>
                </c:pt>
                <c:pt idx="217">
                  <c:v>11.6304</c:v>
                </c:pt>
                <c:pt idx="218">
                  <c:v>11.6304</c:v>
                </c:pt>
                <c:pt idx="219">
                  <c:v>11.6632</c:v>
                </c:pt>
                <c:pt idx="220">
                  <c:v>11.6632</c:v>
                </c:pt>
                <c:pt idx="221">
                  <c:v>11.696100000000001</c:v>
                </c:pt>
                <c:pt idx="222">
                  <c:v>11.696100000000001</c:v>
                </c:pt>
                <c:pt idx="223">
                  <c:v>11.9589</c:v>
                </c:pt>
                <c:pt idx="224">
                  <c:v>11.9589</c:v>
                </c:pt>
                <c:pt idx="225">
                  <c:v>12.0246</c:v>
                </c:pt>
                <c:pt idx="226">
                  <c:v>12.0246</c:v>
                </c:pt>
                <c:pt idx="227">
                  <c:v>12.0246</c:v>
                </c:pt>
                <c:pt idx="228">
                  <c:v>12.0246</c:v>
                </c:pt>
                <c:pt idx="229">
                  <c:v>12.123200000000001</c:v>
                </c:pt>
                <c:pt idx="230">
                  <c:v>12.123200000000001</c:v>
                </c:pt>
                <c:pt idx="231">
                  <c:v>12.2875</c:v>
                </c:pt>
                <c:pt idx="232">
                  <c:v>12.2875</c:v>
                </c:pt>
                <c:pt idx="233">
                  <c:v>12.386000000000006</c:v>
                </c:pt>
                <c:pt idx="234">
                  <c:v>12.386000000000006</c:v>
                </c:pt>
                <c:pt idx="235">
                  <c:v>12.5832</c:v>
                </c:pt>
                <c:pt idx="236">
                  <c:v>12.5832</c:v>
                </c:pt>
                <c:pt idx="237">
                  <c:v>12.616</c:v>
                </c:pt>
                <c:pt idx="238">
                  <c:v>12.616</c:v>
                </c:pt>
                <c:pt idx="239">
                  <c:v>12.714600000000001</c:v>
                </c:pt>
                <c:pt idx="240">
                  <c:v>12.714600000000001</c:v>
                </c:pt>
                <c:pt idx="241">
                  <c:v>12.747400000000001</c:v>
                </c:pt>
                <c:pt idx="242">
                  <c:v>12.747400000000001</c:v>
                </c:pt>
                <c:pt idx="243">
                  <c:v>12.7803</c:v>
                </c:pt>
                <c:pt idx="244">
                  <c:v>12.7803</c:v>
                </c:pt>
                <c:pt idx="245">
                  <c:v>12.7803</c:v>
                </c:pt>
                <c:pt idx="246">
                  <c:v>12.7803</c:v>
                </c:pt>
                <c:pt idx="247">
                  <c:v>12.9117</c:v>
                </c:pt>
                <c:pt idx="248">
                  <c:v>12.9117</c:v>
                </c:pt>
                <c:pt idx="249">
                  <c:v>12.944600000000001</c:v>
                </c:pt>
                <c:pt idx="250">
                  <c:v>12.944600000000001</c:v>
                </c:pt>
                <c:pt idx="251">
                  <c:v>13.043100000000001</c:v>
                </c:pt>
                <c:pt idx="252">
                  <c:v>13.043100000000001</c:v>
                </c:pt>
                <c:pt idx="253">
                  <c:v>13.076000000000002</c:v>
                </c:pt>
                <c:pt idx="254">
                  <c:v>13.076000000000002</c:v>
                </c:pt>
                <c:pt idx="255">
                  <c:v>13.1088</c:v>
                </c:pt>
                <c:pt idx="256">
                  <c:v>13.1088</c:v>
                </c:pt>
                <c:pt idx="257">
                  <c:v>13.1417</c:v>
                </c:pt>
                <c:pt idx="258">
                  <c:v>13.1417</c:v>
                </c:pt>
                <c:pt idx="259">
                  <c:v>13.2074</c:v>
                </c:pt>
                <c:pt idx="260">
                  <c:v>13.2074</c:v>
                </c:pt>
                <c:pt idx="261">
                  <c:v>13.4374</c:v>
                </c:pt>
                <c:pt idx="262">
                  <c:v>13.4374</c:v>
                </c:pt>
                <c:pt idx="263">
                  <c:v>13.4702</c:v>
                </c:pt>
                <c:pt idx="264">
                  <c:v>13.4702</c:v>
                </c:pt>
                <c:pt idx="265">
                  <c:v>13.5031</c:v>
                </c:pt>
                <c:pt idx="266">
                  <c:v>13.5031</c:v>
                </c:pt>
                <c:pt idx="267">
                  <c:v>13.5359</c:v>
                </c:pt>
                <c:pt idx="268">
                  <c:v>13.5359</c:v>
                </c:pt>
                <c:pt idx="269">
                  <c:v>13.700200000000001</c:v>
                </c:pt>
                <c:pt idx="270">
                  <c:v>13.700200000000001</c:v>
                </c:pt>
                <c:pt idx="271">
                  <c:v>13.8973</c:v>
                </c:pt>
                <c:pt idx="272">
                  <c:v>13.8973</c:v>
                </c:pt>
                <c:pt idx="273">
                  <c:v>13.963000000000006</c:v>
                </c:pt>
                <c:pt idx="274">
                  <c:v>13.963000000000006</c:v>
                </c:pt>
                <c:pt idx="275">
                  <c:v>13.995900000000002</c:v>
                </c:pt>
                <c:pt idx="276">
                  <c:v>13.995900000000002</c:v>
                </c:pt>
                <c:pt idx="277">
                  <c:v>14.028700000000001</c:v>
                </c:pt>
                <c:pt idx="278">
                  <c:v>14.028700000000001</c:v>
                </c:pt>
                <c:pt idx="279">
                  <c:v>14.0616</c:v>
                </c:pt>
                <c:pt idx="280">
                  <c:v>14.0616</c:v>
                </c:pt>
                <c:pt idx="281">
                  <c:v>14.1602</c:v>
                </c:pt>
                <c:pt idx="282">
                  <c:v>14.1602</c:v>
                </c:pt>
                <c:pt idx="283">
                  <c:v>14.1602</c:v>
                </c:pt>
                <c:pt idx="284">
                  <c:v>14.1602</c:v>
                </c:pt>
                <c:pt idx="285">
                  <c:v>14.193</c:v>
                </c:pt>
                <c:pt idx="286">
                  <c:v>14.193</c:v>
                </c:pt>
                <c:pt idx="287">
                  <c:v>14.258700000000001</c:v>
                </c:pt>
                <c:pt idx="288">
                  <c:v>14.258700000000001</c:v>
                </c:pt>
                <c:pt idx="289">
                  <c:v>14.258700000000001</c:v>
                </c:pt>
                <c:pt idx="290">
                  <c:v>14.258700000000001</c:v>
                </c:pt>
                <c:pt idx="291">
                  <c:v>14.4887</c:v>
                </c:pt>
                <c:pt idx="292">
                  <c:v>14.4887</c:v>
                </c:pt>
                <c:pt idx="293">
                  <c:v>14.9815</c:v>
                </c:pt>
                <c:pt idx="294">
                  <c:v>14.9815</c:v>
                </c:pt>
                <c:pt idx="295">
                  <c:v>15.211500000000001</c:v>
                </c:pt>
                <c:pt idx="296">
                  <c:v>15.211500000000001</c:v>
                </c:pt>
                <c:pt idx="297">
                  <c:v>15.507200000000001</c:v>
                </c:pt>
                <c:pt idx="298">
                  <c:v>15.507200000000001</c:v>
                </c:pt>
                <c:pt idx="299">
                  <c:v>15.6715</c:v>
                </c:pt>
                <c:pt idx="300">
                  <c:v>15.6715</c:v>
                </c:pt>
                <c:pt idx="301">
                  <c:v>15.7372</c:v>
                </c:pt>
                <c:pt idx="302">
                  <c:v>15.7372</c:v>
                </c:pt>
                <c:pt idx="303">
                  <c:v>15.7372</c:v>
                </c:pt>
                <c:pt idx="304">
                  <c:v>15.7372</c:v>
                </c:pt>
                <c:pt idx="305">
                  <c:v>15.77</c:v>
                </c:pt>
                <c:pt idx="306">
                  <c:v>15.77</c:v>
                </c:pt>
                <c:pt idx="307">
                  <c:v>15.901400000000002</c:v>
                </c:pt>
                <c:pt idx="308">
                  <c:v>15.901400000000002</c:v>
                </c:pt>
                <c:pt idx="309">
                  <c:v>15.901400000000002</c:v>
                </c:pt>
                <c:pt idx="310">
                  <c:v>15.901400000000002</c:v>
                </c:pt>
                <c:pt idx="311">
                  <c:v>16.262799999999874</c:v>
                </c:pt>
                <c:pt idx="312">
                  <c:v>16.262799999999874</c:v>
                </c:pt>
                <c:pt idx="313">
                  <c:v>16.394300000000001</c:v>
                </c:pt>
                <c:pt idx="314">
                  <c:v>16.394300000000001</c:v>
                </c:pt>
                <c:pt idx="315">
                  <c:v>16.525699999999919</c:v>
                </c:pt>
                <c:pt idx="316">
                  <c:v>16.525699999999919</c:v>
                </c:pt>
                <c:pt idx="317">
                  <c:v>16.558499999999931</c:v>
                </c:pt>
                <c:pt idx="318">
                  <c:v>16.558499999999931</c:v>
                </c:pt>
                <c:pt idx="319">
                  <c:v>16.558499999999931</c:v>
                </c:pt>
                <c:pt idx="320">
                  <c:v>16.558499999999931</c:v>
                </c:pt>
                <c:pt idx="321">
                  <c:v>16.5914</c:v>
                </c:pt>
                <c:pt idx="322">
                  <c:v>16.5914</c:v>
                </c:pt>
                <c:pt idx="323">
                  <c:v>16.624199999999988</c:v>
                </c:pt>
                <c:pt idx="324">
                  <c:v>16.624199999999988</c:v>
                </c:pt>
                <c:pt idx="325">
                  <c:v>16.788499999999885</c:v>
                </c:pt>
                <c:pt idx="326">
                  <c:v>16.788499999999885</c:v>
                </c:pt>
                <c:pt idx="327">
                  <c:v>16.821400000000001</c:v>
                </c:pt>
                <c:pt idx="328">
                  <c:v>16.821400000000001</c:v>
                </c:pt>
                <c:pt idx="329">
                  <c:v>17.051300000000001</c:v>
                </c:pt>
                <c:pt idx="330">
                  <c:v>17.051300000000001</c:v>
                </c:pt>
                <c:pt idx="331">
                  <c:v>17.084199999999989</c:v>
                </c:pt>
                <c:pt idx="332">
                  <c:v>17.084199999999989</c:v>
                </c:pt>
                <c:pt idx="333">
                  <c:v>17.117000000000068</c:v>
                </c:pt>
                <c:pt idx="334">
                  <c:v>17.117000000000068</c:v>
                </c:pt>
                <c:pt idx="335">
                  <c:v>17.478399999999915</c:v>
                </c:pt>
                <c:pt idx="336">
                  <c:v>17.478399999999915</c:v>
                </c:pt>
                <c:pt idx="337">
                  <c:v>17.478399999999915</c:v>
                </c:pt>
                <c:pt idx="338">
                  <c:v>17.478399999999915</c:v>
                </c:pt>
                <c:pt idx="339">
                  <c:v>17.478399999999915</c:v>
                </c:pt>
                <c:pt idx="340">
                  <c:v>17.478399999999915</c:v>
                </c:pt>
                <c:pt idx="341">
                  <c:v>17.708399999999919</c:v>
                </c:pt>
                <c:pt idx="342">
                  <c:v>17.708399999999919</c:v>
                </c:pt>
                <c:pt idx="343">
                  <c:v>17.839800000000064</c:v>
                </c:pt>
                <c:pt idx="344">
                  <c:v>17.839800000000064</c:v>
                </c:pt>
                <c:pt idx="345">
                  <c:v>17.905499999999904</c:v>
                </c:pt>
                <c:pt idx="346">
                  <c:v>17.905499999999904</c:v>
                </c:pt>
                <c:pt idx="347">
                  <c:v>17.938399999999923</c:v>
                </c:pt>
                <c:pt idx="348">
                  <c:v>17.938399999999923</c:v>
                </c:pt>
                <c:pt idx="349">
                  <c:v>18.004100000000001</c:v>
                </c:pt>
                <c:pt idx="350">
                  <c:v>18.004100000000001</c:v>
                </c:pt>
                <c:pt idx="351">
                  <c:v>18.004100000000001</c:v>
                </c:pt>
                <c:pt idx="352">
                  <c:v>18.004100000000001</c:v>
                </c:pt>
                <c:pt idx="353">
                  <c:v>18.102699999999931</c:v>
                </c:pt>
                <c:pt idx="354">
                  <c:v>18.102699999999931</c:v>
                </c:pt>
                <c:pt idx="355">
                  <c:v>18.299800000000001</c:v>
                </c:pt>
                <c:pt idx="356">
                  <c:v>18.299800000000001</c:v>
                </c:pt>
                <c:pt idx="357">
                  <c:v>18.365499999999916</c:v>
                </c:pt>
                <c:pt idx="358">
                  <c:v>18.365499999999916</c:v>
                </c:pt>
                <c:pt idx="359">
                  <c:v>18.398399999999931</c:v>
                </c:pt>
                <c:pt idx="360">
                  <c:v>18.398399999999931</c:v>
                </c:pt>
                <c:pt idx="361">
                  <c:v>18.792599999999904</c:v>
                </c:pt>
                <c:pt idx="362">
                  <c:v>18.792599999999904</c:v>
                </c:pt>
                <c:pt idx="363">
                  <c:v>19.121099999999988</c:v>
                </c:pt>
                <c:pt idx="364">
                  <c:v>19.121099999999988</c:v>
                </c:pt>
                <c:pt idx="365">
                  <c:v>19.186900000000001</c:v>
                </c:pt>
                <c:pt idx="366">
                  <c:v>19.186900000000001</c:v>
                </c:pt>
                <c:pt idx="367">
                  <c:v>19.2197</c:v>
                </c:pt>
                <c:pt idx="368">
                  <c:v>19.2197</c:v>
                </c:pt>
                <c:pt idx="369">
                  <c:v>19.2197</c:v>
                </c:pt>
                <c:pt idx="370">
                  <c:v>19.2197</c:v>
                </c:pt>
                <c:pt idx="371">
                  <c:v>19.285399999999886</c:v>
                </c:pt>
                <c:pt idx="372">
                  <c:v>19.285399999999886</c:v>
                </c:pt>
                <c:pt idx="373">
                  <c:v>19.384</c:v>
                </c:pt>
                <c:pt idx="374">
                  <c:v>19.384</c:v>
                </c:pt>
                <c:pt idx="375">
                  <c:v>19.416799999999931</c:v>
                </c:pt>
                <c:pt idx="376">
                  <c:v>19.416799999999931</c:v>
                </c:pt>
                <c:pt idx="377">
                  <c:v>19.614000000000065</c:v>
                </c:pt>
                <c:pt idx="378">
                  <c:v>19.614000000000065</c:v>
                </c:pt>
                <c:pt idx="379">
                  <c:v>19.811100000000035</c:v>
                </c:pt>
                <c:pt idx="380">
                  <c:v>19.811100000000035</c:v>
                </c:pt>
                <c:pt idx="381">
                  <c:v>19.811100000000035</c:v>
                </c:pt>
                <c:pt idx="382">
                  <c:v>19.811100000000035</c:v>
                </c:pt>
                <c:pt idx="383">
                  <c:v>19.942499999999885</c:v>
                </c:pt>
                <c:pt idx="384">
                  <c:v>19.942499999999885</c:v>
                </c:pt>
                <c:pt idx="385">
                  <c:v>19.975399999999919</c:v>
                </c:pt>
                <c:pt idx="386">
                  <c:v>19.975399999999919</c:v>
                </c:pt>
                <c:pt idx="387">
                  <c:v>20.106800000000035</c:v>
                </c:pt>
                <c:pt idx="388">
                  <c:v>20.106800000000035</c:v>
                </c:pt>
                <c:pt idx="389">
                  <c:v>20.172499999999989</c:v>
                </c:pt>
                <c:pt idx="390">
                  <c:v>20.172499999999989</c:v>
                </c:pt>
                <c:pt idx="391">
                  <c:v>20.205299999999923</c:v>
                </c:pt>
                <c:pt idx="392">
                  <c:v>20.205299999999923</c:v>
                </c:pt>
                <c:pt idx="393">
                  <c:v>20.238199999999942</c:v>
                </c:pt>
                <c:pt idx="394">
                  <c:v>20.238199999999942</c:v>
                </c:pt>
                <c:pt idx="395">
                  <c:v>20.928099999999915</c:v>
                </c:pt>
                <c:pt idx="396">
                  <c:v>20.928099999999915</c:v>
                </c:pt>
                <c:pt idx="397">
                  <c:v>21.026700000000002</c:v>
                </c:pt>
                <c:pt idx="398">
                  <c:v>21.026700000000002</c:v>
                </c:pt>
                <c:pt idx="399">
                  <c:v>21.0595</c:v>
                </c:pt>
                <c:pt idx="400">
                  <c:v>21.0595</c:v>
                </c:pt>
                <c:pt idx="401">
                  <c:v>21.322399999999924</c:v>
                </c:pt>
                <c:pt idx="402">
                  <c:v>21.322399999999924</c:v>
                </c:pt>
                <c:pt idx="403">
                  <c:v>21.650900000000057</c:v>
                </c:pt>
                <c:pt idx="404">
                  <c:v>21.650900000000057</c:v>
                </c:pt>
                <c:pt idx="405">
                  <c:v>21.8809</c:v>
                </c:pt>
                <c:pt idx="406">
                  <c:v>21.8809</c:v>
                </c:pt>
                <c:pt idx="407">
                  <c:v>21.8809</c:v>
                </c:pt>
                <c:pt idx="408">
                  <c:v>21.8809</c:v>
                </c:pt>
                <c:pt idx="409">
                  <c:v>21.913799999999924</c:v>
                </c:pt>
                <c:pt idx="410">
                  <c:v>21.913799999999924</c:v>
                </c:pt>
                <c:pt idx="411">
                  <c:v>21.979500000000002</c:v>
                </c:pt>
                <c:pt idx="412">
                  <c:v>21.979500000000002</c:v>
                </c:pt>
                <c:pt idx="413">
                  <c:v>22.340900000000001</c:v>
                </c:pt>
                <c:pt idx="414">
                  <c:v>22.340900000000001</c:v>
                </c:pt>
                <c:pt idx="415">
                  <c:v>22.373699999999989</c:v>
                </c:pt>
                <c:pt idx="416">
                  <c:v>22.373699999999989</c:v>
                </c:pt>
                <c:pt idx="417">
                  <c:v>22.570799999999924</c:v>
                </c:pt>
                <c:pt idx="418">
                  <c:v>22.570799999999924</c:v>
                </c:pt>
                <c:pt idx="419">
                  <c:v>22.702299999999919</c:v>
                </c:pt>
                <c:pt idx="420">
                  <c:v>22.702299999999919</c:v>
                </c:pt>
                <c:pt idx="421">
                  <c:v>22.800799999999938</c:v>
                </c:pt>
                <c:pt idx="422">
                  <c:v>22.800799999999938</c:v>
                </c:pt>
                <c:pt idx="423">
                  <c:v>22.866499999999924</c:v>
                </c:pt>
                <c:pt idx="424">
                  <c:v>22.866499999999924</c:v>
                </c:pt>
                <c:pt idx="425">
                  <c:v>22.965099999999897</c:v>
                </c:pt>
                <c:pt idx="426">
                  <c:v>22.965099999999897</c:v>
                </c:pt>
                <c:pt idx="427">
                  <c:v>23.1294</c:v>
                </c:pt>
                <c:pt idx="428">
                  <c:v>23.1294</c:v>
                </c:pt>
                <c:pt idx="429">
                  <c:v>23.293599999999923</c:v>
                </c:pt>
                <c:pt idx="430">
                  <c:v>23.293599999999923</c:v>
                </c:pt>
                <c:pt idx="431">
                  <c:v>23.523599999999924</c:v>
                </c:pt>
                <c:pt idx="432">
                  <c:v>23.523599999999924</c:v>
                </c:pt>
                <c:pt idx="433">
                  <c:v>23.523599999999924</c:v>
                </c:pt>
                <c:pt idx="434">
                  <c:v>23.523599999999924</c:v>
                </c:pt>
                <c:pt idx="435">
                  <c:v>23.5565</c:v>
                </c:pt>
                <c:pt idx="436">
                  <c:v>23.5565</c:v>
                </c:pt>
                <c:pt idx="437">
                  <c:v>23.819299999999988</c:v>
                </c:pt>
                <c:pt idx="438">
                  <c:v>23.819299999999988</c:v>
                </c:pt>
                <c:pt idx="439">
                  <c:v>24.114999999999998</c:v>
                </c:pt>
                <c:pt idx="440">
                  <c:v>24.114999999999998</c:v>
                </c:pt>
                <c:pt idx="441">
                  <c:v>24.410699999999931</c:v>
                </c:pt>
                <c:pt idx="442">
                  <c:v>24.410699999999931</c:v>
                </c:pt>
                <c:pt idx="443">
                  <c:v>24.476400000000002</c:v>
                </c:pt>
                <c:pt idx="444">
                  <c:v>24.476400000000002</c:v>
                </c:pt>
                <c:pt idx="445">
                  <c:v>24.574900000000031</c:v>
                </c:pt>
                <c:pt idx="446">
                  <c:v>24.574900000000031</c:v>
                </c:pt>
                <c:pt idx="447">
                  <c:v>24.936299999999989</c:v>
                </c:pt>
                <c:pt idx="448">
                  <c:v>24.936299999999989</c:v>
                </c:pt>
                <c:pt idx="449">
                  <c:v>24.969199999999915</c:v>
                </c:pt>
                <c:pt idx="450">
                  <c:v>24.969199999999915</c:v>
                </c:pt>
                <c:pt idx="451">
                  <c:v>25.002099999999931</c:v>
                </c:pt>
                <c:pt idx="452">
                  <c:v>25.002099999999931</c:v>
                </c:pt>
                <c:pt idx="453">
                  <c:v>25.034900000000064</c:v>
                </c:pt>
                <c:pt idx="454">
                  <c:v>25.034900000000064</c:v>
                </c:pt>
                <c:pt idx="455">
                  <c:v>25.067799999999924</c:v>
                </c:pt>
                <c:pt idx="456">
                  <c:v>25.067799999999924</c:v>
                </c:pt>
                <c:pt idx="457">
                  <c:v>25.1006</c:v>
                </c:pt>
                <c:pt idx="458">
                  <c:v>25.1006</c:v>
                </c:pt>
                <c:pt idx="459">
                  <c:v>25.1663</c:v>
                </c:pt>
                <c:pt idx="460">
                  <c:v>25.1663</c:v>
                </c:pt>
                <c:pt idx="461">
                  <c:v>25.199200000000001</c:v>
                </c:pt>
                <c:pt idx="462">
                  <c:v>25.199200000000001</c:v>
                </c:pt>
                <c:pt idx="463">
                  <c:v>25.363399999999931</c:v>
                </c:pt>
                <c:pt idx="464">
                  <c:v>25.363399999999931</c:v>
                </c:pt>
                <c:pt idx="465">
                  <c:v>25.461999999999989</c:v>
                </c:pt>
                <c:pt idx="466">
                  <c:v>25.461999999999989</c:v>
                </c:pt>
                <c:pt idx="467">
                  <c:v>25.494900000000001</c:v>
                </c:pt>
                <c:pt idx="468">
                  <c:v>25.494900000000001</c:v>
                </c:pt>
                <c:pt idx="469">
                  <c:v>25.626300000000001</c:v>
                </c:pt>
                <c:pt idx="470">
                  <c:v>25.626300000000001</c:v>
                </c:pt>
                <c:pt idx="471">
                  <c:v>25.790599999999923</c:v>
                </c:pt>
                <c:pt idx="472">
                  <c:v>25.790599999999923</c:v>
                </c:pt>
                <c:pt idx="473">
                  <c:v>25.987699999999908</c:v>
                </c:pt>
                <c:pt idx="474">
                  <c:v>25.987699999999908</c:v>
                </c:pt>
                <c:pt idx="475">
                  <c:v>26.184799999999989</c:v>
                </c:pt>
                <c:pt idx="476">
                  <c:v>26.184799999999989</c:v>
                </c:pt>
                <c:pt idx="477">
                  <c:v>26.3491</c:v>
                </c:pt>
                <c:pt idx="478">
                  <c:v>26.3491</c:v>
                </c:pt>
                <c:pt idx="479">
                  <c:v>26.5791</c:v>
                </c:pt>
                <c:pt idx="480">
                  <c:v>26.5791</c:v>
                </c:pt>
                <c:pt idx="481">
                  <c:v>26.5791</c:v>
                </c:pt>
                <c:pt idx="482">
                  <c:v>26.5791</c:v>
                </c:pt>
                <c:pt idx="483">
                  <c:v>26.809000000000001</c:v>
                </c:pt>
                <c:pt idx="484">
                  <c:v>26.809000000000001</c:v>
                </c:pt>
                <c:pt idx="485">
                  <c:v>27.104700000000001</c:v>
                </c:pt>
                <c:pt idx="486">
                  <c:v>27.104700000000001</c:v>
                </c:pt>
                <c:pt idx="487">
                  <c:v>27.367599999999989</c:v>
                </c:pt>
                <c:pt idx="488">
                  <c:v>27.367599999999989</c:v>
                </c:pt>
                <c:pt idx="489">
                  <c:v>27.433299999999942</c:v>
                </c:pt>
                <c:pt idx="490">
                  <c:v>27.433299999999942</c:v>
                </c:pt>
                <c:pt idx="491">
                  <c:v>27.433299999999942</c:v>
                </c:pt>
                <c:pt idx="492">
                  <c:v>27.433299999999942</c:v>
                </c:pt>
                <c:pt idx="493">
                  <c:v>27.433299999999942</c:v>
                </c:pt>
                <c:pt idx="494">
                  <c:v>27.433299999999942</c:v>
                </c:pt>
                <c:pt idx="495">
                  <c:v>27.466099999999916</c:v>
                </c:pt>
                <c:pt idx="496">
                  <c:v>27.466099999999916</c:v>
                </c:pt>
                <c:pt idx="497">
                  <c:v>27.498999999999931</c:v>
                </c:pt>
                <c:pt idx="498">
                  <c:v>27.498999999999931</c:v>
                </c:pt>
                <c:pt idx="499">
                  <c:v>27.531800000000064</c:v>
                </c:pt>
                <c:pt idx="500">
                  <c:v>27.531800000000064</c:v>
                </c:pt>
                <c:pt idx="501">
                  <c:v>27.531800000000064</c:v>
                </c:pt>
                <c:pt idx="502">
                  <c:v>27.531800000000064</c:v>
                </c:pt>
                <c:pt idx="503">
                  <c:v>27.794699999999938</c:v>
                </c:pt>
                <c:pt idx="504">
                  <c:v>27.794699999999938</c:v>
                </c:pt>
                <c:pt idx="505">
                  <c:v>27.9589</c:v>
                </c:pt>
                <c:pt idx="506">
                  <c:v>27.9589</c:v>
                </c:pt>
                <c:pt idx="507">
                  <c:v>28.057500000000001</c:v>
                </c:pt>
                <c:pt idx="508">
                  <c:v>28.057500000000001</c:v>
                </c:pt>
                <c:pt idx="509">
                  <c:v>28.090299999999989</c:v>
                </c:pt>
                <c:pt idx="510">
                  <c:v>28.090299999999989</c:v>
                </c:pt>
                <c:pt idx="511">
                  <c:v>28.156099999999999</c:v>
                </c:pt>
                <c:pt idx="512">
                  <c:v>28.156099999999999</c:v>
                </c:pt>
                <c:pt idx="513">
                  <c:v>28.156099999999999</c:v>
                </c:pt>
                <c:pt idx="514">
                  <c:v>28.156099999999999</c:v>
                </c:pt>
                <c:pt idx="515">
                  <c:v>28.3203</c:v>
                </c:pt>
                <c:pt idx="516">
                  <c:v>28.3203</c:v>
                </c:pt>
                <c:pt idx="517">
                  <c:v>28.385999999999989</c:v>
                </c:pt>
                <c:pt idx="518">
                  <c:v>28.385999999999989</c:v>
                </c:pt>
                <c:pt idx="519">
                  <c:v>28.484599999999908</c:v>
                </c:pt>
                <c:pt idx="520">
                  <c:v>28.484599999999908</c:v>
                </c:pt>
                <c:pt idx="521">
                  <c:v>28.616000000000035</c:v>
                </c:pt>
                <c:pt idx="522">
                  <c:v>28.616000000000035</c:v>
                </c:pt>
                <c:pt idx="523">
                  <c:v>28.681699999999989</c:v>
                </c:pt>
                <c:pt idx="524">
                  <c:v>28.681699999999989</c:v>
                </c:pt>
                <c:pt idx="525">
                  <c:v>28.813099999999999</c:v>
                </c:pt>
                <c:pt idx="526">
                  <c:v>28.813099999999999</c:v>
                </c:pt>
                <c:pt idx="527">
                  <c:v>29.010300000000001</c:v>
                </c:pt>
                <c:pt idx="528">
                  <c:v>29.010300000000001</c:v>
                </c:pt>
                <c:pt idx="529">
                  <c:v>29.108799999999931</c:v>
                </c:pt>
                <c:pt idx="530">
                  <c:v>29.108799999999931</c:v>
                </c:pt>
                <c:pt idx="531">
                  <c:v>29.2074</c:v>
                </c:pt>
                <c:pt idx="532">
                  <c:v>29.2074</c:v>
                </c:pt>
                <c:pt idx="533">
                  <c:v>29.306000000000001</c:v>
                </c:pt>
                <c:pt idx="534">
                  <c:v>29.306000000000001</c:v>
                </c:pt>
                <c:pt idx="535">
                  <c:v>29.371700000000001</c:v>
                </c:pt>
                <c:pt idx="536">
                  <c:v>29.371700000000001</c:v>
                </c:pt>
                <c:pt idx="537">
                  <c:v>29.930199999999989</c:v>
                </c:pt>
                <c:pt idx="538">
                  <c:v>29.930199999999989</c:v>
                </c:pt>
                <c:pt idx="539">
                  <c:v>30.028699999999915</c:v>
                </c:pt>
                <c:pt idx="540">
                  <c:v>30.028699999999915</c:v>
                </c:pt>
                <c:pt idx="541">
                  <c:v>30.061599999999931</c:v>
                </c:pt>
                <c:pt idx="542">
                  <c:v>30.061599999999931</c:v>
                </c:pt>
                <c:pt idx="543">
                  <c:v>30.127300000000005</c:v>
                </c:pt>
                <c:pt idx="544">
                  <c:v>30.127300000000005</c:v>
                </c:pt>
                <c:pt idx="545">
                  <c:v>30.1602</c:v>
                </c:pt>
                <c:pt idx="546">
                  <c:v>30.1602</c:v>
                </c:pt>
                <c:pt idx="547">
                  <c:v>30.1602</c:v>
                </c:pt>
                <c:pt idx="548">
                  <c:v>30.1602</c:v>
                </c:pt>
                <c:pt idx="549">
                  <c:v>30.4559</c:v>
                </c:pt>
                <c:pt idx="550">
                  <c:v>30.4559</c:v>
                </c:pt>
                <c:pt idx="551">
                  <c:v>30.620100000000001</c:v>
                </c:pt>
                <c:pt idx="552">
                  <c:v>30.620100000000001</c:v>
                </c:pt>
                <c:pt idx="553">
                  <c:v>30.6858</c:v>
                </c:pt>
                <c:pt idx="554">
                  <c:v>30.6858</c:v>
                </c:pt>
                <c:pt idx="555">
                  <c:v>30.981499999999919</c:v>
                </c:pt>
                <c:pt idx="556">
                  <c:v>30.981499999999919</c:v>
                </c:pt>
                <c:pt idx="557">
                  <c:v>31.178599999999989</c:v>
                </c:pt>
                <c:pt idx="558">
                  <c:v>31.178599999999989</c:v>
                </c:pt>
                <c:pt idx="559">
                  <c:v>31.277200000000001</c:v>
                </c:pt>
                <c:pt idx="560">
                  <c:v>31.277200000000001</c:v>
                </c:pt>
                <c:pt idx="561">
                  <c:v>31.3429</c:v>
                </c:pt>
                <c:pt idx="562">
                  <c:v>31.3429</c:v>
                </c:pt>
                <c:pt idx="563">
                  <c:v>31.474299999999989</c:v>
                </c:pt>
                <c:pt idx="564">
                  <c:v>31.474299999999989</c:v>
                </c:pt>
                <c:pt idx="565">
                  <c:v>31.474299999999989</c:v>
                </c:pt>
                <c:pt idx="566">
                  <c:v>31.474299999999989</c:v>
                </c:pt>
                <c:pt idx="567">
                  <c:v>31.572900000000001</c:v>
                </c:pt>
                <c:pt idx="568">
                  <c:v>31.572900000000001</c:v>
                </c:pt>
                <c:pt idx="569">
                  <c:v>31.7043</c:v>
                </c:pt>
                <c:pt idx="570">
                  <c:v>31.7043</c:v>
                </c:pt>
                <c:pt idx="571">
                  <c:v>31.737200000000001</c:v>
                </c:pt>
                <c:pt idx="572">
                  <c:v>31.737200000000001</c:v>
                </c:pt>
                <c:pt idx="573">
                  <c:v>31.802900000000001</c:v>
                </c:pt>
                <c:pt idx="574">
                  <c:v>31.802900000000001</c:v>
                </c:pt>
                <c:pt idx="575">
                  <c:v>31.9343</c:v>
                </c:pt>
                <c:pt idx="576">
                  <c:v>31.9343</c:v>
                </c:pt>
                <c:pt idx="577">
                  <c:v>31.967099999999931</c:v>
                </c:pt>
                <c:pt idx="578">
                  <c:v>31.967099999999931</c:v>
                </c:pt>
                <c:pt idx="579">
                  <c:v>32</c:v>
                </c:pt>
                <c:pt idx="580">
                  <c:v>32</c:v>
                </c:pt>
                <c:pt idx="581">
                  <c:v>32.065700000000113</c:v>
                </c:pt>
                <c:pt idx="582">
                  <c:v>32.065700000000113</c:v>
                </c:pt>
                <c:pt idx="583">
                  <c:v>32.065700000000113</c:v>
                </c:pt>
                <c:pt idx="584">
                  <c:v>32.065700000000113</c:v>
                </c:pt>
                <c:pt idx="585">
                  <c:v>32.098600000000012</c:v>
                </c:pt>
                <c:pt idx="586">
                  <c:v>32.098600000000012</c:v>
                </c:pt>
                <c:pt idx="587">
                  <c:v>32.164300000000011</c:v>
                </c:pt>
                <c:pt idx="588">
                  <c:v>32.164300000000011</c:v>
                </c:pt>
                <c:pt idx="589">
                  <c:v>32.262800000000013</c:v>
                </c:pt>
                <c:pt idx="590">
                  <c:v>32.262800000000013</c:v>
                </c:pt>
                <c:pt idx="591">
                  <c:v>32.262800000000013</c:v>
                </c:pt>
                <c:pt idx="592">
                  <c:v>32.262800000000013</c:v>
                </c:pt>
                <c:pt idx="593">
                  <c:v>32.29570000000016</c:v>
                </c:pt>
                <c:pt idx="594">
                  <c:v>32.29570000000016</c:v>
                </c:pt>
                <c:pt idx="595">
                  <c:v>32.46</c:v>
                </c:pt>
                <c:pt idx="596">
                  <c:v>32.46</c:v>
                </c:pt>
                <c:pt idx="597">
                  <c:v>32.492800000000003</c:v>
                </c:pt>
                <c:pt idx="598">
                  <c:v>32.492800000000003</c:v>
                </c:pt>
                <c:pt idx="599">
                  <c:v>32.558500000000002</c:v>
                </c:pt>
                <c:pt idx="600">
                  <c:v>32.558500000000002</c:v>
                </c:pt>
                <c:pt idx="601">
                  <c:v>32.5914</c:v>
                </c:pt>
                <c:pt idx="602">
                  <c:v>32.5914</c:v>
                </c:pt>
                <c:pt idx="603">
                  <c:v>32.689900000000002</c:v>
                </c:pt>
                <c:pt idx="604">
                  <c:v>32.689900000000002</c:v>
                </c:pt>
                <c:pt idx="605">
                  <c:v>32.722800000000063</c:v>
                </c:pt>
                <c:pt idx="606">
                  <c:v>32.722800000000063</c:v>
                </c:pt>
                <c:pt idx="607">
                  <c:v>32.755600000000001</c:v>
                </c:pt>
                <c:pt idx="608">
                  <c:v>32.755600000000001</c:v>
                </c:pt>
                <c:pt idx="609">
                  <c:v>32.755600000000001</c:v>
                </c:pt>
                <c:pt idx="610">
                  <c:v>32.755600000000001</c:v>
                </c:pt>
                <c:pt idx="611">
                  <c:v>32.854199999999999</c:v>
                </c:pt>
                <c:pt idx="612">
                  <c:v>32.854199999999999</c:v>
                </c:pt>
                <c:pt idx="613">
                  <c:v>32.854199999999999</c:v>
                </c:pt>
                <c:pt idx="614">
                  <c:v>32.854199999999999</c:v>
                </c:pt>
                <c:pt idx="615">
                  <c:v>32.887099999999997</c:v>
                </c:pt>
                <c:pt idx="616">
                  <c:v>32.887099999999997</c:v>
                </c:pt>
                <c:pt idx="617">
                  <c:v>32.919899999999998</c:v>
                </c:pt>
                <c:pt idx="618">
                  <c:v>32.919899999999998</c:v>
                </c:pt>
                <c:pt idx="619">
                  <c:v>32.952800000000003</c:v>
                </c:pt>
                <c:pt idx="620">
                  <c:v>32.952800000000003</c:v>
                </c:pt>
                <c:pt idx="621">
                  <c:v>33.084200000000003</c:v>
                </c:pt>
                <c:pt idx="622">
                  <c:v>33.084200000000003</c:v>
                </c:pt>
                <c:pt idx="623">
                  <c:v>33.149900000000002</c:v>
                </c:pt>
                <c:pt idx="624">
                  <c:v>33.149900000000002</c:v>
                </c:pt>
                <c:pt idx="625">
                  <c:v>33.248500000000114</c:v>
                </c:pt>
                <c:pt idx="626">
                  <c:v>33.248500000000114</c:v>
                </c:pt>
                <c:pt idx="627">
                  <c:v>33.281300000000002</c:v>
                </c:pt>
                <c:pt idx="628">
                  <c:v>33.281300000000002</c:v>
                </c:pt>
                <c:pt idx="629">
                  <c:v>33.347000000000001</c:v>
                </c:pt>
                <c:pt idx="630">
                  <c:v>33.347000000000001</c:v>
                </c:pt>
                <c:pt idx="631">
                  <c:v>33.379899999999999</c:v>
                </c:pt>
                <c:pt idx="632">
                  <c:v>33.379899999999999</c:v>
                </c:pt>
                <c:pt idx="633">
                  <c:v>33.412700000000001</c:v>
                </c:pt>
                <c:pt idx="634">
                  <c:v>33.412700000000001</c:v>
                </c:pt>
                <c:pt idx="635">
                  <c:v>33.412700000000001</c:v>
                </c:pt>
                <c:pt idx="636">
                  <c:v>33.412700000000001</c:v>
                </c:pt>
                <c:pt idx="637">
                  <c:v>33.445600000000006</c:v>
                </c:pt>
                <c:pt idx="638">
                  <c:v>33.445600000000006</c:v>
                </c:pt>
                <c:pt idx="639">
                  <c:v>33.445600000000006</c:v>
                </c:pt>
                <c:pt idx="640">
                  <c:v>33.445600000000006</c:v>
                </c:pt>
                <c:pt idx="641">
                  <c:v>33.445600000000006</c:v>
                </c:pt>
                <c:pt idx="642">
                  <c:v>33.445600000000006</c:v>
                </c:pt>
                <c:pt idx="643">
                  <c:v>33.5441</c:v>
                </c:pt>
                <c:pt idx="644">
                  <c:v>33.5441</c:v>
                </c:pt>
                <c:pt idx="645">
                  <c:v>33.5441</c:v>
                </c:pt>
                <c:pt idx="646">
                  <c:v>33.5441</c:v>
                </c:pt>
                <c:pt idx="647">
                  <c:v>33.577000000000005</c:v>
                </c:pt>
                <c:pt idx="648">
                  <c:v>33.577000000000005</c:v>
                </c:pt>
                <c:pt idx="649">
                  <c:v>33.642700000000012</c:v>
                </c:pt>
                <c:pt idx="650">
                  <c:v>33.642700000000012</c:v>
                </c:pt>
                <c:pt idx="651">
                  <c:v>33.675600000000003</c:v>
                </c:pt>
                <c:pt idx="652">
                  <c:v>33.675600000000003</c:v>
                </c:pt>
                <c:pt idx="653">
                  <c:v>33.774100000000011</c:v>
                </c:pt>
                <c:pt idx="654">
                  <c:v>33.774100000000011</c:v>
                </c:pt>
                <c:pt idx="655">
                  <c:v>33.807000000000002</c:v>
                </c:pt>
                <c:pt idx="656">
                  <c:v>33.807000000000002</c:v>
                </c:pt>
                <c:pt idx="657">
                  <c:v>33.839800000000004</c:v>
                </c:pt>
                <c:pt idx="658">
                  <c:v>33.839800000000004</c:v>
                </c:pt>
                <c:pt idx="659">
                  <c:v>33.872700000000002</c:v>
                </c:pt>
                <c:pt idx="660">
                  <c:v>33.872700000000002</c:v>
                </c:pt>
                <c:pt idx="661">
                  <c:v>33.872700000000002</c:v>
                </c:pt>
                <c:pt idx="662">
                  <c:v>33.872700000000002</c:v>
                </c:pt>
                <c:pt idx="663">
                  <c:v>34.004100000000001</c:v>
                </c:pt>
                <c:pt idx="664">
                  <c:v>34.004100000000001</c:v>
                </c:pt>
                <c:pt idx="665">
                  <c:v>34.037000000000006</c:v>
                </c:pt>
                <c:pt idx="666">
                  <c:v>34.037000000000006</c:v>
                </c:pt>
                <c:pt idx="667">
                  <c:v>34.069800000000001</c:v>
                </c:pt>
                <c:pt idx="668">
                  <c:v>34.069800000000001</c:v>
                </c:pt>
                <c:pt idx="669">
                  <c:v>34.102700000000013</c:v>
                </c:pt>
                <c:pt idx="670">
                  <c:v>34.102700000000013</c:v>
                </c:pt>
                <c:pt idx="671">
                  <c:v>34.102700000000013</c:v>
                </c:pt>
                <c:pt idx="672">
                  <c:v>34.102700000000013</c:v>
                </c:pt>
                <c:pt idx="673">
                  <c:v>34.2012</c:v>
                </c:pt>
                <c:pt idx="674">
                  <c:v>34.2012</c:v>
                </c:pt>
                <c:pt idx="675">
                  <c:v>34.266900000000113</c:v>
                </c:pt>
                <c:pt idx="676">
                  <c:v>34.266900000000113</c:v>
                </c:pt>
                <c:pt idx="677">
                  <c:v>34.266900000000113</c:v>
                </c:pt>
                <c:pt idx="678">
                  <c:v>34.266900000000113</c:v>
                </c:pt>
                <c:pt idx="679">
                  <c:v>34.398400000000002</c:v>
                </c:pt>
                <c:pt idx="680">
                  <c:v>34.398400000000002</c:v>
                </c:pt>
                <c:pt idx="681">
                  <c:v>34.562600000000003</c:v>
                </c:pt>
                <c:pt idx="682">
                  <c:v>34.562600000000003</c:v>
                </c:pt>
                <c:pt idx="683">
                  <c:v>34.562600000000003</c:v>
                </c:pt>
                <c:pt idx="684">
                  <c:v>34.562600000000003</c:v>
                </c:pt>
                <c:pt idx="685">
                  <c:v>34.694000000000003</c:v>
                </c:pt>
                <c:pt idx="686">
                  <c:v>34.694000000000003</c:v>
                </c:pt>
                <c:pt idx="687">
                  <c:v>34.726900000000114</c:v>
                </c:pt>
                <c:pt idx="688">
                  <c:v>34.726900000000114</c:v>
                </c:pt>
                <c:pt idx="689">
                  <c:v>34.759800000000006</c:v>
                </c:pt>
                <c:pt idx="690">
                  <c:v>34.759800000000006</c:v>
                </c:pt>
                <c:pt idx="691">
                  <c:v>34.792600000000114</c:v>
                </c:pt>
                <c:pt idx="692">
                  <c:v>34.792600000000114</c:v>
                </c:pt>
                <c:pt idx="693">
                  <c:v>34.8583</c:v>
                </c:pt>
                <c:pt idx="694">
                  <c:v>34.8583</c:v>
                </c:pt>
                <c:pt idx="695">
                  <c:v>34.924000000000007</c:v>
                </c:pt>
                <c:pt idx="696">
                  <c:v>34.924000000000007</c:v>
                </c:pt>
                <c:pt idx="697">
                  <c:v>34.956899999999997</c:v>
                </c:pt>
                <c:pt idx="698">
                  <c:v>34.956899999999997</c:v>
                </c:pt>
                <c:pt idx="699">
                  <c:v>34.956899999999997</c:v>
                </c:pt>
                <c:pt idx="700">
                  <c:v>34.956899999999997</c:v>
                </c:pt>
                <c:pt idx="701">
                  <c:v>34.989699999999999</c:v>
                </c:pt>
                <c:pt idx="702">
                  <c:v>34.989699999999999</c:v>
                </c:pt>
                <c:pt idx="703">
                  <c:v>35.055400000000006</c:v>
                </c:pt>
                <c:pt idx="704">
                  <c:v>35.055400000000006</c:v>
                </c:pt>
                <c:pt idx="705">
                  <c:v>35.121100000000013</c:v>
                </c:pt>
                <c:pt idx="706">
                  <c:v>35.121100000000013</c:v>
                </c:pt>
                <c:pt idx="707">
                  <c:v>35.186900000000001</c:v>
                </c:pt>
                <c:pt idx="708">
                  <c:v>35.186900000000001</c:v>
                </c:pt>
                <c:pt idx="709">
                  <c:v>35.186900000000001</c:v>
                </c:pt>
                <c:pt idx="710">
                  <c:v>35.186900000000001</c:v>
                </c:pt>
                <c:pt idx="711">
                  <c:v>35.219700000000003</c:v>
                </c:pt>
                <c:pt idx="712">
                  <c:v>35.219700000000003</c:v>
                </c:pt>
                <c:pt idx="713">
                  <c:v>35.318300000000001</c:v>
                </c:pt>
                <c:pt idx="714">
                  <c:v>35.318300000000001</c:v>
                </c:pt>
                <c:pt idx="715">
                  <c:v>35.416800000000002</c:v>
                </c:pt>
                <c:pt idx="716">
                  <c:v>35.416800000000002</c:v>
                </c:pt>
                <c:pt idx="717">
                  <c:v>35.482500000000002</c:v>
                </c:pt>
                <c:pt idx="718">
                  <c:v>35.482500000000002</c:v>
                </c:pt>
                <c:pt idx="719">
                  <c:v>35.482500000000002</c:v>
                </c:pt>
                <c:pt idx="720">
                  <c:v>35.482500000000002</c:v>
                </c:pt>
                <c:pt idx="721">
                  <c:v>35.5154</c:v>
                </c:pt>
                <c:pt idx="722">
                  <c:v>35.5154</c:v>
                </c:pt>
                <c:pt idx="723">
                  <c:v>35.646800000000006</c:v>
                </c:pt>
                <c:pt idx="724">
                  <c:v>35.646800000000006</c:v>
                </c:pt>
                <c:pt idx="725">
                  <c:v>35.679700000000011</c:v>
                </c:pt>
                <c:pt idx="726">
                  <c:v>35.679700000000011</c:v>
                </c:pt>
                <c:pt idx="727">
                  <c:v>35.712500000000013</c:v>
                </c:pt>
                <c:pt idx="728">
                  <c:v>35.712500000000013</c:v>
                </c:pt>
                <c:pt idx="729">
                  <c:v>35.745400000000011</c:v>
                </c:pt>
                <c:pt idx="730">
                  <c:v>35.745400000000011</c:v>
                </c:pt>
                <c:pt idx="731">
                  <c:v>35.843899999999998</c:v>
                </c:pt>
                <c:pt idx="732">
                  <c:v>35.843899999999998</c:v>
                </c:pt>
                <c:pt idx="733">
                  <c:v>35.942500000000003</c:v>
                </c:pt>
                <c:pt idx="734">
                  <c:v>35.942500000000003</c:v>
                </c:pt>
                <c:pt idx="735">
                  <c:v>36.073900000000002</c:v>
                </c:pt>
                <c:pt idx="736">
                  <c:v>36.073900000000002</c:v>
                </c:pt>
                <c:pt idx="737">
                  <c:v>36.139600000000002</c:v>
                </c:pt>
                <c:pt idx="738">
                  <c:v>36.139600000000002</c:v>
                </c:pt>
                <c:pt idx="739">
                  <c:v>36.139600000000002</c:v>
                </c:pt>
                <c:pt idx="740">
                  <c:v>36.139600000000002</c:v>
                </c:pt>
                <c:pt idx="741">
                  <c:v>36.139600000000002</c:v>
                </c:pt>
                <c:pt idx="742">
                  <c:v>36.139600000000002</c:v>
                </c:pt>
                <c:pt idx="743">
                  <c:v>36.172500000000063</c:v>
                </c:pt>
                <c:pt idx="744">
                  <c:v>36.172500000000063</c:v>
                </c:pt>
                <c:pt idx="745">
                  <c:v>36.172500000000063</c:v>
                </c:pt>
                <c:pt idx="746">
                  <c:v>36.172500000000063</c:v>
                </c:pt>
                <c:pt idx="747">
                  <c:v>36.238200000000013</c:v>
                </c:pt>
                <c:pt idx="748">
                  <c:v>36.238200000000013</c:v>
                </c:pt>
                <c:pt idx="749">
                  <c:v>36.271000000000001</c:v>
                </c:pt>
                <c:pt idx="750">
                  <c:v>36.271000000000001</c:v>
                </c:pt>
                <c:pt idx="751">
                  <c:v>36.402500000000003</c:v>
                </c:pt>
                <c:pt idx="752">
                  <c:v>36.402500000000003</c:v>
                </c:pt>
                <c:pt idx="753">
                  <c:v>36.435300000000012</c:v>
                </c:pt>
                <c:pt idx="754">
                  <c:v>36.435300000000012</c:v>
                </c:pt>
                <c:pt idx="755">
                  <c:v>36.501000000000005</c:v>
                </c:pt>
                <c:pt idx="756">
                  <c:v>36.501000000000005</c:v>
                </c:pt>
                <c:pt idx="757">
                  <c:v>36.533900000000003</c:v>
                </c:pt>
                <c:pt idx="758">
                  <c:v>36.533900000000003</c:v>
                </c:pt>
                <c:pt idx="759">
                  <c:v>36.599600000000002</c:v>
                </c:pt>
                <c:pt idx="760">
                  <c:v>36.599600000000002</c:v>
                </c:pt>
                <c:pt idx="761">
                  <c:v>36.599600000000002</c:v>
                </c:pt>
                <c:pt idx="762">
                  <c:v>36.599600000000002</c:v>
                </c:pt>
                <c:pt idx="763">
                  <c:v>36.599600000000002</c:v>
                </c:pt>
                <c:pt idx="764">
                  <c:v>36.599600000000002</c:v>
                </c:pt>
                <c:pt idx="765">
                  <c:v>36.66530000000013</c:v>
                </c:pt>
                <c:pt idx="766">
                  <c:v>36.66530000000013</c:v>
                </c:pt>
                <c:pt idx="767">
                  <c:v>37.092400000000012</c:v>
                </c:pt>
                <c:pt idx="768">
                  <c:v>37.092400000000012</c:v>
                </c:pt>
                <c:pt idx="769">
                  <c:v>37.322400000000002</c:v>
                </c:pt>
                <c:pt idx="770">
                  <c:v>37.322400000000002</c:v>
                </c:pt>
                <c:pt idx="771">
                  <c:v>37.388100000000001</c:v>
                </c:pt>
                <c:pt idx="772">
                  <c:v>37.388100000000001</c:v>
                </c:pt>
                <c:pt idx="773">
                  <c:v>37.486699999999999</c:v>
                </c:pt>
                <c:pt idx="774">
                  <c:v>37.486699999999999</c:v>
                </c:pt>
                <c:pt idx="775">
                  <c:v>37.552400000000006</c:v>
                </c:pt>
                <c:pt idx="776">
                  <c:v>37.552400000000006</c:v>
                </c:pt>
                <c:pt idx="777">
                  <c:v>37.552400000000006</c:v>
                </c:pt>
                <c:pt idx="778">
                  <c:v>37.552400000000006</c:v>
                </c:pt>
                <c:pt idx="779">
                  <c:v>37.5852</c:v>
                </c:pt>
                <c:pt idx="780">
                  <c:v>37.5852</c:v>
                </c:pt>
                <c:pt idx="781">
                  <c:v>37.683800000000005</c:v>
                </c:pt>
                <c:pt idx="782">
                  <c:v>37.683800000000005</c:v>
                </c:pt>
                <c:pt idx="783">
                  <c:v>37.782300000000063</c:v>
                </c:pt>
                <c:pt idx="784">
                  <c:v>37.782300000000063</c:v>
                </c:pt>
                <c:pt idx="785">
                  <c:v>37.815200000000004</c:v>
                </c:pt>
                <c:pt idx="786">
                  <c:v>37.815200000000004</c:v>
                </c:pt>
                <c:pt idx="787">
                  <c:v>37.913800000000002</c:v>
                </c:pt>
                <c:pt idx="788">
                  <c:v>37.913800000000002</c:v>
                </c:pt>
                <c:pt idx="789">
                  <c:v>38.012300000000003</c:v>
                </c:pt>
                <c:pt idx="790">
                  <c:v>38.012300000000003</c:v>
                </c:pt>
                <c:pt idx="791">
                  <c:v>38.209400000000002</c:v>
                </c:pt>
                <c:pt idx="792">
                  <c:v>38.209400000000002</c:v>
                </c:pt>
                <c:pt idx="793">
                  <c:v>38.242300000000114</c:v>
                </c:pt>
                <c:pt idx="794">
                  <c:v>38.242300000000114</c:v>
                </c:pt>
                <c:pt idx="795">
                  <c:v>38.242300000000114</c:v>
                </c:pt>
                <c:pt idx="796">
                  <c:v>38.242300000000114</c:v>
                </c:pt>
                <c:pt idx="797">
                  <c:v>38.308</c:v>
                </c:pt>
                <c:pt idx="798">
                  <c:v>38.308</c:v>
                </c:pt>
                <c:pt idx="799">
                  <c:v>38.505100000000013</c:v>
                </c:pt>
                <c:pt idx="800">
                  <c:v>38.505100000000013</c:v>
                </c:pt>
                <c:pt idx="801">
                  <c:v>38.570800000000006</c:v>
                </c:pt>
                <c:pt idx="802">
                  <c:v>38.570800000000006</c:v>
                </c:pt>
                <c:pt idx="803">
                  <c:v>38.636600000000001</c:v>
                </c:pt>
                <c:pt idx="804">
                  <c:v>38.636600000000001</c:v>
                </c:pt>
                <c:pt idx="805">
                  <c:v>38.636600000000001</c:v>
                </c:pt>
                <c:pt idx="806">
                  <c:v>38.636600000000001</c:v>
                </c:pt>
                <c:pt idx="807">
                  <c:v>38.669400000000003</c:v>
                </c:pt>
                <c:pt idx="808">
                  <c:v>38.669400000000003</c:v>
                </c:pt>
                <c:pt idx="809">
                  <c:v>38.702300000000122</c:v>
                </c:pt>
                <c:pt idx="810">
                  <c:v>38.702300000000122</c:v>
                </c:pt>
                <c:pt idx="811">
                  <c:v>38.866500000000002</c:v>
                </c:pt>
                <c:pt idx="812">
                  <c:v>38.866500000000002</c:v>
                </c:pt>
                <c:pt idx="813">
                  <c:v>38.866500000000002</c:v>
                </c:pt>
                <c:pt idx="814">
                  <c:v>38.866500000000002</c:v>
                </c:pt>
                <c:pt idx="815">
                  <c:v>38.8994</c:v>
                </c:pt>
                <c:pt idx="816">
                  <c:v>38.8994</c:v>
                </c:pt>
                <c:pt idx="817">
                  <c:v>39.030800000000006</c:v>
                </c:pt>
                <c:pt idx="818">
                  <c:v>39.030800000000006</c:v>
                </c:pt>
                <c:pt idx="819">
                  <c:v>39.096500000000013</c:v>
                </c:pt>
                <c:pt idx="820">
                  <c:v>39.096500000000013</c:v>
                </c:pt>
                <c:pt idx="821">
                  <c:v>39.129400000000011</c:v>
                </c:pt>
                <c:pt idx="822">
                  <c:v>39.129400000000011</c:v>
                </c:pt>
                <c:pt idx="823">
                  <c:v>39.129400000000011</c:v>
                </c:pt>
                <c:pt idx="824">
                  <c:v>39.129400000000011</c:v>
                </c:pt>
                <c:pt idx="825">
                  <c:v>39.129400000000011</c:v>
                </c:pt>
                <c:pt idx="826">
                  <c:v>39.129400000000011</c:v>
                </c:pt>
                <c:pt idx="827">
                  <c:v>39.162200000000013</c:v>
                </c:pt>
                <c:pt idx="828">
                  <c:v>39.162200000000013</c:v>
                </c:pt>
                <c:pt idx="829">
                  <c:v>39.162200000000013</c:v>
                </c:pt>
                <c:pt idx="830">
                  <c:v>39.162200000000013</c:v>
                </c:pt>
                <c:pt idx="831">
                  <c:v>39.19510000000016</c:v>
                </c:pt>
                <c:pt idx="832">
                  <c:v>39.19510000000016</c:v>
                </c:pt>
                <c:pt idx="833">
                  <c:v>39.359299999999998</c:v>
                </c:pt>
                <c:pt idx="834">
                  <c:v>39.359299999999998</c:v>
                </c:pt>
                <c:pt idx="835">
                  <c:v>39.359299999999998</c:v>
                </c:pt>
                <c:pt idx="836">
                  <c:v>39.359299999999998</c:v>
                </c:pt>
                <c:pt idx="837">
                  <c:v>39.4908</c:v>
                </c:pt>
                <c:pt idx="838">
                  <c:v>39.4908</c:v>
                </c:pt>
                <c:pt idx="839">
                  <c:v>39.5565</c:v>
                </c:pt>
                <c:pt idx="840">
                  <c:v>39.5565</c:v>
                </c:pt>
                <c:pt idx="841">
                  <c:v>39.622200000000063</c:v>
                </c:pt>
                <c:pt idx="842">
                  <c:v>39.622200000000063</c:v>
                </c:pt>
                <c:pt idx="843">
                  <c:v>39.622200000000063</c:v>
                </c:pt>
                <c:pt idx="844">
                  <c:v>39.622200000000063</c:v>
                </c:pt>
                <c:pt idx="845">
                  <c:v>39.655000000000001</c:v>
                </c:pt>
                <c:pt idx="846">
                  <c:v>39.655000000000001</c:v>
                </c:pt>
                <c:pt idx="847">
                  <c:v>39.687899999999999</c:v>
                </c:pt>
                <c:pt idx="848">
                  <c:v>39.687899999999999</c:v>
                </c:pt>
                <c:pt idx="849">
                  <c:v>39.687899999999999</c:v>
                </c:pt>
                <c:pt idx="850">
                  <c:v>39.687899999999999</c:v>
                </c:pt>
                <c:pt idx="851">
                  <c:v>39.753600000000006</c:v>
                </c:pt>
                <c:pt idx="852">
                  <c:v>39.753600000000006</c:v>
                </c:pt>
                <c:pt idx="853">
                  <c:v>39.950699999999998</c:v>
                </c:pt>
                <c:pt idx="854">
                  <c:v>39.950699999999998</c:v>
                </c:pt>
                <c:pt idx="855">
                  <c:v>40.082100000000011</c:v>
                </c:pt>
                <c:pt idx="856">
                  <c:v>40.082100000000011</c:v>
                </c:pt>
                <c:pt idx="857">
                  <c:v>40.246400000000001</c:v>
                </c:pt>
                <c:pt idx="858">
                  <c:v>40.246400000000001</c:v>
                </c:pt>
                <c:pt idx="859">
                  <c:v>40.312100000000001</c:v>
                </c:pt>
                <c:pt idx="860">
                  <c:v>40.312100000000001</c:v>
                </c:pt>
                <c:pt idx="861">
                  <c:v>40.607800000000005</c:v>
                </c:pt>
                <c:pt idx="862">
                  <c:v>40.607800000000005</c:v>
                </c:pt>
                <c:pt idx="863">
                  <c:v>40.739200000000011</c:v>
                </c:pt>
                <c:pt idx="864">
                  <c:v>40.739200000000011</c:v>
                </c:pt>
                <c:pt idx="865">
                  <c:v>40.77210000000013</c:v>
                </c:pt>
                <c:pt idx="866">
                  <c:v>40.77210000000013</c:v>
                </c:pt>
                <c:pt idx="867">
                  <c:v>40.903500000000001</c:v>
                </c:pt>
                <c:pt idx="868">
                  <c:v>40.903500000000001</c:v>
                </c:pt>
                <c:pt idx="869">
                  <c:v>40.936300000000003</c:v>
                </c:pt>
                <c:pt idx="870">
                  <c:v>40.936300000000003</c:v>
                </c:pt>
                <c:pt idx="871">
                  <c:v>40.969200000000001</c:v>
                </c:pt>
                <c:pt idx="872">
                  <c:v>40.969200000000001</c:v>
                </c:pt>
                <c:pt idx="873">
                  <c:v>40.969200000000001</c:v>
                </c:pt>
                <c:pt idx="874">
                  <c:v>40.969200000000001</c:v>
                </c:pt>
                <c:pt idx="875">
                  <c:v>41.0349</c:v>
                </c:pt>
                <c:pt idx="876">
                  <c:v>41.0349</c:v>
                </c:pt>
                <c:pt idx="877">
                  <c:v>41.1006</c:v>
                </c:pt>
                <c:pt idx="878">
                  <c:v>41.1006</c:v>
                </c:pt>
                <c:pt idx="879">
                  <c:v>41.133500000000012</c:v>
                </c:pt>
                <c:pt idx="880">
                  <c:v>41.133500000000012</c:v>
                </c:pt>
                <c:pt idx="881">
                  <c:v>41.232000000000063</c:v>
                </c:pt>
                <c:pt idx="882">
                  <c:v>41.232000000000063</c:v>
                </c:pt>
                <c:pt idx="883">
                  <c:v>41.232000000000063</c:v>
                </c:pt>
                <c:pt idx="884">
                  <c:v>41.232000000000063</c:v>
                </c:pt>
                <c:pt idx="885">
                  <c:v>41.396300000000011</c:v>
                </c:pt>
                <c:pt idx="886">
                  <c:v>41.396300000000011</c:v>
                </c:pt>
                <c:pt idx="887">
                  <c:v>41.494900000000001</c:v>
                </c:pt>
                <c:pt idx="888">
                  <c:v>41.494900000000001</c:v>
                </c:pt>
                <c:pt idx="889">
                  <c:v>41.724800000000002</c:v>
                </c:pt>
                <c:pt idx="890">
                  <c:v>41.724800000000002</c:v>
                </c:pt>
                <c:pt idx="891">
                  <c:v>41.922000000000011</c:v>
                </c:pt>
                <c:pt idx="892">
                  <c:v>41.922000000000011</c:v>
                </c:pt>
                <c:pt idx="893">
                  <c:v>42.020500000000013</c:v>
                </c:pt>
                <c:pt idx="894">
                  <c:v>42.020500000000013</c:v>
                </c:pt>
                <c:pt idx="895">
                  <c:v>42.316200000000002</c:v>
                </c:pt>
                <c:pt idx="896">
                  <c:v>42.316200000000002</c:v>
                </c:pt>
                <c:pt idx="897">
                  <c:v>42.447600000000001</c:v>
                </c:pt>
                <c:pt idx="898">
                  <c:v>42.447600000000001</c:v>
                </c:pt>
                <c:pt idx="899">
                  <c:v>42.677600000000005</c:v>
                </c:pt>
                <c:pt idx="900">
                  <c:v>42.677600000000005</c:v>
                </c:pt>
                <c:pt idx="901">
                  <c:v>42.874699999999997</c:v>
                </c:pt>
                <c:pt idx="902">
                  <c:v>42.874699999999997</c:v>
                </c:pt>
                <c:pt idx="903">
                  <c:v>43.0062</c:v>
                </c:pt>
                <c:pt idx="904">
                  <c:v>43.0062</c:v>
                </c:pt>
                <c:pt idx="905">
                  <c:v>43.0062</c:v>
                </c:pt>
                <c:pt idx="906">
                  <c:v>43.0062</c:v>
                </c:pt>
                <c:pt idx="907">
                  <c:v>43.104700000000001</c:v>
                </c:pt>
                <c:pt idx="908">
                  <c:v>43.104700000000001</c:v>
                </c:pt>
                <c:pt idx="909">
                  <c:v>43.137600000000006</c:v>
                </c:pt>
                <c:pt idx="910">
                  <c:v>43.137600000000006</c:v>
                </c:pt>
                <c:pt idx="911">
                  <c:v>43.137600000000006</c:v>
                </c:pt>
                <c:pt idx="912">
                  <c:v>43.137600000000006</c:v>
                </c:pt>
                <c:pt idx="913">
                  <c:v>43.334699999999998</c:v>
                </c:pt>
                <c:pt idx="914">
                  <c:v>43.334699999999998</c:v>
                </c:pt>
                <c:pt idx="915">
                  <c:v>43.499000000000002</c:v>
                </c:pt>
                <c:pt idx="916">
                  <c:v>43.499000000000002</c:v>
                </c:pt>
                <c:pt idx="917">
                  <c:v>43.531800000000004</c:v>
                </c:pt>
                <c:pt idx="918">
                  <c:v>43.531800000000004</c:v>
                </c:pt>
                <c:pt idx="919">
                  <c:v>43.531800000000004</c:v>
                </c:pt>
                <c:pt idx="920">
                  <c:v>43.531800000000004</c:v>
                </c:pt>
                <c:pt idx="921">
                  <c:v>43.630400000000002</c:v>
                </c:pt>
                <c:pt idx="922">
                  <c:v>43.630400000000002</c:v>
                </c:pt>
                <c:pt idx="923">
                  <c:v>43.860400000000006</c:v>
                </c:pt>
                <c:pt idx="924">
                  <c:v>43.860400000000006</c:v>
                </c:pt>
                <c:pt idx="925">
                  <c:v>44.188900000000011</c:v>
                </c:pt>
                <c:pt idx="926">
                  <c:v>44.188900000000011</c:v>
                </c:pt>
                <c:pt idx="927">
                  <c:v>44.188900000000011</c:v>
                </c:pt>
                <c:pt idx="928">
                  <c:v>44.188900000000011</c:v>
                </c:pt>
                <c:pt idx="929">
                  <c:v>44.451699999999995</c:v>
                </c:pt>
                <c:pt idx="930">
                  <c:v>44.451699999999995</c:v>
                </c:pt>
                <c:pt idx="931">
                  <c:v>44.681699999999999</c:v>
                </c:pt>
                <c:pt idx="932">
                  <c:v>44.681699999999999</c:v>
                </c:pt>
                <c:pt idx="933">
                  <c:v>44.714600000000004</c:v>
                </c:pt>
                <c:pt idx="934">
                  <c:v>44.714600000000004</c:v>
                </c:pt>
                <c:pt idx="935">
                  <c:v>44.813099999999999</c:v>
                </c:pt>
                <c:pt idx="936">
                  <c:v>44.813099999999999</c:v>
                </c:pt>
                <c:pt idx="937">
                  <c:v>45.1417</c:v>
                </c:pt>
                <c:pt idx="938">
                  <c:v>45.1417</c:v>
                </c:pt>
                <c:pt idx="939">
                  <c:v>45.240200000000002</c:v>
                </c:pt>
                <c:pt idx="940">
                  <c:v>45.240200000000002</c:v>
                </c:pt>
                <c:pt idx="941">
                  <c:v>45.338800000000006</c:v>
                </c:pt>
                <c:pt idx="942">
                  <c:v>45.338800000000006</c:v>
                </c:pt>
                <c:pt idx="943">
                  <c:v>45.371699999999997</c:v>
                </c:pt>
                <c:pt idx="944">
                  <c:v>45.371699999999997</c:v>
                </c:pt>
                <c:pt idx="945">
                  <c:v>45.76590000000013</c:v>
                </c:pt>
                <c:pt idx="946">
                  <c:v>45.76590000000013</c:v>
                </c:pt>
                <c:pt idx="947">
                  <c:v>45.8645</c:v>
                </c:pt>
                <c:pt idx="948">
                  <c:v>45.8645</c:v>
                </c:pt>
                <c:pt idx="949">
                  <c:v>46.094500000000011</c:v>
                </c:pt>
                <c:pt idx="950">
                  <c:v>46.094500000000011</c:v>
                </c:pt>
                <c:pt idx="951">
                  <c:v>46.291600000000003</c:v>
                </c:pt>
                <c:pt idx="952">
                  <c:v>46.291600000000003</c:v>
                </c:pt>
                <c:pt idx="953">
                  <c:v>46.423000000000002</c:v>
                </c:pt>
                <c:pt idx="954">
                  <c:v>46.423000000000002</c:v>
                </c:pt>
                <c:pt idx="955">
                  <c:v>46.488700000000001</c:v>
                </c:pt>
                <c:pt idx="956">
                  <c:v>46.488700000000001</c:v>
                </c:pt>
                <c:pt idx="957">
                  <c:v>46.718700000000013</c:v>
                </c:pt>
                <c:pt idx="958">
                  <c:v>46.718700000000013</c:v>
                </c:pt>
                <c:pt idx="959">
                  <c:v>46.817199999999993</c:v>
                </c:pt>
                <c:pt idx="960">
                  <c:v>46.817199999999993</c:v>
                </c:pt>
                <c:pt idx="961">
                  <c:v>46.850099999999998</c:v>
                </c:pt>
                <c:pt idx="962">
                  <c:v>46.850099999999998</c:v>
                </c:pt>
                <c:pt idx="963">
                  <c:v>47.080100000000002</c:v>
                </c:pt>
                <c:pt idx="964">
                  <c:v>47.080100000000002</c:v>
                </c:pt>
                <c:pt idx="965">
                  <c:v>47.4086</c:v>
                </c:pt>
                <c:pt idx="966">
                  <c:v>47.4086</c:v>
                </c:pt>
                <c:pt idx="967">
                  <c:v>47.638600000000011</c:v>
                </c:pt>
                <c:pt idx="968">
                  <c:v>47.638600000000011</c:v>
                </c:pt>
                <c:pt idx="969">
                  <c:v>49.149900000000002</c:v>
                </c:pt>
                <c:pt idx="970">
                  <c:v>49.149900000000002</c:v>
                </c:pt>
                <c:pt idx="971">
                  <c:v>0</c:v>
                </c:pt>
                <c:pt idx="972">
                  <c:v>0.5585</c:v>
                </c:pt>
                <c:pt idx="973">
                  <c:v>0.5585</c:v>
                </c:pt>
                <c:pt idx="974">
                  <c:v>0.82140000000000002</c:v>
                </c:pt>
                <c:pt idx="975">
                  <c:v>0.82140000000000002</c:v>
                </c:pt>
                <c:pt idx="976">
                  <c:v>1.347</c:v>
                </c:pt>
                <c:pt idx="977">
                  <c:v>1.347</c:v>
                </c:pt>
                <c:pt idx="978">
                  <c:v>1.3798999999999961</c:v>
                </c:pt>
                <c:pt idx="979">
                  <c:v>1.3798999999999961</c:v>
                </c:pt>
                <c:pt idx="980">
                  <c:v>1.4126999999999956</c:v>
                </c:pt>
                <c:pt idx="981">
                  <c:v>1.4126999999999956</c:v>
                </c:pt>
                <c:pt idx="982">
                  <c:v>1.6427</c:v>
                </c:pt>
                <c:pt idx="983">
                  <c:v>1.6427</c:v>
                </c:pt>
                <c:pt idx="984">
                  <c:v>1.6756</c:v>
                </c:pt>
                <c:pt idx="985">
                  <c:v>1.6756</c:v>
                </c:pt>
                <c:pt idx="986">
                  <c:v>2.0041000000000002</c:v>
                </c:pt>
                <c:pt idx="987">
                  <c:v>2.0041000000000002</c:v>
                </c:pt>
                <c:pt idx="988">
                  <c:v>2.2012</c:v>
                </c:pt>
                <c:pt idx="989">
                  <c:v>2.2012</c:v>
                </c:pt>
                <c:pt idx="990">
                  <c:v>2.3983999999999988</c:v>
                </c:pt>
                <c:pt idx="991">
                  <c:v>2.3983999999999988</c:v>
                </c:pt>
                <c:pt idx="992">
                  <c:v>2.5297999999999998</c:v>
                </c:pt>
                <c:pt idx="993">
                  <c:v>2.5297999999999998</c:v>
                </c:pt>
                <c:pt idx="994">
                  <c:v>2.7269000000000001</c:v>
                </c:pt>
                <c:pt idx="995">
                  <c:v>2.7269000000000001</c:v>
                </c:pt>
                <c:pt idx="996">
                  <c:v>2.7597999999999998</c:v>
                </c:pt>
                <c:pt idx="997">
                  <c:v>2.7597999999999998</c:v>
                </c:pt>
                <c:pt idx="998">
                  <c:v>2.9897</c:v>
                </c:pt>
                <c:pt idx="999">
                  <c:v>2.9897</c:v>
                </c:pt>
                <c:pt idx="1000">
                  <c:v>3.2197</c:v>
                </c:pt>
                <c:pt idx="1001">
                  <c:v>3.2197</c:v>
                </c:pt>
                <c:pt idx="1002">
                  <c:v>3.4497</c:v>
                </c:pt>
                <c:pt idx="1003">
                  <c:v>3.4497</c:v>
                </c:pt>
                <c:pt idx="1004">
                  <c:v>3.5811000000000002</c:v>
                </c:pt>
                <c:pt idx="1005">
                  <c:v>3.5811000000000002</c:v>
                </c:pt>
                <c:pt idx="1006">
                  <c:v>3.8767999999999967</c:v>
                </c:pt>
                <c:pt idx="1007">
                  <c:v>3.8767999999999967</c:v>
                </c:pt>
                <c:pt idx="1008">
                  <c:v>3.9753999999999987</c:v>
                </c:pt>
                <c:pt idx="1009">
                  <c:v>3.9753999999999987</c:v>
                </c:pt>
                <c:pt idx="1010">
                  <c:v>4.0411000000000001</c:v>
                </c:pt>
                <c:pt idx="1011">
                  <c:v>4.0411000000000001</c:v>
                </c:pt>
                <c:pt idx="1012">
                  <c:v>4.2709999999999999</c:v>
                </c:pt>
                <c:pt idx="1013">
                  <c:v>4.2709999999999999</c:v>
                </c:pt>
                <c:pt idx="1014">
                  <c:v>4.2709999999999999</c:v>
                </c:pt>
                <c:pt idx="1015">
                  <c:v>4.2709999999999999</c:v>
                </c:pt>
                <c:pt idx="1016">
                  <c:v>4.7638999999999996</c:v>
                </c:pt>
                <c:pt idx="1017">
                  <c:v>4.7638999999999996</c:v>
                </c:pt>
                <c:pt idx="1018">
                  <c:v>5.2237999999999998</c:v>
                </c:pt>
                <c:pt idx="1019">
                  <c:v>5.2237999999999998</c:v>
                </c:pt>
                <c:pt idx="1020">
                  <c:v>5.3552</c:v>
                </c:pt>
                <c:pt idx="1021">
                  <c:v>5.3552</c:v>
                </c:pt>
                <c:pt idx="1022">
                  <c:v>5.4208999999999996</c:v>
                </c:pt>
                <c:pt idx="1023">
                  <c:v>5.4208999999999996</c:v>
                </c:pt>
                <c:pt idx="1024">
                  <c:v>5.5523999999999996</c:v>
                </c:pt>
                <c:pt idx="1025">
                  <c:v>5.5523999999999996</c:v>
                </c:pt>
                <c:pt idx="1026">
                  <c:v>5.9795000000000034</c:v>
                </c:pt>
                <c:pt idx="1027">
                  <c:v>5.9795000000000034</c:v>
                </c:pt>
                <c:pt idx="1028">
                  <c:v>6.0452000000000004</c:v>
                </c:pt>
                <c:pt idx="1029">
                  <c:v>6.0452000000000004</c:v>
                </c:pt>
                <c:pt idx="1030">
                  <c:v>6.5708000000000002</c:v>
                </c:pt>
                <c:pt idx="1031">
                  <c:v>6.5708000000000002</c:v>
                </c:pt>
                <c:pt idx="1032">
                  <c:v>6.6365999999999996</c:v>
                </c:pt>
                <c:pt idx="1033">
                  <c:v>6.6365999999999996</c:v>
                </c:pt>
                <c:pt idx="1034">
                  <c:v>6.7679999999999945</c:v>
                </c:pt>
                <c:pt idx="1035">
                  <c:v>6.7679999999999945</c:v>
                </c:pt>
                <c:pt idx="1036">
                  <c:v>6.8994</c:v>
                </c:pt>
                <c:pt idx="1037">
                  <c:v>6.8994</c:v>
                </c:pt>
                <c:pt idx="1038">
                  <c:v>7.1950999999999965</c:v>
                </c:pt>
                <c:pt idx="1039">
                  <c:v>7.1950999999999965</c:v>
                </c:pt>
                <c:pt idx="1040">
                  <c:v>7.3264999999999985</c:v>
                </c:pt>
                <c:pt idx="1041">
                  <c:v>7.3264999999999985</c:v>
                </c:pt>
                <c:pt idx="1042">
                  <c:v>7.6549999999999834</c:v>
                </c:pt>
                <c:pt idx="1043">
                  <c:v>7.6549999999999834</c:v>
                </c:pt>
                <c:pt idx="1044">
                  <c:v>7.6878999999999955</c:v>
                </c:pt>
                <c:pt idx="1045">
                  <c:v>7.6878999999999955</c:v>
                </c:pt>
                <c:pt idx="1046">
                  <c:v>7.8521999999999945</c:v>
                </c:pt>
                <c:pt idx="1047">
                  <c:v>7.8521999999999945</c:v>
                </c:pt>
                <c:pt idx="1048">
                  <c:v>8.5749000000000013</c:v>
                </c:pt>
                <c:pt idx="1049">
                  <c:v>8.5749000000000013</c:v>
                </c:pt>
                <c:pt idx="1050">
                  <c:v>9.1335000000000015</c:v>
                </c:pt>
                <c:pt idx="1051">
                  <c:v>9.1335000000000015</c:v>
                </c:pt>
                <c:pt idx="1052">
                  <c:v>9.1663000000000014</c:v>
                </c:pt>
                <c:pt idx="1053">
                  <c:v>9.1663000000000014</c:v>
                </c:pt>
                <c:pt idx="1054">
                  <c:v>9.3306000000000004</c:v>
                </c:pt>
                <c:pt idx="1055">
                  <c:v>9.3306000000000004</c:v>
                </c:pt>
                <c:pt idx="1056">
                  <c:v>9.7248000000000001</c:v>
                </c:pt>
                <c:pt idx="1057">
                  <c:v>9.7248000000000001</c:v>
                </c:pt>
                <c:pt idx="1058">
                  <c:v>9.7577000000000016</c:v>
                </c:pt>
                <c:pt idx="1059">
                  <c:v>9.7577000000000016</c:v>
                </c:pt>
                <c:pt idx="1060">
                  <c:v>9.8234000000000048</c:v>
                </c:pt>
                <c:pt idx="1061">
                  <c:v>9.8234000000000048</c:v>
                </c:pt>
                <c:pt idx="1062">
                  <c:v>10.217700000000001</c:v>
                </c:pt>
                <c:pt idx="1063">
                  <c:v>10.217700000000001</c:v>
                </c:pt>
                <c:pt idx="1064">
                  <c:v>10.250500000000002</c:v>
                </c:pt>
                <c:pt idx="1065">
                  <c:v>10.250500000000002</c:v>
                </c:pt>
                <c:pt idx="1066">
                  <c:v>10.4476</c:v>
                </c:pt>
                <c:pt idx="1067">
                  <c:v>10.4476</c:v>
                </c:pt>
                <c:pt idx="1068">
                  <c:v>10.7433</c:v>
                </c:pt>
                <c:pt idx="1069">
                  <c:v>10.7433</c:v>
                </c:pt>
                <c:pt idx="1070">
                  <c:v>10.9733</c:v>
                </c:pt>
                <c:pt idx="1071">
                  <c:v>10.9733</c:v>
                </c:pt>
                <c:pt idx="1072">
                  <c:v>11.0062</c:v>
                </c:pt>
                <c:pt idx="1073">
                  <c:v>11.0062</c:v>
                </c:pt>
                <c:pt idx="1074">
                  <c:v>11.039</c:v>
                </c:pt>
                <c:pt idx="1075">
                  <c:v>11.039</c:v>
                </c:pt>
                <c:pt idx="1076">
                  <c:v>11.2033</c:v>
                </c:pt>
                <c:pt idx="1077">
                  <c:v>11.2033</c:v>
                </c:pt>
                <c:pt idx="1078">
                  <c:v>11.433300000000001</c:v>
                </c:pt>
                <c:pt idx="1079">
                  <c:v>11.433300000000001</c:v>
                </c:pt>
                <c:pt idx="1080">
                  <c:v>11.499000000000002</c:v>
                </c:pt>
                <c:pt idx="1081">
                  <c:v>11.499000000000002</c:v>
                </c:pt>
                <c:pt idx="1082">
                  <c:v>11.6304</c:v>
                </c:pt>
                <c:pt idx="1083">
                  <c:v>11.6304</c:v>
                </c:pt>
                <c:pt idx="1084">
                  <c:v>11.9918</c:v>
                </c:pt>
                <c:pt idx="1085">
                  <c:v>11.9918</c:v>
                </c:pt>
                <c:pt idx="1086">
                  <c:v>12.090300000000001</c:v>
                </c:pt>
                <c:pt idx="1087">
                  <c:v>12.090300000000001</c:v>
                </c:pt>
                <c:pt idx="1088">
                  <c:v>12.681700000000001</c:v>
                </c:pt>
                <c:pt idx="1089">
                  <c:v>12.681700000000001</c:v>
                </c:pt>
                <c:pt idx="1090">
                  <c:v>13.010300000000001</c:v>
                </c:pt>
                <c:pt idx="1091">
                  <c:v>13.010300000000001</c:v>
                </c:pt>
                <c:pt idx="1092">
                  <c:v>13.076000000000002</c:v>
                </c:pt>
                <c:pt idx="1093">
                  <c:v>13.076000000000002</c:v>
                </c:pt>
                <c:pt idx="1094">
                  <c:v>13.404500000000002</c:v>
                </c:pt>
                <c:pt idx="1095">
                  <c:v>13.404500000000002</c:v>
                </c:pt>
                <c:pt idx="1096">
                  <c:v>13.5359</c:v>
                </c:pt>
                <c:pt idx="1097">
                  <c:v>13.5359</c:v>
                </c:pt>
                <c:pt idx="1098">
                  <c:v>13.5359</c:v>
                </c:pt>
                <c:pt idx="1099">
                  <c:v>13.5359</c:v>
                </c:pt>
                <c:pt idx="1100">
                  <c:v>13.5359</c:v>
                </c:pt>
                <c:pt idx="1101">
                  <c:v>13.5359</c:v>
                </c:pt>
                <c:pt idx="1102">
                  <c:v>13.634500000000001</c:v>
                </c:pt>
                <c:pt idx="1103">
                  <c:v>13.634500000000001</c:v>
                </c:pt>
                <c:pt idx="1104">
                  <c:v>13.634500000000001</c:v>
                </c:pt>
                <c:pt idx="1105">
                  <c:v>13.634500000000001</c:v>
                </c:pt>
                <c:pt idx="1106">
                  <c:v>13.7659</c:v>
                </c:pt>
                <c:pt idx="1107">
                  <c:v>13.7659</c:v>
                </c:pt>
                <c:pt idx="1108">
                  <c:v>13.864500000000024</c:v>
                </c:pt>
                <c:pt idx="1109">
                  <c:v>13.864500000000024</c:v>
                </c:pt>
                <c:pt idx="1110">
                  <c:v>14.193</c:v>
                </c:pt>
                <c:pt idx="1111">
                  <c:v>14.193</c:v>
                </c:pt>
                <c:pt idx="1112">
                  <c:v>14.324400000000002</c:v>
                </c:pt>
                <c:pt idx="1113">
                  <c:v>14.324400000000002</c:v>
                </c:pt>
                <c:pt idx="1114">
                  <c:v>14.7844</c:v>
                </c:pt>
                <c:pt idx="1115">
                  <c:v>14.7844</c:v>
                </c:pt>
                <c:pt idx="1116">
                  <c:v>15.0801</c:v>
                </c:pt>
                <c:pt idx="1117">
                  <c:v>15.0801</c:v>
                </c:pt>
                <c:pt idx="1118">
                  <c:v>15.145800000000001</c:v>
                </c:pt>
                <c:pt idx="1119">
                  <c:v>15.145800000000001</c:v>
                </c:pt>
                <c:pt idx="1120">
                  <c:v>15.4086</c:v>
                </c:pt>
                <c:pt idx="1121">
                  <c:v>15.4086</c:v>
                </c:pt>
                <c:pt idx="1122">
                  <c:v>15.572900000000002</c:v>
                </c:pt>
                <c:pt idx="1123">
                  <c:v>15.572900000000002</c:v>
                </c:pt>
                <c:pt idx="1124">
                  <c:v>15.7372</c:v>
                </c:pt>
                <c:pt idx="1125">
                  <c:v>15.7372</c:v>
                </c:pt>
                <c:pt idx="1126">
                  <c:v>16.065699999999897</c:v>
                </c:pt>
                <c:pt idx="1127">
                  <c:v>16.065699999999897</c:v>
                </c:pt>
                <c:pt idx="1128">
                  <c:v>16.164300000000001</c:v>
                </c:pt>
                <c:pt idx="1129">
                  <c:v>16.164300000000001</c:v>
                </c:pt>
                <c:pt idx="1130">
                  <c:v>16.23</c:v>
                </c:pt>
                <c:pt idx="1131">
                  <c:v>16.23</c:v>
                </c:pt>
                <c:pt idx="1132">
                  <c:v>16.525699999999919</c:v>
                </c:pt>
                <c:pt idx="1133">
                  <c:v>16.525699999999919</c:v>
                </c:pt>
                <c:pt idx="1134">
                  <c:v>17.281300000000002</c:v>
                </c:pt>
                <c:pt idx="1135">
                  <c:v>17.281300000000002</c:v>
                </c:pt>
                <c:pt idx="1136">
                  <c:v>17.314200000000035</c:v>
                </c:pt>
                <c:pt idx="1137">
                  <c:v>17.314200000000035</c:v>
                </c:pt>
                <c:pt idx="1138">
                  <c:v>17.347000000000001</c:v>
                </c:pt>
                <c:pt idx="1139">
                  <c:v>17.347000000000001</c:v>
                </c:pt>
                <c:pt idx="1140">
                  <c:v>17.839800000000064</c:v>
                </c:pt>
                <c:pt idx="1141">
                  <c:v>17.839800000000064</c:v>
                </c:pt>
                <c:pt idx="1142">
                  <c:v>17.872699999999924</c:v>
                </c:pt>
                <c:pt idx="1143">
                  <c:v>17.872699999999924</c:v>
                </c:pt>
                <c:pt idx="1144">
                  <c:v>18.2012</c:v>
                </c:pt>
                <c:pt idx="1145">
                  <c:v>18.2012</c:v>
                </c:pt>
                <c:pt idx="1146">
                  <c:v>18.332599999999989</c:v>
                </c:pt>
                <c:pt idx="1147">
                  <c:v>18.332599999999989</c:v>
                </c:pt>
                <c:pt idx="1148">
                  <c:v>18.726900000000001</c:v>
                </c:pt>
                <c:pt idx="1149">
                  <c:v>18.726900000000001</c:v>
                </c:pt>
                <c:pt idx="1150">
                  <c:v>19.154000000000035</c:v>
                </c:pt>
                <c:pt idx="1151">
                  <c:v>19.154000000000035</c:v>
                </c:pt>
                <c:pt idx="1152">
                  <c:v>19.449699999999904</c:v>
                </c:pt>
                <c:pt idx="1153">
                  <c:v>19.449699999999904</c:v>
                </c:pt>
                <c:pt idx="1154">
                  <c:v>19.646799999999939</c:v>
                </c:pt>
                <c:pt idx="1155">
                  <c:v>19.646799999999939</c:v>
                </c:pt>
                <c:pt idx="1156">
                  <c:v>19.909699999999916</c:v>
                </c:pt>
                <c:pt idx="1157">
                  <c:v>19.909699999999916</c:v>
                </c:pt>
                <c:pt idx="1158">
                  <c:v>19.909699999999916</c:v>
                </c:pt>
                <c:pt idx="1159">
                  <c:v>19.909699999999916</c:v>
                </c:pt>
                <c:pt idx="1160">
                  <c:v>20.008199999999931</c:v>
                </c:pt>
                <c:pt idx="1161">
                  <c:v>20.008199999999931</c:v>
                </c:pt>
                <c:pt idx="1162">
                  <c:v>20.139600000000005</c:v>
                </c:pt>
                <c:pt idx="1163">
                  <c:v>20.139600000000005</c:v>
                </c:pt>
                <c:pt idx="1164">
                  <c:v>20.205299999999923</c:v>
                </c:pt>
                <c:pt idx="1165">
                  <c:v>20.205299999999923</c:v>
                </c:pt>
                <c:pt idx="1166">
                  <c:v>20.336800000000064</c:v>
                </c:pt>
                <c:pt idx="1167">
                  <c:v>20.336800000000064</c:v>
                </c:pt>
                <c:pt idx="1168">
                  <c:v>20.435300000000002</c:v>
                </c:pt>
                <c:pt idx="1169">
                  <c:v>20.435300000000002</c:v>
                </c:pt>
                <c:pt idx="1170">
                  <c:v>20.435300000000002</c:v>
                </c:pt>
                <c:pt idx="1171">
                  <c:v>20.435300000000002</c:v>
                </c:pt>
                <c:pt idx="1172">
                  <c:v>20.468199999999893</c:v>
                </c:pt>
                <c:pt idx="1173">
                  <c:v>20.468199999999893</c:v>
                </c:pt>
                <c:pt idx="1174">
                  <c:v>20.566699999999916</c:v>
                </c:pt>
                <c:pt idx="1175">
                  <c:v>20.566699999999916</c:v>
                </c:pt>
                <c:pt idx="1176">
                  <c:v>20.6982</c:v>
                </c:pt>
                <c:pt idx="1177">
                  <c:v>20.6982</c:v>
                </c:pt>
                <c:pt idx="1178">
                  <c:v>20.731000000000005</c:v>
                </c:pt>
                <c:pt idx="1179">
                  <c:v>20.731000000000005</c:v>
                </c:pt>
                <c:pt idx="1180">
                  <c:v>20.960999999999931</c:v>
                </c:pt>
                <c:pt idx="1181">
                  <c:v>20.960999999999931</c:v>
                </c:pt>
                <c:pt idx="1182">
                  <c:v>21.0595</c:v>
                </c:pt>
                <c:pt idx="1183">
                  <c:v>21.0595</c:v>
                </c:pt>
                <c:pt idx="1184">
                  <c:v>21.322399999999924</c:v>
                </c:pt>
                <c:pt idx="1185">
                  <c:v>21.322399999999924</c:v>
                </c:pt>
                <c:pt idx="1186">
                  <c:v>21.749499999999923</c:v>
                </c:pt>
                <c:pt idx="1187">
                  <c:v>21.749499999999923</c:v>
                </c:pt>
                <c:pt idx="1188">
                  <c:v>21.913799999999924</c:v>
                </c:pt>
                <c:pt idx="1189">
                  <c:v>21.913799999999924</c:v>
                </c:pt>
                <c:pt idx="1190">
                  <c:v>22.406599999999916</c:v>
                </c:pt>
                <c:pt idx="1191">
                  <c:v>22.406599999999916</c:v>
                </c:pt>
                <c:pt idx="1192">
                  <c:v>22.570799999999924</c:v>
                </c:pt>
                <c:pt idx="1193">
                  <c:v>22.570799999999924</c:v>
                </c:pt>
                <c:pt idx="1194">
                  <c:v>22.702299999999919</c:v>
                </c:pt>
                <c:pt idx="1195">
                  <c:v>22.702299999999919</c:v>
                </c:pt>
                <c:pt idx="1196">
                  <c:v>22.866499999999924</c:v>
                </c:pt>
                <c:pt idx="1197">
                  <c:v>22.866499999999924</c:v>
                </c:pt>
                <c:pt idx="1198">
                  <c:v>23.063699999999915</c:v>
                </c:pt>
                <c:pt idx="1199">
                  <c:v>23.063699999999915</c:v>
                </c:pt>
                <c:pt idx="1200">
                  <c:v>23.1294</c:v>
                </c:pt>
                <c:pt idx="1201">
                  <c:v>23.1294</c:v>
                </c:pt>
                <c:pt idx="1202">
                  <c:v>23.227900000000005</c:v>
                </c:pt>
                <c:pt idx="1203">
                  <c:v>23.227900000000005</c:v>
                </c:pt>
                <c:pt idx="1204">
                  <c:v>23.655000000000001</c:v>
                </c:pt>
                <c:pt idx="1205">
                  <c:v>23.655000000000001</c:v>
                </c:pt>
                <c:pt idx="1206">
                  <c:v>23.819299999999988</c:v>
                </c:pt>
                <c:pt idx="1207">
                  <c:v>23.819299999999988</c:v>
                </c:pt>
                <c:pt idx="1208">
                  <c:v>23.8522</c:v>
                </c:pt>
                <c:pt idx="1209">
                  <c:v>23.8522</c:v>
                </c:pt>
                <c:pt idx="1210">
                  <c:v>24.7392</c:v>
                </c:pt>
                <c:pt idx="1211">
                  <c:v>24.7392</c:v>
                </c:pt>
                <c:pt idx="1212">
                  <c:v>24.772099999999924</c:v>
                </c:pt>
                <c:pt idx="1213">
                  <c:v>24.772099999999924</c:v>
                </c:pt>
                <c:pt idx="1214">
                  <c:v>24.804900000000035</c:v>
                </c:pt>
                <c:pt idx="1215">
                  <c:v>24.804900000000035</c:v>
                </c:pt>
                <c:pt idx="1216">
                  <c:v>25.002099999999931</c:v>
                </c:pt>
                <c:pt idx="1217">
                  <c:v>25.002099999999931</c:v>
                </c:pt>
                <c:pt idx="1218">
                  <c:v>25.199200000000001</c:v>
                </c:pt>
                <c:pt idx="1219">
                  <c:v>25.199200000000001</c:v>
                </c:pt>
                <c:pt idx="1220">
                  <c:v>25.231999999999999</c:v>
                </c:pt>
                <c:pt idx="1221">
                  <c:v>25.231999999999999</c:v>
                </c:pt>
                <c:pt idx="1222">
                  <c:v>25.3963</c:v>
                </c:pt>
                <c:pt idx="1223">
                  <c:v>25.3963</c:v>
                </c:pt>
                <c:pt idx="1224">
                  <c:v>26.086200000000002</c:v>
                </c:pt>
                <c:pt idx="1225">
                  <c:v>26.086200000000002</c:v>
                </c:pt>
                <c:pt idx="1226">
                  <c:v>26.546199999999939</c:v>
                </c:pt>
                <c:pt idx="1227">
                  <c:v>26.546199999999939</c:v>
                </c:pt>
                <c:pt idx="1228">
                  <c:v>26.7105</c:v>
                </c:pt>
                <c:pt idx="1229">
                  <c:v>26.7105</c:v>
                </c:pt>
                <c:pt idx="1230">
                  <c:v>27.926100000000002</c:v>
                </c:pt>
                <c:pt idx="1231">
                  <c:v>27.926100000000002</c:v>
                </c:pt>
                <c:pt idx="1232">
                  <c:v>28.3203</c:v>
                </c:pt>
                <c:pt idx="1233">
                  <c:v>28.3203</c:v>
                </c:pt>
                <c:pt idx="1234">
                  <c:v>28.484599999999908</c:v>
                </c:pt>
                <c:pt idx="1235">
                  <c:v>28.484599999999908</c:v>
                </c:pt>
                <c:pt idx="1236">
                  <c:v>29.174499999999988</c:v>
                </c:pt>
                <c:pt idx="1237">
                  <c:v>29.174499999999988</c:v>
                </c:pt>
                <c:pt idx="1238">
                  <c:v>29.306000000000001</c:v>
                </c:pt>
                <c:pt idx="1239">
                  <c:v>29.306000000000001</c:v>
                </c:pt>
                <c:pt idx="1240">
                  <c:v>29.371700000000001</c:v>
                </c:pt>
                <c:pt idx="1241">
                  <c:v>29.371700000000001</c:v>
                </c:pt>
                <c:pt idx="1242">
                  <c:v>29.667400000000001</c:v>
                </c:pt>
                <c:pt idx="1243">
                  <c:v>29.667400000000001</c:v>
                </c:pt>
                <c:pt idx="1244">
                  <c:v>29.8645</c:v>
                </c:pt>
                <c:pt idx="1245">
                  <c:v>29.8645</c:v>
                </c:pt>
                <c:pt idx="1246">
                  <c:v>31.375800000000005</c:v>
                </c:pt>
                <c:pt idx="1247">
                  <c:v>31.375800000000005</c:v>
                </c:pt>
                <c:pt idx="1248">
                  <c:v>31.77</c:v>
                </c:pt>
                <c:pt idx="1249">
                  <c:v>31.77</c:v>
                </c:pt>
                <c:pt idx="1250">
                  <c:v>31.868599999999915</c:v>
                </c:pt>
                <c:pt idx="1251">
                  <c:v>31.868599999999915</c:v>
                </c:pt>
                <c:pt idx="1252">
                  <c:v>31.967099999999931</c:v>
                </c:pt>
                <c:pt idx="1253">
                  <c:v>31.967099999999931</c:v>
                </c:pt>
                <c:pt idx="1254">
                  <c:v>32.032900000000012</c:v>
                </c:pt>
                <c:pt idx="1255">
                  <c:v>32.032900000000012</c:v>
                </c:pt>
                <c:pt idx="1256">
                  <c:v>32.065700000000113</c:v>
                </c:pt>
                <c:pt idx="1257">
                  <c:v>32.065700000000113</c:v>
                </c:pt>
                <c:pt idx="1258">
                  <c:v>32.098600000000012</c:v>
                </c:pt>
                <c:pt idx="1259">
                  <c:v>32.098600000000012</c:v>
                </c:pt>
                <c:pt idx="1260">
                  <c:v>32.197100000000013</c:v>
                </c:pt>
                <c:pt idx="1261">
                  <c:v>32.197100000000013</c:v>
                </c:pt>
                <c:pt idx="1262">
                  <c:v>32.361400000000003</c:v>
                </c:pt>
                <c:pt idx="1263">
                  <c:v>32.361400000000003</c:v>
                </c:pt>
                <c:pt idx="1264">
                  <c:v>32.394300000000001</c:v>
                </c:pt>
                <c:pt idx="1265">
                  <c:v>32.394300000000001</c:v>
                </c:pt>
                <c:pt idx="1266">
                  <c:v>32.558500000000002</c:v>
                </c:pt>
                <c:pt idx="1267">
                  <c:v>32.558500000000002</c:v>
                </c:pt>
                <c:pt idx="1268">
                  <c:v>32.788500000000013</c:v>
                </c:pt>
                <c:pt idx="1269">
                  <c:v>32.788500000000013</c:v>
                </c:pt>
                <c:pt idx="1270">
                  <c:v>32.887099999999997</c:v>
                </c:pt>
                <c:pt idx="1271">
                  <c:v>32.887099999999997</c:v>
                </c:pt>
                <c:pt idx="1272">
                  <c:v>32.887099999999997</c:v>
                </c:pt>
                <c:pt idx="1273">
                  <c:v>32.887099999999997</c:v>
                </c:pt>
                <c:pt idx="1274">
                  <c:v>32.919899999999998</c:v>
                </c:pt>
                <c:pt idx="1275">
                  <c:v>32.919899999999998</c:v>
                </c:pt>
                <c:pt idx="1276">
                  <c:v>32.919899999999998</c:v>
                </c:pt>
                <c:pt idx="1277">
                  <c:v>32.919899999999998</c:v>
                </c:pt>
                <c:pt idx="1278">
                  <c:v>33.051299999999998</c:v>
                </c:pt>
                <c:pt idx="1279">
                  <c:v>33.051299999999998</c:v>
                </c:pt>
                <c:pt idx="1280">
                  <c:v>33.084200000000003</c:v>
                </c:pt>
                <c:pt idx="1281">
                  <c:v>33.084200000000003</c:v>
                </c:pt>
                <c:pt idx="1282">
                  <c:v>33.1828</c:v>
                </c:pt>
                <c:pt idx="1283">
                  <c:v>33.1828</c:v>
                </c:pt>
                <c:pt idx="1284">
                  <c:v>33.314199999999992</c:v>
                </c:pt>
                <c:pt idx="1285">
                  <c:v>33.314199999999992</c:v>
                </c:pt>
                <c:pt idx="1286">
                  <c:v>33.412700000000001</c:v>
                </c:pt>
                <c:pt idx="1287">
                  <c:v>33.412700000000001</c:v>
                </c:pt>
                <c:pt idx="1288">
                  <c:v>33.445600000000006</c:v>
                </c:pt>
                <c:pt idx="1289">
                  <c:v>33.445600000000006</c:v>
                </c:pt>
                <c:pt idx="1290">
                  <c:v>33.609900000000003</c:v>
                </c:pt>
                <c:pt idx="1291">
                  <c:v>33.609900000000003</c:v>
                </c:pt>
                <c:pt idx="1292">
                  <c:v>33.807000000000002</c:v>
                </c:pt>
                <c:pt idx="1293">
                  <c:v>33.807000000000002</c:v>
                </c:pt>
                <c:pt idx="1294">
                  <c:v>33.839800000000004</c:v>
                </c:pt>
                <c:pt idx="1295">
                  <c:v>33.839800000000004</c:v>
                </c:pt>
                <c:pt idx="1296">
                  <c:v>34.2012</c:v>
                </c:pt>
                <c:pt idx="1297">
                  <c:v>34.2012</c:v>
                </c:pt>
                <c:pt idx="1298">
                  <c:v>34.2012</c:v>
                </c:pt>
                <c:pt idx="1299">
                  <c:v>34.2012</c:v>
                </c:pt>
                <c:pt idx="1300">
                  <c:v>34.332600000000006</c:v>
                </c:pt>
                <c:pt idx="1301">
                  <c:v>34.332600000000006</c:v>
                </c:pt>
                <c:pt idx="1302">
                  <c:v>34.496900000000011</c:v>
                </c:pt>
                <c:pt idx="1303">
                  <c:v>34.496900000000011</c:v>
                </c:pt>
                <c:pt idx="1304">
                  <c:v>34.694000000000003</c:v>
                </c:pt>
                <c:pt idx="1305">
                  <c:v>34.694000000000003</c:v>
                </c:pt>
                <c:pt idx="1306">
                  <c:v>34.924000000000007</c:v>
                </c:pt>
                <c:pt idx="1307">
                  <c:v>34.924000000000007</c:v>
                </c:pt>
                <c:pt idx="1308">
                  <c:v>34.989699999999999</c:v>
                </c:pt>
                <c:pt idx="1309">
                  <c:v>34.989699999999999</c:v>
                </c:pt>
                <c:pt idx="1310">
                  <c:v>35.186900000000001</c:v>
                </c:pt>
                <c:pt idx="1311">
                  <c:v>35.186900000000001</c:v>
                </c:pt>
                <c:pt idx="1312">
                  <c:v>35.219700000000003</c:v>
                </c:pt>
                <c:pt idx="1313">
                  <c:v>35.219700000000003</c:v>
                </c:pt>
                <c:pt idx="1314">
                  <c:v>35.285400000000003</c:v>
                </c:pt>
                <c:pt idx="1315">
                  <c:v>35.285400000000003</c:v>
                </c:pt>
                <c:pt idx="1316">
                  <c:v>35.285400000000003</c:v>
                </c:pt>
                <c:pt idx="1317">
                  <c:v>35.285400000000003</c:v>
                </c:pt>
                <c:pt idx="1318">
                  <c:v>35.318300000000001</c:v>
                </c:pt>
                <c:pt idx="1319">
                  <c:v>35.318300000000001</c:v>
                </c:pt>
                <c:pt idx="1320">
                  <c:v>35.4497</c:v>
                </c:pt>
                <c:pt idx="1321">
                  <c:v>35.4497</c:v>
                </c:pt>
                <c:pt idx="1322">
                  <c:v>35.581099999999999</c:v>
                </c:pt>
                <c:pt idx="1323">
                  <c:v>35.581099999999999</c:v>
                </c:pt>
                <c:pt idx="1324">
                  <c:v>35.581099999999999</c:v>
                </c:pt>
                <c:pt idx="1325">
                  <c:v>35.581099999999999</c:v>
                </c:pt>
                <c:pt idx="1326">
                  <c:v>35.614000000000004</c:v>
                </c:pt>
                <c:pt idx="1327">
                  <c:v>35.614000000000004</c:v>
                </c:pt>
                <c:pt idx="1328">
                  <c:v>35.646800000000006</c:v>
                </c:pt>
                <c:pt idx="1329">
                  <c:v>35.646800000000006</c:v>
                </c:pt>
                <c:pt idx="1330">
                  <c:v>35.712500000000013</c:v>
                </c:pt>
                <c:pt idx="1331">
                  <c:v>35.712500000000013</c:v>
                </c:pt>
                <c:pt idx="1332">
                  <c:v>35.712500000000013</c:v>
                </c:pt>
                <c:pt idx="1333">
                  <c:v>35.712500000000013</c:v>
                </c:pt>
                <c:pt idx="1334">
                  <c:v>35.876800000000003</c:v>
                </c:pt>
                <c:pt idx="1335">
                  <c:v>35.876800000000003</c:v>
                </c:pt>
                <c:pt idx="1336">
                  <c:v>35.9754</c:v>
                </c:pt>
                <c:pt idx="1337">
                  <c:v>35.9754</c:v>
                </c:pt>
                <c:pt idx="1338">
                  <c:v>36.008200000000002</c:v>
                </c:pt>
                <c:pt idx="1339">
                  <c:v>36.008200000000002</c:v>
                </c:pt>
                <c:pt idx="1340">
                  <c:v>36.533900000000003</c:v>
                </c:pt>
                <c:pt idx="1341">
                  <c:v>36.533900000000003</c:v>
                </c:pt>
                <c:pt idx="1342">
                  <c:v>36.829600000000006</c:v>
                </c:pt>
                <c:pt idx="1343">
                  <c:v>36.829600000000006</c:v>
                </c:pt>
                <c:pt idx="1344">
                  <c:v>36.829600000000006</c:v>
                </c:pt>
                <c:pt idx="1345">
                  <c:v>36.829600000000006</c:v>
                </c:pt>
                <c:pt idx="1346">
                  <c:v>36.895300000000013</c:v>
                </c:pt>
                <c:pt idx="1347">
                  <c:v>36.895300000000013</c:v>
                </c:pt>
                <c:pt idx="1348">
                  <c:v>37.0595</c:v>
                </c:pt>
                <c:pt idx="1349">
                  <c:v>37.0595</c:v>
                </c:pt>
                <c:pt idx="1350">
                  <c:v>37.092400000000012</c:v>
                </c:pt>
                <c:pt idx="1351">
                  <c:v>37.092400000000012</c:v>
                </c:pt>
                <c:pt idx="1352">
                  <c:v>37.223800000000011</c:v>
                </c:pt>
                <c:pt idx="1353">
                  <c:v>37.223800000000011</c:v>
                </c:pt>
                <c:pt idx="1354">
                  <c:v>37.322400000000002</c:v>
                </c:pt>
                <c:pt idx="1355">
                  <c:v>37.322400000000002</c:v>
                </c:pt>
                <c:pt idx="1356">
                  <c:v>37.322400000000002</c:v>
                </c:pt>
                <c:pt idx="1357">
                  <c:v>37.322400000000002</c:v>
                </c:pt>
                <c:pt idx="1358">
                  <c:v>37.486699999999999</c:v>
                </c:pt>
                <c:pt idx="1359">
                  <c:v>37.486699999999999</c:v>
                </c:pt>
                <c:pt idx="1360">
                  <c:v>37.552400000000006</c:v>
                </c:pt>
                <c:pt idx="1361">
                  <c:v>37.552400000000006</c:v>
                </c:pt>
                <c:pt idx="1362">
                  <c:v>37.749500000000012</c:v>
                </c:pt>
                <c:pt idx="1363">
                  <c:v>37.749500000000012</c:v>
                </c:pt>
                <c:pt idx="1364">
                  <c:v>37.749500000000012</c:v>
                </c:pt>
                <c:pt idx="1365">
                  <c:v>37.749500000000012</c:v>
                </c:pt>
                <c:pt idx="1366">
                  <c:v>37.946600000000004</c:v>
                </c:pt>
                <c:pt idx="1367">
                  <c:v>37.946600000000004</c:v>
                </c:pt>
                <c:pt idx="1368">
                  <c:v>38.045200000000001</c:v>
                </c:pt>
                <c:pt idx="1369">
                  <c:v>38.045200000000001</c:v>
                </c:pt>
                <c:pt idx="1370">
                  <c:v>38.176600000000001</c:v>
                </c:pt>
                <c:pt idx="1371">
                  <c:v>38.176600000000001</c:v>
                </c:pt>
                <c:pt idx="1372">
                  <c:v>38.242300000000114</c:v>
                </c:pt>
                <c:pt idx="1373">
                  <c:v>38.242300000000114</c:v>
                </c:pt>
                <c:pt idx="1374">
                  <c:v>38.406600000000005</c:v>
                </c:pt>
                <c:pt idx="1375">
                  <c:v>38.406600000000005</c:v>
                </c:pt>
                <c:pt idx="1376">
                  <c:v>38.472300000000011</c:v>
                </c:pt>
                <c:pt idx="1377">
                  <c:v>38.472300000000011</c:v>
                </c:pt>
                <c:pt idx="1378">
                  <c:v>38.570800000000006</c:v>
                </c:pt>
                <c:pt idx="1379">
                  <c:v>38.570800000000006</c:v>
                </c:pt>
                <c:pt idx="1380">
                  <c:v>38.997900000000001</c:v>
                </c:pt>
                <c:pt idx="1381">
                  <c:v>38.997900000000001</c:v>
                </c:pt>
                <c:pt idx="1382">
                  <c:v>39.096500000000013</c:v>
                </c:pt>
                <c:pt idx="1383">
                  <c:v>39.096500000000013</c:v>
                </c:pt>
                <c:pt idx="1384">
                  <c:v>39.096500000000013</c:v>
                </c:pt>
                <c:pt idx="1385">
                  <c:v>39.096500000000013</c:v>
                </c:pt>
                <c:pt idx="1386">
                  <c:v>39.129400000000011</c:v>
                </c:pt>
                <c:pt idx="1387">
                  <c:v>39.129400000000011</c:v>
                </c:pt>
                <c:pt idx="1388">
                  <c:v>39.392200000000003</c:v>
                </c:pt>
                <c:pt idx="1389">
                  <c:v>39.392200000000003</c:v>
                </c:pt>
                <c:pt idx="1390">
                  <c:v>39.589300000000001</c:v>
                </c:pt>
                <c:pt idx="1391">
                  <c:v>39.589300000000001</c:v>
                </c:pt>
                <c:pt idx="1392">
                  <c:v>39.819299999999998</c:v>
                </c:pt>
                <c:pt idx="1393">
                  <c:v>39.819299999999998</c:v>
                </c:pt>
                <c:pt idx="1394">
                  <c:v>40.246400000000001</c:v>
                </c:pt>
                <c:pt idx="1395">
                  <c:v>40.246400000000001</c:v>
                </c:pt>
                <c:pt idx="1396">
                  <c:v>40.279300000000013</c:v>
                </c:pt>
                <c:pt idx="1397">
                  <c:v>40.279300000000013</c:v>
                </c:pt>
                <c:pt idx="1398">
                  <c:v>40.344999999999999</c:v>
                </c:pt>
                <c:pt idx="1399">
                  <c:v>40.344999999999999</c:v>
                </c:pt>
                <c:pt idx="1400">
                  <c:v>40.476400000000005</c:v>
                </c:pt>
                <c:pt idx="1401">
                  <c:v>40.476400000000005</c:v>
                </c:pt>
                <c:pt idx="1402">
                  <c:v>40.77210000000013</c:v>
                </c:pt>
                <c:pt idx="1403">
                  <c:v>40.77210000000013</c:v>
                </c:pt>
                <c:pt idx="1404">
                  <c:v>40.804900000000004</c:v>
                </c:pt>
                <c:pt idx="1405">
                  <c:v>40.804900000000004</c:v>
                </c:pt>
                <c:pt idx="1406">
                  <c:v>41.067800000000005</c:v>
                </c:pt>
                <c:pt idx="1407">
                  <c:v>41.067800000000005</c:v>
                </c:pt>
                <c:pt idx="1408">
                  <c:v>41.199200000000012</c:v>
                </c:pt>
                <c:pt idx="1409">
                  <c:v>41.199200000000012</c:v>
                </c:pt>
                <c:pt idx="1410">
                  <c:v>41.889099999999999</c:v>
                </c:pt>
                <c:pt idx="1411">
                  <c:v>41.889099999999999</c:v>
                </c:pt>
                <c:pt idx="1412">
                  <c:v>41.987699999999997</c:v>
                </c:pt>
                <c:pt idx="1413">
                  <c:v>41.987699999999997</c:v>
                </c:pt>
                <c:pt idx="1414">
                  <c:v>42.053400000000003</c:v>
                </c:pt>
                <c:pt idx="1415">
                  <c:v>42.053400000000003</c:v>
                </c:pt>
                <c:pt idx="1416">
                  <c:v>42.086200000000005</c:v>
                </c:pt>
                <c:pt idx="1417">
                  <c:v>42.086200000000005</c:v>
                </c:pt>
                <c:pt idx="1418">
                  <c:v>42.381899999999995</c:v>
                </c:pt>
                <c:pt idx="1419">
                  <c:v>42.381899999999995</c:v>
                </c:pt>
                <c:pt idx="1420">
                  <c:v>42.546200000000006</c:v>
                </c:pt>
                <c:pt idx="1421">
                  <c:v>42.546200000000006</c:v>
                </c:pt>
                <c:pt idx="1422">
                  <c:v>42.743300000000012</c:v>
                </c:pt>
                <c:pt idx="1423">
                  <c:v>42.743300000000012</c:v>
                </c:pt>
                <c:pt idx="1424">
                  <c:v>42.907600000000002</c:v>
                </c:pt>
                <c:pt idx="1425">
                  <c:v>42.907600000000002</c:v>
                </c:pt>
                <c:pt idx="1426">
                  <c:v>43.039000000000001</c:v>
                </c:pt>
                <c:pt idx="1427">
                  <c:v>43.039000000000001</c:v>
                </c:pt>
                <c:pt idx="1428">
                  <c:v>43.236100000000114</c:v>
                </c:pt>
                <c:pt idx="1429">
                  <c:v>43.236100000000114</c:v>
                </c:pt>
                <c:pt idx="1430">
                  <c:v>43.367600000000003</c:v>
                </c:pt>
                <c:pt idx="1431">
                  <c:v>43.367600000000003</c:v>
                </c:pt>
                <c:pt idx="1432">
                  <c:v>43.860400000000006</c:v>
                </c:pt>
                <c:pt idx="1433">
                  <c:v>43.860400000000006</c:v>
                </c:pt>
                <c:pt idx="1434">
                  <c:v>44.451699999999995</c:v>
                </c:pt>
                <c:pt idx="1435">
                  <c:v>44.451699999999995</c:v>
                </c:pt>
                <c:pt idx="1436">
                  <c:v>45.535900000000012</c:v>
                </c:pt>
                <c:pt idx="1437">
                  <c:v>45.535900000000012</c:v>
                </c:pt>
                <c:pt idx="1438">
                  <c:v>45.831600000000002</c:v>
                </c:pt>
                <c:pt idx="1439">
                  <c:v>45.831600000000002</c:v>
                </c:pt>
                <c:pt idx="1440">
                  <c:v>46.258700000000012</c:v>
                </c:pt>
                <c:pt idx="1441">
                  <c:v>46.258700000000012</c:v>
                </c:pt>
                <c:pt idx="1442">
                  <c:v>46.521600000000007</c:v>
                </c:pt>
                <c:pt idx="1443">
                  <c:v>46.521600000000007</c:v>
                </c:pt>
                <c:pt idx="1444">
                  <c:v>46.718700000000013</c:v>
                </c:pt>
                <c:pt idx="1445">
                  <c:v>46.718700000000013</c:v>
                </c:pt>
                <c:pt idx="1446">
                  <c:v>47.4086</c:v>
                </c:pt>
                <c:pt idx="1447">
                  <c:v>47.4086</c:v>
                </c:pt>
                <c:pt idx="1448">
                  <c:v>48.492800000000003</c:v>
                </c:pt>
                <c:pt idx="1449">
                  <c:v>48.492800000000003</c:v>
                </c:pt>
              </c:numCache>
            </c:numRef>
          </c:xVal>
          <c:yVal>
            <c:numRef>
              <c:f>chart!$B$2:$B$1451</c:f>
              <c:numCache>
                <c:formatCode>General</c:formatCode>
                <c:ptCount val="1450"/>
                <c:pt idx="0">
                  <c:v>100</c:v>
                </c:pt>
                <c:pt idx="1">
                  <c:v>100</c:v>
                </c:pt>
                <c:pt idx="2">
                  <c:v>100</c:v>
                </c:pt>
                <c:pt idx="3">
                  <c:v>100</c:v>
                </c:pt>
                <c:pt idx="4">
                  <c:v>100</c:v>
                </c:pt>
                <c:pt idx="5">
                  <c:v>100</c:v>
                </c:pt>
                <c:pt idx="6">
                  <c:v>100</c:v>
                </c:pt>
                <c:pt idx="7">
                  <c:v>100</c:v>
                </c:pt>
                <c:pt idx="8">
                  <c:v>99.79</c:v>
                </c:pt>
                <c:pt idx="9">
                  <c:v>99.79</c:v>
                </c:pt>
                <c:pt idx="10">
                  <c:v>99.79</c:v>
                </c:pt>
                <c:pt idx="11">
                  <c:v>99.79</c:v>
                </c:pt>
                <c:pt idx="12">
                  <c:v>99.58</c:v>
                </c:pt>
                <c:pt idx="13">
                  <c:v>99.58</c:v>
                </c:pt>
                <c:pt idx="14">
                  <c:v>99.38</c:v>
                </c:pt>
                <c:pt idx="15">
                  <c:v>99.38</c:v>
                </c:pt>
                <c:pt idx="16">
                  <c:v>99.169999999999987</c:v>
                </c:pt>
                <c:pt idx="17">
                  <c:v>99.169999999999987</c:v>
                </c:pt>
                <c:pt idx="18">
                  <c:v>98.960000000000022</c:v>
                </c:pt>
                <c:pt idx="19">
                  <c:v>98.960000000000022</c:v>
                </c:pt>
                <c:pt idx="20">
                  <c:v>98.75</c:v>
                </c:pt>
                <c:pt idx="21">
                  <c:v>98.75</c:v>
                </c:pt>
                <c:pt idx="22">
                  <c:v>98.75</c:v>
                </c:pt>
                <c:pt idx="23">
                  <c:v>98.75</c:v>
                </c:pt>
                <c:pt idx="24">
                  <c:v>98.54</c:v>
                </c:pt>
                <c:pt idx="25">
                  <c:v>98.54</c:v>
                </c:pt>
                <c:pt idx="26">
                  <c:v>98.34</c:v>
                </c:pt>
                <c:pt idx="27">
                  <c:v>98.34</c:v>
                </c:pt>
                <c:pt idx="28">
                  <c:v>98.34</c:v>
                </c:pt>
                <c:pt idx="29">
                  <c:v>98.34</c:v>
                </c:pt>
                <c:pt idx="30">
                  <c:v>98.34</c:v>
                </c:pt>
                <c:pt idx="31">
                  <c:v>98.34</c:v>
                </c:pt>
                <c:pt idx="32">
                  <c:v>98.34</c:v>
                </c:pt>
                <c:pt idx="33">
                  <c:v>98.34</c:v>
                </c:pt>
                <c:pt idx="34">
                  <c:v>98.13</c:v>
                </c:pt>
                <c:pt idx="35">
                  <c:v>98.13</c:v>
                </c:pt>
                <c:pt idx="36">
                  <c:v>97.92</c:v>
                </c:pt>
                <c:pt idx="37">
                  <c:v>97.92</c:v>
                </c:pt>
                <c:pt idx="38">
                  <c:v>97.92</c:v>
                </c:pt>
                <c:pt idx="39">
                  <c:v>97.92</c:v>
                </c:pt>
                <c:pt idx="40">
                  <c:v>97.92</c:v>
                </c:pt>
                <c:pt idx="41">
                  <c:v>97.92</c:v>
                </c:pt>
                <c:pt idx="42">
                  <c:v>97.92</c:v>
                </c:pt>
                <c:pt idx="43">
                  <c:v>97.92</c:v>
                </c:pt>
                <c:pt idx="44">
                  <c:v>97.92</c:v>
                </c:pt>
                <c:pt idx="45">
                  <c:v>97.92</c:v>
                </c:pt>
                <c:pt idx="46">
                  <c:v>97.92</c:v>
                </c:pt>
                <c:pt idx="47">
                  <c:v>97.92</c:v>
                </c:pt>
                <c:pt idx="48">
                  <c:v>97.710000000000022</c:v>
                </c:pt>
                <c:pt idx="49">
                  <c:v>97.710000000000022</c:v>
                </c:pt>
                <c:pt idx="50">
                  <c:v>97.490000000000023</c:v>
                </c:pt>
                <c:pt idx="51">
                  <c:v>97.490000000000023</c:v>
                </c:pt>
                <c:pt idx="52">
                  <c:v>97.490000000000023</c:v>
                </c:pt>
                <c:pt idx="53">
                  <c:v>97.490000000000023</c:v>
                </c:pt>
                <c:pt idx="54">
                  <c:v>97.28</c:v>
                </c:pt>
                <c:pt idx="55">
                  <c:v>97.28</c:v>
                </c:pt>
                <c:pt idx="56">
                  <c:v>97.07</c:v>
                </c:pt>
                <c:pt idx="57">
                  <c:v>97.07</c:v>
                </c:pt>
                <c:pt idx="58">
                  <c:v>97.07</c:v>
                </c:pt>
                <c:pt idx="59">
                  <c:v>97.07</c:v>
                </c:pt>
                <c:pt idx="60">
                  <c:v>96.86</c:v>
                </c:pt>
                <c:pt idx="61">
                  <c:v>96.86</c:v>
                </c:pt>
                <c:pt idx="62">
                  <c:v>96.86</c:v>
                </c:pt>
                <c:pt idx="63">
                  <c:v>96.86</c:v>
                </c:pt>
                <c:pt idx="64">
                  <c:v>96.64</c:v>
                </c:pt>
                <c:pt idx="65">
                  <c:v>96.64</c:v>
                </c:pt>
                <c:pt idx="66">
                  <c:v>96.64</c:v>
                </c:pt>
                <c:pt idx="67">
                  <c:v>96.64</c:v>
                </c:pt>
                <c:pt idx="68">
                  <c:v>96.43</c:v>
                </c:pt>
                <c:pt idx="69">
                  <c:v>96.43</c:v>
                </c:pt>
                <c:pt idx="70">
                  <c:v>96.43</c:v>
                </c:pt>
                <c:pt idx="71">
                  <c:v>96.43</c:v>
                </c:pt>
                <c:pt idx="72">
                  <c:v>96</c:v>
                </c:pt>
                <c:pt idx="73">
                  <c:v>96</c:v>
                </c:pt>
                <c:pt idx="74">
                  <c:v>95.789999999999992</c:v>
                </c:pt>
                <c:pt idx="75">
                  <c:v>95.789999999999992</c:v>
                </c:pt>
                <c:pt idx="76">
                  <c:v>95.57</c:v>
                </c:pt>
                <c:pt idx="77">
                  <c:v>95.57</c:v>
                </c:pt>
                <c:pt idx="78">
                  <c:v>95.57</c:v>
                </c:pt>
                <c:pt idx="79">
                  <c:v>95.57</c:v>
                </c:pt>
                <c:pt idx="80">
                  <c:v>95.36</c:v>
                </c:pt>
                <c:pt idx="81">
                  <c:v>95.36</c:v>
                </c:pt>
                <c:pt idx="82">
                  <c:v>95.36</c:v>
                </c:pt>
                <c:pt idx="83">
                  <c:v>95.36</c:v>
                </c:pt>
                <c:pt idx="84">
                  <c:v>95.36</c:v>
                </c:pt>
                <c:pt idx="85">
                  <c:v>95.36</c:v>
                </c:pt>
                <c:pt idx="86">
                  <c:v>95.36</c:v>
                </c:pt>
                <c:pt idx="87">
                  <c:v>95.36</c:v>
                </c:pt>
                <c:pt idx="88">
                  <c:v>95.14</c:v>
                </c:pt>
                <c:pt idx="89">
                  <c:v>95.14</c:v>
                </c:pt>
                <c:pt idx="90">
                  <c:v>94.93</c:v>
                </c:pt>
                <c:pt idx="91">
                  <c:v>94.93</c:v>
                </c:pt>
                <c:pt idx="92">
                  <c:v>94.710000000000022</c:v>
                </c:pt>
                <c:pt idx="93">
                  <c:v>94.710000000000022</c:v>
                </c:pt>
                <c:pt idx="94">
                  <c:v>94.5</c:v>
                </c:pt>
                <c:pt idx="95">
                  <c:v>94.5</c:v>
                </c:pt>
                <c:pt idx="96">
                  <c:v>94.5</c:v>
                </c:pt>
                <c:pt idx="97">
                  <c:v>94.5</c:v>
                </c:pt>
                <c:pt idx="98">
                  <c:v>94.28</c:v>
                </c:pt>
                <c:pt idx="99">
                  <c:v>94.28</c:v>
                </c:pt>
                <c:pt idx="100">
                  <c:v>94.06</c:v>
                </c:pt>
                <c:pt idx="101">
                  <c:v>94.06</c:v>
                </c:pt>
                <c:pt idx="102">
                  <c:v>93.85</c:v>
                </c:pt>
                <c:pt idx="103">
                  <c:v>93.85</c:v>
                </c:pt>
                <c:pt idx="104">
                  <c:v>93.63</c:v>
                </c:pt>
                <c:pt idx="105">
                  <c:v>93.63</c:v>
                </c:pt>
                <c:pt idx="106">
                  <c:v>93.63</c:v>
                </c:pt>
                <c:pt idx="107">
                  <c:v>93.63</c:v>
                </c:pt>
                <c:pt idx="108">
                  <c:v>93.410000000000025</c:v>
                </c:pt>
                <c:pt idx="109">
                  <c:v>93.410000000000025</c:v>
                </c:pt>
                <c:pt idx="110">
                  <c:v>93.2</c:v>
                </c:pt>
                <c:pt idx="111">
                  <c:v>93.2</c:v>
                </c:pt>
                <c:pt idx="112">
                  <c:v>92.97999999999999</c:v>
                </c:pt>
                <c:pt idx="113">
                  <c:v>92.97999999999999</c:v>
                </c:pt>
                <c:pt idx="114">
                  <c:v>92.759999999999991</c:v>
                </c:pt>
                <c:pt idx="115">
                  <c:v>92.759999999999991</c:v>
                </c:pt>
                <c:pt idx="116">
                  <c:v>92.759999999999991</c:v>
                </c:pt>
                <c:pt idx="117">
                  <c:v>92.759999999999991</c:v>
                </c:pt>
                <c:pt idx="118">
                  <c:v>92.55</c:v>
                </c:pt>
                <c:pt idx="119">
                  <c:v>92.55</c:v>
                </c:pt>
                <c:pt idx="120">
                  <c:v>92.33</c:v>
                </c:pt>
                <c:pt idx="121">
                  <c:v>92.33</c:v>
                </c:pt>
                <c:pt idx="122">
                  <c:v>92.33</c:v>
                </c:pt>
                <c:pt idx="123">
                  <c:v>92.33</c:v>
                </c:pt>
                <c:pt idx="124">
                  <c:v>92.11</c:v>
                </c:pt>
                <c:pt idx="125">
                  <c:v>92.11</c:v>
                </c:pt>
                <c:pt idx="126">
                  <c:v>92.11</c:v>
                </c:pt>
                <c:pt idx="127">
                  <c:v>92.11</c:v>
                </c:pt>
                <c:pt idx="128">
                  <c:v>91.89</c:v>
                </c:pt>
                <c:pt idx="129">
                  <c:v>91.89</c:v>
                </c:pt>
                <c:pt idx="130">
                  <c:v>91.679999999999978</c:v>
                </c:pt>
                <c:pt idx="131">
                  <c:v>91.679999999999978</c:v>
                </c:pt>
                <c:pt idx="132">
                  <c:v>91.679999999999978</c:v>
                </c:pt>
                <c:pt idx="133">
                  <c:v>91.679999999999978</c:v>
                </c:pt>
                <c:pt idx="134">
                  <c:v>91.460000000000022</c:v>
                </c:pt>
                <c:pt idx="135">
                  <c:v>91.460000000000022</c:v>
                </c:pt>
                <c:pt idx="136">
                  <c:v>91.240000000000023</c:v>
                </c:pt>
                <c:pt idx="137">
                  <c:v>91.240000000000023</c:v>
                </c:pt>
                <c:pt idx="138">
                  <c:v>91.02</c:v>
                </c:pt>
                <c:pt idx="139">
                  <c:v>91.02</c:v>
                </c:pt>
                <c:pt idx="140">
                  <c:v>90.8</c:v>
                </c:pt>
                <c:pt idx="141">
                  <c:v>90.8</c:v>
                </c:pt>
                <c:pt idx="142">
                  <c:v>90.58</c:v>
                </c:pt>
                <c:pt idx="143">
                  <c:v>90.58</c:v>
                </c:pt>
                <c:pt idx="144">
                  <c:v>90.36</c:v>
                </c:pt>
                <c:pt idx="145">
                  <c:v>90.36</c:v>
                </c:pt>
                <c:pt idx="146">
                  <c:v>90.14</c:v>
                </c:pt>
                <c:pt idx="147">
                  <c:v>90.14</c:v>
                </c:pt>
                <c:pt idx="148">
                  <c:v>90.14</c:v>
                </c:pt>
                <c:pt idx="149">
                  <c:v>90.14</c:v>
                </c:pt>
                <c:pt idx="150">
                  <c:v>89.92</c:v>
                </c:pt>
                <c:pt idx="151">
                  <c:v>89.92</c:v>
                </c:pt>
                <c:pt idx="152">
                  <c:v>89.7</c:v>
                </c:pt>
                <c:pt idx="153">
                  <c:v>89.7</c:v>
                </c:pt>
                <c:pt idx="154">
                  <c:v>89.490000000000023</c:v>
                </c:pt>
                <c:pt idx="155">
                  <c:v>89.490000000000023</c:v>
                </c:pt>
                <c:pt idx="156">
                  <c:v>89.27000000000001</c:v>
                </c:pt>
                <c:pt idx="157">
                  <c:v>89.27000000000001</c:v>
                </c:pt>
                <c:pt idx="158">
                  <c:v>89.05</c:v>
                </c:pt>
                <c:pt idx="159">
                  <c:v>89.05</c:v>
                </c:pt>
                <c:pt idx="160">
                  <c:v>89.05</c:v>
                </c:pt>
                <c:pt idx="161">
                  <c:v>89.05</c:v>
                </c:pt>
                <c:pt idx="162">
                  <c:v>88.83</c:v>
                </c:pt>
                <c:pt idx="163">
                  <c:v>88.83</c:v>
                </c:pt>
                <c:pt idx="164">
                  <c:v>88.61</c:v>
                </c:pt>
                <c:pt idx="165">
                  <c:v>88.61</c:v>
                </c:pt>
                <c:pt idx="166">
                  <c:v>88.39</c:v>
                </c:pt>
                <c:pt idx="167">
                  <c:v>88.39</c:v>
                </c:pt>
                <c:pt idx="168">
                  <c:v>88.169999999999987</c:v>
                </c:pt>
                <c:pt idx="169">
                  <c:v>88.169999999999987</c:v>
                </c:pt>
                <c:pt idx="170">
                  <c:v>87.950000000000017</c:v>
                </c:pt>
                <c:pt idx="171">
                  <c:v>87.950000000000017</c:v>
                </c:pt>
                <c:pt idx="172">
                  <c:v>87.72999999999999</c:v>
                </c:pt>
                <c:pt idx="173">
                  <c:v>87.72999999999999</c:v>
                </c:pt>
                <c:pt idx="174">
                  <c:v>87.51</c:v>
                </c:pt>
                <c:pt idx="175">
                  <c:v>87.51</c:v>
                </c:pt>
                <c:pt idx="176">
                  <c:v>87.29</c:v>
                </c:pt>
                <c:pt idx="177">
                  <c:v>87.29</c:v>
                </c:pt>
                <c:pt idx="178">
                  <c:v>87.29</c:v>
                </c:pt>
                <c:pt idx="179">
                  <c:v>87.29</c:v>
                </c:pt>
                <c:pt idx="180">
                  <c:v>86.850000000000009</c:v>
                </c:pt>
                <c:pt idx="181">
                  <c:v>86.850000000000009</c:v>
                </c:pt>
                <c:pt idx="182">
                  <c:v>86.63</c:v>
                </c:pt>
                <c:pt idx="183">
                  <c:v>86.63</c:v>
                </c:pt>
                <c:pt idx="184">
                  <c:v>86.410000000000025</c:v>
                </c:pt>
                <c:pt idx="185">
                  <c:v>86.410000000000025</c:v>
                </c:pt>
                <c:pt idx="186">
                  <c:v>86.19</c:v>
                </c:pt>
                <c:pt idx="187">
                  <c:v>86.19</c:v>
                </c:pt>
                <c:pt idx="188">
                  <c:v>85.97</c:v>
                </c:pt>
                <c:pt idx="189">
                  <c:v>85.97</c:v>
                </c:pt>
                <c:pt idx="190">
                  <c:v>85.75</c:v>
                </c:pt>
                <c:pt idx="191">
                  <c:v>85.75</c:v>
                </c:pt>
                <c:pt idx="192">
                  <c:v>85.53</c:v>
                </c:pt>
                <c:pt idx="193">
                  <c:v>85.53</c:v>
                </c:pt>
                <c:pt idx="194">
                  <c:v>85.31</c:v>
                </c:pt>
                <c:pt idx="195">
                  <c:v>85.31</c:v>
                </c:pt>
                <c:pt idx="196">
                  <c:v>85.09</c:v>
                </c:pt>
                <c:pt idx="197">
                  <c:v>85.09</c:v>
                </c:pt>
                <c:pt idx="198">
                  <c:v>84.86999999999999</c:v>
                </c:pt>
                <c:pt idx="199">
                  <c:v>84.86999999999999</c:v>
                </c:pt>
                <c:pt idx="200">
                  <c:v>84.86999999999999</c:v>
                </c:pt>
                <c:pt idx="201">
                  <c:v>84.86999999999999</c:v>
                </c:pt>
                <c:pt idx="202">
                  <c:v>84.649999999999991</c:v>
                </c:pt>
                <c:pt idx="203">
                  <c:v>84.649999999999991</c:v>
                </c:pt>
                <c:pt idx="204">
                  <c:v>84.649999999999991</c:v>
                </c:pt>
                <c:pt idx="205">
                  <c:v>84.649999999999991</c:v>
                </c:pt>
                <c:pt idx="206">
                  <c:v>84.649999999999991</c:v>
                </c:pt>
                <c:pt idx="207">
                  <c:v>84.649999999999991</c:v>
                </c:pt>
                <c:pt idx="208">
                  <c:v>83.990000000000023</c:v>
                </c:pt>
                <c:pt idx="209">
                  <c:v>83.990000000000023</c:v>
                </c:pt>
                <c:pt idx="210">
                  <c:v>83.77</c:v>
                </c:pt>
                <c:pt idx="211">
                  <c:v>83.77</c:v>
                </c:pt>
                <c:pt idx="212">
                  <c:v>83.77</c:v>
                </c:pt>
                <c:pt idx="213">
                  <c:v>83.77</c:v>
                </c:pt>
                <c:pt idx="214">
                  <c:v>83.33</c:v>
                </c:pt>
                <c:pt idx="215">
                  <c:v>83.33</c:v>
                </c:pt>
                <c:pt idx="216">
                  <c:v>83.33</c:v>
                </c:pt>
                <c:pt idx="217">
                  <c:v>83.33</c:v>
                </c:pt>
                <c:pt idx="218">
                  <c:v>82.89</c:v>
                </c:pt>
                <c:pt idx="219">
                  <c:v>82.89</c:v>
                </c:pt>
                <c:pt idx="220">
                  <c:v>82.89</c:v>
                </c:pt>
                <c:pt idx="221">
                  <c:v>82.89</c:v>
                </c:pt>
                <c:pt idx="222">
                  <c:v>82.66</c:v>
                </c:pt>
                <c:pt idx="223">
                  <c:v>82.66</c:v>
                </c:pt>
                <c:pt idx="224">
                  <c:v>82.440000000000026</c:v>
                </c:pt>
                <c:pt idx="225">
                  <c:v>82.440000000000026</c:v>
                </c:pt>
                <c:pt idx="226">
                  <c:v>82.440000000000026</c:v>
                </c:pt>
                <c:pt idx="227">
                  <c:v>82.440000000000026</c:v>
                </c:pt>
                <c:pt idx="228">
                  <c:v>82</c:v>
                </c:pt>
                <c:pt idx="229">
                  <c:v>82</c:v>
                </c:pt>
                <c:pt idx="230">
                  <c:v>81.78</c:v>
                </c:pt>
                <c:pt idx="231">
                  <c:v>81.78</c:v>
                </c:pt>
                <c:pt idx="232">
                  <c:v>81.56</c:v>
                </c:pt>
                <c:pt idx="233">
                  <c:v>81.56</c:v>
                </c:pt>
                <c:pt idx="234">
                  <c:v>81.34</c:v>
                </c:pt>
                <c:pt idx="235">
                  <c:v>81.34</c:v>
                </c:pt>
                <c:pt idx="236">
                  <c:v>81.11999999999999</c:v>
                </c:pt>
                <c:pt idx="237">
                  <c:v>81.11999999999999</c:v>
                </c:pt>
                <c:pt idx="238">
                  <c:v>80.900000000000006</c:v>
                </c:pt>
                <c:pt idx="239">
                  <c:v>80.900000000000006</c:v>
                </c:pt>
                <c:pt idx="240">
                  <c:v>80.679999999999978</c:v>
                </c:pt>
                <c:pt idx="241">
                  <c:v>80.679999999999978</c:v>
                </c:pt>
                <c:pt idx="242">
                  <c:v>80.45</c:v>
                </c:pt>
                <c:pt idx="243">
                  <c:v>80.45</c:v>
                </c:pt>
                <c:pt idx="244">
                  <c:v>80.45</c:v>
                </c:pt>
                <c:pt idx="245">
                  <c:v>80.45</c:v>
                </c:pt>
                <c:pt idx="246">
                  <c:v>80.010000000000005</c:v>
                </c:pt>
                <c:pt idx="247">
                  <c:v>80.010000000000005</c:v>
                </c:pt>
                <c:pt idx="248">
                  <c:v>79.790000000000006</c:v>
                </c:pt>
                <c:pt idx="249">
                  <c:v>79.790000000000006</c:v>
                </c:pt>
                <c:pt idx="250">
                  <c:v>79.569999999999993</c:v>
                </c:pt>
                <c:pt idx="251">
                  <c:v>79.569999999999993</c:v>
                </c:pt>
                <c:pt idx="252">
                  <c:v>79.569999999999993</c:v>
                </c:pt>
                <c:pt idx="253">
                  <c:v>79.569999999999993</c:v>
                </c:pt>
                <c:pt idx="254">
                  <c:v>79.349999999999994</c:v>
                </c:pt>
                <c:pt idx="255">
                  <c:v>79.349999999999994</c:v>
                </c:pt>
                <c:pt idx="256">
                  <c:v>79.13</c:v>
                </c:pt>
                <c:pt idx="257">
                  <c:v>79.13</c:v>
                </c:pt>
                <c:pt idx="258">
                  <c:v>78.910000000000025</c:v>
                </c:pt>
                <c:pt idx="259">
                  <c:v>78.910000000000025</c:v>
                </c:pt>
                <c:pt idx="260">
                  <c:v>78.910000000000025</c:v>
                </c:pt>
                <c:pt idx="261">
                  <c:v>78.910000000000025</c:v>
                </c:pt>
                <c:pt idx="262">
                  <c:v>78.679999999999978</c:v>
                </c:pt>
                <c:pt idx="263">
                  <c:v>78.679999999999978</c:v>
                </c:pt>
                <c:pt idx="264">
                  <c:v>78.459999999999994</c:v>
                </c:pt>
                <c:pt idx="265">
                  <c:v>78.459999999999994</c:v>
                </c:pt>
                <c:pt idx="266">
                  <c:v>78.239999999999995</c:v>
                </c:pt>
                <c:pt idx="267">
                  <c:v>78.239999999999995</c:v>
                </c:pt>
                <c:pt idx="268">
                  <c:v>78.02</c:v>
                </c:pt>
                <c:pt idx="269">
                  <c:v>78.02</c:v>
                </c:pt>
                <c:pt idx="270">
                  <c:v>77.790000000000006</c:v>
                </c:pt>
                <c:pt idx="271">
                  <c:v>77.790000000000006</c:v>
                </c:pt>
                <c:pt idx="272">
                  <c:v>77.790000000000006</c:v>
                </c:pt>
                <c:pt idx="273">
                  <c:v>77.790000000000006</c:v>
                </c:pt>
                <c:pt idx="274">
                  <c:v>77.569999999999993</c:v>
                </c:pt>
                <c:pt idx="275">
                  <c:v>77.569999999999993</c:v>
                </c:pt>
                <c:pt idx="276">
                  <c:v>77.349999999999994</c:v>
                </c:pt>
                <c:pt idx="277">
                  <c:v>77.349999999999994</c:v>
                </c:pt>
                <c:pt idx="278">
                  <c:v>77.13</c:v>
                </c:pt>
                <c:pt idx="279">
                  <c:v>77.13</c:v>
                </c:pt>
                <c:pt idx="280">
                  <c:v>77.13</c:v>
                </c:pt>
                <c:pt idx="281">
                  <c:v>77.13</c:v>
                </c:pt>
                <c:pt idx="282">
                  <c:v>77.13</c:v>
                </c:pt>
                <c:pt idx="283">
                  <c:v>77.13</c:v>
                </c:pt>
                <c:pt idx="284">
                  <c:v>76.679999999999978</c:v>
                </c:pt>
                <c:pt idx="285">
                  <c:v>76.679999999999978</c:v>
                </c:pt>
                <c:pt idx="286">
                  <c:v>76.450000000000017</c:v>
                </c:pt>
                <c:pt idx="287">
                  <c:v>76.450000000000017</c:v>
                </c:pt>
                <c:pt idx="288">
                  <c:v>76.450000000000017</c:v>
                </c:pt>
                <c:pt idx="289">
                  <c:v>76.450000000000017</c:v>
                </c:pt>
                <c:pt idx="290">
                  <c:v>76.010000000000005</c:v>
                </c:pt>
                <c:pt idx="291">
                  <c:v>76.010000000000005</c:v>
                </c:pt>
                <c:pt idx="292">
                  <c:v>75.78</c:v>
                </c:pt>
                <c:pt idx="293">
                  <c:v>75.78</c:v>
                </c:pt>
                <c:pt idx="294">
                  <c:v>75.56</c:v>
                </c:pt>
                <c:pt idx="295">
                  <c:v>75.56</c:v>
                </c:pt>
                <c:pt idx="296">
                  <c:v>75.34</c:v>
                </c:pt>
                <c:pt idx="297">
                  <c:v>75.34</c:v>
                </c:pt>
                <c:pt idx="298">
                  <c:v>75.11</c:v>
                </c:pt>
                <c:pt idx="299">
                  <c:v>75.11</c:v>
                </c:pt>
                <c:pt idx="300">
                  <c:v>74.89</c:v>
                </c:pt>
                <c:pt idx="301">
                  <c:v>74.89</c:v>
                </c:pt>
                <c:pt idx="302">
                  <c:v>74.669999999999987</c:v>
                </c:pt>
                <c:pt idx="303">
                  <c:v>74.669999999999987</c:v>
                </c:pt>
                <c:pt idx="304">
                  <c:v>74.669999999999987</c:v>
                </c:pt>
                <c:pt idx="305">
                  <c:v>74.669999999999987</c:v>
                </c:pt>
                <c:pt idx="306">
                  <c:v>74.440000000000026</c:v>
                </c:pt>
                <c:pt idx="307">
                  <c:v>74.440000000000026</c:v>
                </c:pt>
                <c:pt idx="308">
                  <c:v>74.22</c:v>
                </c:pt>
                <c:pt idx="309">
                  <c:v>74.22</c:v>
                </c:pt>
                <c:pt idx="310">
                  <c:v>74.22</c:v>
                </c:pt>
                <c:pt idx="311">
                  <c:v>74.22</c:v>
                </c:pt>
                <c:pt idx="312">
                  <c:v>73.989999999999995</c:v>
                </c:pt>
                <c:pt idx="313">
                  <c:v>73.989999999999995</c:v>
                </c:pt>
                <c:pt idx="314">
                  <c:v>73.77</c:v>
                </c:pt>
                <c:pt idx="315">
                  <c:v>73.77</c:v>
                </c:pt>
                <c:pt idx="316">
                  <c:v>73.540000000000006</c:v>
                </c:pt>
                <c:pt idx="317">
                  <c:v>73.540000000000006</c:v>
                </c:pt>
                <c:pt idx="318">
                  <c:v>73.540000000000006</c:v>
                </c:pt>
                <c:pt idx="319">
                  <c:v>73.540000000000006</c:v>
                </c:pt>
                <c:pt idx="320">
                  <c:v>73.09</c:v>
                </c:pt>
                <c:pt idx="321">
                  <c:v>73.09</c:v>
                </c:pt>
                <c:pt idx="322">
                  <c:v>72.86999999999999</c:v>
                </c:pt>
                <c:pt idx="323">
                  <c:v>72.86999999999999</c:v>
                </c:pt>
                <c:pt idx="324">
                  <c:v>72.86999999999999</c:v>
                </c:pt>
                <c:pt idx="325">
                  <c:v>72.86999999999999</c:v>
                </c:pt>
                <c:pt idx="326">
                  <c:v>72.64</c:v>
                </c:pt>
                <c:pt idx="327">
                  <c:v>72.64</c:v>
                </c:pt>
                <c:pt idx="328">
                  <c:v>72.42</c:v>
                </c:pt>
                <c:pt idx="329">
                  <c:v>72.42</c:v>
                </c:pt>
                <c:pt idx="330">
                  <c:v>72.19</c:v>
                </c:pt>
                <c:pt idx="331">
                  <c:v>72.19</c:v>
                </c:pt>
                <c:pt idx="332">
                  <c:v>71.97</c:v>
                </c:pt>
                <c:pt idx="333">
                  <c:v>71.97</c:v>
                </c:pt>
                <c:pt idx="334">
                  <c:v>71.740000000000023</c:v>
                </c:pt>
                <c:pt idx="335">
                  <c:v>71.740000000000023</c:v>
                </c:pt>
                <c:pt idx="336">
                  <c:v>71.740000000000023</c:v>
                </c:pt>
                <c:pt idx="337">
                  <c:v>71.740000000000023</c:v>
                </c:pt>
                <c:pt idx="338">
                  <c:v>71.740000000000023</c:v>
                </c:pt>
                <c:pt idx="339">
                  <c:v>71.740000000000023</c:v>
                </c:pt>
                <c:pt idx="340">
                  <c:v>71.06</c:v>
                </c:pt>
                <c:pt idx="341">
                  <c:v>71.06</c:v>
                </c:pt>
                <c:pt idx="342">
                  <c:v>70.84</c:v>
                </c:pt>
                <c:pt idx="343">
                  <c:v>70.84</c:v>
                </c:pt>
                <c:pt idx="344">
                  <c:v>70.61</c:v>
                </c:pt>
                <c:pt idx="345">
                  <c:v>70.61</c:v>
                </c:pt>
                <c:pt idx="346">
                  <c:v>70.39</c:v>
                </c:pt>
                <c:pt idx="347">
                  <c:v>70.39</c:v>
                </c:pt>
                <c:pt idx="348">
                  <c:v>70.39</c:v>
                </c:pt>
                <c:pt idx="349">
                  <c:v>70.39</c:v>
                </c:pt>
                <c:pt idx="350">
                  <c:v>70.16</c:v>
                </c:pt>
                <c:pt idx="351">
                  <c:v>70.16</c:v>
                </c:pt>
                <c:pt idx="352">
                  <c:v>70.16</c:v>
                </c:pt>
                <c:pt idx="353">
                  <c:v>70.16</c:v>
                </c:pt>
                <c:pt idx="354">
                  <c:v>69.930000000000007</c:v>
                </c:pt>
                <c:pt idx="355">
                  <c:v>69.930000000000007</c:v>
                </c:pt>
                <c:pt idx="356">
                  <c:v>69.710000000000022</c:v>
                </c:pt>
                <c:pt idx="357">
                  <c:v>69.710000000000022</c:v>
                </c:pt>
                <c:pt idx="358">
                  <c:v>69.48</c:v>
                </c:pt>
                <c:pt idx="359">
                  <c:v>69.48</c:v>
                </c:pt>
                <c:pt idx="360">
                  <c:v>69.48</c:v>
                </c:pt>
                <c:pt idx="361">
                  <c:v>69.48</c:v>
                </c:pt>
                <c:pt idx="362">
                  <c:v>69.25</c:v>
                </c:pt>
                <c:pt idx="363">
                  <c:v>69.25</c:v>
                </c:pt>
                <c:pt idx="364">
                  <c:v>69.02000000000001</c:v>
                </c:pt>
                <c:pt idx="365">
                  <c:v>69.02000000000001</c:v>
                </c:pt>
                <c:pt idx="366">
                  <c:v>68.8</c:v>
                </c:pt>
                <c:pt idx="367">
                  <c:v>68.8</c:v>
                </c:pt>
                <c:pt idx="368">
                  <c:v>68.8</c:v>
                </c:pt>
                <c:pt idx="369">
                  <c:v>68.8</c:v>
                </c:pt>
                <c:pt idx="370">
                  <c:v>68.34</c:v>
                </c:pt>
                <c:pt idx="371">
                  <c:v>68.34</c:v>
                </c:pt>
                <c:pt idx="372">
                  <c:v>68.11</c:v>
                </c:pt>
                <c:pt idx="373">
                  <c:v>68.11</c:v>
                </c:pt>
                <c:pt idx="374">
                  <c:v>67.88</c:v>
                </c:pt>
                <c:pt idx="375">
                  <c:v>67.88</c:v>
                </c:pt>
                <c:pt idx="376">
                  <c:v>67.66</c:v>
                </c:pt>
                <c:pt idx="377">
                  <c:v>67.66</c:v>
                </c:pt>
                <c:pt idx="378">
                  <c:v>67.430000000000007</c:v>
                </c:pt>
                <c:pt idx="379">
                  <c:v>67.430000000000007</c:v>
                </c:pt>
                <c:pt idx="380">
                  <c:v>67.2</c:v>
                </c:pt>
                <c:pt idx="381">
                  <c:v>67.2</c:v>
                </c:pt>
                <c:pt idx="382">
                  <c:v>67.2</c:v>
                </c:pt>
                <c:pt idx="383">
                  <c:v>67.2</c:v>
                </c:pt>
                <c:pt idx="384">
                  <c:v>66.97</c:v>
                </c:pt>
                <c:pt idx="385">
                  <c:v>66.97</c:v>
                </c:pt>
                <c:pt idx="386">
                  <c:v>66.739999999999995</c:v>
                </c:pt>
                <c:pt idx="387">
                  <c:v>66.739999999999995</c:v>
                </c:pt>
                <c:pt idx="388">
                  <c:v>66.739999999999995</c:v>
                </c:pt>
                <c:pt idx="389">
                  <c:v>66.739999999999995</c:v>
                </c:pt>
                <c:pt idx="390">
                  <c:v>66.510000000000005</c:v>
                </c:pt>
                <c:pt idx="391">
                  <c:v>66.510000000000005</c:v>
                </c:pt>
                <c:pt idx="392">
                  <c:v>66.290000000000006</c:v>
                </c:pt>
                <c:pt idx="393">
                  <c:v>66.290000000000006</c:v>
                </c:pt>
                <c:pt idx="394">
                  <c:v>66.06</c:v>
                </c:pt>
                <c:pt idx="395">
                  <c:v>66.06</c:v>
                </c:pt>
                <c:pt idx="396">
                  <c:v>65.83</c:v>
                </c:pt>
                <c:pt idx="397">
                  <c:v>65.83</c:v>
                </c:pt>
                <c:pt idx="398">
                  <c:v>65.600000000000009</c:v>
                </c:pt>
                <c:pt idx="399">
                  <c:v>65.600000000000009</c:v>
                </c:pt>
                <c:pt idx="400">
                  <c:v>65.36999999999999</c:v>
                </c:pt>
                <c:pt idx="401">
                  <c:v>65.36999999999999</c:v>
                </c:pt>
                <c:pt idx="402">
                  <c:v>65.14</c:v>
                </c:pt>
                <c:pt idx="403">
                  <c:v>65.14</c:v>
                </c:pt>
                <c:pt idx="404">
                  <c:v>65.14</c:v>
                </c:pt>
                <c:pt idx="405">
                  <c:v>65.14</c:v>
                </c:pt>
                <c:pt idx="406">
                  <c:v>65.14</c:v>
                </c:pt>
                <c:pt idx="407">
                  <c:v>65.14</c:v>
                </c:pt>
                <c:pt idx="408">
                  <c:v>64.679999999999978</c:v>
                </c:pt>
                <c:pt idx="409">
                  <c:v>64.679999999999978</c:v>
                </c:pt>
                <c:pt idx="410">
                  <c:v>64.45</c:v>
                </c:pt>
                <c:pt idx="411">
                  <c:v>64.45</c:v>
                </c:pt>
                <c:pt idx="412">
                  <c:v>64.22</c:v>
                </c:pt>
                <c:pt idx="413">
                  <c:v>64.22</c:v>
                </c:pt>
                <c:pt idx="414">
                  <c:v>63.99</c:v>
                </c:pt>
                <c:pt idx="415">
                  <c:v>63.99</c:v>
                </c:pt>
                <c:pt idx="416">
                  <c:v>63.99</c:v>
                </c:pt>
                <c:pt idx="417">
                  <c:v>63.99</c:v>
                </c:pt>
                <c:pt idx="418">
                  <c:v>63.760000000000012</c:v>
                </c:pt>
                <c:pt idx="419">
                  <c:v>63.760000000000012</c:v>
                </c:pt>
                <c:pt idx="420">
                  <c:v>63.53</c:v>
                </c:pt>
                <c:pt idx="421">
                  <c:v>63.53</c:v>
                </c:pt>
                <c:pt idx="422">
                  <c:v>63.290000000000013</c:v>
                </c:pt>
                <c:pt idx="423">
                  <c:v>63.290000000000013</c:v>
                </c:pt>
                <c:pt idx="424">
                  <c:v>63.06</c:v>
                </c:pt>
                <c:pt idx="425">
                  <c:v>63.06</c:v>
                </c:pt>
                <c:pt idx="426">
                  <c:v>62.83</c:v>
                </c:pt>
                <c:pt idx="427">
                  <c:v>62.83</c:v>
                </c:pt>
                <c:pt idx="428">
                  <c:v>62.6</c:v>
                </c:pt>
                <c:pt idx="429">
                  <c:v>62.6</c:v>
                </c:pt>
                <c:pt idx="430">
                  <c:v>62.6</c:v>
                </c:pt>
                <c:pt idx="431">
                  <c:v>62.6</c:v>
                </c:pt>
                <c:pt idx="432">
                  <c:v>62.6</c:v>
                </c:pt>
                <c:pt idx="433">
                  <c:v>62.6</c:v>
                </c:pt>
                <c:pt idx="434">
                  <c:v>62.14</c:v>
                </c:pt>
                <c:pt idx="435">
                  <c:v>62.14</c:v>
                </c:pt>
                <c:pt idx="436">
                  <c:v>61.91</c:v>
                </c:pt>
                <c:pt idx="437">
                  <c:v>61.91</c:v>
                </c:pt>
                <c:pt idx="438">
                  <c:v>61.67</c:v>
                </c:pt>
                <c:pt idx="439">
                  <c:v>61.67</c:v>
                </c:pt>
                <c:pt idx="440">
                  <c:v>61.44</c:v>
                </c:pt>
                <c:pt idx="441">
                  <c:v>61.44</c:v>
                </c:pt>
                <c:pt idx="442">
                  <c:v>61.21</c:v>
                </c:pt>
                <c:pt idx="443">
                  <c:v>61.21</c:v>
                </c:pt>
                <c:pt idx="444">
                  <c:v>61.21</c:v>
                </c:pt>
                <c:pt idx="445">
                  <c:v>61.21</c:v>
                </c:pt>
                <c:pt idx="446">
                  <c:v>60.980000000000004</c:v>
                </c:pt>
                <c:pt idx="447">
                  <c:v>60.980000000000004</c:v>
                </c:pt>
                <c:pt idx="448">
                  <c:v>60.74</c:v>
                </c:pt>
                <c:pt idx="449">
                  <c:v>60.74</c:v>
                </c:pt>
                <c:pt idx="450">
                  <c:v>60.74</c:v>
                </c:pt>
                <c:pt idx="451">
                  <c:v>60.74</c:v>
                </c:pt>
                <c:pt idx="452">
                  <c:v>60.51</c:v>
                </c:pt>
                <c:pt idx="453">
                  <c:v>60.51</c:v>
                </c:pt>
                <c:pt idx="454">
                  <c:v>60.28</c:v>
                </c:pt>
                <c:pt idx="455">
                  <c:v>60.28</c:v>
                </c:pt>
                <c:pt idx="456">
                  <c:v>60.040000000000006</c:v>
                </c:pt>
                <c:pt idx="457">
                  <c:v>60.040000000000006</c:v>
                </c:pt>
                <c:pt idx="458">
                  <c:v>59.809999999999995</c:v>
                </c:pt>
                <c:pt idx="459">
                  <c:v>59.809999999999995</c:v>
                </c:pt>
                <c:pt idx="460">
                  <c:v>59.58</c:v>
                </c:pt>
                <c:pt idx="461">
                  <c:v>59.58</c:v>
                </c:pt>
                <c:pt idx="462">
                  <c:v>59.34</c:v>
                </c:pt>
                <c:pt idx="463">
                  <c:v>59.34</c:v>
                </c:pt>
                <c:pt idx="464">
                  <c:v>59.11</c:v>
                </c:pt>
                <c:pt idx="465">
                  <c:v>59.11</c:v>
                </c:pt>
                <c:pt idx="466">
                  <c:v>58.879999999999995</c:v>
                </c:pt>
                <c:pt idx="467">
                  <c:v>58.879999999999995</c:v>
                </c:pt>
                <c:pt idx="468">
                  <c:v>58.64</c:v>
                </c:pt>
                <c:pt idx="469">
                  <c:v>58.64</c:v>
                </c:pt>
                <c:pt idx="470">
                  <c:v>58.41</c:v>
                </c:pt>
                <c:pt idx="471">
                  <c:v>58.41</c:v>
                </c:pt>
                <c:pt idx="472">
                  <c:v>58.41</c:v>
                </c:pt>
                <c:pt idx="473">
                  <c:v>58.41</c:v>
                </c:pt>
                <c:pt idx="474">
                  <c:v>58.17</c:v>
                </c:pt>
                <c:pt idx="475">
                  <c:v>58.17</c:v>
                </c:pt>
                <c:pt idx="476">
                  <c:v>57.940000000000005</c:v>
                </c:pt>
                <c:pt idx="477">
                  <c:v>57.940000000000005</c:v>
                </c:pt>
                <c:pt idx="478">
                  <c:v>57.70000000000001</c:v>
                </c:pt>
                <c:pt idx="479">
                  <c:v>57.70000000000001</c:v>
                </c:pt>
                <c:pt idx="480">
                  <c:v>57.70000000000001</c:v>
                </c:pt>
                <c:pt idx="481">
                  <c:v>57.70000000000001</c:v>
                </c:pt>
                <c:pt idx="482">
                  <c:v>57.24</c:v>
                </c:pt>
                <c:pt idx="483">
                  <c:v>57.24</c:v>
                </c:pt>
                <c:pt idx="484">
                  <c:v>57</c:v>
                </c:pt>
                <c:pt idx="485">
                  <c:v>57</c:v>
                </c:pt>
                <c:pt idx="486">
                  <c:v>56.77000000000001</c:v>
                </c:pt>
                <c:pt idx="487">
                  <c:v>56.77000000000001</c:v>
                </c:pt>
                <c:pt idx="488">
                  <c:v>56.53</c:v>
                </c:pt>
                <c:pt idx="489">
                  <c:v>56.53</c:v>
                </c:pt>
                <c:pt idx="490">
                  <c:v>56.53</c:v>
                </c:pt>
                <c:pt idx="491">
                  <c:v>56.53</c:v>
                </c:pt>
                <c:pt idx="492">
                  <c:v>56.06</c:v>
                </c:pt>
                <c:pt idx="493">
                  <c:v>56.06</c:v>
                </c:pt>
                <c:pt idx="494">
                  <c:v>56.06</c:v>
                </c:pt>
                <c:pt idx="495">
                  <c:v>56.06</c:v>
                </c:pt>
                <c:pt idx="496">
                  <c:v>55.83</c:v>
                </c:pt>
                <c:pt idx="497">
                  <c:v>55.83</c:v>
                </c:pt>
                <c:pt idx="498">
                  <c:v>55.59</c:v>
                </c:pt>
                <c:pt idx="499">
                  <c:v>55.59</c:v>
                </c:pt>
                <c:pt idx="500">
                  <c:v>55.59</c:v>
                </c:pt>
                <c:pt idx="501">
                  <c:v>55.59</c:v>
                </c:pt>
                <c:pt idx="502">
                  <c:v>55.120000000000012</c:v>
                </c:pt>
                <c:pt idx="503">
                  <c:v>55.120000000000012</c:v>
                </c:pt>
                <c:pt idx="504">
                  <c:v>54.890000000000008</c:v>
                </c:pt>
                <c:pt idx="505">
                  <c:v>54.890000000000008</c:v>
                </c:pt>
                <c:pt idx="506">
                  <c:v>54.65</c:v>
                </c:pt>
                <c:pt idx="507">
                  <c:v>54.65</c:v>
                </c:pt>
                <c:pt idx="508">
                  <c:v>54.410000000000004</c:v>
                </c:pt>
                <c:pt idx="509">
                  <c:v>54.410000000000004</c:v>
                </c:pt>
                <c:pt idx="510">
                  <c:v>54.18</c:v>
                </c:pt>
                <c:pt idx="511">
                  <c:v>54.18</c:v>
                </c:pt>
                <c:pt idx="512">
                  <c:v>54.18</c:v>
                </c:pt>
                <c:pt idx="513">
                  <c:v>54.18</c:v>
                </c:pt>
                <c:pt idx="514">
                  <c:v>53.71</c:v>
                </c:pt>
                <c:pt idx="515">
                  <c:v>53.71</c:v>
                </c:pt>
                <c:pt idx="516">
                  <c:v>53.71</c:v>
                </c:pt>
                <c:pt idx="517">
                  <c:v>53.71</c:v>
                </c:pt>
                <c:pt idx="518">
                  <c:v>53.47</c:v>
                </c:pt>
                <c:pt idx="519">
                  <c:v>53.47</c:v>
                </c:pt>
                <c:pt idx="520">
                  <c:v>53.47</c:v>
                </c:pt>
                <c:pt idx="521">
                  <c:v>53.47</c:v>
                </c:pt>
                <c:pt idx="522">
                  <c:v>53.230000000000011</c:v>
                </c:pt>
                <c:pt idx="523">
                  <c:v>53.230000000000011</c:v>
                </c:pt>
                <c:pt idx="524">
                  <c:v>53</c:v>
                </c:pt>
                <c:pt idx="525">
                  <c:v>53</c:v>
                </c:pt>
                <c:pt idx="526">
                  <c:v>52.760000000000012</c:v>
                </c:pt>
                <c:pt idx="527">
                  <c:v>52.760000000000012</c:v>
                </c:pt>
                <c:pt idx="528">
                  <c:v>52.52</c:v>
                </c:pt>
                <c:pt idx="529">
                  <c:v>52.52</c:v>
                </c:pt>
                <c:pt idx="530">
                  <c:v>52.28</c:v>
                </c:pt>
                <c:pt idx="531">
                  <c:v>52.28</c:v>
                </c:pt>
                <c:pt idx="532">
                  <c:v>52.04</c:v>
                </c:pt>
                <c:pt idx="533">
                  <c:v>52.04</c:v>
                </c:pt>
                <c:pt idx="534">
                  <c:v>51.81</c:v>
                </c:pt>
                <c:pt idx="535">
                  <c:v>51.81</c:v>
                </c:pt>
                <c:pt idx="536">
                  <c:v>51.570000000000007</c:v>
                </c:pt>
                <c:pt idx="537">
                  <c:v>51.570000000000007</c:v>
                </c:pt>
                <c:pt idx="538">
                  <c:v>51.33</c:v>
                </c:pt>
                <c:pt idx="539">
                  <c:v>51.33</c:v>
                </c:pt>
                <c:pt idx="540">
                  <c:v>51.09</c:v>
                </c:pt>
                <c:pt idx="541">
                  <c:v>51.09</c:v>
                </c:pt>
                <c:pt idx="542">
                  <c:v>50.860000000000007</c:v>
                </c:pt>
                <c:pt idx="543">
                  <c:v>50.860000000000007</c:v>
                </c:pt>
                <c:pt idx="544">
                  <c:v>50.620000000000012</c:v>
                </c:pt>
                <c:pt idx="545">
                  <c:v>50.620000000000012</c:v>
                </c:pt>
                <c:pt idx="546">
                  <c:v>50.38</c:v>
                </c:pt>
                <c:pt idx="547">
                  <c:v>50.38</c:v>
                </c:pt>
                <c:pt idx="548">
                  <c:v>50.38</c:v>
                </c:pt>
                <c:pt idx="549">
                  <c:v>50.38</c:v>
                </c:pt>
                <c:pt idx="550">
                  <c:v>50.38</c:v>
                </c:pt>
                <c:pt idx="551">
                  <c:v>50.38</c:v>
                </c:pt>
                <c:pt idx="552">
                  <c:v>50.38</c:v>
                </c:pt>
                <c:pt idx="553">
                  <c:v>50.38</c:v>
                </c:pt>
                <c:pt idx="554">
                  <c:v>50.14</c:v>
                </c:pt>
                <c:pt idx="555">
                  <c:v>50.14</c:v>
                </c:pt>
                <c:pt idx="556">
                  <c:v>49.9</c:v>
                </c:pt>
                <c:pt idx="557">
                  <c:v>49.9</c:v>
                </c:pt>
                <c:pt idx="558">
                  <c:v>49.660000000000011</c:v>
                </c:pt>
                <c:pt idx="559">
                  <c:v>49.660000000000011</c:v>
                </c:pt>
                <c:pt idx="560">
                  <c:v>49.42</c:v>
                </c:pt>
                <c:pt idx="561">
                  <c:v>49.42</c:v>
                </c:pt>
                <c:pt idx="562">
                  <c:v>49.42</c:v>
                </c:pt>
                <c:pt idx="563">
                  <c:v>49.42</c:v>
                </c:pt>
                <c:pt idx="564">
                  <c:v>49.17</c:v>
                </c:pt>
                <c:pt idx="565">
                  <c:v>49.17</c:v>
                </c:pt>
                <c:pt idx="566">
                  <c:v>49.17</c:v>
                </c:pt>
                <c:pt idx="567">
                  <c:v>49.17</c:v>
                </c:pt>
                <c:pt idx="568">
                  <c:v>48.93</c:v>
                </c:pt>
                <c:pt idx="569">
                  <c:v>48.93</c:v>
                </c:pt>
                <c:pt idx="570">
                  <c:v>48.93</c:v>
                </c:pt>
                <c:pt idx="571">
                  <c:v>48.93</c:v>
                </c:pt>
                <c:pt idx="572">
                  <c:v>48.93</c:v>
                </c:pt>
                <c:pt idx="573">
                  <c:v>48.93</c:v>
                </c:pt>
                <c:pt idx="574">
                  <c:v>48.690000000000012</c:v>
                </c:pt>
                <c:pt idx="575">
                  <c:v>48.690000000000012</c:v>
                </c:pt>
                <c:pt idx="576">
                  <c:v>48.690000000000012</c:v>
                </c:pt>
                <c:pt idx="577">
                  <c:v>48.690000000000012</c:v>
                </c:pt>
                <c:pt idx="578">
                  <c:v>48.44</c:v>
                </c:pt>
                <c:pt idx="579">
                  <c:v>48.44</c:v>
                </c:pt>
                <c:pt idx="580">
                  <c:v>48.44</c:v>
                </c:pt>
                <c:pt idx="581">
                  <c:v>48.44</c:v>
                </c:pt>
                <c:pt idx="582">
                  <c:v>48.44</c:v>
                </c:pt>
                <c:pt idx="583">
                  <c:v>48.44</c:v>
                </c:pt>
                <c:pt idx="584">
                  <c:v>48.44</c:v>
                </c:pt>
                <c:pt idx="585">
                  <c:v>48.44</c:v>
                </c:pt>
                <c:pt idx="586">
                  <c:v>48.190000000000012</c:v>
                </c:pt>
                <c:pt idx="587">
                  <c:v>48.190000000000012</c:v>
                </c:pt>
                <c:pt idx="588">
                  <c:v>48.190000000000012</c:v>
                </c:pt>
                <c:pt idx="589">
                  <c:v>48.190000000000012</c:v>
                </c:pt>
                <c:pt idx="590">
                  <c:v>47.94</c:v>
                </c:pt>
                <c:pt idx="591">
                  <c:v>47.94</c:v>
                </c:pt>
                <c:pt idx="592">
                  <c:v>47.94</c:v>
                </c:pt>
                <c:pt idx="593">
                  <c:v>47.94</c:v>
                </c:pt>
                <c:pt idx="594">
                  <c:v>47.94</c:v>
                </c:pt>
                <c:pt idx="595">
                  <c:v>47.94</c:v>
                </c:pt>
                <c:pt idx="596">
                  <c:v>47.94</c:v>
                </c:pt>
                <c:pt idx="597">
                  <c:v>47.94</c:v>
                </c:pt>
                <c:pt idx="598">
                  <c:v>47.94</c:v>
                </c:pt>
                <c:pt idx="599">
                  <c:v>47.94</c:v>
                </c:pt>
                <c:pt idx="600">
                  <c:v>47.94</c:v>
                </c:pt>
                <c:pt idx="601">
                  <c:v>47.94</c:v>
                </c:pt>
                <c:pt idx="602">
                  <c:v>47.94</c:v>
                </c:pt>
                <c:pt idx="603">
                  <c:v>47.94</c:v>
                </c:pt>
                <c:pt idx="604">
                  <c:v>47.94</c:v>
                </c:pt>
                <c:pt idx="605">
                  <c:v>47.94</c:v>
                </c:pt>
                <c:pt idx="606">
                  <c:v>47.94</c:v>
                </c:pt>
                <c:pt idx="607">
                  <c:v>47.94</c:v>
                </c:pt>
                <c:pt idx="608">
                  <c:v>47.94</c:v>
                </c:pt>
                <c:pt idx="609">
                  <c:v>47.94</c:v>
                </c:pt>
                <c:pt idx="610">
                  <c:v>47.94</c:v>
                </c:pt>
                <c:pt idx="611">
                  <c:v>47.94</c:v>
                </c:pt>
                <c:pt idx="612">
                  <c:v>47.67</c:v>
                </c:pt>
                <c:pt idx="613">
                  <c:v>47.67</c:v>
                </c:pt>
                <c:pt idx="614">
                  <c:v>47.67</c:v>
                </c:pt>
                <c:pt idx="615">
                  <c:v>47.67</c:v>
                </c:pt>
                <c:pt idx="616">
                  <c:v>47.67</c:v>
                </c:pt>
                <c:pt idx="617">
                  <c:v>47.67</c:v>
                </c:pt>
                <c:pt idx="618">
                  <c:v>47.4</c:v>
                </c:pt>
                <c:pt idx="619">
                  <c:v>47.4</c:v>
                </c:pt>
                <c:pt idx="620">
                  <c:v>47.13</c:v>
                </c:pt>
                <c:pt idx="621">
                  <c:v>47.13</c:v>
                </c:pt>
                <c:pt idx="622">
                  <c:v>47.13</c:v>
                </c:pt>
                <c:pt idx="623">
                  <c:v>47.13</c:v>
                </c:pt>
                <c:pt idx="624">
                  <c:v>47.13</c:v>
                </c:pt>
                <c:pt idx="625">
                  <c:v>47.13</c:v>
                </c:pt>
                <c:pt idx="626">
                  <c:v>47.13</c:v>
                </c:pt>
                <c:pt idx="627">
                  <c:v>47.13</c:v>
                </c:pt>
                <c:pt idx="628">
                  <c:v>47.13</c:v>
                </c:pt>
                <c:pt idx="629">
                  <c:v>47.13</c:v>
                </c:pt>
                <c:pt idx="630">
                  <c:v>47.13</c:v>
                </c:pt>
                <c:pt idx="631">
                  <c:v>47.13</c:v>
                </c:pt>
                <c:pt idx="632">
                  <c:v>47.13</c:v>
                </c:pt>
                <c:pt idx="633">
                  <c:v>47.13</c:v>
                </c:pt>
                <c:pt idx="634">
                  <c:v>46.85</c:v>
                </c:pt>
                <c:pt idx="635">
                  <c:v>46.85</c:v>
                </c:pt>
                <c:pt idx="636">
                  <c:v>46.85</c:v>
                </c:pt>
                <c:pt idx="637">
                  <c:v>46.85</c:v>
                </c:pt>
                <c:pt idx="638">
                  <c:v>46.85</c:v>
                </c:pt>
                <c:pt idx="639">
                  <c:v>46.85</c:v>
                </c:pt>
                <c:pt idx="640">
                  <c:v>46.85</c:v>
                </c:pt>
                <c:pt idx="641">
                  <c:v>46.85</c:v>
                </c:pt>
                <c:pt idx="642">
                  <c:v>46.85</c:v>
                </c:pt>
                <c:pt idx="643">
                  <c:v>46.85</c:v>
                </c:pt>
                <c:pt idx="644">
                  <c:v>46.85</c:v>
                </c:pt>
                <c:pt idx="645">
                  <c:v>46.85</c:v>
                </c:pt>
                <c:pt idx="646">
                  <c:v>46.85</c:v>
                </c:pt>
                <c:pt idx="647">
                  <c:v>46.85</c:v>
                </c:pt>
                <c:pt idx="648">
                  <c:v>46.56</c:v>
                </c:pt>
                <c:pt idx="649">
                  <c:v>46.56</c:v>
                </c:pt>
                <c:pt idx="650">
                  <c:v>46.56</c:v>
                </c:pt>
                <c:pt idx="651">
                  <c:v>46.56</c:v>
                </c:pt>
                <c:pt idx="652">
                  <c:v>46.56</c:v>
                </c:pt>
                <c:pt idx="653">
                  <c:v>46.56</c:v>
                </c:pt>
                <c:pt idx="654">
                  <c:v>46.27</c:v>
                </c:pt>
                <c:pt idx="655">
                  <c:v>46.27</c:v>
                </c:pt>
                <c:pt idx="656">
                  <c:v>46.27</c:v>
                </c:pt>
                <c:pt idx="657">
                  <c:v>46.27</c:v>
                </c:pt>
                <c:pt idx="658">
                  <c:v>46.27</c:v>
                </c:pt>
                <c:pt idx="659">
                  <c:v>46.27</c:v>
                </c:pt>
                <c:pt idx="660">
                  <c:v>45.97</c:v>
                </c:pt>
                <c:pt idx="661">
                  <c:v>45.97</c:v>
                </c:pt>
                <c:pt idx="662">
                  <c:v>45.97</c:v>
                </c:pt>
                <c:pt idx="663">
                  <c:v>45.97</c:v>
                </c:pt>
                <c:pt idx="664">
                  <c:v>45.97</c:v>
                </c:pt>
                <c:pt idx="665">
                  <c:v>45.97</c:v>
                </c:pt>
                <c:pt idx="666">
                  <c:v>45.97</c:v>
                </c:pt>
                <c:pt idx="667">
                  <c:v>45.97</c:v>
                </c:pt>
                <c:pt idx="668">
                  <c:v>45.97</c:v>
                </c:pt>
                <c:pt idx="669">
                  <c:v>45.97</c:v>
                </c:pt>
                <c:pt idx="670">
                  <c:v>45.97</c:v>
                </c:pt>
                <c:pt idx="671">
                  <c:v>45.97</c:v>
                </c:pt>
                <c:pt idx="672">
                  <c:v>45.97</c:v>
                </c:pt>
                <c:pt idx="673">
                  <c:v>45.97</c:v>
                </c:pt>
                <c:pt idx="674">
                  <c:v>45.97</c:v>
                </c:pt>
                <c:pt idx="675">
                  <c:v>45.97</c:v>
                </c:pt>
                <c:pt idx="676">
                  <c:v>45.660000000000011</c:v>
                </c:pt>
                <c:pt idx="677">
                  <c:v>45.660000000000011</c:v>
                </c:pt>
                <c:pt idx="678">
                  <c:v>45.660000000000011</c:v>
                </c:pt>
                <c:pt idx="679">
                  <c:v>45.660000000000011</c:v>
                </c:pt>
                <c:pt idx="680">
                  <c:v>45.35</c:v>
                </c:pt>
                <c:pt idx="681">
                  <c:v>45.35</c:v>
                </c:pt>
                <c:pt idx="682">
                  <c:v>45.04</c:v>
                </c:pt>
                <c:pt idx="683">
                  <c:v>45.04</c:v>
                </c:pt>
                <c:pt idx="684">
                  <c:v>45.04</c:v>
                </c:pt>
                <c:pt idx="685">
                  <c:v>45.04</c:v>
                </c:pt>
                <c:pt idx="686">
                  <c:v>44.720000000000013</c:v>
                </c:pt>
                <c:pt idx="687">
                  <c:v>44.720000000000013</c:v>
                </c:pt>
                <c:pt idx="688">
                  <c:v>44.720000000000013</c:v>
                </c:pt>
                <c:pt idx="689">
                  <c:v>44.720000000000013</c:v>
                </c:pt>
                <c:pt idx="690">
                  <c:v>44.720000000000013</c:v>
                </c:pt>
                <c:pt idx="691">
                  <c:v>44.720000000000013</c:v>
                </c:pt>
                <c:pt idx="692">
                  <c:v>44.720000000000013</c:v>
                </c:pt>
                <c:pt idx="693">
                  <c:v>44.720000000000013</c:v>
                </c:pt>
                <c:pt idx="694">
                  <c:v>44.720000000000013</c:v>
                </c:pt>
                <c:pt idx="695">
                  <c:v>44.720000000000013</c:v>
                </c:pt>
                <c:pt idx="696">
                  <c:v>44.720000000000013</c:v>
                </c:pt>
                <c:pt idx="697">
                  <c:v>44.720000000000013</c:v>
                </c:pt>
                <c:pt idx="698">
                  <c:v>44.720000000000013</c:v>
                </c:pt>
                <c:pt idx="699">
                  <c:v>44.720000000000013</c:v>
                </c:pt>
                <c:pt idx="700">
                  <c:v>44.720000000000013</c:v>
                </c:pt>
                <c:pt idx="701">
                  <c:v>44.720000000000013</c:v>
                </c:pt>
                <c:pt idx="702">
                  <c:v>44.720000000000013</c:v>
                </c:pt>
                <c:pt idx="703">
                  <c:v>44.720000000000013</c:v>
                </c:pt>
                <c:pt idx="704">
                  <c:v>44.720000000000013</c:v>
                </c:pt>
                <c:pt idx="705">
                  <c:v>44.720000000000013</c:v>
                </c:pt>
                <c:pt idx="706">
                  <c:v>44.39</c:v>
                </c:pt>
                <c:pt idx="707">
                  <c:v>44.39</c:v>
                </c:pt>
                <c:pt idx="708">
                  <c:v>44.05</c:v>
                </c:pt>
                <c:pt idx="709">
                  <c:v>44.05</c:v>
                </c:pt>
                <c:pt idx="710">
                  <c:v>44.05</c:v>
                </c:pt>
                <c:pt idx="711">
                  <c:v>44.05</c:v>
                </c:pt>
                <c:pt idx="712">
                  <c:v>44.05</c:v>
                </c:pt>
                <c:pt idx="713">
                  <c:v>44.05</c:v>
                </c:pt>
                <c:pt idx="714">
                  <c:v>44.05</c:v>
                </c:pt>
                <c:pt idx="715">
                  <c:v>44.05</c:v>
                </c:pt>
                <c:pt idx="716">
                  <c:v>44.05</c:v>
                </c:pt>
                <c:pt idx="717">
                  <c:v>44.05</c:v>
                </c:pt>
                <c:pt idx="718">
                  <c:v>43.7</c:v>
                </c:pt>
                <c:pt idx="719">
                  <c:v>43.7</c:v>
                </c:pt>
                <c:pt idx="720">
                  <c:v>43.7</c:v>
                </c:pt>
                <c:pt idx="721">
                  <c:v>43.7</c:v>
                </c:pt>
                <c:pt idx="722">
                  <c:v>43.7</c:v>
                </c:pt>
                <c:pt idx="723">
                  <c:v>43.7</c:v>
                </c:pt>
                <c:pt idx="724">
                  <c:v>43.7</c:v>
                </c:pt>
                <c:pt idx="725">
                  <c:v>43.7</c:v>
                </c:pt>
                <c:pt idx="726">
                  <c:v>43.7</c:v>
                </c:pt>
                <c:pt idx="727">
                  <c:v>43.7</c:v>
                </c:pt>
                <c:pt idx="728">
                  <c:v>43.7</c:v>
                </c:pt>
                <c:pt idx="729">
                  <c:v>43.7</c:v>
                </c:pt>
                <c:pt idx="730">
                  <c:v>43.34</c:v>
                </c:pt>
                <c:pt idx="731">
                  <c:v>43.34</c:v>
                </c:pt>
                <c:pt idx="732">
                  <c:v>43.34</c:v>
                </c:pt>
                <c:pt idx="733">
                  <c:v>43.34</c:v>
                </c:pt>
                <c:pt idx="734">
                  <c:v>43.34</c:v>
                </c:pt>
                <c:pt idx="735">
                  <c:v>43.34</c:v>
                </c:pt>
                <c:pt idx="736">
                  <c:v>43.34</c:v>
                </c:pt>
                <c:pt idx="737">
                  <c:v>43.34</c:v>
                </c:pt>
                <c:pt idx="738">
                  <c:v>42.970000000000006</c:v>
                </c:pt>
                <c:pt idx="739">
                  <c:v>42.970000000000006</c:v>
                </c:pt>
                <c:pt idx="740">
                  <c:v>42.970000000000006</c:v>
                </c:pt>
                <c:pt idx="741">
                  <c:v>42.970000000000006</c:v>
                </c:pt>
                <c:pt idx="742">
                  <c:v>42.970000000000006</c:v>
                </c:pt>
                <c:pt idx="743">
                  <c:v>42.970000000000006</c:v>
                </c:pt>
                <c:pt idx="744">
                  <c:v>42.59</c:v>
                </c:pt>
                <c:pt idx="745">
                  <c:v>42.59</c:v>
                </c:pt>
                <c:pt idx="746">
                  <c:v>42.59</c:v>
                </c:pt>
                <c:pt idx="747">
                  <c:v>42.59</c:v>
                </c:pt>
                <c:pt idx="748">
                  <c:v>42.21</c:v>
                </c:pt>
                <c:pt idx="749">
                  <c:v>42.21</c:v>
                </c:pt>
                <c:pt idx="750">
                  <c:v>42.21</c:v>
                </c:pt>
                <c:pt idx="751">
                  <c:v>42.21</c:v>
                </c:pt>
                <c:pt idx="752">
                  <c:v>41.83</c:v>
                </c:pt>
                <c:pt idx="753">
                  <c:v>41.83</c:v>
                </c:pt>
                <c:pt idx="754">
                  <c:v>41.83</c:v>
                </c:pt>
                <c:pt idx="755">
                  <c:v>41.83</c:v>
                </c:pt>
                <c:pt idx="756">
                  <c:v>41.83</c:v>
                </c:pt>
                <c:pt idx="757">
                  <c:v>41.83</c:v>
                </c:pt>
                <c:pt idx="758">
                  <c:v>41.83</c:v>
                </c:pt>
                <c:pt idx="759">
                  <c:v>41.83</c:v>
                </c:pt>
                <c:pt idx="760">
                  <c:v>41.83</c:v>
                </c:pt>
                <c:pt idx="761">
                  <c:v>41.83</c:v>
                </c:pt>
                <c:pt idx="762">
                  <c:v>41.83</c:v>
                </c:pt>
                <c:pt idx="763">
                  <c:v>41.83</c:v>
                </c:pt>
                <c:pt idx="764">
                  <c:v>41.83</c:v>
                </c:pt>
                <c:pt idx="765">
                  <c:v>41.83</c:v>
                </c:pt>
                <c:pt idx="766">
                  <c:v>41.83</c:v>
                </c:pt>
                <c:pt idx="767">
                  <c:v>41.83</c:v>
                </c:pt>
                <c:pt idx="768">
                  <c:v>41.83</c:v>
                </c:pt>
                <c:pt idx="769">
                  <c:v>41.83</c:v>
                </c:pt>
                <c:pt idx="770">
                  <c:v>41.83</c:v>
                </c:pt>
                <c:pt idx="771">
                  <c:v>41.83</c:v>
                </c:pt>
                <c:pt idx="772">
                  <c:v>41.83</c:v>
                </c:pt>
                <c:pt idx="773">
                  <c:v>41.83</c:v>
                </c:pt>
                <c:pt idx="774">
                  <c:v>41.83</c:v>
                </c:pt>
                <c:pt idx="775">
                  <c:v>41.83</c:v>
                </c:pt>
                <c:pt idx="776">
                  <c:v>41.83</c:v>
                </c:pt>
                <c:pt idx="777">
                  <c:v>41.83</c:v>
                </c:pt>
                <c:pt idx="778">
                  <c:v>41.83</c:v>
                </c:pt>
                <c:pt idx="779">
                  <c:v>41.83</c:v>
                </c:pt>
                <c:pt idx="780">
                  <c:v>41.83</c:v>
                </c:pt>
                <c:pt idx="781">
                  <c:v>41.83</c:v>
                </c:pt>
                <c:pt idx="782">
                  <c:v>41.83</c:v>
                </c:pt>
                <c:pt idx="783">
                  <c:v>41.83</c:v>
                </c:pt>
                <c:pt idx="784">
                  <c:v>41.83</c:v>
                </c:pt>
                <c:pt idx="785">
                  <c:v>41.83</c:v>
                </c:pt>
                <c:pt idx="786">
                  <c:v>41.83</c:v>
                </c:pt>
                <c:pt idx="787">
                  <c:v>41.83</c:v>
                </c:pt>
                <c:pt idx="788">
                  <c:v>41.83</c:v>
                </c:pt>
                <c:pt idx="789">
                  <c:v>41.83</c:v>
                </c:pt>
                <c:pt idx="790">
                  <c:v>41.83</c:v>
                </c:pt>
                <c:pt idx="791">
                  <c:v>41.83</c:v>
                </c:pt>
                <c:pt idx="792">
                  <c:v>41.36</c:v>
                </c:pt>
                <c:pt idx="793">
                  <c:v>41.36</c:v>
                </c:pt>
                <c:pt idx="794">
                  <c:v>41.36</c:v>
                </c:pt>
                <c:pt idx="795">
                  <c:v>41.36</c:v>
                </c:pt>
                <c:pt idx="796">
                  <c:v>41.36</c:v>
                </c:pt>
                <c:pt idx="797">
                  <c:v>41.36</c:v>
                </c:pt>
                <c:pt idx="798">
                  <c:v>41.36</c:v>
                </c:pt>
                <c:pt idx="799">
                  <c:v>41.36</c:v>
                </c:pt>
                <c:pt idx="800">
                  <c:v>41.36</c:v>
                </c:pt>
                <c:pt idx="801">
                  <c:v>41.36</c:v>
                </c:pt>
                <c:pt idx="802">
                  <c:v>41.36</c:v>
                </c:pt>
                <c:pt idx="803">
                  <c:v>41.36</c:v>
                </c:pt>
                <c:pt idx="804">
                  <c:v>41.36</c:v>
                </c:pt>
                <c:pt idx="805">
                  <c:v>41.36</c:v>
                </c:pt>
                <c:pt idx="806">
                  <c:v>41.36</c:v>
                </c:pt>
                <c:pt idx="807">
                  <c:v>41.36</c:v>
                </c:pt>
                <c:pt idx="808">
                  <c:v>41.36</c:v>
                </c:pt>
                <c:pt idx="809">
                  <c:v>41.36</c:v>
                </c:pt>
                <c:pt idx="810">
                  <c:v>41.36</c:v>
                </c:pt>
                <c:pt idx="811">
                  <c:v>41.36</c:v>
                </c:pt>
                <c:pt idx="812">
                  <c:v>40.849999999999994</c:v>
                </c:pt>
                <c:pt idx="813">
                  <c:v>40.849999999999994</c:v>
                </c:pt>
                <c:pt idx="814">
                  <c:v>40.849999999999994</c:v>
                </c:pt>
                <c:pt idx="815">
                  <c:v>40.849999999999994</c:v>
                </c:pt>
                <c:pt idx="816">
                  <c:v>40.849999999999994</c:v>
                </c:pt>
                <c:pt idx="817">
                  <c:v>40.849999999999994</c:v>
                </c:pt>
                <c:pt idx="818">
                  <c:v>40.849999999999994</c:v>
                </c:pt>
                <c:pt idx="819">
                  <c:v>40.849999999999994</c:v>
                </c:pt>
                <c:pt idx="820">
                  <c:v>40.849999999999994</c:v>
                </c:pt>
                <c:pt idx="821">
                  <c:v>40.849999999999994</c:v>
                </c:pt>
                <c:pt idx="822">
                  <c:v>40.849999999999994</c:v>
                </c:pt>
                <c:pt idx="823">
                  <c:v>40.849999999999994</c:v>
                </c:pt>
                <c:pt idx="824">
                  <c:v>40.849999999999994</c:v>
                </c:pt>
                <c:pt idx="825">
                  <c:v>40.849999999999994</c:v>
                </c:pt>
                <c:pt idx="826">
                  <c:v>40.849999999999994</c:v>
                </c:pt>
                <c:pt idx="827">
                  <c:v>40.849999999999994</c:v>
                </c:pt>
                <c:pt idx="828">
                  <c:v>40.28</c:v>
                </c:pt>
                <c:pt idx="829">
                  <c:v>40.28</c:v>
                </c:pt>
                <c:pt idx="830">
                  <c:v>40.28</c:v>
                </c:pt>
                <c:pt idx="831">
                  <c:v>40.28</c:v>
                </c:pt>
                <c:pt idx="832">
                  <c:v>39.700000000000003</c:v>
                </c:pt>
                <c:pt idx="833">
                  <c:v>39.700000000000003</c:v>
                </c:pt>
                <c:pt idx="834">
                  <c:v>39.700000000000003</c:v>
                </c:pt>
                <c:pt idx="835">
                  <c:v>39.700000000000003</c:v>
                </c:pt>
                <c:pt idx="836">
                  <c:v>39.700000000000003</c:v>
                </c:pt>
                <c:pt idx="837">
                  <c:v>39.700000000000003</c:v>
                </c:pt>
                <c:pt idx="838">
                  <c:v>39.700000000000003</c:v>
                </c:pt>
                <c:pt idx="839">
                  <c:v>39.700000000000003</c:v>
                </c:pt>
                <c:pt idx="840">
                  <c:v>39.700000000000003</c:v>
                </c:pt>
                <c:pt idx="841">
                  <c:v>39.700000000000003</c:v>
                </c:pt>
                <c:pt idx="842">
                  <c:v>39.700000000000003</c:v>
                </c:pt>
                <c:pt idx="843">
                  <c:v>39.700000000000003</c:v>
                </c:pt>
                <c:pt idx="844">
                  <c:v>38.480000000000004</c:v>
                </c:pt>
                <c:pt idx="845">
                  <c:v>38.480000000000004</c:v>
                </c:pt>
                <c:pt idx="846">
                  <c:v>38.480000000000004</c:v>
                </c:pt>
                <c:pt idx="847">
                  <c:v>38.480000000000004</c:v>
                </c:pt>
                <c:pt idx="848">
                  <c:v>38.480000000000004</c:v>
                </c:pt>
                <c:pt idx="849">
                  <c:v>38.480000000000004</c:v>
                </c:pt>
                <c:pt idx="850">
                  <c:v>38.480000000000004</c:v>
                </c:pt>
                <c:pt idx="851">
                  <c:v>38.480000000000004</c:v>
                </c:pt>
                <c:pt idx="852">
                  <c:v>37.840000000000003</c:v>
                </c:pt>
                <c:pt idx="853">
                  <c:v>37.840000000000003</c:v>
                </c:pt>
                <c:pt idx="854">
                  <c:v>37.840000000000003</c:v>
                </c:pt>
                <c:pt idx="855">
                  <c:v>37.840000000000003</c:v>
                </c:pt>
                <c:pt idx="856">
                  <c:v>37.840000000000003</c:v>
                </c:pt>
                <c:pt idx="857">
                  <c:v>37.840000000000003</c:v>
                </c:pt>
                <c:pt idx="858">
                  <c:v>37.18</c:v>
                </c:pt>
                <c:pt idx="859">
                  <c:v>37.18</c:v>
                </c:pt>
                <c:pt idx="860">
                  <c:v>37.18</c:v>
                </c:pt>
                <c:pt idx="861">
                  <c:v>37.18</c:v>
                </c:pt>
                <c:pt idx="862">
                  <c:v>37.18</c:v>
                </c:pt>
                <c:pt idx="863">
                  <c:v>37.18</c:v>
                </c:pt>
                <c:pt idx="864">
                  <c:v>37.18</c:v>
                </c:pt>
                <c:pt idx="865">
                  <c:v>37.18</c:v>
                </c:pt>
                <c:pt idx="866">
                  <c:v>37.18</c:v>
                </c:pt>
                <c:pt idx="867">
                  <c:v>37.18</c:v>
                </c:pt>
                <c:pt idx="868">
                  <c:v>37.18</c:v>
                </c:pt>
                <c:pt idx="869">
                  <c:v>37.18</c:v>
                </c:pt>
                <c:pt idx="870">
                  <c:v>37.18</c:v>
                </c:pt>
                <c:pt idx="871">
                  <c:v>37.18</c:v>
                </c:pt>
                <c:pt idx="872">
                  <c:v>37.18</c:v>
                </c:pt>
                <c:pt idx="873">
                  <c:v>37.18</c:v>
                </c:pt>
                <c:pt idx="874">
                  <c:v>37.18</c:v>
                </c:pt>
                <c:pt idx="875">
                  <c:v>37.18</c:v>
                </c:pt>
                <c:pt idx="876">
                  <c:v>37.18</c:v>
                </c:pt>
                <c:pt idx="877">
                  <c:v>37.18</c:v>
                </c:pt>
                <c:pt idx="878">
                  <c:v>37.18</c:v>
                </c:pt>
                <c:pt idx="879">
                  <c:v>37.18</c:v>
                </c:pt>
                <c:pt idx="880">
                  <c:v>36.370000000000005</c:v>
                </c:pt>
                <c:pt idx="881">
                  <c:v>36.370000000000005</c:v>
                </c:pt>
                <c:pt idx="882">
                  <c:v>36.370000000000005</c:v>
                </c:pt>
                <c:pt idx="883">
                  <c:v>36.370000000000005</c:v>
                </c:pt>
                <c:pt idx="884">
                  <c:v>36.370000000000005</c:v>
                </c:pt>
                <c:pt idx="885">
                  <c:v>36.370000000000005</c:v>
                </c:pt>
                <c:pt idx="886">
                  <c:v>35.520000000000003</c:v>
                </c:pt>
                <c:pt idx="887">
                  <c:v>35.520000000000003</c:v>
                </c:pt>
                <c:pt idx="888">
                  <c:v>35.520000000000003</c:v>
                </c:pt>
                <c:pt idx="889">
                  <c:v>35.520000000000003</c:v>
                </c:pt>
                <c:pt idx="890">
                  <c:v>35.520000000000003</c:v>
                </c:pt>
                <c:pt idx="891">
                  <c:v>35.520000000000003</c:v>
                </c:pt>
                <c:pt idx="892">
                  <c:v>35.520000000000003</c:v>
                </c:pt>
                <c:pt idx="893">
                  <c:v>35.520000000000003</c:v>
                </c:pt>
                <c:pt idx="894">
                  <c:v>35.520000000000003</c:v>
                </c:pt>
                <c:pt idx="895">
                  <c:v>35.520000000000003</c:v>
                </c:pt>
                <c:pt idx="896">
                  <c:v>34.590000000000003</c:v>
                </c:pt>
                <c:pt idx="897">
                  <c:v>34.590000000000003</c:v>
                </c:pt>
                <c:pt idx="898">
                  <c:v>34.590000000000003</c:v>
                </c:pt>
                <c:pt idx="899">
                  <c:v>34.590000000000003</c:v>
                </c:pt>
                <c:pt idx="900">
                  <c:v>34.590000000000003</c:v>
                </c:pt>
                <c:pt idx="901">
                  <c:v>34.590000000000003</c:v>
                </c:pt>
                <c:pt idx="902">
                  <c:v>34.590000000000003</c:v>
                </c:pt>
                <c:pt idx="903">
                  <c:v>34.590000000000003</c:v>
                </c:pt>
                <c:pt idx="904">
                  <c:v>33.57</c:v>
                </c:pt>
                <c:pt idx="905">
                  <c:v>33.57</c:v>
                </c:pt>
                <c:pt idx="906">
                  <c:v>33.57</c:v>
                </c:pt>
                <c:pt idx="907">
                  <c:v>33.57</c:v>
                </c:pt>
                <c:pt idx="908">
                  <c:v>33.57</c:v>
                </c:pt>
                <c:pt idx="909">
                  <c:v>33.57</c:v>
                </c:pt>
                <c:pt idx="910">
                  <c:v>33.57</c:v>
                </c:pt>
                <c:pt idx="911">
                  <c:v>33.57</c:v>
                </c:pt>
                <c:pt idx="912">
                  <c:v>33.57</c:v>
                </c:pt>
                <c:pt idx="913">
                  <c:v>33.57</c:v>
                </c:pt>
                <c:pt idx="914">
                  <c:v>33.57</c:v>
                </c:pt>
                <c:pt idx="915">
                  <c:v>33.57</c:v>
                </c:pt>
                <c:pt idx="916">
                  <c:v>33.57</c:v>
                </c:pt>
                <c:pt idx="917">
                  <c:v>33.57</c:v>
                </c:pt>
                <c:pt idx="918">
                  <c:v>32.33</c:v>
                </c:pt>
                <c:pt idx="919">
                  <c:v>32.33</c:v>
                </c:pt>
                <c:pt idx="920">
                  <c:v>32.33</c:v>
                </c:pt>
                <c:pt idx="921">
                  <c:v>32.33</c:v>
                </c:pt>
                <c:pt idx="922">
                  <c:v>31.04</c:v>
                </c:pt>
                <c:pt idx="923">
                  <c:v>31.04</c:v>
                </c:pt>
                <c:pt idx="924">
                  <c:v>31.04</c:v>
                </c:pt>
                <c:pt idx="925">
                  <c:v>31.04</c:v>
                </c:pt>
                <c:pt idx="926">
                  <c:v>31.04</c:v>
                </c:pt>
                <c:pt idx="927">
                  <c:v>31.04</c:v>
                </c:pt>
                <c:pt idx="928">
                  <c:v>31.04</c:v>
                </c:pt>
                <c:pt idx="929">
                  <c:v>31.04</c:v>
                </c:pt>
                <c:pt idx="930">
                  <c:v>29.56</c:v>
                </c:pt>
                <c:pt idx="931">
                  <c:v>29.56</c:v>
                </c:pt>
                <c:pt idx="932">
                  <c:v>29.56</c:v>
                </c:pt>
                <c:pt idx="933">
                  <c:v>29.56</c:v>
                </c:pt>
                <c:pt idx="934">
                  <c:v>29.56</c:v>
                </c:pt>
                <c:pt idx="935">
                  <c:v>29.56</c:v>
                </c:pt>
                <c:pt idx="936">
                  <c:v>27.919999999999987</c:v>
                </c:pt>
                <c:pt idx="937">
                  <c:v>27.919999999999987</c:v>
                </c:pt>
                <c:pt idx="938">
                  <c:v>27.919999999999987</c:v>
                </c:pt>
                <c:pt idx="939">
                  <c:v>27.919999999999987</c:v>
                </c:pt>
                <c:pt idx="940">
                  <c:v>27.919999999999987</c:v>
                </c:pt>
                <c:pt idx="941">
                  <c:v>27.919999999999987</c:v>
                </c:pt>
                <c:pt idx="942">
                  <c:v>27.919999999999987</c:v>
                </c:pt>
                <c:pt idx="943">
                  <c:v>27.919999999999987</c:v>
                </c:pt>
                <c:pt idx="944">
                  <c:v>27.919999999999987</c:v>
                </c:pt>
                <c:pt idx="945">
                  <c:v>27.919999999999987</c:v>
                </c:pt>
                <c:pt idx="946">
                  <c:v>27.919999999999987</c:v>
                </c:pt>
                <c:pt idx="947">
                  <c:v>27.919999999999987</c:v>
                </c:pt>
                <c:pt idx="948">
                  <c:v>27.919999999999987</c:v>
                </c:pt>
                <c:pt idx="949">
                  <c:v>27.919999999999987</c:v>
                </c:pt>
                <c:pt idx="950">
                  <c:v>25.380000000000003</c:v>
                </c:pt>
                <c:pt idx="951">
                  <c:v>25.380000000000003</c:v>
                </c:pt>
                <c:pt idx="952">
                  <c:v>25.380000000000003</c:v>
                </c:pt>
                <c:pt idx="953">
                  <c:v>25.380000000000003</c:v>
                </c:pt>
                <c:pt idx="954">
                  <c:v>25.380000000000003</c:v>
                </c:pt>
                <c:pt idx="955">
                  <c:v>25.380000000000003</c:v>
                </c:pt>
                <c:pt idx="956">
                  <c:v>25.380000000000003</c:v>
                </c:pt>
                <c:pt idx="957">
                  <c:v>25.380000000000003</c:v>
                </c:pt>
                <c:pt idx="958">
                  <c:v>25.380000000000003</c:v>
                </c:pt>
                <c:pt idx="959">
                  <c:v>25.380000000000003</c:v>
                </c:pt>
                <c:pt idx="960">
                  <c:v>25.380000000000003</c:v>
                </c:pt>
                <c:pt idx="961">
                  <c:v>25.380000000000003</c:v>
                </c:pt>
                <c:pt idx="962">
                  <c:v>25.380000000000003</c:v>
                </c:pt>
                <c:pt idx="963">
                  <c:v>25.380000000000003</c:v>
                </c:pt>
                <c:pt idx="964">
                  <c:v>25.380000000000003</c:v>
                </c:pt>
                <c:pt idx="965">
                  <c:v>25.380000000000003</c:v>
                </c:pt>
                <c:pt idx="966">
                  <c:v>25.380000000000003</c:v>
                </c:pt>
                <c:pt idx="967">
                  <c:v>25.380000000000003</c:v>
                </c:pt>
                <c:pt idx="968">
                  <c:v>25.380000000000003</c:v>
                </c:pt>
                <c:pt idx="969">
                  <c:v>25.380000000000003</c:v>
                </c:pt>
                <c:pt idx="970">
                  <c:v>25.380000000000003</c:v>
                </c:pt>
              </c:numCache>
            </c:numRef>
          </c:yVal>
          <c:smooth val="0"/>
        </c:ser>
        <c:ser>
          <c:idx val="1"/>
          <c:order val="1"/>
          <c:tx>
            <c:strRef>
              <c:f>chart!$C$1</c:f>
              <c:strCache>
                <c:ptCount val="1"/>
                <c:pt idx="0">
                  <c:v>PBO+EXE (n/N = 143/239)</c:v>
                </c:pt>
              </c:strCache>
            </c:strRef>
          </c:tx>
          <c:spPr>
            <a:ln cap="flat">
              <a:solidFill>
                <a:schemeClr val="tx1">
                  <a:lumMod val="50000"/>
                </a:schemeClr>
              </a:solidFill>
              <a:miter lim="800000"/>
            </a:ln>
          </c:spPr>
          <c:marker>
            <c:symbol val="none"/>
          </c:marker>
          <c:xVal>
            <c:numRef>
              <c:f>chart!$A$2:$A$1451</c:f>
              <c:numCache>
                <c:formatCode>General</c:formatCode>
                <c:ptCount val="1450"/>
                <c:pt idx="0">
                  <c:v>0</c:v>
                </c:pt>
                <c:pt idx="1">
                  <c:v>3.2900000000000013E-2</c:v>
                </c:pt>
                <c:pt idx="2">
                  <c:v>3.2900000000000013E-2</c:v>
                </c:pt>
                <c:pt idx="3">
                  <c:v>6.5700000000000008E-2</c:v>
                </c:pt>
                <c:pt idx="4">
                  <c:v>6.5700000000000008E-2</c:v>
                </c:pt>
                <c:pt idx="5">
                  <c:v>0.26279999999999998</c:v>
                </c:pt>
                <c:pt idx="6">
                  <c:v>0.26279999999999998</c:v>
                </c:pt>
                <c:pt idx="7">
                  <c:v>0.52569999999999995</c:v>
                </c:pt>
                <c:pt idx="8">
                  <c:v>0.52569999999999995</c:v>
                </c:pt>
                <c:pt idx="9">
                  <c:v>0.5913999999999997</c:v>
                </c:pt>
                <c:pt idx="10">
                  <c:v>0.5913999999999997</c:v>
                </c:pt>
                <c:pt idx="11">
                  <c:v>1.0185</c:v>
                </c:pt>
                <c:pt idx="12">
                  <c:v>1.0185</c:v>
                </c:pt>
                <c:pt idx="13">
                  <c:v>1.0842000000000001</c:v>
                </c:pt>
                <c:pt idx="14">
                  <c:v>1.0842000000000001</c:v>
                </c:pt>
                <c:pt idx="15">
                  <c:v>1.1498999999999961</c:v>
                </c:pt>
                <c:pt idx="16">
                  <c:v>1.1498999999999961</c:v>
                </c:pt>
                <c:pt idx="17">
                  <c:v>1.2155999999999942</c:v>
                </c:pt>
                <c:pt idx="18">
                  <c:v>1.2155999999999942</c:v>
                </c:pt>
                <c:pt idx="19">
                  <c:v>1.2484999999999964</c:v>
                </c:pt>
                <c:pt idx="20">
                  <c:v>1.2484999999999964</c:v>
                </c:pt>
                <c:pt idx="21">
                  <c:v>1.4126999999999956</c:v>
                </c:pt>
                <c:pt idx="22">
                  <c:v>1.4126999999999956</c:v>
                </c:pt>
                <c:pt idx="23">
                  <c:v>1.445599999999994</c:v>
                </c:pt>
                <c:pt idx="24">
                  <c:v>1.445599999999994</c:v>
                </c:pt>
                <c:pt idx="25">
                  <c:v>1.7741000000000002</c:v>
                </c:pt>
                <c:pt idx="26">
                  <c:v>1.7741000000000002</c:v>
                </c:pt>
                <c:pt idx="27">
                  <c:v>1.9054999999999997</c:v>
                </c:pt>
                <c:pt idx="28">
                  <c:v>1.9054999999999997</c:v>
                </c:pt>
                <c:pt idx="29">
                  <c:v>2.0697999999999999</c:v>
                </c:pt>
                <c:pt idx="30">
                  <c:v>2.0697999999999999</c:v>
                </c:pt>
                <c:pt idx="31">
                  <c:v>2.3654999999999977</c:v>
                </c:pt>
                <c:pt idx="32">
                  <c:v>2.3654999999999977</c:v>
                </c:pt>
                <c:pt idx="33">
                  <c:v>2.4311999999999987</c:v>
                </c:pt>
                <c:pt idx="34">
                  <c:v>2.4311999999999987</c:v>
                </c:pt>
                <c:pt idx="35">
                  <c:v>2.4641000000000002</c:v>
                </c:pt>
                <c:pt idx="36">
                  <c:v>2.4641000000000002</c:v>
                </c:pt>
                <c:pt idx="37">
                  <c:v>2.4641000000000002</c:v>
                </c:pt>
                <c:pt idx="38">
                  <c:v>2.4641000000000002</c:v>
                </c:pt>
                <c:pt idx="39">
                  <c:v>2.5954999999999977</c:v>
                </c:pt>
                <c:pt idx="40">
                  <c:v>2.5954999999999977</c:v>
                </c:pt>
                <c:pt idx="41">
                  <c:v>2.7925999999999997</c:v>
                </c:pt>
                <c:pt idx="42">
                  <c:v>2.7925999999999997</c:v>
                </c:pt>
                <c:pt idx="43">
                  <c:v>2.8254999999999977</c:v>
                </c:pt>
                <c:pt idx="44">
                  <c:v>2.8254999999999977</c:v>
                </c:pt>
                <c:pt idx="45">
                  <c:v>2.8582999999999967</c:v>
                </c:pt>
                <c:pt idx="46">
                  <c:v>2.8582999999999967</c:v>
                </c:pt>
                <c:pt idx="47">
                  <c:v>2.8911999999999987</c:v>
                </c:pt>
                <c:pt idx="48">
                  <c:v>2.8911999999999987</c:v>
                </c:pt>
                <c:pt idx="49">
                  <c:v>2.9568999999999921</c:v>
                </c:pt>
                <c:pt idx="50">
                  <c:v>2.9568999999999921</c:v>
                </c:pt>
                <c:pt idx="51">
                  <c:v>2.9568999999999921</c:v>
                </c:pt>
                <c:pt idx="52">
                  <c:v>2.9568999999999921</c:v>
                </c:pt>
                <c:pt idx="53">
                  <c:v>3.0553999999999997</c:v>
                </c:pt>
                <c:pt idx="54">
                  <c:v>3.0553999999999997</c:v>
                </c:pt>
                <c:pt idx="55">
                  <c:v>3.1211000000000002</c:v>
                </c:pt>
                <c:pt idx="56">
                  <c:v>3.1211000000000002</c:v>
                </c:pt>
                <c:pt idx="57">
                  <c:v>3.1869000000000001</c:v>
                </c:pt>
                <c:pt idx="58">
                  <c:v>3.1869000000000001</c:v>
                </c:pt>
                <c:pt idx="59">
                  <c:v>3.2197</c:v>
                </c:pt>
                <c:pt idx="60">
                  <c:v>3.2197</c:v>
                </c:pt>
                <c:pt idx="61">
                  <c:v>3.2525999999999997</c:v>
                </c:pt>
                <c:pt idx="62">
                  <c:v>3.2525999999999997</c:v>
                </c:pt>
                <c:pt idx="63">
                  <c:v>3.3839999999999999</c:v>
                </c:pt>
                <c:pt idx="64">
                  <c:v>3.3839999999999999</c:v>
                </c:pt>
                <c:pt idx="65">
                  <c:v>3.5482999999999998</c:v>
                </c:pt>
                <c:pt idx="66">
                  <c:v>3.5482999999999998</c:v>
                </c:pt>
                <c:pt idx="67">
                  <c:v>3.5811000000000002</c:v>
                </c:pt>
                <c:pt idx="68">
                  <c:v>3.5811000000000002</c:v>
                </c:pt>
                <c:pt idx="69">
                  <c:v>3.8439000000000001</c:v>
                </c:pt>
                <c:pt idx="70">
                  <c:v>3.8439000000000001</c:v>
                </c:pt>
                <c:pt idx="71">
                  <c:v>3.8439000000000001</c:v>
                </c:pt>
                <c:pt idx="72">
                  <c:v>3.8439000000000001</c:v>
                </c:pt>
                <c:pt idx="73">
                  <c:v>3.9753999999999987</c:v>
                </c:pt>
                <c:pt idx="74">
                  <c:v>3.9753999999999987</c:v>
                </c:pt>
                <c:pt idx="75">
                  <c:v>4.0082000000000004</c:v>
                </c:pt>
                <c:pt idx="76">
                  <c:v>4.0082000000000004</c:v>
                </c:pt>
                <c:pt idx="77">
                  <c:v>4.0411000000000001</c:v>
                </c:pt>
                <c:pt idx="78">
                  <c:v>4.0411000000000001</c:v>
                </c:pt>
                <c:pt idx="79">
                  <c:v>4.1067999999999998</c:v>
                </c:pt>
                <c:pt idx="80">
                  <c:v>4.1067999999999998</c:v>
                </c:pt>
                <c:pt idx="81">
                  <c:v>4.2709999999999999</c:v>
                </c:pt>
                <c:pt idx="82">
                  <c:v>4.2709999999999999</c:v>
                </c:pt>
                <c:pt idx="83">
                  <c:v>4.3696000000000002</c:v>
                </c:pt>
                <c:pt idx="84">
                  <c:v>4.3696000000000002</c:v>
                </c:pt>
                <c:pt idx="85">
                  <c:v>4.4682000000000004</c:v>
                </c:pt>
                <c:pt idx="86">
                  <c:v>4.4682000000000004</c:v>
                </c:pt>
                <c:pt idx="87">
                  <c:v>4.5667</c:v>
                </c:pt>
                <c:pt idx="88">
                  <c:v>4.5667</c:v>
                </c:pt>
                <c:pt idx="89">
                  <c:v>4.6981999999999955</c:v>
                </c:pt>
                <c:pt idx="90">
                  <c:v>4.6981999999999955</c:v>
                </c:pt>
                <c:pt idx="91">
                  <c:v>4.7967000000000004</c:v>
                </c:pt>
                <c:pt idx="92">
                  <c:v>4.7967000000000004</c:v>
                </c:pt>
                <c:pt idx="93">
                  <c:v>5.2237999999999998</c:v>
                </c:pt>
                <c:pt idx="94">
                  <c:v>5.2237999999999998</c:v>
                </c:pt>
                <c:pt idx="95">
                  <c:v>5.2567000000000004</c:v>
                </c:pt>
                <c:pt idx="96">
                  <c:v>5.2567000000000004</c:v>
                </c:pt>
                <c:pt idx="97">
                  <c:v>5.4208999999999996</c:v>
                </c:pt>
                <c:pt idx="98">
                  <c:v>5.4208999999999996</c:v>
                </c:pt>
                <c:pt idx="99">
                  <c:v>5.4867000000000123</c:v>
                </c:pt>
                <c:pt idx="100">
                  <c:v>5.4867000000000123</c:v>
                </c:pt>
                <c:pt idx="101">
                  <c:v>5.5523999999999996</c:v>
                </c:pt>
                <c:pt idx="102">
                  <c:v>5.5523999999999996</c:v>
                </c:pt>
                <c:pt idx="103">
                  <c:v>5.6837999999999997</c:v>
                </c:pt>
                <c:pt idx="104">
                  <c:v>5.6837999999999997</c:v>
                </c:pt>
                <c:pt idx="105">
                  <c:v>5.6837999999999997</c:v>
                </c:pt>
                <c:pt idx="106">
                  <c:v>5.6837999999999997</c:v>
                </c:pt>
                <c:pt idx="107">
                  <c:v>5.7495000000000003</c:v>
                </c:pt>
                <c:pt idx="108">
                  <c:v>5.7495000000000003</c:v>
                </c:pt>
                <c:pt idx="109">
                  <c:v>5.8151999999999955</c:v>
                </c:pt>
                <c:pt idx="110">
                  <c:v>5.8151999999999955</c:v>
                </c:pt>
                <c:pt idx="111">
                  <c:v>5.9466000000000134</c:v>
                </c:pt>
                <c:pt idx="112">
                  <c:v>5.9466000000000134</c:v>
                </c:pt>
                <c:pt idx="113">
                  <c:v>6.0452000000000004</c:v>
                </c:pt>
                <c:pt idx="114">
                  <c:v>6.0452000000000004</c:v>
                </c:pt>
                <c:pt idx="115">
                  <c:v>6.0452000000000004</c:v>
                </c:pt>
                <c:pt idx="116">
                  <c:v>6.0452000000000004</c:v>
                </c:pt>
                <c:pt idx="117">
                  <c:v>6.0780000000000003</c:v>
                </c:pt>
                <c:pt idx="118">
                  <c:v>6.0780000000000003</c:v>
                </c:pt>
                <c:pt idx="119">
                  <c:v>6.1436999999999999</c:v>
                </c:pt>
                <c:pt idx="120">
                  <c:v>6.1436999999999999</c:v>
                </c:pt>
                <c:pt idx="121">
                  <c:v>6.1765999999999996</c:v>
                </c:pt>
                <c:pt idx="122">
                  <c:v>6.1765999999999996</c:v>
                </c:pt>
                <c:pt idx="123">
                  <c:v>6.2751999999999999</c:v>
                </c:pt>
                <c:pt idx="124">
                  <c:v>6.2751999999999999</c:v>
                </c:pt>
                <c:pt idx="125">
                  <c:v>6.4723000000000024</c:v>
                </c:pt>
                <c:pt idx="126">
                  <c:v>6.4723000000000024</c:v>
                </c:pt>
                <c:pt idx="127">
                  <c:v>6.5708000000000002</c:v>
                </c:pt>
                <c:pt idx="128">
                  <c:v>6.5708000000000002</c:v>
                </c:pt>
                <c:pt idx="129">
                  <c:v>6.6693999999999996</c:v>
                </c:pt>
                <c:pt idx="130">
                  <c:v>6.6693999999999996</c:v>
                </c:pt>
                <c:pt idx="131">
                  <c:v>6.7023000000000001</c:v>
                </c:pt>
                <c:pt idx="132">
                  <c:v>6.7023000000000001</c:v>
                </c:pt>
                <c:pt idx="133">
                  <c:v>6.9650999999999996</c:v>
                </c:pt>
                <c:pt idx="134">
                  <c:v>6.9650999999999996</c:v>
                </c:pt>
                <c:pt idx="135">
                  <c:v>7.0308000000000002</c:v>
                </c:pt>
                <c:pt idx="136">
                  <c:v>7.0308000000000002</c:v>
                </c:pt>
                <c:pt idx="137">
                  <c:v>7.0636999999999999</c:v>
                </c:pt>
                <c:pt idx="138">
                  <c:v>7.0636999999999999</c:v>
                </c:pt>
                <c:pt idx="139">
                  <c:v>7.6878999999999955</c:v>
                </c:pt>
                <c:pt idx="140">
                  <c:v>7.6878999999999955</c:v>
                </c:pt>
                <c:pt idx="141">
                  <c:v>7.8193000000000001</c:v>
                </c:pt>
                <c:pt idx="142">
                  <c:v>7.8193000000000001</c:v>
                </c:pt>
                <c:pt idx="143">
                  <c:v>8.0164000000000026</c:v>
                </c:pt>
                <c:pt idx="144">
                  <c:v>8.0164000000000026</c:v>
                </c:pt>
                <c:pt idx="145">
                  <c:v>8.0493000000000006</c:v>
                </c:pt>
                <c:pt idx="146">
                  <c:v>8.0493000000000006</c:v>
                </c:pt>
                <c:pt idx="147">
                  <c:v>8.1150000000000002</c:v>
                </c:pt>
                <c:pt idx="148">
                  <c:v>8.1150000000000002</c:v>
                </c:pt>
                <c:pt idx="149">
                  <c:v>8.3121000000000027</c:v>
                </c:pt>
                <c:pt idx="150">
                  <c:v>8.3121000000000027</c:v>
                </c:pt>
                <c:pt idx="151">
                  <c:v>8.3778000000000006</c:v>
                </c:pt>
                <c:pt idx="152">
                  <c:v>8.3778000000000006</c:v>
                </c:pt>
                <c:pt idx="153">
                  <c:v>8.4107000000000003</c:v>
                </c:pt>
                <c:pt idx="154">
                  <c:v>8.4107000000000003</c:v>
                </c:pt>
                <c:pt idx="155">
                  <c:v>8.6735000000000007</c:v>
                </c:pt>
                <c:pt idx="156">
                  <c:v>8.6735000000000007</c:v>
                </c:pt>
                <c:pt idx="157">
                  <c:v>8.9035000000000046</c:v>
                </c:pt>
                <c:pt idx="158">
                  <c:v>8.9035000000000046</c:v>
                </c:pt>
                <c:pt idx="159">
                  <c:v>9.0021000000000004</c:v>
                </c:pt>
                <c:pt idx="160">
                  <c:v>9.0021000000000004</c:v>
                </c:pt>
                <c:pt idx="161">
                  <c:v>9.0349000000000004</c:v>
                </c:pt>
                <c:pt idx="162">
                  <c:v>9.0349000000000004</c:v>
                </c:pt>
                <c:pt idx="163">
                  <c:v>9.5606000000000027</c:v>
                </c:pt>
                <c:pt idx="164">
                  <c:v>9.5606000000000027</c:v>
                </c:pt>
                <c:pt idx="165">
                  <c:v>9.7577000000000016</c:v>
                </c:pt>
                <c:pt idx="166">
                  <c:v>9.7577000000000016</c:v>
                </c:pt>
                <c:pt idx="167">
                  <c:v>9.8234000000000048</c:v>
                </c:pt>
                <c:pt idx="168">
                  <c:v>9.8234000000000048</c:v>
                </c:pt>
                <c:pt idx="169">
                  <c:v>9.8563000000000027</c:v>
                </c:pt>
                <c:pt idx="170">
                  <c:v>9.8563000000000027</c:v>
                </c:pt>
                <c:pt idx="171">
                  <c:v>9.9548000000000005</c:v>
                </c:pt>
                <c:pt idx="172">
                  <c:v>9.9548000000000005</c:v>
                </c:pt>
                <c:pt idx="173">
                  <c:v>10.152000000000006</c:v>
                </c:pt>
                <c:pt idx="174">
                  <c:v>10.152000000000006</c:v>
                </c:pt>
                <c:pt idx="175">
                  <c:v>10.3819</c:v>
                </c:pt>
                <c:pt idx="176">
                  <c:v>10.3819</c:v>
                </c:pt>
                <c:pt idx="177">
                  <c:v>10.4148</c:v>
                </c:pt>
                <c:pt idx="178">
                  <c:v>10.4148</c:v>
                </c:pt>
                <c:pt idx="179">
                  <c:v>10.4148</c:v>
                </c:pt>
                <c:pt idx="180">
                  <c:v>10.4148</c:v>
                </c:pt>
                <c:pt idx="181">
                  <c:v>10.4476</c:v>
                </c:pt>
                <c:pt idx="182">
                  <c:v>10.4476</c:v>
                </c:pt>
                <c:pt idx="183">
                  <c:v>10.5791</c:v>
                </c:pt>
                <c:pt idx="184">
                  <c:v>10.5791</c:v>
                </c:pt>
                <c:pt idx="185">
                  <c:v>10.6448</c:v>
                </c:pt>
                <c:pt idx="186">
                  <c:v>10.6448</c:v>
                </c:pt>
                <c:pt idx="187">
                  <c:v>10.7433</c:v>
                </c:pt>
                <c:pt idx="188">
                  <c:v>10.7433</c:v>
                </c:pt>
                <c:pt idx="189">
                  <c:v>10.809000000000006</c:v>
                </c:pt>
                <c:pt idx="190">
                  <c:v>10.809000000000006</c:v>
                </c:pt>
                <c:pt idx="191">
                  <c:v>10.874700000000002</c:v>
                </c:pt>
                <c:pt idx="192">
                  <c:v>10.874700000000002</c:v>
                </c:pt>
                <c:pt idx="193">
                  <c:v>10.9405</c:v>
                </c:pt>
                <c:pt idx="194">
                  <c:v>10.9405</c:v>
                </c:pt>
                <c:pt idx="195">
                  <c:v>11.039</c:v>
                </c:pt>
                <c:pt idx="196">
                  <c:v>11.039</c:v>
                </c:pt>
                <c:pt idx="197">
                  <c:v>11.104700000000001</c:v>
                </c:pt>
                <c:pt idx="198">
                  <c:v>11.104700000000001</c:v>
                </c:pt>
                <c:pt idx="199">
                  <c:v>11.104700000000001</c:v>
                </c:pt>
                <c:pt idx="200">
                  <c:v>11.104700000000001</c:v>
                </c:pt>
                <c:pt idx="201">
                  <c:v>11.3018</c:v>
                </c:pt>
                <c:pt idx="202">
                  <c:v>11.3018</c:v>
                </c:pt>
                <c:pt idx="203">
                  <c:v>11.433300000000001</c:v>
                </c:pt>
                <c:pt idx="204">
                  <c:v>11.433300000000001</c:v>
                </c:pt>
                <c:pt idx="205">
                  <c:v>11.433300000000001</c:v>
                </c:pt>
                <c:pt idx="206">
                  <c:v>11.433300000000001</c:v>
                </c:pt>
                <c:pt idx="207">
                  <c:v>11.433300000000001</c:v>
                </c:pt>
                <c:pt idx="208">
                  <c:v>11.433300000000001</c:v>
                </c:pt>
                <c:pt idx="209">
                  <c:v>11.466100000000004</c:v>
                </c:pt>
                <c:pt idx="210">
                  <c:v>11.466100000000004</c:v>
                </c:pt>
                <c:pt idx="211">
                  <c:v>11.499000000000002</c:v>
                </c:pt>
                <c:pt idx="212">
                  <c:v>11.499000000000002</c:v>
                </c:pt>
                <c:pt idx="213">
                  <c:v>11.499000000000002</c:v>
                </c:pt>
                <c:pt idx="214">
                  <c:v>11.499000000000002</c:v>
                </c:pt>
                <c:pt idx="215">
                  <c:v>11.6304</c:v>
                </c:pt>
                <c:pt idx="216">
                  <c:v>11.6304</c:v>
                </c:pt>
                <c:pt idx="217">
                  <c:v>11.6304</c:v>
                </c:pt>
                <c:pt idx="218">
                  <c:v>11.6304</c:v>
                </c:pt>
                <c:pt idx="219">
                  <c:v>11.6632</c:v>
                </c:pt>
                <c:pt idx="220">
                  <c:v>11.6632</c:v>
                </c:pt>
                <c:pt idx="221">
                  <c:v>11.696100000000001</c:v>
                </c:pt>
                <c:pt idx="222">
                  <c:v>11.696100000000001</c:v>
                </c:pt>
                <c:pt idx="223">
                  <c:v>11.9589</c:v>
                </c:pt>
                <c:pt idx="224">
                  <c:v>11.9589</c:v>
                </c:pt>
                <c:pt idx="225">
                  <c:v>12.0246</c:v>
                </c:pt>
                <c:pt idx="226">
                  <c:v>12.0246</c:v>
                </c:pt>
                <c:pt idx="227">
                  <c:v>12.0246</c:v>
                </c:pt>
                <c:pt idx="228">
                  <c:v>12.0246</c:v>
                </c:pt>
                <c:pt idx="229">
                  <c:v>12.123200000000001</c:v>
                </c:pt>
                <c:pt idx="230">
                  <c:v>12.123200000000001</c:v>
                </c:pt>
                <c:pt idx="231">
                  <c:v>12.2875</c:v>
                </c:pt>
                <c:pt idx="232">
                  <c:v>12.2875</c:v>
                </c:pt>
                <c:pt idx="233">
                  <c:v>12.386000000000006</c:v>
                </c:pt>
                <c:pt idx="234">
                  <c:v>12.386000000000006</c:v>
                </c:pt>
                <c:pt idx="235">
                  <c:v>12.5832</c:v>
                </c:pt>
                <c:pt idx="236">
                  <c:v>12.5832</c:v>
                </c:pt>
                <c:pt idx="237">
                  <c:v>12.616</c:v>
                </c:pt>
                <c:pt idx="238">
                  <c:v>12.616</c:v>
                </c:pt>
                <c:pt idx="239">
                  <c:v>12.714600000000001</c:v>
                </c:pt>
                <c:pt idx="240">
                  <c:v>12.714600000000001</c:v>
                </c:pt>
                <c:pt idx="241">
                  <c:v>12.747400000000001</c:v>
                </c:pt>
                <c:pt idx="242">
                  <c:v>12.747400000000001</c:v>
                </c:pt>
                <c:pt idx="243">
                  <c:v>12.7803</c:v>
                </c:pt>
                <c:pt idx="244">
                  <c:v>12.7803</c:v>
                </c:pt>
                <c:pt idx="245">
                  <c:v>12.7803</c:v>
                </c:pt>
                <c:pt idx="246">
                  <c:v>12.7803</c:v>
                </c:pt>
                <c:pt idx="247">
                  <c:v>12.9117</c:v>
                </c:pt>
                <c:pt idx="248">
                  <c:v>12.9117</c:v>
                </c:pt>
                <c:pt idx="249">
                  <c:v>12.944600000000001</c:v>
                </c:pt>
                <c:pt idx="250">
                  <c:v>12.944600000000001</c:v>
                </c:pt>
                <c:pt idx="251">
                  <c:v>13.043100000000001</c:v>
                </c:pt>
                <c:pt idx="252">
                  <c:v>13.043100000000001</c:v>
                </c:pt>
                <c:pt idx="253">
                  <c:v>13.076000000000002</c:v>
                </c:pt>
                <c:pt idx="254">
                  <c:v>13.076000000000002</c:v>
                </c:pt>
                <c:pt idx="255">
                  <c:v>13.1088</c:v>
                </c:pt>
                <c:pt idx="256">
                  <c:v>13.1088</c:v>
                </c:pt>
                <c:pt idx="257">
                  <c:v>13.1417</c:v>
                </c:pt>
                <c:pt idx="258">
                  <c:v>13.1417</c:v>
                </c:pt>
                <c:pt idx="259">
                  <c:v>13.2074</c:v>
                </c:pt>
                <c:pt idx="260">
                  <c:v>13.2074</c:v>
                </c:pt>
                <c:pt idx="261">
                  <c:v>13.4374</c:v>
                </c:pt>
                <c:pt idx="262">
                  <c:v>13.4374</c:v>
                </c:pt>
                <c:pt idx="263">
                  <c:v>13.4702</c:v>
                </c:pt>
                <c:pt idx="264">
                  <c:v>13.4702</c:v>
                </c:pt>
                <c:pt idx="265">
                  <c:v>13.5031</c:v>
                </c:pt>
                <c:pt idx="266">
                  <c:v>13.5031</c:v>
                </c:pt>
                <c:pt idx="267">
                  <c:v>13.5359</c:v>
                </c:pt>
                <c:pt idx="268">
                  <c:v>13.5359</c:v>
                </c:pt>
                <c:pt idx="269">
                  <c:v>13.700200000000001</c:v>
                </c:pt>
                <c:pt idx="270">
                  <c:v>13.700200000000001</c:v>
                </c:pt>
                <c:pt idx="271">
                  <c:v>13.8973</c:v>
                </c:pt>
                <c:pt idx="272">
                  <c:v>13.8973</c:v>
                </c:pt>
                <c:pt idx="273">
                  <c:v>13.963000000000006</c:v>
                </c:pt>
                <c:pt idx="274">
                  <c:v>13.963000000000006</c:v>
                </c:pt>
                <c:pt idx="275">
                  <c:v>13.995900000000002</c:v>
                </c:pt>
                <c:pt idx="276">
                  <c:v>13.995900000000002</c:v>
                </c:pt>
                <c:pt idx="277">
                  <c:v>14.028700000000001</c:v>
                </c:pt>
                <c:pt idx="278">
                  <c:v>14.028700000000001</c:v>
                </c:pt>
                <c:pt idx="279">
                  <c:v>14.0616</c:v>
                </c:pt>
                <c:pt idx="280">
                  <c:v>14.0616</c:v>
                </c:pt>
                <c:pt idx="281">
                  <c:v>14.1602</c:v>
                </c:pt>
                <c:pt idx="282">
                  <c:v>14.1602</c:v>
                </c:pt>
                <c:pt idx="283">
                  <c:v>14.1602</c:v>
                </c:pt>
                <c:pt idx="284">
                  <c:v>14.1602</c:v>
                </c:pt>
                <c:pt idx="285">
                  <c:v>14.193</c:v>
                </c:pt>
                <c:pt idx="286">
                  <c:v>14.193</c:v>
                </c:pt>
                <c:pt idx="287">
                  <c:v>14.258700000000001</c:v>
                </c:pt>
                <c:pt idx="288">
                  <c:v>14.258700000000001</c:v>
                </c:pt>
                <c:pt idx="289">
                  <c:v>14.258700000000001</c:v>
                </c:pt>
                <c:pt idx="290">
                  <c:v>14.258700000000001</c:v>
                </c:pt>
                <c:pt idx="291">
                  <c:v>14.4887</c:v>
                </c:pt>
                <c:pt idx="292">
                  <c:v>14.4887</c:v>
                </c:pt>
                <c:pt idx="293">
                  <c:v>14.9815</c:v>
                </c:pt>
                <c:pt idx="294">
                  <c:v>14.9815</c:v>
                </c:pt>
                <c:pt idx="295">
                  <c:v>15.211500000000001</c:v>
                </c:pt>
                <c:pt idx="296">
                  <c:v>15.211500000000001</c:v>
                </c:pt>
                <c:pt idx="297">
                  <c:v>15.507200000000001</c:v>
                </c:pt>
                <c:pt idx="298">
                  <c:v>15.507200000000001</c:v>
                </c:pt>
                <c:pt idx="299">
                  <c:v>15.6715</c:v>
                </c:pt>
                <c:pt idx="300">
                  <c:v>15.6715</c:v>
                </c:pt>
                <c:pt idx="301">
                  <c:v>15.7372</c:v>
                </c:pt>
                <c:pt idx="302">
                  <c:v>15.7372</c:v>
                </c:pt>
                <c:pt idx="303">
                  <c:v>15.7372</c:v>
                </c:pt>
                <c:pt idx="304">
                  <c:v>15.7372</c:v>
                </c:pt>
                <c:pt idx="305">
                  <c:v>15.77</c:v>
                </c:pt>
                <c:pt idx="306">
                  <c:v>15.77</c:v>
                </c:pt>
                <c:pt idx="307">
                  <c:v>15.901400000000002</c:v>
                </c:pt>
                <c:pt idx="308">
                  <c:v>15.901400000000002</c:v>
                </c:pt>
                <c:pt idx="309">
                  <c:v>15.901400000000002</c:v>
                </c:pt>
                <c:pt idx="310">
                  <c:v>15.901400000000002</c:v>
                </c:pt>
                <c:pt idx="311">
                  <c:v>16.262799999999874</c:v>
                </c:pt>
                <c:pt idx="312">
                  <c:v>16.262799999999874</c:v>
                </c:pt>
                <c:pt idx="313">
                  <c:v>16.394300000000001</c:v>
                </c:pt>
                <c:pt idx="314">
                  <c:v>16.394300000000001</c:v>
                </c:pt>
                <c:pt idx="315">
                  <c:v>16.525699999999919</c:v>
                </c:pt>
                <c:pt idx="316">
                  <c:v>16.525699999999919</c:v>
                </c:pt>
                <c:pt idx="317">
                  <c:v>16.558499999999931</c:v>
                </c:pt>
                <c:pt idx="318">
                  <c:v>16.558499999999931</c:v>
                </c:pt>
                <c:pt idx="319">
                  <c:v>16.558499999999931</c:v>
                </c:pt>
                <c:pt idx="320">
                  <c:v>16.558499999999931</c:v>
                </c:pt>
                <c:pt idx="321">
                  <c:v>16.5914</c:v>
                </c:pt>
                <c:pt idx="322">
                  <c:v>16.5914</c:v>
                </c:pt>
                <c:pt idx="323">
                  <c:v>16.624199999999988</c:v>
                </c:pt>
                <c:pt idx="324">
                  <c:v>16.624199999999988</c:v>
                </c:pt>
                <c:pt idx="325">
                  <c:v>16.788499999999885</c:v>
                </c:pt>
                <c:pt idx="326">
                  <c:v>16.788499999999885</c:v>
                </c:pt>
                <c:pt idx="327">
                  <c:v>16.821400000000001</c:v>
                </c:pt>
                <c:pt idx="328">
                  <c:v>16.821400000000001</c:v>
                </c:pt>
                <c:pt idx="329">
                  <c:v>17.051300000000001</c:v>
                </c:pt>
                <c:pt idx="330">
                  <c:v>17.051300000000001</c:v>
                </c:pt>
                <c:pt idx="331">
                  <c:v>17.084199999999989</c:v>
                </c:pt>
                <c:pt idx="332">
                  <c:v>17.084199999999989</c:v>
                </c:pt>
                <c:pt idx="333">
                  <c:v>17.117000000000068</c:v>
                </c:pt>
                <c:pt idx="334">
                  <c:v>17.117000000000068</c:v>
                </c:pt>
                <c:pt idx="335">
                  <c:v>17.478399999999915</c:v>
                </c:pt>
                <c:pt idx="336">
                  <c:v>17.478399999999915</c:v>
                </c:pt>
                <c:pt idx="337">
                  <c:v>17.478399999999915</c:v>
                </c:pt>
                <c:pt idx="338">
                  <c:v>17.478399999999915</c:v>
                </c:pt>
                <c:pt idx="339">
                  <c:v>17.478399999999915</c:v>
                </c:pt>
                <c:pt idx="340">
                  <c:v>17.478399999999915</c:v>
                </c:pt>
                <c:pt idx="341">
                  <c:v>17.708399999999919</c:v>
                </c:pt>
                <c:pt idx="342">
                  <c:v>17.708399999999919</c:v>
                </c:pt>
                <c:pt idx="343">
                  <c:v>17.839800000000064</c:v>
                </c:pt>
                <c:pt idx="344">
                  <c:v>17.839800000000064</c:v>
                </c:pt>
                <c:pt idx="345">
                  <c:v>17.905499999999904</c:v>
                </c:pt>
                <c:pt idx="346">
                  <c:v>17.905499999999904</c:v>
                </c:pt>
                <c:pt idx="347">
                  <c:v>17.938399999999923</c:v>
                </c:pt>
                <c:pt idx="348">
                  <c:v>17.938399999999923</c:v>
                </c:pt>
                <c:pt idx="349">
                  <c:v>18.004100000000001</c:v>
                </c:pt>
                <c:pt idx="350">
                  <c:v>18.004100000000001</c:v>
                </c:pt>
                <c:pt idx="351">
                  <c:v>18.004100000000001</c:v>
                </c:pt>
                <c:pt idx="352">
                  <c:v>18.004100000000001</c:v>
                </c:pt>
                <c:pt idx="353">
                  <c:v>18.102699999999931</c:v>
                </c:pt>
                <c:pt idx="354">
                  <c:v>18.102699999999931</c:v>
                </c:pt>
                <c:pt idx="355">
                  <c:v>18.299800000000001</c:v>
                </c:pt>
                <c:pt idx="356">
                  <c:v>18.299800000000001</c:v>
                </c:pt>
                <c:pt idx="357">
                  <c:v>18.365499999999916</c:v>
                </c:pt>
                <c:pt idx="358">
                  <c:v>18.365499999999916</c:v>
                </c:pt>
                <c:pt idx="359">
                  <c:v>18.398399999999931</c:v>
                </c:pt>
                <c:pt idx="360">
                  <c:v>18.398399999999931</c:v>
                </c:pt>
                <c:pt idx="361">
                  <c:v>18.792599999999904</c:v>
                </c:pt>
                <c:pt idx="362">
                  <c:v>18.792599999999904</c:v>
                </c:pt>
                <c:pt idx="363">
                  <c:v>19.121099999999988</c:v>
                </c:pt>
                <c:pt idx="364">
                  <c:v>19.121099999999988</c:v>
                </c:pt>
                <c:pt idx="365">
                  <c:v>19.186900000000001</c:v>
                </c:pt>
                <c:pt idx="366">
                  <c:v>19.186900000000001</c:v>
                </c:pt>
                <c:pt idx="367">
                  <c:v>19.2197</c:v>
                </c:pt>
                <c:pt idx="368">
                  <c:v>19.2197</c:v>
                </c:pt>
                <c:pt idx="369">
                  <c:v>19.2197</c:v>
                </c:pt>
                <c:pt idx="370">
                  <c:v>19.2197</c:v>
                </c:pt>
                <c:pt idx="371">
                  <c:v>19.285399999999886</c:v>
                </c:pt>
                <c:pt idx="372">
                  <c:v>19.285399999999886</c:v>
                </c:pt>
                <c:pt idx="373">
                  <c:v>19.384</c:v>
                </c:pt>
                <c:pt idx="374">
                  <c:v>19.384</c:v>
                </c:pt>
                <c:pt idx="375">
                  <c:v>19.416799999999931</c:v>
                </c:pt>
                <c:pt idx="376">
                  <c:v>19.416799999999931</c:v>
                </c:pt>
                <c:pt idx="377">
                  <c:v>19.614000000000065</c:v>
                </c:pt>
                <c:pt idx="378">
                  <c:v>19.614000000000065</c:v>
                </c:pt>
                <c:pt idx="379">
                  <c:v>19.811100000000035</c:v>
                </c:pt>
                <c:pt idx="380">
                  <c:v>19.811100000000035</c:v>
                </c:pt>
                <c:pt idx="381">
                  <c:v>19.811100000000035</c:v>
                </c:pt>
                <c:pt idx="382">
                  <c:v>19.811100000000035</c:v>
                </c:pt>
                <c:pt idx="383">
                  <c:v>19.942499999999885</c:v>
                </c:pt>
                <c:pt idx="384">
                  <c:v>19.942499999999885</c:v>
                </c:pt>
                <c:pt idx="385">
                  <c:v>19.975399999999919</c:v>
                </c:pt>
                <c:pt idx="386">
                  <c:v>19.975399999999919</c:v>
                </c:pt>
                <c:pt idx="387">
                  <c:v>20.106800000000035</c:v>
                </c:pt>
                <c:pt idx="388">
                  <c:v>20.106800000000035</c:v>
                </c:pt>
                <c:pt idx="389">
                  <c:v>20.172499999999989</c:v>
                </c:pt>
                <c:pt idx="390">
                  <c:v>20.172499999999989</c:v>
                </c:pt>
                <c:pt idx="391">
                  <c:v>20.205299999999923</c:v>
                </c:pt>
                <c:pt idx="392">
                  <c:v>20.205299999999923</c:v>
                </c:pt>
                <c:pt idx="393">
                  <c:v>20.238199999999942</c:v>
                </c:pt>
                <c:pt idx="394">
                  <c:v>20.238199999999942</c:v>
                </c:pt>
                <c:pt idx="395">
                  <c:v>20.928099999999915</c:v>
                </c:pt>
                <c:pt idx="396">
                  <c:v>20.928099999999915</c:v>
                </c:pt>
                <c:pt idx="397">
                  <c:v>21.026700000000002</c:v>
                </c:pt>
                <c:pt idx="398">
                  <c:v>21.026700000000002</c:v>
                </c:pt>
                <c:pt idx="399">
                  <c:v>21.0595</c:v>
                </c:pt>
                <c:pt idx="400">
                  <c:v>21.0595</c:v>
                </c:pt>
                <c:pt idx="401">
                  <c:v>21.322399999999924</c:v>
                </c:pt>
                <c:pt idx="402">
                  <c:v>21.322399999999924</c:v>
                </c:pt>
                <c:pt idx="403">
                  <c:v>21.650900000000057</c:v>
                </c:pt>
                <c:pt idx="404">
                  <c:v>21.650900000000057</c:v>
                </c:pt>
                <c:pt idx="405">
                  <c:v>21.8809</c:v>
                </c:pt>
                <c:pt idx="406">
                  <c:v>21.8809</c:v>
                </c:pt>
                <c:pt idx="407">
                  <c:v>21.8809</c:v>
                </c:pt>
                <c:pt idx="408">
                  <c:v>21.8809</c:v>
                </c:pt>
                <c:pt idx="409">
                  <c:v>21.913799999999924</c:v>
                </c:pt>
                <c:pt idx="410">
                  <c:v>21.913799999999924</c:v>
                </c:pt>
                <c:pt idx="411">
                  <c:v>21.979500000000002</c:v>
                </c:pt>
                <c:pt idx="412">
                  <c:v>21.979500000000002</c:v>
                </c:pt>
                <c:pt idx="413">
                  <c:v>22.340900000000001</c:v>
                </c:pt>
                <c:pt idx="414">
                  <c:v>22.340900000000001</c:v>
                </c:pt>
                <c:pt idx="415">
                  <c:v>22.373699999999989</c:v>
                </c:pt>
                <c:pt idx="416">
                  <c:v>22.373699999999989</c:v>
                </c:pt>
                <c:pt idx="417">
                  <c:v>22.570799999999924</c:v>
                </c:pt>
                <c:pt idx="418">
                  <c:v>22.570799999999924</c:v>
                </c:pt>
                <c:pt idx="419">
                  <c:v>22.702299999999919</c:v>
                </c:pt>
                <c:pt idx="420">
                  <c:v>22.702299999999919</c:v>
                </c:pt>
                <c:pt idx="421">
                  <c:v>22.800799999999938</c:v>
                </c:pt>
                <c:pt idx="422">
                  <c:v>22.800799999999938</c:v>
                </c:pt>
                <c:pt idx="423">
                  <c:v>22.866499999999924</c:v>
                </c:pt>
                <c:pt idx="424">
                  <c:v>22.866499999999924</c:v>
                </c:pt>
                <c:pt idx="425">
                  <c:v>22.965099999999897</c:v>
                </c:pt>
                <c:pt idx="426">
                  <c:v>22.965099999999897</c:v>
                </c:pt>
                <c:pt idx="427">
                  <c:v>23.1294</c:v>
                </c:pt>
                <c:pt idx="428">
                  <c:v>23.1294</c:v>
                </c:pt>
                <c:pt idx="429">
                  <c:v>23.293599999999923</c:v>
                </c:pt>
                <c:pt idx="430">
                  <c:v>23.293599999999923</c:v>
                </c:pt>
                <c:pt idx="431">
                  <c:v>23.523599999999924</c:v>
                </c:pt>
                <c:pt idx="432">
                  <c:v>23.523599999999924</c:v>
                </c:pt>
                <c:pt idx="433">
                  <c:v>23.523599999999924</c:v>
                </c:pt>
                <c:pt idx="434">
                  <c:v>23.523599999999924</c:v>
                </c:pt>
                <c:pt idx="435">
                  <c:v>23.5565</c:v>
                </c:pt>
                <c:pt idx="436">
                  <c:v>23.5565</c:v>
                </c:pt>
                <c:pt idx="437">
                  <c:v>23.819299999999988</c:v>
                </c:pt>
                <c:pt idx="438">
                  <c:v>23.819299999999988</c:v>
                </c:pt>
                <c:pt idx="439">
                  <c:v>24.114999999999998</c:v>
                </c:pt>
                <c:pt idx="440">
                  <c:v>24.114999999999998</c:v>
                </c:pt>
                <c:pt idx="441">
                  <c:v>24.410699999999931</c:v>
                </c:pt>
                <c:pt idx="442">
                  <c:v>24.410699999999931</c:v>
                </c:pt>
                <c:pt idx="443">
                  <c:v>24.476400000000002</c:v>
                </c:pt>
                <c:pt idx="444">
                  <c:v>24.476400000000002</c:v>
                </c:pt>
                <c:pt idx="445">
                  <c:v>24.574900000000031</c:v>
                </c:pt>
                <c:pt idx="446">
                  <c:v>24.574900000000031</c:v>
                </c:pt>
                <c:pt idx="447">
                  <c:v>24.936299999999989</c:v>
                </c:pt>
                <c:pt idx="448">
                  <c:v>24.936299999999989</c:v>
                </c:pt>
                <c:pt idx="449">
                  <c:v>24.969199999999915</c:v>
                </c:pt>
                <c:pt idx="450">
                  <c:v>24.969199999999915</c:v>
                </c:pt>
                <c:pt idx="451">
                  <c:v>25.002099999999931</c:v>
                </c:pt>
                <c:pt idx="452">
                  <c:v>25.002099999999931</c:v>
                </c:pt>
                <c:pt idx="453">
                  <c:v>25.034900000000064</c:v>
                </c:pt>
                <c:pt idx="454">
                  <c:v>25.034900000000064</c:v>
                </c:pt>
                <c:pt idx="455">
                  <c:v>25.067799999999924</c:v>
                </c:pt>
                <c:pt idx="456">
                  <c:v>25.067799999999924</c:v>
                </c:pt>
                <c:pt idx="457">
                  <c:v>25.1006</c:v>
                </c:pt>
                <c:pt idx="458">
                  <c:v>25.1006</c:v>
                </c:pt>
                <c:pt idx="459">
                  <c:v>25.1663</c:v>
                </c:pt>
                <c:pt idx="460">
                  <c:v>25.1663</c:v>
                </c:pt>
                <c:pt idx="461">
                  <c:v>25.199200000000001</c:v>
                </c:pt>
                <c:pt idx="462">
                  <c:v>25.199200000000001</c:v>
                </c:pt>
                <c:pt idx="463">
                  <c:v>25.363399999999931</c:v>
                </c:pt>
                <c:pt idx="464">
                  <c:v>25.363399999999931</c:v>
                </c:pt>
                <c:pt idx="465">
                  <c:v>25.461999999999989</c:v>
                </c:pt>
                <c:pt idx="466">
                  <c:v>25.461999999999989</c:v>
                </c:pt>
                <c:pt idx="467">
                  <c:v>25.494900000000001</c:v>
                </c:pt>
                <c:pt idx="468">
                  <c:v>25.494900000000001</c:v>
                </c:pt>
                <c:pt idx="469">
                  <c:v>25.626300000000001</c:v>
                </c:pt>
                <c:pt idx="470">
                  <c:v>25.626300000000001</c:v>
                </c:pt>
                <c:pt idx="471">
                  <c:v>25.790599999999923</c:v>
                </c:pt>
                <c:pt idx="472">
                  <c:v>25.790599999999923</c:v>
                </c:pt>
                <c:pt idx="473">
                  <c:v>25.987699999999908</c:v>
                </c:pt>
                <c:pt idx="474">
                  <c:v>25.987699999999908</c:v>
                </c:pt>
                <c:pt idx="475">
                  <c:v>26.184799999999989</c:v>
                </c:pt>
                <c:pt idx="476">
                  <c:v>26.184799999999989</c:v>
                </c:pt>
                <c:pt idx="477">
                  <c:v>26.3491</c:v>
                </c:pt>
                <c:pt idx="478">
                  <c:v>26.3491</c:v>
                </c:pt>
                <c:pt idx="479">
                  <c:v>26.5791</c:v>
                </c:pt>
                <c:pt idx="480">
                  <c:v>26.5791</c:v>
                </c:pt>
                <c:pt idx="481">
                  <c:v>26.5791</c:v>
                </c:pt>
                <c:pt idx="482">
                  <c:v>26.5791</c:v>
                </c:pt>
                <c:pt idx="483">
                  <c:v>26.809000000000001</c:v>
                </c:pt>
                <c:pt idx="484">
                  <c:v>26.809000000000001</c:v>
                </c:pt>
                <c:pt idx="485">
                  <c:v>27.104700000000001</c:v>
                </c:pt>
                <c:pt idx="486">
                  <c:v>27.104700000000001</c:v>
                </c:pt>
                <c:pt idx="487">
                  <c:v>27.367599999999989</c:v>
                </c:pt>
                <c:pt idx="488">
                  <c:v>27.367599999999989</c:v>
                </c:pt>
                <c:pt idx="489">
                  <c:v>27.433299999999942</c:v>
                </c:pt>
                <c:pt idx="490">
                  <c:v>27.433299999999942</c:v>
                </c:pt>
                <c:pt idx="491">
                  <c:v>27.433299999999942</c:v>
                </c:pt>
                <c:pt idx="492">
                  <c:v>27.433299999999942</c:v>
                </c:pt>
                <c:pt idx="493">
                  <c:v>27.433299999999942</c:v>
                </c:pt>
                <c:pt idx="494">
                  <c:v>27.433299999999942</c:v>
                </c:pt>
                <c:pt idx="495">
                  <c:v>27.466099999999916</c:v>
                </c:pt>
                <c:pt idx="496">
                  <c:v>27.466099999999916</c:v>
                </c:pt>
                <c:pt idx="497">
                  <c:v>27.498999999999931</c:v>
                </c:pt>
                <c:pt idx="498">
                  <c:v>27.498999999999931</c:v>
                </c:pt>
                <c:pt idx="499">
                  <c:v>27.531800000000064</c:v>
                </c:pt>
                <c:pt idx="500">
                  <c:v>27.531800000000064</c:v>
                </c:pt>
                <c:pt idx="501">
                  <c:v>27.531800000000064</c:v>
                </c:pt>
                <c:pt idx="502">
                  <c:v>27.531800000000064</c:v>
                </c:pt>
                <c:pt idx="503">
                  <c:v>27.794699999999938</c:v>
                </c:pt>
                <c:pt idx="504">
                  <c:v>27.794699999999938</c:v>
                </c:pt>
                <c:pt idx="505">
                  <c:v>27.9589</c:v>
                </c:pt>
                <c:pt idx="506">
                  <c:v>27.9589</c:v>
                </c:pt>
                <c:pt idx="507">
                  <c:v>28.057500000000001</c:v>
                </c:pt>
                <c:pt idx="508">
                  <c:v>28.057500000000001</c:v>
                </c:pt>
                <c:pt idx="509">
                  <c:v>28.090299999999989</c:v>
                </c:pt>
                <c:pt idx="510">
                  <c:v>28.090299999999989</c:v>
                </c:pt>
                <c:pt idx="511">
                  <c:v>28.156099999999999</c:v>
                </c:pt>
                <c:pt idx="512">
                  <c:v>28.156099999999999</c:v>
                </c:pt>
                <c:pt idx="513">
                  <c:v>28.156099999999999</c:v>
                </c:pt>
                <c:pt idx="514">
                  <c:v>28.156099999999999</c:v>
                </c:pt>
                <c:pt idx="515">
                  <c:v>28.3203</c:v>
                </c:pt>
                <c:pt idx="516">
                  <c:v>28.3203</c:v>
                </c:pt>
                <c:pt idx="517">
                  <c:v>28.385999999999989</c:v>
                </c:pt>
                <c:pt idx="518">
                  <c:v>28.385999999999989</c:v>
                </c:pt>
                <c:pt idx="519">
                  <c:v>28.484599999999908</c:v>
                </c:pt>
                <c:pt idx="520">
                  <c:v>28.484599999999908</c:v>
                </c:pt>
                <c:pt idx="521">
                  <c:v>28.616000000000035</c:v>
                </c:pt>
                <c:pt idx="522">
                  <c:v>28.616000000000035</c:v>
                </c:pt>
                <c:pt idx="523">
                  <c:v>28.681699999999989</c:v>
                </c:pt>
                <c:pt idx="524">
                  <c:v>28.681699999999989</c:v>
                </c:pt>
                <c:pt idx="525">
                  <c:v>28.813099999999999</c:v>
                </c:pt>
                <c:pt idx="526">
                  <c:v>28.813099999999999</c:v>
                </c:pt>
                <c:pt idx="527">
                  <c:v>29.010300000000001</c:v>
                </c:pt>
                <c:pt idx="528">
                  <c:v>29.010300000000001</c:v>
                </c:pt>
                <c:pt idx="529">
                  <c:v>29.108799999999931</c:v>
                </c:pt>
                <c:pt idx="530">
                  <c:v>29.108799999999931</c:v>
                </c:pt>
                <c:pt idx="531">
                  <c:v>29.2074</c:v>
                </c:pt>
                <c:pt idx="532">
                  <c:v>29.2074</c:v>
                </c:pt>
                <c:pt idx="533">
                  <c:v>29.306000000000001</c:v>
                </c:pt>
                <c:pt idx="534">
                  <c:v>29.306000000000001</c:v>
                </c:pt>
                <c:pt idx="535">
                  <c:v>29.371700000000001</c:v>
                </c:pt>
                <c:pt idx="536">
                  <c:v>29.371700000000001</c:v>
                </c:pt>
                <c:pt idx="537">
                  <c:v>29.930199999999989</c:v>
                </c:pt>
                <c:pt idx="538">
                  <c:v>29.930199999999989</c:v>
                </c:pt>
                <c:pt idx="539">
                  <c:v>30.028699999999915</c:v>
                </c:pt>
                <c:pt idx="540">
                  <c:v>30.028699999999915</c:v>
                </c:pt>
                <c:pt idx="541">
                  <c:v>30.061599999999931</c:v>
                </c:pt>
                <c:pt idx="542">
                  <c:v>30.061599999999931</c:v>
                </c:pt>
                <c:pt idx="543">
                  <c:v>30.127300000000005</c:v>
                </c:pt>
                <c:pt idx="544">
                  <c:v>30.127300000000005</c:v>
                </c:pt>
                <c:pt idx="545">
                  <c:v>30.1602</c:v>
                </c:pt>
                <c:pt idx="546">
                  <c:v>30.1602</c:v>
                </c:pt>
                <c:pt idx="547">
                  <c:v>30.1602</c:v>
                </c:pt>
                <c:pt idx="548">
                  <c:v>30.1602</c:v>
                </c:pt>
                <c:pt idx="549">
                  <c:v>30.4559</c:v>
                </c:pt>
                <c:pt idx="550">
                  <c:v>30.4559</c:v>
                </c:pt>
                <c:pt idx="551">
                  <c:v>30.620100000000001</c:v>
                </c:pt>
                <c:pt idx="552">
                  <c:v>30.620100000000001</c:v>
                </c:pt>
                <c:pt idx="553">
                  <c:v>30.6858</c:v>
                </c:pt>
                <c:pt idx="554">
                  <c:v>30.6858</c:v>
                </c:pt>
                <c:pt idx="555">
                  <c:v>30.981499999999919</c:v>
                </c:pt>
                <c:pt idx="556">
                  <c:v>30.981499999999919</c:v>
                </c:pt>
                <c:pt idx="557">
                  <c:v>31.178599999999989</c:v>
                </c:pt>
                <c:pt idx="558">
                  <c:v>31.178599999999989</c:v>
                </c:pt>
                <c:pt idx="559">
                  <c:v>31.277200000000001</c:v>
                </c:pt>
                <c:pt idx="560">
                  <c:v>31.277200000000001</c:v>
                </c:pt>
                <c:pt idx="561">
                  <c:v>31.3429</c:v>
                </c:pt>
                <c:pt idx="562">
                  <c:v>31.3429</c:v>
                </c:pt>
                <c:pt idx="563">
                  <c:v>31.474299999999989</c:v>
                </c:pt>
                <c:pt idx="564">
                  <c:v>31.474299999999989</c:v>
                </c:pt>
                <c:pt idx="565">
                  <c:v>31.474299999999989</c:v>
                </c:pt>
                <c:pt idx="566">
                  <c:v>31.474299999999989</c:v>
                </c:pt>
                <c:pt idx="567">
                  <c:v>31.572900000000001</c:v>
                </c:pt>
                <c:pt idx="568">
                  <c:v>31.572900000000001</c:v>
                </c:pt>
                <c:pt idx="569">
                  <c:v>31.7043</c:v>
                </c:pt>
                <c:pt idx="570">
                  <c:v>31.7043</c:v>
                </c:pt>
                <c:pt idx="571">
                  <c:v>31.737200000000001</c:v>
                </c:pt>
                <c:pt idx="572">
                  <c:v>31.737200000000001</c:v>
                </c:pt>
                <c:pt idx="573">
                  <c:v>31.802900000000001</c:v>
                </c:pt>
                <c:pt idx="574">
                  <c:v>31.802900000000001</c:v>
                </c:pt>
                <c:pt idx="575">
                  <c:v>31.9343</c:v>
                </c:pt>
                <c:pt idx="576">
                  <c:v>31.9343</c:v>
                </c:pt>
                <c:pt idx="577">
                  <c:v>31.967099999999931</c:v>
                </c:pt>
                <c:pt idx="578">
                  <c:v>31.967099999999931</c:v>
                </c:pt>
                <c:pt idx="579">
                  <c:v>32</c:v>
                </c:pt>
                <c:pt idx="580">
                  <c:v>32</c:v>
                </c:pt>
                <c:pt idx="581">
                  <c:v>32.065700000000113</c:v>
                </c:pt>
                <c:pt idx="582">
                  <c:v>32.065700000000113</c:v>
                </c:pt>
                <c:pt idx="583">
                  <c:v>32.065700000000113</c:v>
                </c:pt>
                <c:pt idx="584">
                  <c:v>32.065700000000113</c:v>
                </c:pt>
                <c:pt idx="585">
                  <c:v>32.098600000000012</c:v>
                </c:pt>
                <c:pt idx="586">
                  <c:v>32.098600000000012</c:v>
                </c:pt>
                <c:pt idx="587">
                  <c:v>32.164300000000011</c:v>
                </c:pt>
                <c:pt idx="588">
                  <c:v>32.164300000000011</c:v>
                </c:pt>
                <c:pt idx="589">
                  <c:v>32.262800000000013</c:v>
                </c:pt>
                <c:pt idx="590">
                  <c:v>32.262800000000013</c:v>
                </c:pt>
                <c:pt idx="591">
                  <c:v>32.262800000000013</c:v>
                </c:pt>
                <c:pt idx="592">
                  <c:v>32.262800000000013</c:v>
                </c:pt>
                <c:pt idx="593">
                  <c:v>32.29570000000016</c:v>
                </c:pt>
                <c:pt idx="594">
                  <c:v>32.29570000000016</c:v>
                </c:pt>
                <c:pt idx="595">
                  <c:v>32.46</c:v>
                </c:pt>
                <c:pt idx="596">
                  <c:v>32.46</c:v>
                </c:pt>
                <c:pt idx="597">
                  <c:v>32.492800000000003</c:v>
                </c:pt>
                <c:pt idx="598">
                  <c:v>32.492800000000003</c:v>
                </c:pt>
                <c:pt idx="599">
                  <c:v>32.558500000000002</c:v>
                </c:pt>
                <c:pt idx="600">
                  <c:v>32.558500000000002</c:v>
                </c:pt>
                <c:pt idx="601">
                  <c:v>32.5914</c:v>
                </c:pt>
                <c:pt idx="602">
                  <c:v>32.5914</c:v>
                </c:pt>
                <c:pt idx="603">
                  <c:v>32.689900000000002</c:v>
                </c:pt>
                <c:pt idx="604">
                  <c:v>32.689900000000002</c:v>
                </c:pt>
                <c:pt idx="605">
                  <c:v>32.722800000000063</c:v>
                </c:pt>
                <c:pt idx="606">
                  <c:v>32.722800000000063</c:v>
                </c:pt>
                <c:pt idx="607">
                  <c:v>32.755600000000001</c:v>
                </c:pt>
                <c:pt idx="608">
                  <c:v>32.755600000000001</c:v>
                </c:pt>
                <c:pt idx="609">
                  <c:v>32.755600000000001</c:v>
                </c:pt>
                <c:pt idx="610">
                  <c:v>32.755600000000001</c:v>
                </c:pt>
                <c:pt idx="611">
                  <c:v>32.854199999999999</c:v>
                </c:pt>
                <c:pt idx="612">
                  <c:v>32.854199999999999</c:v>
                </c:pt>
                <c:pt idx="613">
                  <c:v>32.854199999999999</c:v>
                </c:pt>
                <c:pt idx="614">
                  <c:v>32.854199999999999</c:v>
                </c:pt>
                <c:pt idx="615">
                  <c:v>32.887099999999997</c:v>
                </c:pt>
                <c:pt idx="616">
                  <c:v>32.887099999999997</c:v>
                </c:pt>
                <c:pt idx="617">
                  <c:v>32.919899999999998</c:v>
                </c:pt>
                <c:pt idx="618">
                  <c:v>32.919899999999998</c:v>
                </c:pt>
                <c:pt idx="619">
                  <c:v>32.952800000000003</c:v>
                </c:pt>
                <c:pt idx="620">
                  <c:v>32.952800000000003</c:v>
                </c:pt>
                <c:pt idx="621">
                  <c:v>33.084200000000003</c:v>
                </c:pt>
                <c:pt idx="622">
                  <c:v>33.084200000000003</c:v>
                </c:pt>
                <c:pt idx="623">
                  <c:v>33.149900000000002</c:v>
                </c:pt>
                <c:pt idx="624">
                  <c:v>33.149900000000002</c:v>
                </c:pt>
                <c:pt idx="625">
                  <c:v>33.248500000000114</c:v>
                </c:pt>
                <c:pt idx="626">
                  <c:v>33.248500000000114</c:v>
                </c:pt>
                <c:pt idx="627">
                  <c:v>33.281300000000002</c:v>
                </c:pt>
                <c:pt idx="628">
                  <c:v>33.281300000000002</c:v>
                </c:pt>
                <c:pt idx="629">
                  <c:v>33.347000000000001</c:v>
                </c:pt>
                <c:pt idx="630">
                  <c:v>33.347000000000001</c:v>
                </c:pt>
                <c:pt idx="631">
                  <c:v>33.379899999999999</c:v>
                </c:pt>
                <c:pt idx="632">
                  <c:v>33.379899999999999</c:v>
                </c:pt>
                <c:pt idx="633">
                  <c:v>33.412700000000001</c:v>
                </c:pt>
                <c:pt idx="634">
                  <c:v>33.412700000000001</c:v>
                </c:pt>
                <c:pt idx="635">
                  <c:v>33.412700000000001</c:v>
                </c:pt>
                <c:pt idx="636">
                  <c:v>33.412700000000001</c:v>
                </c:pt>
                <c:pt idx="637">
                  <c:v>33.445600000000006</c:v>
                </c:pt>
                <c:pt idx="638">
                  <c:v>33.445600000000006</c:v>
                </c:pt>
                <c:pt idx="639">
                  <c:v>33.445600000000006</c:v>
                </c:pt>
                <c:pt idx="640">
                  <c:v>33.445600000000006</c:v>
                </c:pt>
                <c:pt idx="641">
                  <c:v>33.445600000000006</c:v>
                </c:pt>
                <c:pt idx="642">
                  <c:v>33.445600000000006</c:v>
                </c:pt>
                <c:pt idx="643">
                  <c:v>33.5441</c:v>
                </c:pt>
                <c:pt idx="644">
                  <c:v>33.5441</c:v>
                </c:pt>
                <c:pt idx="645">
                  <c:v>33.5441</c:v>
                </c:pt>
                <c:pt idx="646">
                  <c:v>33.5441</c:v>
                </c:pt>
                <c:pt idx="647">
                  <c:v>33.577000000000005</c:v>
                </c:pt>
                <c:pt idx="648">
                  <c:v>33.577000000000005</c:v>
                </c:pt>
                <c:pt idx="649">
                  <c:v>33.642700000000012</c:v>
                </c:pt>
                <c:pt idx="650">
                  <c:v>33.642700000000012</c:v>
                </c:pt>
                <c:pt idx="651">
                  <c:v>33.675600000000003</c:v>
                </c:pt>
                <c:pt idx="652">
                  <c:v>33.675600000000003</c:v>
                </c:pt>
                <c:pt idx="653">
                  <c:v>33.774100000000011</c:v>
                </c:pt>
                <c:pt idx="654">
                  <c:v>33.774100000000011</c:v>
                </c:pt>
                <c:pt idx="655">
                  <c:v>33.807000000000002</c:v>
                </c:pt>
                <c:pt idx="656">
                  <c:v>33.807000000000002</c:v>
                </c:pt>
                <c:pt idx="657">
                  <c:v>33.839800000000004</c:v>
                </c:pt>
                <c:pt idx="658">
                  <c:v>33.839800000000004</c:v>
                </c:pt>
                <c:pt idx="659">
                  <c:v>33.872700000000002</c:v>
                </c:pt>
                <c:pt idx="660">
                  <c:v>33.872700000000002</c:v>
                </c:pt>
                <c:pt idx="661">
                  <c:v>33.872700000000002</c:v>
                </c:pt>
                <c:pt idx="662">
                  <c:v>33.872700000000002</c:v>
                </c:pt>
                <c:pt idx="663">
                  <c:v>34.004100000000001</c:v>
                </c:pt>
                <c:pt idx="664">
                  <c:v>34.004100000000001</c:v>
                </c:pt>
                <c:pt idx="665">
                  <c:v>34.037000000000006</c:v>
                </c:pt>
                <c:pt idx="666">
                  <c:v>34.037000000000006</c:v>
                </c:pt>
                <c:pt idx="667">
                  <c:v>34.069800000000001</c:v>
                </c:pt>
                <c:pt idx="668">
                  <c:v>34.069800000000001</c:v>
                </c:pt>
                <c:pt idx="669">
                  <c:v>34.102700000000013</c:v>
                </c:pt>
                <c:pt idx="670">
                  <c:v>34.102700000000013</c:v>
                </c:pt>
                <c:pt idx="671">
                  <c:v>34.102700000000013</c:v>
                </c:pt>
                <c:pt idx="672">
                  <c:v>34.102700000000013</c:v>
                </c:pt>
                <c:pt idx="673">
                  <c:v>34.2012</c:v>
                </c:pt>
                <c:pt idx="674">
                  <c:v>34.2012</c:v>
                </c:pt>
                <c:pt idx="675">
                  <c:v>34.266900000000113</c:v>
                </c:pt>
                <c:pt idx="676">
                  <c:v>34.266900000000113</c:v>
                </c:pt>
                <c:pt idx="677">
                  <c:v>34.266900000000113</c:v>
                </c:pt>
                <c:pt idx="678">
                  <c:v>34.266900000000113</c:v>
                </c:pt>
                <c:pt idx="679">
                  <c:v>34.398400000000002</c:v>
                </c:pt>
                <c:pt idx="680">
                  <c:v>34.398400000000002</c:v>
                </c:pt>
                <c:pt idx="681">
                  <c:v>34.562600000000003</c:v>
                </c:pt>
                <c:pt idx="682">
                  <c:v>34.562600000000003</c:v>
                </c:pt>
                <c:pt idx="683">
                  <c:v>34.562600000000003</c:v>
                </c:pt>
                <c:pt idx="684">
                  <c:v>34.562600000000003</c:v>
                </c:pt>
                <c:pt idx="685">
                  <c:v>34.694000000000003</c:v>
                </c:pt>
                <c:pt idx="686">
                  <c:v>34.694000000000003</c:v>
                </c:pt>
                <c:pt idx="687">
                  <c:v>34.726900000000114</c:v>
                </c:pt>
                <c:pt idx="688">
                  <c:v>34.726900000000114</c:v>
                </c:pt>
                <c:pt idx="689">
                  <c:v>34.759800000000006</c:v>
                </c:pt>
                <c:pt idx="690">
                  <c:v>34.759800000000006</c:v>
                </c:pt>
                <c:pt idx="691">
                  <c:v>34.792600000000114</c:v>
                </c:pt>
                <c:pt idx="692">
                  <c:v>34.792600000000114</c:v>
                </c:pt>
                <c:pt idx="693">
                  <c:v>34.8583</c:v>
                </c:pt>
                <c:pt idx="694">
                  <c:v>34.8583</c:v>
                </c:pt>
                <c:pt idx="695">
                  <c:v>34.924000000000007</c:v>
                </c:pt>
                <c:pt idx="696">
                  <c:v>34.924000000000007</c:v>
                </c:pt>
                <c:pt idx="697">
                  <c:v>34.956899999999997</c:v>
                </c:pt>
                <c:pt idx="698">
                  <c:v>34.956899999999997</c:v>
                </c:pt>
                <c:pt idx="699">
                  <c:v>34.956899999999997</c:v>
                </c:pt>
                <c:pt idx="700">
                  <c:v>34.956899999999997</c:v>
                </c:pt>
                <c:pt idx="701">
                  <c:v>34.989699999999999</c:v>
                </c:pt>
                <c:pt idx="702">
                  <c:v>34.989699999999999</c:v>
                </c:pt>
                <c:pt idx="703">
                  <c:v>35.055400000000006</c:v>
                </c:pt>
                <c:pt idx="704">
                  <c:v>35.055400000000006</c:v>
                </c:pt>
                <c:pt idx="705">
                  <c:v>35.121100000000013</c:v>
                </c:pt>
                <c:pt idx="706">
                  <c:v>35.121100000000013</c:v>
                </c:pt>
                <c:pt idx="707">
                  <c:v>35.186900000000001</c:v>
                </c:pt>
                <c:pt idx="708">
                  <c:v>35.186900000000001</c:v>
                </c:pt>
                <c:pt idx="709">
                  <c:v>35.186900000000001</c:v>
                </c:pt>
                <c:pt idx="710">
                  <c:v>35.186900000000001</c:v>
                </c:pt>
                <c:pt idx="711">
                  <c:v>35.219700000000003</c:v>
                </c:pt>
                <c:pt idx="712">
                  <c:v>35.219700000000003</c:v>
                </c:pt>
                <c:pt idx="713">
                  <c:v>35.318300000000001</c:v>
                </c:pt>
                <c:pt idx="714">
                  <c:v>35.318300000000001</c:v>
                </c:pt>
                <c:pt idx="715">
                  <c:v>35.416800000000002</c:v>
                </c:pt>
                <c:pt idx="716">
                  <c:v>35.416800000000002</c:v>
                </c:pt>
                <c:pt idx="717">
                  <c:v>35.482500000000002</c:v>
                </c:pt>
                <c:pt idx="718">
                  <c:v>35.482500000000002</c:v>
                </c:pt>
                <c:pt idx="719">
                  <c:v>35.482500000000002</c:v>
                </c:pt>
                <c:pt idx="720">
                  <c:v>35.482500000000002</c:v>
                </c:pt>
                <c:pt idx="721">
                  <c:v>35.5154</c:v>
                </c:pt>
                <c:pt idx="722">
                  <c:v>35.5154</c:v>
                </c:pt>
                <c:pt idx="723">
                  <c:v>35.646800000000006</c:v>
                </c:pt>
                <c:pt idx="724">
                  <c:v>35.646800000000006</c:v>
                </c:pt>
                <c:pt idx="725">
                  <c:v>35.679700000000011</c:v>
                </c:pt>
                <c:pt idx="726">
                  <c:v>35.679700000000011</c:v>
                </c:pt>
                <c:pt idx="727">
                  <c:v>35.712500000000013</c:v>
                </c:pt>
                <c:pt idx="728">
                  <c:v>35.712500000000013</c:v>
                </c:pt>
                <c:pt idx="729">
                  <c:v>35.745400000000011</c:v>
                </c:pt>
                <c:pt idx="730">
                  <c:v>35.745400000000011</c:v>
                </c:pt>
                <c:pt idx="731">
                  <c:v>35.843899999999998</c:v>
                </c:pt>
                <c:pt idx="732">
                  <c:v>35.843899999999998</c:v>
                </c:pt>
                <c:pt idx="733">
                  <c:v>35.942500000000003</c:v>
                </c:pt>
                <c:pt idx="734">
                  <c:v>35.942500000000003</c:v>
                </c:pt>
                <c:pt idx="735">
                  <c:v>36.073900000000002</c:v>
                </c:pt>
                <c:pt idx="736">
                  <c:v>36.073900000000002</c:v>
                </c:pt>
                <c:pt idx="737">
                  <c:v>36.139600000000002</c:v>
                </c:pt>
                <c:pt idx="738">
                  <c:v>36.139600000000002</c:v>
                </c:pt>
                <c:pt idx="739">
                  <c:v>36.139600000000002</c:v>
                </c:pt>
                <c:pt idx="740">
                  <c:v>36.139600000000002</c:v>
                </c:pt>
                <c:pt idx="741">
                  <c:v>36.139600000000002</c:v>
                </c:pt>
                <c:pt idx="742">
                  <c:v>36.139600000000002</c:v>
                </c:pt>
                <c:pt idx="743">
                  <c:v>36.172500000000063</c:v>
                </c:pt>
                <c:pt idx="744">
                  <c:v>36.172500000000063</c:v>
                </c:pt>
                <c:pt idx="745">
                  <c:v>36.172500000000063</c:v>
                </c:pt>
                <c:pt idx="746">
                  <c:v>36.172500000000063</c:v>
                </c:pt>
                <c:pt idx="747">
                  <c:v>36.238200000000013</c:v>
                </c:pt>
                <c:pt idx="748">
                  <c:v>36.238200000000013</c:v>
                </c:pt>
                <c:pt idx="749">
                  <c:v>36.271000000000001</c:v>
                </c:pt>
                <c:pt idx="750">
                  <c:v>36.271000000000001</c:v>
                </c:pt>
                <c:pt idx="751">
                  <c:v>36.402500000000003</c:v>
                </c:pt>
                <c:pt idx="752">
                  <c:v>36.402500000000003</c:v>
                </c:pt>
                <c:pt idx="753">
                  <c:v>36.435300000000012</c:v>
                </c:pt>
                <c:pt idx="754">
                  <c:v>36.435300000000012</c:v>
                </c:pt>
                <c:pt idx="755">
                  <c:v>36.501000000000005</c:v>
                </c:pt>
                <c:pt idx="756">
                  <c:v>36.501000000000005</c:v>
                </c:pt>
                <c:pt idx="757">
                  <c:v>36.533900000000003</c:v>
                </c:pt>
                <c:pt idx="758">
                  <c:v>36.533900000000003</c:v>
                </c:pt>
                <c:pt idx="759">
                  <c:v>36.599600000000002</c:v>
                </c:pt>
                <c:pt idx="760">
                  <c:v>36.599600000000002</c:v>
                </c:pt>
                <c:pt idx="761">
                  <c:v>36.599600000000002</c:v>
                </c:pt>
                <c:pt idx="762">
                  <c:v>36.599600000000002</c:v>
                </c:pt>
                <c:pt idx="763">
                  <c:v>36.599600000000002</c:v>
                </c:pt>
                <c:pt idx="764">
                  <c:v>36.599600000000002</c:v>
                </c:pt>
                <c:pt idx="765">
                  <c:v>36.66530000000013</c:v>
                </c:pt>
                <c:pt idx="766">
                  <c:v>36.66530000000013</c:v>
                </c:pt>
                <c:pt idx="767">
                  <c:v>37.092400000000012</c:v>
                </c:pt>
                <c:pt idx="768">
                  <c:v>37.092400000000012</c:v>
                </c:pt>
                <c:pt idx="769">
                  <c:v>37.322400000000002</c:v>
                </c:pt>
                <c:pt idx="770">
                  <c:v>37.322400000000002</c:v>
                </c:pt>
                <c:pt idx="771">
                  <c:v>37.388100000000001</c:v>
                </c:pt>
                <c:pt idx="772">
                  <c:v>37.388100000000001</c:v>
                </c:pt>
                <c:pt idx="773">
                  <c:v>37.486699999999999</c:v>
                </c:pt>
                <c:pt idx="774">
                  <c:v>37.486699999999999</c:v>
                </c:pt>
                <c:pt idx="775">
                  <c:v>37.552400000000006</c:v>
                </c:pt>
                <c:pt idx="776">
                  <c:v>37.552400000000006</c:v>
                </c:pt>
                <c:pt idx="777">
                  <c:v>37.552400000000006</c:v>
                </c:pt>
                <c:pt idx="778">
                  <c:v>37.552400000000006</c:v>
                </c:pt>
                <c:pt idx="779">
                  <c:v>37.5852</c:v>
                </c:pt>
                <c:pt idx="780">
                  <c:v>37.5852</c:v>
                </c:pt>
                <c:pt idx="781">
                  <c:v>37.683800000000005</c:v>
                </c:pt>
                <c:pt idx="782">
                  <c:v>37.683800000000005</c:v>
                </c:pt>
                <c:pt idx="783">
                  <c:v>37.782300000000063</c:v>
                </c:pt>
                <c:pt idx="784">
                  <c:v>37.782300000000063</c:v>
                </c:pt>
                <c:pt idx="785">
                  <c:v>37.815200000000004</c:v>
                </c:pt>
                <c:pt idx="786">
                  <c:v>37.815200000000004</c:v>
                </c:pt>
                <c:pt idx="787">
                  <c:v>37.913800000000002</c:v>
                </c:pt>
                <c:pt idx="788">
                  <c:v>37.913800000000002</c:v>
                </c:pt>
                <c:pt idx="789">
                  <c:v>38.012300000000003</c:v>
                </c:pt>
                <c:pt idx="790">
                  <c:v>38.012300000000003</c:v>
                </c:pt>
                <c:pt idx="791">
                  <c:v>38.209400000000002</c:v>
                </c:pt>
                <c:pt idx="792">
                  <c:v>38.209400000000002</c:v>
                </c:pt>
                <c:pt idx="793">
                  <c:v>38.242300000000114</c:v>
                </c:pt>
                <c:pt idx="794">
                  <c:v>38.242300000000114</c:v>
                </c:pt>
                <c:pt idx="795">
                  <c:v>38.242300000000114</c:v>
                </c:pt>
                <c:pt idx="796">
                  <c:v>38.242300000000114</c:v>
                </c:pt>
                <c:pt idx="797">
                  <c:v>38.308</c:v>
                </c:pt>
                <c:pt idx="798">
                  <c:v>38.308</c:v>
                </c:pt>
                <c:pt idx="799">
                  <c:v>38.505100000000013</c:v>
                </c:pt>
                <c:pt idx="800">
                  <c:v>38.505100000000013</c:v>
                </c:pt>
                <c:pt idx="801">
                  <c:v>38.570800000000006</c:v>
                </c:pt>
                <c:pt idx="802">
                  <c:v>38.570800000000006</c:v>
                </c:pt>
                <c:pt idx="803">
                  <c:v>38.636600000000001</c:v>
                </c:pt>
                <c:pt idx="804">
                  <c:v>38.636600000000001</c:v>
                </c:pt>
                <c:pt idx="805">
                  <c:v>38.636600000000001</c:v>
                </c:pt>
                <c:pt idx="806">
                  <c:v>38.636600000000001</c:v>
                </c:pt>
                <c:pt idx="807">
                  <c:v>38.669400000000003</c:v>
                </c:pt>
                <c:pt idx="808">
                  <c:v>38.669400000000003</c:v>
                </c:pt>
                <c:pt idx="809">
                  <c:v>38.702300000000122</c:v>
                </c:pt>
                <c:pt idx="810">
                  <c:v>38.702300000000122</c:v>
                </c:pt>
                <c:pt idx="811">
                  <c:v>38.866500000000002</c:v>
                </c:pt>
                <c:pt idx="812">
                  <c:v>38.866500000000002</c:v>
                </c:pt>
                <c:pt idx="813">
                  <c:v>38.866500000000002</c:v>
                </c:pt>
                <c:pt idx="814">
                  <c:v>38.866500000000002</c:v>
                </c:pt>
                <c:pt idx="815">
                  <c:v>38.8994</c:v>
                </c:pt>
                <c:pt idx="816">
                  <c:v>38.8994</c:v>
                </c:pt>
                <c:pt idx="817">
                  <c:v>39.030800000000006</c:v>
                </c:pt>
                <c:pt idx="818">
                  <c:v>39.030800000000006</c:v>
                </c:pt>
                <c:pt idx="819">
                  <c:v>39.096500000000013</c:v>
                </c:pt>
                <c:pt idx="820">
                  <c:v>39.096500000000013</c:v>
                </c:pt>
                <c:pt idx="821">
                  <c:v>39.129400000000011</c:v>
                </c:pt>
                <c:pt idx="822">
                  <c:v>39.129400000000011</c:v>
                </c:pt>
                <c:pt idx="823">
                  <c:v>39.129400000000011</c:v>
                </c:pt>
                <c:pt idx="824">
                  <c:v>39.129400000000011</c:v>
                </c:pt>
                <c:pt idx="825">
                  <c:v>39.129400000000011</c:v>
                </c:pt>
                <c:pt idx="826">
                  <c:v>39.129400000000011</c:v>
                </c:pt>
                <c:pt idx="827">
                  <c:v>39.162200000000013</c:v>
                </c:pt>
                <c:pt idx="828">
                  <c:v>39.162200000000013</c:v>
                </c:pt>
                <c:pt idx="829">
                  <c:v>39.162200000000013</c:v>
                </c:pt>
                <c:pt idx="830">
                  <c:v>39.162200000000013</c:v>
                </c:pt>
                <c:pt idx="831">
                  <c:v>39.19510000000016</c:v>
                </c:pt>
                <c:pt idx="832">
                  <c:v>39.19510000000016</c:v>
                </c:pt>
                <c:pt idx="833">
                  <c:v>39.359299999999998</c:v>
                </c:pt>
                <c:pt idx="834">
                  <c:v>39.359299999999998</c:v>
                </c:pt>
                <c:pt idx="835">
                  <c:v>39.359299999999998</c:v>
                </c:pt>
                <c:pt idx="836">
                  <c:v>39.359299999999998</c:v>
                </c:pt>
                <c:pt idx="837">
                  <c:v>39.4908</c:v>
                </c:pt>
                <c:pt idx="838">
                  <c:v>39.4908</c:v>
                </c:pt>
                <c:pt idx="839">
                  <c:v>39.5565</c:v>
                </c:pt>
                <c:pt idx="840">
                  <c:v>39.5565</c:v>
                </c:pt>
                <c:pt idx="841">
                  <c:v>39.622200000000063</c:v>
                </c:pt>
                <c:pt idx="842">
                  <c:v>39.622200000000063</c:v>
                </c:pt>
                <c:pt idx="843">
                  <c:v>39.622200000000063</c:v>
                </c:pt>
                <c:pt idx="844">
                  <c:v>39.622200000000063</c:v>
                </c:pt>
                <c:pt idx="845">
                  <c:v>39.655000000000001</c:v>
                </c:pt>
                <c:pt idx="846">
                  <c:v>39.655000000000001</c:v>
                </c:pt>
                <c:pt idx="847">
                  <c:v>39.687899999999999</c:v>
                </c:pt>
                <c:pt idx="848">
                  <c:v>39.687899999999999</c:v>
                </c:pt>
                <c:pt idx="849">
                  <c:v>39.687899999999999</c:v>
                </c:pt>
                <c:pt idx="850">
                  <c:v>39.687899999999999</c:v>
                </c:pt>
                <c:pt idx="851">
                  <c:v>39.753600000000006</c:v>
                </c:pt>
                <c:pt idx="852">
                  <c:v>39.753600000000006</c:v>
                </c:pt>
                <c:pt idx="853">
                  <c:v>39.950699999999998</c:v>
                </c:pt>
                <c:pt idx="854">
                  <c:v>39.950699999999998</c:v>
                </c:pt>
                <c:pt idx="855">
                  <c:v>40.082100000000011</c:v>
                </c:pt>
                <c:pt idx="856">
                  <c:v>40.082100000000011</c:v>
                </c:pt>
                <c:pt idx="857">
                  <c:v>40.246400000000001</c:v>
                </c:pt>
                <c:pt idx="858">
                  <c:v>40.246400000000001</c:v>
                </c:pt>
                <c:pt idx="859">
                  <c:v>40.312100000000001</c:v>
                </c:pt>
                <c:pt idx="860">
                  <c:v>40.312100000000001</c:v>
                </c:pt>
                <c:pt idx="861">
                  <c:v>40.607800000000005</c:v>
                </c:pt>
                <c:pt idx="862">
                  <c:v>40.607800000000005</c:v>
                </c:pt>
                <c:pt idx="863">
                  <c:v>40.739200000000011</c:v>
                </c:pt>
                <c:pt idx="864">
                  <c:v>40.739200000000011</c:v>
                </c:pt>
                <c:pt idx="865">
                  <c:v>40.77210000000013</c:v>
                </c:pt>
                <c:pt idx="866">
                  <c:v>40.77210000000013</c:v>
                </c:pt>
                <c:pt idx="867">
                  <c:v>40.903500000000001</c:v>
                </c:pt>
                <c:pt idx="868">
                  <c:v>40.903500000000001</c:v>
                </c:pt>
                <c:pt idx="869">
                  <c:v>40.936300000000003</c:v>
                </c:pt>
                <c:pt idx="870">
                  <c:v>40.936300000000003</c:v>
                </c:pt>
                <c:pt idx="871">
                  <c:v>40.969200000000001</c:v>
                </c:pt>
                <c:pt idx="872">
                  <c:v>40.969200000000001</c:v>
                </c:pt>
                <c:pt idx="873">
                  <c:v>40.969200000000001</c:v>
                </c:pt>
                <c:pt idx="874">
                  <c:v>40.969200000000001</c:v>
                </c:pt>
                <c:pt idx="875">
                  <c:v>41.0349</c:v>
                </c:pt>
                <c:pt idx="876">
                  <c:v>41.0349</c:v>
                </c:pt>
                <c:pt idx="877">
                  <c:v>41.1006</c:v>
                </c:pt>
                <c:pt idx="878">
                  <c:v>41.1006</c:v>
                </c:pt>
                <c:pt idx="879">
                  <c:v>41.133500000000012</c:v>
                </c:pt>
                <c:pt idx="880">
                  <c:v>41.133500000000012</c:v>
                </c:pt>
                <c:pt idx="881">
                  <c:v>41.232000000000063</c:v>
                </c:pt>
                <c:pt idx="882">
                  <c:v>41.232000000000063</c:v>
                </c:pt>
                <c:pt idx="883">
                  <c:v>41.232000000000063</c:v>
                </c:pt>
                <c:pt idx="884">
                  <c:v>41.232000000000063</c:v>
                </c:pt>
                <c:pt idx="885">
                  <c:v>41.396300000000011</c:v>
                </c:pt>
                <c:pt idx="886">
                  <c:v>41.396300000000011</c:v>
                </c:pt>
                <c:pt idx="887">
                  <c:v>41.494900000000001</c:v>
                </c:pt>
                <c:pt idx="888">
                  <c:v>41.494900000000001</c:v>
                </c:pt>
                <c:pt idx="889">
                  <c:v>41.724800000000002</c:v>
                </c:pt>
                <c:pt idx="890">
                  <c:v>41.724800000000002</c:v>
                </c:pt>
                <c:pt idx="891">
                  <c:v>41.922000000000011</c:v>
                </c:pt>
                <c:pt idx="892">
                  <c:v>41.922000000000011</c:v>
                </c:pt>
                <c:pt idx="893">
                  <c:v>42.020500000000013</c:v>
                </c:pt>
                <c:pt idx="894">
                  <c:v>42.020500000000013</c:v>
                </c:pt>
                <c:pt idx="895">
                  <c:v>42.316200000000002</c:v>
                </c:pt>
                <c:pt idx="896">
                  <c:v>42.316200000000002</c:v>
                </c:pt>
                <c:pt idx="897">
                  <c:v>42.447600000000001</c:v>
                </c:pt>
                <c:pt idx="898">
                  <c:v>42.447600000000001</c:v>
                </c:pt>
                <c:pt idx="899">
                  <c:v>42.677600000000005</c:v>
                </c:pt>
                <c:pt idx="900">
                  <c:v>42.677600000000005</c:v>
                </c:pt>
                <c:pt idx="901">
                  <c:v>42.874699999999997</c:v>
                </c:pt>
                <c:pt idx="902">
                  <c:v>42.874699999999997</c:v>
                </c:pt>
                <c:pt idx="903">
                  <c:v>43.0062</c:v>
                </c:pt>
                <c:pt idx="904">
                  <c:v>43.0062</c:v>
                </c:pt>
                <c:pt idx="905">
                  <c:v>43.0062</c:v>
                </c:pt>
                <c:pt idx="906">
                  <c:v>43.0062</c:v>
                </c:pt>
                <c:pt idx="907">
                  <c:v>43.104700000000001</c:v>
                </c:pt>
                <c:pt idx="908">
                  <c:v>43.104700000000001</c:v>
                </c:pt>
                <c:pt idx="909">
                  <c:v>43.137600000000006</c:v>
                </c:pt>
                <c:pt idx="910">
                  <c:v>43.137600000000006</c:v>
                </c:pt>
                <c:pt idx="911">
                  <c:v>43.137600000000006</c:v>
                </c:pt>
                <c:pt idx="912">
                  <c:v>43.137600000000006</c:v>
                </c:pt>
                <c:pt idx="913">
                  <c:v>43.334699999999998</c:v>
                </c:pt>
                <c:pt idx="914">
                  <c:v>43.334699999999998</c:v>
                </c:pt>
                <c:pt idx="915">
                  <c:v>43.499000000000002</c:v>
                </c:pt>
                <c:pt idx="916">
                  <c:v>43.499000000000002</c:v>
                </c:pt>
                <c:pt idx="917">
                  <c:v>43.531800000000004</c:v>
                </c:pt>
                <c:pt idx="918">
                  <c:v>43.531800000000004</c:v>
                </c:pt>
                <c:pt idx="919">
                  <c:v>43.531800000000004</c:v>
                </c:pt>
                <c:pt idx="920">
                  <c:v>43.531800000000004</c:v>
                </c:pt>
                <c:pt idx="921">
                  <c:v>43.630400000000002</c:v>
                </c:pt>
                <c:pt idx="922">
                  <c:v>43.630400000000002</c:v>
                </c:pt>
                <c:pt idx="923">
                  <c:v>43.860400000000006</c:v>
                </c:pt>
                <c:pt idx="924">
                  <c:v>43.860400000000006</c:v>
                </c:pt>
                <c:pt idx="925">
                  <c:v>44.188900000000011</c:v>
                </c:pt>
                <c:pt idx="926">
                  <c:v>44.188900000000011</c:v>
                </c:pt>
                <c:pt idx="927">
                  <c:v>44.188900000000011</c:v>
                </c:pt>
                <c:pt idx="928">
                  <c:v>44.188900000000011</c:v>
                </c:pt>
                <c:pt idx="929">
                  <c:v>44.451699999999995</c:v>
                </c:pt>
                <c:pt idx="930">
                  <c:v>44.451699999999995</c:v>
                </c:pt>
                <c:pt idx="931">
                  <c:v>44.681699999999999</c:v>
                </c:pt>
                <c:pt idx="932">
                  <c:v>44.681699999999999</c:v>
                </c:pt>
                <c:pt idx="933">
                  <c:v>44.714600000000004</c:v>
                </c:pt>
                <c:pt idx="934">
                  <c:v>44.714600000000004</c:v>
                </c:pt>
                <c:pt idx="935">
                  <c:v>44.813099999999999</c:v>
                </c:pt>
                <c:pt idx="936">
                  <c:v>44.813099999999999</c:v>
                </c:pt>
                <c:pt idx="937">
                  <c:v>45.1417</c:v>
                </c:pt>
                <c:pt idx="938">
                  <c:v>45.1417</c:v>
                </c:pt>
                <c:pt idx="939">
                  <c:v>45.240200000000002</c:v>
                </c:pt>
                <c:pt idx="940">
                  <c:v>45.240200000000002</c:v>
                </c:pt>
                <c:pt idx="941">
                  <c:v>45.338800000000006</c:v>
                </c:pt>
                <c:pt idx="942">
                  <c:v>45.338800000000006</c:v>
                </c:pt>
                <c:pt idx="943">
                  <c:v>45.371699999999997</c:v>
                </c:pt>
                <c:pt idx="944">
                  <c:v>45.371699999999997</c:v>
                </c:pt>
                <c:pt idx="945">
                  <c:v>45.76590000000013</c:v>
                </c:pt>
                <c:pt idx="946">
                  <c:v>45.76590000000013</c:v>
                </c:pt>
                <c:pt idx="947">
                  <c:v>45.8645</c:v>
                </c:pt>
                <c:pt idx="948">
                  <c:v>45.8645</c:v>
                </c:pt>
                <c:pt idx="949">
                  <c:v>46.094500000000011</c:v>
                </c:pt>
                <c:pt idx="950">
                  <c:v>46.094500000000011</c:v>
                </c:pt>
                <c:pt idx="951">
                  <c:v>46.291600000000003</c:v>
                </c:pt>
                <c:pt idx="952">
                  <c:v>46.291600000000003</c:v>
                </c:pt>
                <c:pt idx="953">
                  <c:v>46.423000000000002</c:v>
                </c:pt>
                <c:pt idx="954">
                  <c:v>46.423000000000002</c:v>
                </c:pt>
                <c:pt idx="955">
                  <c:v>46.488700000000001</c:v>
                </c:pt>
                <c:pt idx="956">
                  <c:v>46.488700000000001</c:v>
                </c:pt>
                <c:pt idx="957">
                  <c:v>46.718700000000013</c:v>
                </c:pt>
                <c:pt idx="958">
                  <c:v>46.718700000000013</c:v>
                </c:pt>
                <c:pt idx="959">
                  <c:v>46.817199999999993</c:v>
                </c:pt>
                <c:pt idx="960">
                  <c:v>46.817199999999993</c:v>
                </c:pt>
                <c:pt idx="961">
                  <c:v>46.850099999999998</c:v>
                </c:pt>
                <c:pt idx="962">
                  <c:v>46.850099999999998</c:v>
                </c:pt>
                <c:pt idx="963">
                  <c:v>47.080100000000002</c:v>
                </c:pt>
                <c:pt idx="964">
                  <c:v>47.080100000000002</c:v>
                </c:pt>
                <c:pt idx="965">
                  <c:v>47.4086</c:v>
                </c:pt>
                <c:pt idx="966">
                  <c:v>47.4086</c:v>
                </c:pt>
                <c:pt idx="967">
                  <c:v>47.638600000000011</c:v>
                </c:pt>
                <c:pt idx="968">
                  <c:v>47.638600000000011</c:v>
                </c:pt>
                <c:pt idx="969">
                  <c:v>49.149900000000002</c:v>
                </c:pt>
                <c:pt idx="970">
                  <c:v>49.149900000000002</c:v>
                </c:pt>
                <c:pt idx="971">
                  <c:v>0</c:v>
                </c:pt>
                <c:pt idx="972">
                  <c:v>0.5585</c:v>
                </c:pt>
                <c:pt idx="973">
                  <c:v>0.5585</c:v>
                </c:pt>
                <c:pt idx="974">
                  <c:v>0.82140000000000002</c:v>
                </c:pt>
                <c:pt idx="975">
                  <c:v>0.82140000000000002</c:v>
                </c:pt>
                <c:pt idx="976">
                  <c:v>1.347</c:v>
                </c:pt>
                <c:pt idx="977">
                  <c:v>1.347</c:v>
                </c:pt>
                <c:pt idx="978">
                  <c:v>1.3798999999999961</c:v>
                </c:pt>
                <c:pt idx="979">
                  <c:v>1.3798999999999961</c:v>
                </c:pt>
                <c:pt idx="980">
                  <c:v>1.4126999999999956</c:v>
                </c:pt>
                <c:pt idx="981">
                  <c:v>1.4126999999999956</c:v>
                </c:pt>
                <c:pt idx="982">
                  <c:v>1.6427</c:v>
                </c:pt>
                <c:pt idx="983">
                  <c:v>1.6427</c:v>
                </c:pt>
                <c:pt idx="984">
                  <c:v>1.6756</c:v>
                </c:pt>
                <c:pt idx="985">
                  <c:v>1.6756</c:v>
                </c:pt>
                <c:pt idx="986">
                  <c:v>2.0041000000000002</c:v>
                </c:pt>
                <c:pt idx="987">
                  <c:v>2.0041000000000002</c:v>
                </c:pt>
                <c:pt idx="988">
                  <c:v>2.2012</c:v>
                </c:pt>
                <c:pt idx="989">
                  <c:v>2.2012</c:v>
                </c:pt>
                <c:pt idx="990">
                  <c:v>2.3983999999999988</c:v>
                </c:pt>
                <c:pt idx="991">
                  <c:v>2.3983999999999988</c:v>
                </c:pt>
                <c:pt idx="992">
                  <c:v>2.5297999999999998</c:v>
                </c:pt>
                <c:pt idx="993">
                  <c:v>2.5297999999999998</c:v>
                </c:pt>
                <c:pt idx="994">
                  <c:v>2.7269000000000001</c:v>
                </c:pt>
                <c:pt idx="995">
                  <c:v>2.7269000000000001</c:v>
                </c:pt>
                <c:pt idx="996">
                  <c:v>2.7597999999999998</c:v>
                </c:pt>
                <c:pt idx="997">
                  <c:v>2.7597999999999998</c:v>
                </c:pt>
                <c:pt idx="998">
                  <c:v>2.9897</c:v>
                </c:pt>
                <c:pt idx="999">
                  <c:v>2.9897</c:v>
                </c:pt>
                <c:pt idx="1000">
                  <c:v>3.2197</c:v>
                </c:pt>
                <c:pt idx="1001">
                  <c:v>3.2197</c:v>
                </c:pt>
                <c:pt idx="1002">
                  <c:v>3.4497</c:v>
                </c:pt>
                <c:pt idx="1003">
                  <c:v>3.4497</c:v>
                </c:pt>
                <c:pt idx="1004">
                  <c:v>3.5811000000000002</c:v>
                </c:pt>
                <c:pt idx="1005">
                  <c:v>3.5811000000000002</c:v>
                </c:pt>
                <c:pt idx="1006">
                  <c:v>3.8767999999999967</c:v>
                </c:pt>
                <c:pt idx="1007">
                  <c:v>3.8767999999999967</c:v>
                </c:pt>
                <c:pt idx="1008">
                  <c:v>3.9753999999999987</c:v>
                </c:pt>
                <c:pt idx="1009">
                  <c:v>3.9753999999999987</c:v>
                </c:pt>
                <c:pt idx="1010">
                  <c:v>4.0411000000000001</c:v>
                </c:pt>
                <c:pt idx="1011">
                  <c:v>4.0411000000000001</c:v>
                </c:pt>
                <c:pt idx="1012">
                  <c:v>4.2709999999999999</c:v>
                </c:pt>
                <c:pt idx="1013">
                  <c:v>4.2709999999999999</c:v>
                </c:pt>
                <c:pt idx="1014">
                  <c:v>4.2709999999999999</c:v>
                </c:pt>
                <c:pt idx="1015">
                  <c:v>4.2709999999999999</c:v>
                </c:pt>
                <c:pt idx="1016">
                  <c:v>4.7638999999999996</c:v>
                </c:pt>
                <c:pt idx="1017">
                  <c:v>4.7638999999999996</c:v>
                </c:pt>
                <c:pt idx="1018">
                  <c:v>5.2237999999999998</c:v>
                </c:pt>
                <c:pt idx="1019">
                  <c:v>5.2237999999999998</c:v>
                </c:pt>
                <c:pt idx="1020">
                  <c:v>5.3552</c:v>
                </c:pt>
                <c:pt idx="1021">
                  <c:v>5.3552</c:v>
                </c:pt>
                <c:pt idx="1022">
                  <c:v>5.4208999999999996</c:v>
                </c:pt>
                <c:pt idx="1023">
                  <c:v>5.4208999999999996</c:v>
                </c:pt>
                <c:pt idx="1024">
                  <c:v>5.5523999999999996</c:v>
                </c:pt>
                <c:pt idx="1025">
                  <c:v>5.5523999999999996</c:v>
                </c:pt>
                <c:pt idx="1026">
                  <c:v>5.9795000000000034</c:v>
                </c:pt>
                <c:pt idx="1027">
                  <c:v>5.9795000000000034</c:v>
                </c:pt>
                <c:pt idx="1028">
                  <c:v>6.0452000000000004</c:v>
                </c:pt>
                <c:pt idx="1029">
                  <c:v>6.0452000000000004</c:v>
                </c:pt>
                <c:pt idx="1030">
                  <c:v>6.5708000000000002</c:v>
                </c:pt>
                <c:pt idx="1031">
                  <c:v>6.5708000000000002</c:v>
                </c:pt>
                <c:pt idx="1032">
                  <c:v>6.6365999999999996</c:v>
                </c:pt>
                <c:pt idx="1033">
                  <c:v>6.6365999999999996</c:v>
                </c:pt>
                <c:pt idx="1034">
                  <c:v>6.7679999999999945</c:v>
                </c:pt>
                <c:pt idx="1035">
                  <c:v>6.7679999999999945</c:v>
                </c:pt>
                <c:pt idx="1036">
                  <c:v>6.8994</c:v>
                </c:pt>
                <c:pt idx="1037">
                  <c:v>6.8994</c:v>
                </c:pt>
                <c:pt idx="1038">
                  <c:v>7.1950999999999965</c:v>
                </c:pt>
                <c:pt idx="1039">
                  <c:v>7.1950999999999965</c:v>
                </c:pt>
                <c:pt idx="1040">
                  <c:v>7.3264999999999985</c:v>
                </c:pt>
                <c:pt idx="1041">
                  <c:v>7.3264999999999985</c:v>
                </c:pt>
                <c:pt idx="1042">
                  <c:v>7.6549999999999834</c:v>
                </c:pt>
                <c:pt idx="1043">
                  <c:v>7.6549999999999834</c:v>
                </c:pt>
                <c:pt idx="1044">
                  <c:v>7.6878999999999955</c:v>
                </c:pt>
                <c:pt idx="1045">
                  <c:v>7.6878999999999955</c:v>
                </c:pt>
                <c:pt idx="1046">
                  <c:v>7.8521999999999945</c:v>
                </c:pt>
                <c:pt idx="1047">
                  <c:v>7.8521999999999945</c:v>
                </c:pt>
                <c:pt idx="1048">
                  <c:v>8.5749000000000013</c:v>
                </c:pt>
                <c:pt idx="1049">
                  <c:v>8.5749000000000013</c:v>
                </c:pt>
                <c:pt idx="1050">
                  <c:v>9.1335000000000015</c:v>
                </c:pt>
                <c:pt idx="1051">
                  <c:v>9.1335000000000015</c:v>
                </c:pt>
                <c:pt idx="1052">
                  <c:v>9.1663000000000014</c:v>
                </c:pt>
                <c:pt idx="1053">
                  <c:v>9.1663000000000014</c:v>
                </c:pt>
                <c:pt idx="1054">
                  <c:v>9.3306000000000004</c:v>
                </c:pt>
                <c:pt idx="1055">
                  <c:v>9.3306000000000004</c:v>
                </c:pt>
                <c:pt idx="1056">
                  <c:v>9.7248000000000001</c:v>
                </c:pt>
                <c:pt idx="1057">
                  <c:v>9.7248000000000001</c:v>
                </c:pt>
                <c:pt idx="1058">
                  <c:v>9.7577000000000016</c:v>
                </c:pt>
                <c:pt idx="1059">
                  <c:v>9.7577000000000016</c:v>
                </c:pt>
                <c:pt idx="1060">
                  <c:v>9.8234000000000048</c:v>
                </c:pt>
                <c:pt idx="1061">
                  <c:v>9.8234000000000048</c:v>
                </c:pt>
                <c:pt idx="1062">
                  <c:v>10.217700000000001</c:v>
                </c:pt>
                <c:pt idx="1063">
                  <c:v>10.217700000000001</c:v>
                </c:pt>
                <c:pt idx="1064">
                  <c:v>10.250500000000002</c:v>
                </c:pt>
                <c:pt idx="1065">
                  <c:v>10.250500000000002</c:v>
                </c:pt>
                <c:pt idx="1066">
                  <c:v>10.4476</c:v>
                </c:pt>
                <c:pt idx="1067">
                  <c:v>10.4476</c:v>
                </c:pt>
                <c:pt idx="1068">
                  <c:v>10.7433</c:v>
                </c:pt>
                <c:pt idx="1069">
                  <c:v>10.7433</c:v>
                </c:pt>
                <c:pt idx="1070">
                  <c:v>10.9733</c:v>
                </c:pt>
                <c:pt idx="1071">
                  <c:v>10.9733</c:v>
                </c:pt>
                <c:pt idx="1072">
                  <c:v>11.0062</c:v>
                </c:pt>
                <c:pt idx="1073">
                  <c:v>11.0062</c:v>
                </c:pt>
                <c:pt idx="1074">
                  <c:v>11.039</c:v>
                </c:pt>
                <c:pt idx="1075">
                  <c:v>11.039</c:v>
                </c:pt>
                <c:pt idx="1076">
                  <c:v>11.2033</c:v>
                </c:pt>
                <c:pt idx="1077">
                  <c:v>11.2033</c:v>
                </c:pt>
                <c:pt idx="1078">
                  <c:v>11.433300000000001</c:v>
                </c:pt>
                <c:pt idx="1079">
                  <c:v>11.433300000000001</c:v>
                </c:pt>
                <c:pt idx="1080">
                  <c:v>11.499000000000002</c:v>
                </c:pt>
                <c:pt idx="1081">
                  <c:v>11.499000000000002</c:v>
                </c:pt>
                <c:pt idx="1082">
                  <c:v>11.6304</c:v>
                </c:pt>
                <c:pt idx="1083">
                  <c:v>11.6304</c:v>
                </c:pt>
                <c:pt idx="1084">
                  <c:v>11.9918</c:v>
                </c:pt>
                <c:pt idx="1085">
                  <c:v>11.9918</c:v>
                </c:pt>
                <c:pt idx="1086">
                  <c:v>12.090300000000001</c:v>
                </c:pt>
                <c:pt idx="1087">
                  <c:v>12.090300000000001</c:v>
                </c:pt>
                <c:pt idx="1088">
                  <c:v>12.681700000000001</c:v>
                </c:pt>
                <c:pt idx="1089">
                  <c:v>12.681700000000001</c:v>
                </c:pt>
                <c:pt idx="1090">
                  <c:v>13.010300000000001</c:v>
                </c:pt>
                <c:pt idx="1091">
                  <c:v>13.010300000000001</c:v>
                </c:pt>
                <c:pt idx="1092">
                  <c:v>13.076000000000002</c:v>
                </c:pt>
                <c:pt idx="1093">
                  <c:v>13.076000000000002</c:v>
                </c:pt>
                <c:pt idx="1094">
                  <c:v>13.404500000000002</c:v>
                </c:pt>
                <c:pt idx="1095">
                  <c:v>13.404500000000002</c:v>
                </c:pt>
                <c:pt idx="1096">
                  <c:v>13.5359</c:v>
                </c:pt>
                <c:pt idx="1097">
                  <c:v>13.5359</c:v>
                </c:pt>
                <c:pt idx="1098">
                  <c:v>13.5359</c:v>
                </c:pt>
                <c:pt idx="1099">
                  <c:v>13.5359</c:v>
                </c:pt>
                <c:pt idx="1100">
                  <c:v>13.5359</c:v>
                </c:pt>
                <c:pt idx="1101">
                  <c:v>13.5359</c:v>
                </c:pt>
                <c:pt idx="1102">
                  <c:v>13.634500000000001</c:v>
                </c:pt>
                <c:pt idx="1103">
                  <c:v>13.634500000000001</c:v>
                </c:pt>
                <c:pt idx="1104">
                  <c:v>13.634500000000001</c:v>
                </c:pt>
                <c:pt idx="1105">
                  <c:v>13.634500000000001</c:v>
                </c:pt>
                <c:pt idx="1106">
                  <c:v>13.7659</c:v>
                </c:pt>
                <c:pt idx="1107">
                  <c:v>13.7659</c:v>
                </c:pt>
                <c:pt idx="1108">
                  <c:v>13.864500000000024</c:v>
                </c:pt>
                <c:pt idx="1109">
                  <c:v>13.864500000000024</c:v>
                </c:pt>
                <c:pt idx="1110">
                  <c:v>14.193</c:v>
                </c:pt>
                <c:pt idx="1111">
                  <c:v>14.193</c:v>
                </c:pt>
                <c:pt idx="1112">
                  <c:v>14.324400000000002</c:v>
                </c:pt>
                <c:pt idx="1113">
                  <c:v>14.324400000000002</c:v>
                </c:pt>
                <c:pt idx="1114">
                  <c:v>14.7844</c:v>
                </c:pt>
                <c:pt idx="1115">
                  <c:v>14.7844</c:v>
                </c:pt>
                <c:pt idx="1116">
                  <c:v>15.0801</c:v>
                </c:pt>
                <c:pt idx="1117">
                  <c:v>15.0801</c:v>
                </c:pt>
                <c:pt idx="1118">
                  <c:v>15.145800000000001</c:v>
                </c:pt>
                <c:pt idx="1119">
                  <c:v>15.145800000000001</c:v>
                </c:pt>
                <c:pt idx="1120">
                  <c:v>15.4086</c:v>
                </c:pt>
                <c:pt idx="1121">
                  <c:v>15.4086</c:v>
                </c:pt>
                <c:pt idx="1122">
                  <c:v>15.572900000000002</c:v>
                </c:pt>
                <c:pt idx="1123">
                  <c:v>15.572900000000002</c:v>
                </c:pt>
                <c:pt idx="1124">
                  <c:v>15.7372</c:v>
                </c:pt>
                <c:pt idx="1125">
                  <c:v>15.7372</c:v>
                </c:pt>
                <c:pt idx="1126">
                  <c:v>16.065699999999897</c:v>
                </c:pt>
                <c:pt idx="1127">
                  <c:v>16.065699999999897</c:v>
                </c:pt>
                <c:pt idx="1128">
                  <c:v>16.164300000000001</c:v>
                </c:pt>
                <c:pt idx="1129">
                  <c:v>16.164300000000001</c:v>
                </c:pt>
                <c:pt idx="1130">
                  <c:v>16.23</c:v>
                </c:pt>
                <c:pt idx="1131">
                  <c:v>16.23</c:v>
                </c:pt>
                <c:pt idx="1132">
                  <c:v>16.525699999999919</c:v>
                </c:pt>
                <c:pt idx="1133">
                  <c:v>16.525699999999919</c:v>
                </c:pt>
                <c:pt idx="1134">
                  <c:v>17.281300000000002</c:v>
                </c:pt>
                <c:pt idx="1135">
                  <c:v>17.281300000000002</c:v>
                </c:pt>
                <c:pt idx="1136">
                  <c:v>17.314200000000035</c:v>
                </c:pt>
                <c:pt idx="1137">
                  <c:v>17.314200000000035</c:v>
                </c:pt>
                <c:pt idx="1138">
                  <c:v>17.347000000000001</c:v>
                </c:pt>
                <c:pt idx="1139">
                  <c:v>17.347000000000001</c:v>
                </c:pt>
                <c:pt idx="1140">
                  <c:v>17.839800000000064</c:v>
                </c:pt>
                <c:pt idx="1141">
                  <c:v>17.839800000000064</c:v>
                </c:pt>
                <c:pt idx="1142">
                  <c:v>17.872699999999924</c:v>
                </c:pt>
                <c:pt idx="1143">
                  <c:v>17.872699999999924</c:v>
                </c:pt>
                <c:pt idx="1144">
                  <c:v>18.2012</c:v>
                </c:pt>
                <c:pt idx="1145">
                  <c:v>18.2012</c:v>
                </c:pt>
                <c:pt idx="1146">
                  <c:v>18.332599999999989</c:v>
                </c:pt>
                <c:pt idx="1147">
                  <c:v>18.332599999999989</c:v>
                </c:pt>
                <c:pt idx="1148">
                  <c:v>18.726900000000001</c:v>
                </c:pt>
                <c:pt idx="1149">
                  <c:v>18.726900000000001</c:v>
                </c:pt>
                <c:pt idx="1150">
                  <c:v>19.154000000000035</c:v>
                </c:pt>
                <c:pt idx="1151">
                  <c:v>19.154000000000035</c:v>
                </c:pt>
                <c:pt idx="1152">
                  <c:v>19.449699999999904</c:v>
                </c:pt>
                <c:pt idx="1153">
                  <c:v>19.449699999999904</c:v>
                </c:pt>
                <c:pt idx="1154">
                  <c:v>19.646799999999939</c:v>
                </c:pt>
                <c:pt idx="1155">
                  <c:v>19.646799999999939</c:v>
                </c:pt>
                <c:pt idx="1156">
                  <c:v>19.909699999999916</c:v>
                </c:pt>
                <c:pt idx="1157">
                  <c:v>19.909699999999916</c:v>
                </c:pt>
                <c:pt idx="1158">
                  <c:v>19.909699999999916</c:v>
                </c:pt>
                <c:pt idx="1159">
                  <c:v>19.909699999999916</c:v>
                </c:pt>
                <c:pt idx="1160">
                  <c:v>20.008199999999931</c:v>
                </c:pt>
                <c:pt idx="1161">
                  <c:v>20.008199999999931</c:v>
                </c:pt>
                <c:pt idx="1162">
                  <c:v>20.139600000000005</c:v>
                </c:pt>
                <c:pt idx="1163">
                  <c:v>20.139600000000005</c:v>
                </c:pt>
                <c:pt idx="1164">
                  <c:v>20.205299999999923</c:v>
                </c:pt>
                <c:pt idx="1165">
                  <c:v>20.205299999999923</c:v>
                </c:pt>
                <c:pt idx="1166">
                  <c:v>20.336800000000064</c:v>
                </c:pt>
                <c:pt idx="1167">
                  <c:v>20.336800000000064</c:v>
                </c:pt>
                <c:pt idx="1168">
                  <c:v>20.435300000000002</c:v>
                </c:pt>
                <c:pt idx="1169">
                  <c:v>20.435300000000002</c:v>
                </c:pt>
                <c:pt idx="1170">
                  <c:v>20.435300000000002</c:v>
                </c:pt>
                <c:pt idx="1171">
                  <c:v>20.435300000000002</c:v>
                </c:pt>
                <c:pt idx="1172">
                  <c:v>20.468199999999893</c:v>
                </c:pt>
                <c:pt idx="1173">
                  <c:v>20.468199999999893</c:v>
                </c:pt>
                <c:pt idx="1174">
                  <c:v>20.566699999999916</c:v>
                </c:pt>
                <c:pt idx="1175">
                  <c:v>20.566699999999916</c:v>
                </c:pt>
                <c:pt idx="1176">
                  <c:v>20.6982</c:v>
                </c:pt>
                <c:pt idx="1177">
                  <c:v>20.6982</c:v>
                </c:pt>
                <c:pt idx="1178">
                  <c:v>20.731000000000005</c:v>
                </c:pt>
                <c:pt idx="1179">
                  <c:v>20.731000000000005</c:v>
                </c:pt>
                <c:pt idx="1180">
                  <c:v>20.960999999999931</c:v>
                </c:pt>
                <c:pt idx="1181">
                  <c:v>20.960999999999931</c:v>
                </c:pt>
                <c:pt idx="1182">
                  <c:v>21.0595</c:v>
                </c:pt>
                <c:pt idx="1183">
                  <c:v>21.0595</c:v>
                </c:pt>
                <c:pt idx="1184">
                  <c:v>21.322399999999924</c:v>
                </c:pt>
                <c:pt idx="1185">
                  <c:v>21.322399999999924</c:v>
                </c:pt>
                <c:pt idx="1186">
                  <c:v>21.749499999999923</c:v>
                </c:pt>
                <c:pt idx="1187">
                  <c:v>21.749499999999923</c:v>
                </c:pt>
                <c:pt idx="1188">
                  <c:v>21.913799999999924</c:v>
                </c:pt>
                <c:pt idx="1189">
                  <c:v>21.913799999999924</c:v>
                </c:pt>
                <c:pt idx="1190">
                  <c:v>22.406599999999916</c:v>
                </c:pt>
                <c:pt idx="1191">
                  <c:v>22.406599999999916</c:v>
                </c:pt>
                <c:pt idx="1192">
                  <c:v>22.570799999999924</c:v>
                </c:pt>
                <c:pt idx="1193">
                  <c:v>22.570799999999924</c:v>
                </c:pt>
                <c:pt idx="1194">
                  <c:v>22.702299999999919</c:v>
                </c:pt>
                <c:pt idx="1195">
                  <c:v>22.702299999999919</c:v>
                </c:pt>
                <c:pt idx="1196">
                  <c:v>22.866499999999924</c:v>
                </c:pt>
                <c:pt idx="1197">
                  <c:v>22.866499999999924</c:v>
                </c:pt>
                <c:pt idx="1198">
                  <c:v>23.063699999999915</c:v>
                </c:pt>
                <c:pt idx="1199">
                  <c:v>23.063699999999915</c:v>
                </c:pt>
                <c:pt idx="1200">
                  <c:v>23.1294</c:v>
                </c:pt>
                <c:pt idx="1201">
                  <c:v>23.1294</c:v>
                </c:pt>
                <c:pt idx="1202">
                  <c:v>23.227900000000005</c:v>
                </c:pt>
                <c:pt idx="1203">
                  <c:v>23.227900000000005</c:v>
                </c:pt>
                <c:pt idx="1204">
                  <c:v>23.655000000000001</c:v>
                </c:pt>
                <c:pt idx="1205">
                  <c:v>23.655000000000001</c:v>
                </c:pt>
                <c:pt idx="1206">
                  <c:v>23.819299999999988</c:v>
                </c:pt>
                <c:pt idx="1207">
                  <c:v>23.819299999999988</c:v>
                </c:pt>
                <c:pt idx="1208">
                  <c:v>23.8522</c:v>
                </c:pt>
                <c:pt idx="1209">
                  <c:v>23.8522</c:v>
                </c:pt>
                <c:pt idx="1210">
                  <c:v>24.7392</c:v>
                </c:pt>
                <c:pt idx="1211">
                  <c:v>24.7392</c:v>
                </c:pt>
                <c:pt idx="1212">
                  <c:v>24.772099999999924</c:v>
                </c:pt>
                <c:pt idx="1213">
                  <c:v>24.772099999999924</c:v>
                </c:pt>
                <c:pt idx="1214">
                  <c:v>24.804900000000035</c:v>
                </c:pt>
                <c:pt idx="1215">
                  <c:v>24.804900000000035</c:v>
                </c:pt>
                <c:pt idx="1216">
                  <c:v>25.002099999999931</c:v>
                </c:pt>
                <c:pt idx="1217">
                  <c:v>25.002099999999931</c:v>
                </c:pt>
                <c:pt idx="1218">
                  <c:v>25.199200000000001</c:v>
                </c:pt>
                <c:pt idx="1219">
                  <c:v>25.199200000000001</c:v>
                </c:pt>
                <c:pt idx="1220">
                  <c:v>25.231999999999999</c:v>
                </c:pt>
                <c:pt idx="1221">
                  <c:v>25.231999999999999</c:v>
                </c:pt>
                <c:pt idx="1222">
                  <c:v>25.3963</c:v>
                </c:pt>
                <c:pt idx="1223">
                  <c:v>25.3963</c:v>
                </c:pt>
                <c:pt idx="1224">
                  <c:v>26.086200000000002</c:v>
                </c:pt>
                <c:pt idx="1225">
                  <c:v>26.086200000000002</c:v>
                </c:pt>
                <c:pt idx="1226">
                  <c:v>26.546199999999939</c:v>
                </c:pt>
                <c:pt idx="1227">
                  <c:v>26.546199999999939</c:v>
                </c:pt>
                <c:pt idx="1228">
                  <c:v>26.7105</c:v>
                </c:pt>
                <c:pt idx="1229">
                  <c:v>26.7105</c:v>
                </c:pt>
                <c:pt idx="1230">
                  <c:v>27.926100000000002</c:v>
                </c:pt>
                <c:pt idx="1231">
                  <c:v>27.926100000000002</c:v>
                </c:pt>
                <c:pt idx="1232">
                  <c:v>28.3203</c:v>
                </c:pt>
                <c:pt idx="1233">
                  <c:v>28.3203</c:v>
                </c:pt>
                <c:pt idx="1234">
                  <c:v>28.484599999999908</c:v>
                </c:pt>
                <c:pt idx="1235">
                  <c:v>28.484599999999908</c:v>
                </c:pt>
                <c:pt idx="1236">
                  <c:v>29.174499999999988</c:v>
                </c:pt>
                <c:pt idx="1237">
                  <c:v>29.174499999999988</c:v>
                </c:pt>
                <c:pt idx="1238">
                  <c:v>29.306000000000001</c:v>
                </c:pt>
                <c:pt idx="1239">
                  <c:v>29.306000000000001</c:v>
                </c:pt>
                <c:pt idx="1240">
                  <c:v>29.371700000000001</c:v>
                </c:pt>
                <c:pt idx="1241">
                  <c:v>29.371700000000001</c:v>
                </c:pt>
                <c:pt idx="1242">
                  <c:v>29.667400000000001</c:v>
                </c:pt>
                <c:pt idx="1243">
                  <c:v>29.667400000000001</c:v>
                </c:pt>
                <c:pt idx="1244">
                  <c:v>29.8645</c:v>
                </c:pt>
                <c:pt idx="1245">
                  <c:v>29.8645</c:v>
                </c:pt>
                <c:pt idx="1246">
                  <c:v>31.375800000000005</c:v>
                </c:pt>
                <c:pt idx="1247">
                  <c:v>31.375800000000005</c:v>
                </c:pt>
                <c:pt idx="1248">
                  <c:v>31.77</c:v>
                </c:pt>
                <c:pt idx="1249">
                  <c:v>31.77</c:v>
                </c:pt>
                <c:pt idx="1250">
                  <c:v>31.868599999999915</c:v>
                </c:pt>
                <c:pt idx="1251">
                  <c:v>31.868599999999915</c:v>
                </c:pt>
                <c:pt idx="1252">
                  <c:v>31.967099999999931</c:v>
                </c:pt>
                <c:pt idx="1253">
                  <c:v>31.967099999999931</c:v>
                </c:pt>
                <c:pt idx="1254">
                  <c:v>32.032900000000012</c:v>
                </c:pt>
                <c:pt idx="1255">
                  <c:v>32.032900000000012</c:v>
                </c:pt>
                <c:pt idx="1256">
                  <c:v>32.065700000000113</c:v>
                </c:pt>
                <c:pt idx="1257">
                  <c:v>32.065700000000113</c:v>
                </c:pt>
                <c:pt idx="1258">
                  <c:v>32.098600000000012</c:v>
                </c:pt>
                <c:pt idx="1259">
                  <c:v>32.098600000000012</c:v>
                </c:pt>
                <c:pt idx="1260">
                  <c:v>32.197100000000013</c:v>
                </c:pt>
                <c:pt idx="1261">
                  <c:v>32.197100000000013</c:v>
                </c:pt>
                <c:pt idx="1262">
                  <c:v>32.361400000000003</c:v>
                </c:pt>
                <c:pt idx="1263">
                  <c:v>32.361400000000003</c:v>
                </c:pt>
                <c:pt idx="1264">
                  <c:v>32.394300000000001</c:v>
                </c:pt>
                <c:pt idx="1265">
                  <c:v>32.394300000000001</c:v>
                </c:pt>
                <c:pt idx="1266">
                  <c:v>32.558500000000002</c:v>
                </c:pt>
                <c:pt idx="1267">
                  <c:v>32.558500000000002</c:v>
                </c:pt>
                <c:pt idx="1268">
                  <c:v>32.788500000000013</c:v>
                </c:pt>
                <c:pt idx="1269">
                  <c:v>32.788500000000013</c:v>
                </c:pt>
                <c:pt idx="1270">
                  <c:v>32.887099999999997</c:v>
                </c:pt>
                <c:pt idx="1271">
                  <c:v>32.887099999999997</c:v>
                </c:pt>
                <c:pt idx="1272">
                  <c:v>32.887099999999997</c:v>
                </c:pt>
                <c:pt idx="1273">
                  <c:v>32.887099999999997</c:v>
                </c:pt>
                <c:pt idx="1274">
                  <c:v>32.919899999999998</c:v>
                </c:pt>
                <c:pt idx="1275">
                  <c:v>32.919899999999998</c:v>
                </c:pt>
                <c:pt idx="1276">
                  <c:v>32.919899999999998</c:v>
                </c:pt>
                <c:pt idx="1277">
                  <c:v>32.919899999999998</c:v>
                </c:pt>
                <c:pt idx="1278">
                  <c:v>33.051299999999998</c:v>
                </c:pt>
                <c:pt idx="1279">
                  <c:v>33.051299999999998</c:v>
                </c:pt>
                <c:pt idx="1280">
                  <c:v>33.084200000000003</c:v>
                </c:pt>
                <c:pt idx="1281">
                  <c:v>33.084200000000003</c:v>
                </c:pt>
                <c:pt idx="1282">
                  <c:v>33.1828</c:v>
                </c:pt>
                <c:pt idx="1283">
                  <c:v>33.1828</c:v>
                </c:pt>
                <c:pt idx="1284">
                  <c:v>33.314199999999992</c:v>
                </c:pt>
                <c:pt idx="1285">
                  <c:v>33.314199999999992</c:v>
                </c:pt>
                <c:pt idx="1286">
                  <c:v>33.412700000000001</c:v>
                </c:pt>
                <c:pt idx="1287">
                  <c:v>33.412700000000001</c:v>
                </c:pt>
                <c:pt idx="1288">
                  <c:v>33.445600000000006</c:v>
                </c:pt>
                <c:pt idx="1289">
                  <c:v>33.445600000000006</c:v>
                </c:pt>
                <c:pt idx="1290">
                  <c:v>33.609900000000003</c:v>
                </c:pt>
                <c:pt idx="1291">
                  <c:v>33.609900000000003</c:v>
                </c:pt>
                <c:pt idx="1292">
                  <c:v>33.807000000000002</c:v>
                </c:pt>
                <c:pt idx="1293">
                  <c:v>33.807000000000002</c:v>
                </c:pt>
                <c:pt idx="1294">
                  <c:v>33.839800000000004</c:v>
                </c:pt>
                <c:pt idx="1295">
                  <c:v>33.839800000000004</c:v>
                </c:pt>
                <c:pt idx="1296">
                  <c:v>34.2012</c:v>
                </c:pt>
                <c:pt idx="1297">
                  <c:v>34.2012</c:v>
                </c:pt>
                <c:pt idx="1298">
                  <c:v>34.2012</c:v>
                </c:pt>
                <c:pt idx="1299">
                  <c:v>34.2012</c:v>
                </c:pt>
                <c:pt idx="1300">
                  <c:v>34.332600000000006</c:v>
                </c:pt>
                <c:pt idx="1301">
                  <c:v>34.332600000000006</c:v>
                </c:pt>
                <c:pt idx="1302">
                  <c:v>34.496900000000011</c:v>
                </c:pt>
                <c:pt idx="1303">
                  <c:v>34.496900000000011</c:v>
                </c:pt>
                <c:pt idx="1304">
                  <c:v>34.694000000000003</c:v>
                </c:pt>
                <c:pt idx="1305">
                  <c:v>34.694000000000003</c:v>
                </c:pt>
                <c:pt idx="1306">
                  <c:v>34.924000000000007</c:v>
                </c:pt>
                <c:pt idx="1307">
                  <c:v>34.924000000000007</c:v>
                </c:pt>
                <c:pt idx="1308">
                  <c:v>34.989699999999999</c:v>
                </c:pt>
                <c:pt idx="1309">
                  <c:v>34.989699999999999</c:v>
                </c:pt>
                <c:pt idx="1310">
                  <c:v>35.186900000000001</c:v>
                </c:pt>
                <c:pt idx="1311">
                  <c:v>35.186900000000001</c:v>
                </c:pt>
                <c:pt idx="1312">
                  <c:v>35.219700000000003</c:v>
                </c:pt>
                <c:pt idx="1313">
                  <c:v>35.219700000000003</c:v>
                </c:pt>
                <c:pt idx="1314">
                  <c:v>35.285400000000003</c:v>
                </c:pt>
                <c:pt idx="1315">
                  <c:v>35.285400000000003</c:v>
                </c:pt>
                <c:pt idx="1316">
                  <c:v>35.285400000000003</c:v>
                </c:pt>
                <c:pt idx="1317">
                  <c:v>35.285400000000003</c:v>
                </c:pt>
                <c:pt idx="1318">
                  <c:v>35.318300000000001</c:v>
                </c:pt>
                <c:pt idx="1319">
                  <c:v>35.318300000000001</c:v>
                </c:pt>
                <c:pt idx="1320">
                  <c:v>35.4497</c:v>
                </c:pt>
                <c:pt idx="1321">
                  <c:v>35.4497</c:v>
                </c:pt>
                <c:pt idx="1322">
                  <c:v>35.581099999999999</c:v>
                </c:pt>
                <c:pt idx="1323">
                  <c:v>35.581099999999999</c:v>
                </c:pt>
                <c:pt idx="1324">
                  <c:v>35.581099999999999</c:v>
                </c:pt>
                <c:pt idx="1325">
                  <c:v>35.581099999999999</c:v>
                </c:pt>
                <c:pt idx="1326">
                  <c:v>35.614000000000004</c:v>
                </c:pt>
                <c:pt idx="1327">
                  <c:v>35.614000000000004</c:v>
                </c:pt>
                <c:pt idx="1328">
                  <c:v>35.646800000000006</c:v>
                </c:pt>
                <c:pt idx="1329">
                  <c:v>35.646800000000006</c:v>
                </c:pt>
                <c:pt idx="1330">
                  <c:v>35.712500000000013</c:v>
                </c:pt>
                <c:pt idx="1331">
                  <c:v>35.712500000000013</c:v>
                </c:pt>
                <c:pt idx="1332">
                  <c:v>35.712500000000013</c:v>
                </c:pt>
                <c:pt idx="1333">
                  <c:v>35.712500000000013</c:v>
                </c:pt>
                <c:pt idx="1334">
                  <c:v>35.876800000000003</c:v>
                </c:pt>
                <c:pt idx="1335">
                  <c:v>35.876800000000003</c:v>
                </c:pt>
                <c:pt idx="1336">
                  <c:v>35.9754</c:v>
                </c:pt>
                <c:pt idx="1337">
                  <c:v>35.9754</c:v>
                </c:pt>
                <c:pt idx="1338">
                  <c:v>36.008200000000002</c:v>
                </c:pt>
                <c:pt idx="1339">
                  <c:v>36.008200000000002</c:v>
                </c:pt>
                <c:pt idx="1340">
                  <c:v>36.533900000000003</c:v>
                </c:pt>
                <c:pt idx="1341">
                  <c:v>36.533900000000003</c:v>
                </c:pt>
                <c:pt idx="1342">
                  <c:v>36.829600000000006</c:v>
                </c:pt>
                <c:pt idx="1343">
                  <c:v>36.829600000000006</c:v>
                </c:pt>
                <c:pt idx="1344">
                  <c:v>36.829600000000006</c:v>
                </c:pt>
                <c:pt idx="1345">
                  <c:v>36.829600000000006</c:v>
                </c:pt>
                <c:pt idx="1346">
                  <c:v>36.895300000000013</c:v>
                </c:pt>
                <c:pt idx="1347">
                  <c:v>36.895300000000013</c:v>
                </c:pt>
                <c:pt idx="1348">
                  <c:v>37.0595</c:v>
                </c:pt>
                <c:pt idx="1349">
                  <c:v>37.0595</c:v>
                </c:pt>
                <c:pt idx="1350">
                  <c:v>37.092400000000012</c:v>
                </c:pt>
                <c:pt idx="1351">
                  <c:v>37.092400000000012</c:v>
                </c:pt>
                <c:pt idx="1352">
                  <c:v>37.223800000000011</c:v>
                </c:pt>
                <c:pt idx="1353">
                  <c:v>37.223800000000011</c:v>
                </c:pt>
                <c:pt idx="1354">
                  <c:v>37.322400000000002</c:v>
                </c:pt>
                <c:pt idx="1355">
                  <c:v>37.322400000000002</c:v>
                </c:pt>
                <c:pt idx="1356">
                  <c:v>37.322400000000002</c:v>
                </c:pt>
                <c:pt idx="1357">
                  <c:v>37.322400000000002</c:v>
                </c:pt>
                <c:pt idx="1358">
                  <c:v>37.486699999999999</c:v>
                </c:pt>
                <c:pt idx="1359">
                  <c:v>37.486699999999999</c:v>
                </c:pt>
                <c:pt idx="1360">
                  <c:v>37.552400000000006</c:v>
                </c:pt>
                <c:pt idx="1361">
                  <c:v>37.552400000000006</c:v>
                </c:pt>
                <c:pt idx="1362">
                  <c:v>37.749500000000012</c:v>
                </c:pt>
                <c:pt idx="1363">
                  <c:v>37.749500000000012</c:v>
                </c:pt>
                <c:pt idx="1364">
                  <c:v>37.749500000000012</c:v>
                </c:pt>
                <c:pt idx="1365">
                  <c:v>37.749500000000012</c:v>
                </c:pt>
                <c:pt idx="1366">
                  <c:v>37.946600000000004</c:v>
                </c:pt>
                <c:pt idx="1367">
                  <c:v>37.946600000000004</c:v>
                </c:pt>
                <c:pt idx="1368">
                  <c:v>38.045200000000001</c:v>
                </c:pt>
                <c:pt idx="1369">
                  <c:v>38.045200000000001</c:v>
                </c:pt>
                <c:pt idx="1370">
                  <c:v>38.176600000000001</c:v>
                </c:pt>
                <c:pt idx="1371">
                  <c:v>38.176600000000001</c:v>
                </c:pt>
                <c:pt idx="1372">
                  <c:v>38.242300000000114</c:v>
                </c:pt>
                <c:pt idx="1373">
                  <c:v>38.242300000000114</c:v>
                </c:pt>
                <c:pt idx="1374">
                  <c:v>38.406600000000005</c:v>
                </c:pt>
                <c:pt idx="1375">
                  <c:v>38.406600000000005</c:v>
                </c:pt>
                <c:pt idx="1376">
                  <c:v>38.472300000000011</c:v>
                </c:pt>
                <c:pt idx="1377">
                  <c:v>38.472300000000011</c:v>
                </c:pt>
                <c:pt idx="1378">
                  <c:v>38.570800000000006</c:v>
                </c:pt>
                <c:pt idx="1379">
                  <c:v>38.570800000000006</c:v>
                </c:pt>
                <c:pt idx="1380">
                  <c:v>38.997900000000001</c:v>
                </c:pt>
                <c:pt idx="1381">
                  <c:v>38.997900000000001</c:v>
                </c:pt>
                <c:pt idx="1382">
                  <c:v>39.096500000000013</c:v>
                </c:pt>
                <c:pt idx="1383">
                  <c:v>39.096500000000013</c:v>
                </c:pt>
                <c:pt idx="1384">
                  <c:v>39.096500000000013</c:v>
                </c:pt>
                <c:pt idx="1385">
                  <c:v>39.096500000000013</c:v>
                </c:pt>
                <c:pt idx="1386">
                  <c:v>39.129400000000011</c:v>
                </c:pt>
                <c:pt idx="1387">
                  <c:v>39.129400000000011</c:v>
                </c:pt>
                <c:pt idx="1388">
                  <c:v>39.392200000000003</c:v>
                </c:pt>
                <c:pt idx="1389">
                  <c:v>39.392200000000003</c:v>
                </c:pt>
                <c:pt idx="1390">
                  <c:v>39.589300000000001</c:v>
                </c:pt>
                <c:pt idx="1391">
                  <c:v>39.589300000000001</c:v>
                </c:pt>
                <c:pt idx="1392">
                  <c:v>39.819299999999998</c:v>
                </c:pt>
                <c:pt idx="1393">
                  <c:v>39.819299999999998</c:v>
                </c:pt>
                <c:pt idx="1394">
                  <c:v>40.246400000000001</c:v>
                </c:pt>
                <c:pt idx="1395">
                  <c:v>40.246400000000001</c:v>
                </c:pt>
                <c:pt idx="1396">
                  <c:v>40.279300000000013</c:v>
                </c:pt>
                <c:pt idx="1397">
                  <c:v>40.279300000000013</c:v>
                </c:pt>
                <c:pt idx="1398">
                  <c:v>40.344999999999999</c:v>
                </c:pt>
                <c:pt idx="1399">
                  <c:v>40.344999999999999</c:v>
                </c:pt>
                <c:pt idx="1400">
                  <c:v>40.476400000000005</c:v>
                </c:pt>
                <c:pt idx="1401">
                  <c:v>40.476400000000005</c:v>
                </c:pt>
                <c:pt idx="1402">
                  <c:v>40.77210000000013</c:v>
                </c:pt>
                <c:pt idx="1403">
                  <c:v>40.77210000000013</c:v>
                </c:pt>
                <c:pt idx="1404">
                  <c:v>40.804900000000004</c:v>
                </c:pt>
                <c:pt idx="1405">
                  <c:v>40.804900000000004</c:v>
                </c:pt>
                <c:pt idx="1406">
                  <c:v>41.067800000000005</c:v>
                </c:pt>
                <c:pt idx="1407">
                  <c:v>41.067800000000005</c:v>
                </c:pt>
                <c:pt idx="1408">
                  <c:v>41.199200000000012</c:v>
                </c:pt>
                <c:pt idx="1409">
                  <c:v>41.199200000000012</c:v>
                </c:pt>
                <c:pt idx="1410">
                  <c:v>41.889099999999999</c:v>
                </c:pt>
                <c:pt idx="1411">
                  <c:v>41.889099999999999</c:v>
                </c:pt>
                <c:pt idx="1412">
                  <c:v>41.987699999999997</c:v>
                </c:pt>
                <c:pt idx="1413">
                  <c:v>41.987699999999997</c:v>
                </c:pt>
                <c:pt idx="1414">
                  <c:v>42.053400000000003</c:v>
                </c:pt>
                <c:pt idx="1415">
                  <c:v>42.053400000000003</c:v>
                </c:pt>
                <c:pt idx="1416">
                  <c:v>42.086200000000005</c:v>
                </c:pt>
                <c:pt idx="1417">
                  <c:v>42.086200000000005</c:v>
                </c:pt>
                <c:pt idx="1418">
                  <c:v>42.381899999999995</c:v>
                </c:pt>
                <c:pt idx="1419">
                  <c:v>42.381899999999995</c:v>
                </c:pt>
                <c:pt idx="1420">
                  <c:v>42.546200000000006</c:v>
                </c:pt>
                <c:pt idx="1421">
                  <c:v>42.546200000000006</c:v>
                </c:pt>
                <c:pt idx="1422">
                  <c:v>42.743300000000012</c:v>
                </c:pt>
                <c:pt idx="1423">
                  <c:v>42.743300000000012</c:v>
                </c:pt>
                <c:pt idx="1424">
                  <c:v>42.907600000000002</c:v>
                </c:pt>
                <c:pt idx="1425">
                  <c:v>42.907600000000002</c:v>
                </c:pt>
                <c:pt idx="1426">
                  <c:v>43.039000000000001</c:v>
                </c:pt>
                <c:pt idx="1427">
                  <c:v>43.039000000000001</c:v>
                </c:pt>
                <c:pt idx="1428">
                  <c:v>43.236100000000114</c:v>
                </c:pt>
                <c:pt idx="1429">
                  <c:v>43.236100000000114</c:v>
                </c:pt>
                <c:pt idx="1430">
                  <c:v>43.367600000000003</c:v>
                </c:pt>
                <c:pt idx="1431">
                  <c:v>43.367600000000003</c:v>
                </c:pt>
                <c:pt idx="1432">
                  <c:v>43.860400000000006</c:v>
                </c:pt>
                <c:pt idx="1433">
                  <c:v>43.860400000000006</c:v>
                </c:pt>
                <c:pt idx="1434">
                  <c:v>44.451699999999995</c:v>
                </c:pt>
                <c:pt idx="1435">
                  <c:v>44.451699999999995</c:v>
                </c:pt>
                <c:pt idx="1436">
                  <c:v>45.535900000000012</c:v>
                </c:pt>
                <c:pt idx="1437">
                  <c:v>45.535900000000012</c:v>
                </c:pt>
                <c:pt idx="1438">
                  <c:v>45.831600000000002</c:v>
                </c:pt>
                <c:pt idx="1439">
                  <c:v>45.831600000000002</c:v>
                </c:pt>
                <c:pt idx="1440">
                  <c:v>46.258700000000012</c:v>
                </c:pt>
                <c:pt idx="1441">
                  <c:v>46.258700000000012</c:v>
                </c:pt>
                <c:pt idx="1442">
                  <c:v>46.521600000000007</c:v>
                </c:pt>
                <c:pt idx="1443">
                  <c:v>46.521600000000007</c:v>
                </c:pt>
                <c:pt idx="1444">
                  <c:v>46.718700000000013</c:v>
                </c:pt>
                <c:pt idx="1445">
                  <c:v>46.718700000000013</c:v>
                </c:pt>
                <c:pt idx="1446">
                  <c:v>47.4086</c:v>
                </c:pt>
                <c:pt idx="1447">
                  <c:v>47.4086</c:v>
                </c:pt>
                <c:pt idx="1448">
                  <c:v>48.492800000000003</c:v>
                </c:pt>
                <c:pt idx="1449">
                  <c:v>48.492800000000003</c:v>
                </c:pt>
              </c:numCache>
            </c:numRef>
          </c:xVal>
          <c:yVal>
            <c:numRef>
              <c:f>chart!$C$2:$C$1451</c:f>
              <c:numCache>
                <c:formatCode>General</c:formatCode>
                <c:ptCount val="1450"/>
                <c:pt idx="971">
                  <c:v>100</c:v>
                </c:pt>
                <c:pt idx="972">
                  <c:v>100</c:v>
                </c:pt>
                <c:pt idx="973">
                  <c:v>99.58</c:v>
                </c:pt>
                <c:pt idx="974">
                  <c:v>99.58</c:v>
                </c:pt>
                <c:pt idx="975">
                  <c:v>99.16</c:v>
                </c:pt>
                <c:pt idx="976">
                  <c:v>99.16</c:v>
                </c:pt>
                <c:pt idx="977">
                  <c:v>98.740000000000023</c:v>
                </c:pt>
                <c:pt idx="978">
                  <c:v>98.740000000000023</c:v>
                </c:pt>
                <c:pt idx="979">
                  <c:v>98.740000000000023</c:v>
                </c:pt>
                <c:pt idx="980">
                  <c:v>98.740000000000023</c:v>
                </c:pt>
                <c:pt idx="981">
                  <c:v>98.740000000000023</c:v>
                </c:pt>
                <c:pt idx="982">
                  <c:v>98.740000000000023</c:v>
                </c:pt>
                <c:pt idx="983">
                  <c:v>98.740000000000023</c:v>
                </c:pt>
                <c:pt idx="984">
                  <c:v>98.740000000000023</c:v>
                </c:pt>
                <c:pt idx="985">
                  <c:v>98.740000000000023</c:v>
                </c:pt>
                <c:pt idx="986">
                  <c:v>98.740000000000023</c:v>
                </c:pt>
                <c:pt idx="987">
                  <c:v>98.32</c:v>
                </c:pt>
                <c:pt idx="988">
                  <c:v>98.32</c:v>
                </c:pt>
                <c:pt idx="989">
                  <c:v>98.32</c:v>
                </c:pt>
                <c:pt idx="990">
                  <c:v>98.32</c:v>
                </c:pt>
                <c:pt idx="991">
                  <c:v>97.89</c:v>
                </c:pt>
                <c:pt idx="992">
                  <c:v>97.89</c:v>
                </c:pt>
                <c:pt idx="993">
                  <c:v>97.89</c:v>
                </c:pt>
                <c:pt idx="994">
                  <c:v>97.89</c:v>
                </c:pt>
                <c:pt idx="995">
                  <c:v>97.460000000000022</c:v>
                </c:pt>
                <c:pt idx="996">
                  <c:v>97.460000000000022</c:v>
                </c:pt>
                <c:pt idx="997">
                  <c:v>97.03</c:v>
                </c:pt>
                <c:pt idx="998">
                  <c:v>97.03</c:v>
                </c:pt>
                <c:pt idx="999">
                  <c:v>96.6</c:v>
                </c:pt>
                <c:pt idx="1000">
                  <c:v>96.6</c:v>
                </c:pt>
                <c:pt idx="1001">
                  <c:v>96.169999999999987</c:v>
                </c:pt>
                <c:pt idx="1002">
                  <c:v>96.169999999999987</c:v>
                </c:pt>
                <c:pt idx="1003">
                  <c:v>95.740000000000023</c:v>
                </c:pt>
                <c:pt idx="1004">
                  <c:v>95.740000000000023</c:v>
                </c:pt>
                <c:pt idx="1005">
                  <c:v>95.32</c:v>
                </c:pt>
                <c:pt idx="1006">
                  <c:v>95.32</c:v>
                </c:pt>
                <c:pt idx="1007">
                  <c:v>95.32</c:v>
                </c:pt>
                <c:pt idx="1008">
                  <c:v>95.32</c:v>
                </c:pt>
                <c:pt idx="1009">
                  <c:v>94.88</c:v>
                </c:pt>
                <c:pt idx="1010">
                  <c:v>94.88</c:v>
                </c:pt>
                <c:pt idx="1011">
                  <c:v>94.45</c:v>
                </c:pt>
                <c:pt idx="1012">
                  <c:v>94.45</c:v>
                </c:pt>
                <c:pt idx="1013">
                  <c:v>94.45</c:v>
                </c:pt>
                <c:pt idx="1014">
                  <c:v>94.45</c:v>
                </c:pt>
                <c:pt idx="1015">
                  <c:v>93.59</c:v>
                </c:pt>
                <c:pt idx="1016">
                  <c:v>93.59</c:v>
                </c:pt>
                <c:pt idx="1017">
                  <c:v>93.16</c:v>
                </c:pt>
                <c:pt idx="1018">
                  <c:v>93.16</c:v>
                </c:pt>
                <c:pt idx="1019">
                  <c:v>92.73</c:v>
                </c:pt>
                <c:pt idx="1020">
                  <c:v>92.73</c:v>
                </c:pt>
                <c:pt idx="1021">
                  <c:v>92.300000000000011</c:v>
                </c:pt>
                <c:pt idx="1022">
                  <c:v>92.300000000000011</c:v>
                </c:pt>
                <c:pt idx="1023">
                  <c:v>91.86999999999999</c:v>
                </c:pt>
                <c:pt idx="1024">
                  <c:v>91.86999999999999</c:v>
                </c:pt>
                <c:pt idx="1025">
                  <c:v>91.43</c:v>
                </c:pt>
                <c:pt idx="1026">
                  <c:v>91.43</c:v>
                </c:pt>
                <c:pt idx="1027">
                  <c:v>91</c:v>
                </c:pt>
                <c:pt idx="1028">
                  <c:v>91</c:v>
                </c:pt>
                <c:pt idx="1029">
                  <c:v>90.57</c:v>
                </c:pt>
                <c:pt idx="1030">
                  <c:v>90.57</c:v>
                </c:pt>
                <c:pt idx="1031">
                  <c:v>90.14</c:v>
                </c:pt>
                <c:pt idx="1032">
                  <c:v>90.14</c:v>
                </c:pt>
                <c:pt idx="1033">
                  <c:v>89.710000000000022</c:v>
                </c:pt>
                <c:pt idx="1034">
                  <c:v>89.710000000000022</c:v>
                </c:pt>
                <c:pt idx="1035">
                  <c:v>89.28</c:v>
                </c:pt>
                <c:pt idx="1036">
                  <c:v>89.28</c:v>
                </c:pt>
                <c:pt idx="1037">
                  <c:v>88.85</c:v>
                </c:pt>
                <c:pt idx="1038">
                  <c:v>88.85</c:v>
                </c:pt>
                <c:pt idx="1039">
                  <c:v>88.410000000000025</c:v>
                </c:pt>
                <c:pt idx="1040">
                  <c:v>88.410000000000025</c:v>
                </c:pt>
                <c:pt idx="1041">
                  <c:v>87.98</c:v>
                </c:pt>
                <c:pt idx="1042">
                  <c:v>87.98</c:v>
                </c:pt>
                <c:pt idx="1043">
                  <c:v>87.55</c:v>
                </c:pt>
                <c:pt idx="1044">
                  <c:v>87.55</c:v>
                </c:pt>
                <c:pt idx="1045">
                  <c:v>87.11999999999999</c:v>
                </c:pt>
                <c:pt idx="1046">
                  <c:v>87.11999999999999</c:v>
                </c:pt>
                <c:pt idx="1047">
                  <c:v>86.69</c:v>
                </c:pt>
                <c:pt idx="1048">
                  <c:v>86.69</c:v>
                </c:pt>
                <c:pt idx="1049">
                  <c:v>86.26</c:v>
                </c:pt>
                <c:pt idx="1050">
                  <c:v>86.26</c:v>
                </c:pt>
                <c:pt idx="1051">
                  <c:v>85.83</c:v>
                </c:pt>
                <c:pt idx="1052">
                  <c:v>85.83</c:v>
                </c:pt>
                <c:pt idx="1053">
                  <c:v>85.399999999999991</c:v>
                </c:pt>
                <c:pt idx="1054">
                  <c:v>85.399999999999991</c:v>
                </c:pt>
                <c:pt idx="1055">
                  <c:v>84.960000000000022</c:v>
                </c:pt>
                <c:pt idx="1056">
                  <c:v>84.960000000000022</c:v>
                </c:pt>
                <c:pt idx="1057">
                  <c:v>84.53</c:v>
                </c:pt>
                <c:pt idx="1058">
                  <c:v>84.53</c:v>
                </c:pt>
                <c:pt idx="1059">
                  <c:v>84.1</c:v>
                </c:pt>
                <c:pt idx="1060">
                  <c:v>84.1</c:v>
                </c:pt>
                <c:pt idx="1061">
                  <c:v>83.669999999999987</c:v>
                </c:pt>
                <c:pt idx="1062">
                  <c:v>83.669999999999987</c:v>
                </c:pt>
                <c:pt idx="1063">
                  <c:v>83.240000000000023</c:v>
                </c:pt>
                <c:pt idx="1064">
                  <c:v>83.240000000000023</c:v>
                </c:pt>
                <c:pt idx="1065">
                  <c:v>82.81</c:v>
                </c:pt>
                <c:pt idx="1066">
                  <c:v>82.81</c:v>
                </c:pt>
                <c:pt idx="1067">
                  <c:v>82.38</c:v>
                </c:pt>
                <c:pt idx="1068">
                  <c:v>82.38</c:v>
                </c:pt>
                <c:pt idx="1069">
                  <c:v>81.95</c:v>
                </c:pt>
                <c:pt idx="1070">
                  <c:v>81.95</c:v>
                </c:pt>
                <c:pt idx="1071">
                  <c:v>81.510000000000005</c:v>
                </c:pt>
                <c:pt idx="1072">
                  <c:v>81.510000000000005</c:v>
                </c:pt>
                <c:pt idx="1073">
                  <c:v>81.08</c:v>
                </c:pt>
                <c:pt idx="1074">
                  <c:v>81.08</c:v>
                </c:pt>
                <c:pt idx="1075">
                  <c:v>80.649999999999991</c:v>
                </c:pt>
                <c:pt idx="1076">
                  <c:v>80.649999999999991</c:v>
                </c:pt>
                <c:pt idx="1077">
                  <c:v>80.22</c:v>
                </c:pt>
                <c:pt idx="1078">
                  <c:v>80.22</c:v>
                </c:pt>
                <c:pt idx="1079">
                  <c:v>79.790000000000006</c:v>
                </c:pt>
                <c:pt idx="1080">
                  <c:v>79.790000000000006</c:v>
                </c:pt>
                <c:pt idx="1081">
                  <c:v>79.36</c:v>
                </c:pt>
                <c:pt idx="1082">
                  <c:v>79.36</c:v>
                </c:pt>
                <c:pt idx="1083">
                  <c:v>78.930000000000007</c:v>
                </c:pt>
                <c:pt idx="1084">
                  <c:v>78.930000000000007</c:v>
                </c:pt>
                <c:pt idx="1085">
                  <c:v>78.5</c:v>
                </c:pt>
                <c:pt idx="1086">
                  <c:v>78.5</c:v>
                </c:pt>
                <c:pt idx="1087">
                  <c:v>78.06</c:v>
                </c:pt>
                <c:pt idx="1088">
                  <c:v>78.06</c:v>
                </c:pt>
                <c:pt idx="1089">
                  <c:v>77.63</c:v>
                </c:pt>
                <c:pt idx="1090">
                  <c:v>77.63</c:v>
                </c:pt>
                <c:pt idx="1091">
                  <c:v>77.2</c:v>
                </c:pt>
                <c:pt idx="1092">
                  <c:v>77.2</c:v>
                </c:pt>
                <c:pt idx="1093">
                  <c:v>76.77000000000001</c:v>
                </c:pt>
                <c:pt idx="1094">
                  <c:v>76.77000000000001</c:v>
                </c:pt>
                <c:pt idx="1095">
                  <c:v>76.34</c:v>
                </c:pt>
                <c:pt idx="1096">
                  <c:v>76.34</c:v>
                </c:pt>
                <c:pt idx="1097">
                  <c:v>76.34</c:v>
                </c:pt>
                <c:pt idx="1098">
                  <c:v>76.34</c:v>
                </c:pt>
                <c:pt idx="1099">
                  <c:v>76.34</c:v>
                </c:pt>
                <c:pt idx="1100">
                  <c:v>76.34</c:v>
                </c:pt>
                <c:pt idx="1101">
                  <c:v>75.039999999999992</c:v>
                </c:pt>
                <c:pt idx="1102">
                  <c:v>75.039999999999992</c:v>
                </c:pt>
                <c:pt idx="1103">
                  <c:v>75.039999999999992</c:v>
                </c:pt>
                <c:pt idx="1104">
                  <c:v>75.039999999999992</c:v>
                </c:pt>
                <c:pt idx="1105">
                  <c:v>74.179999999999978</c:v>
                </c:pt>
                <c:pt idx="1106">
                  <c:v>74.179999999999978</c:v>
                </c:pt>
                <c:pt idx="1107">
                  <c:v>73.75</c:v>
                </c:pt>
                <c:pt idx="1108">
                  <c:v>73.75</c:v>
                </c:pt>
                <c:pt idx="1109">
                  <c:v>73.319999999999993</c:v>
                </c:pt>
                <c:pt idx="1110">
                  <c:v>73.319999999999993</c:v>
                </c:pt>
                <c:pt idx="1111">
                  <c:v>72.89</c:v>
                </c:pt>
                <c:pt idx="1112">
                  <c:v>72.89</c:v>
                </c:pt>
                <c:pt idx="1113">
                  <c:v>72.460000000000022</c:v>
                </c:pt>
                <c:pt idx="1114">
                  <c:v>72.460000000000022</c:v>
                </c:pt>
                <c:pt idx="1115">
                  <c:v>72.03</c:v>
                </c:pt>
                <c:pt idx="1116">
                  <c:v>72.03</c:v>
                </c:pt>
                <c:pt idx="1117">
                  <c:v>71.59</c:v>
                </c:pt>
                <c:pt idx="1118">
                  <c:v>71.59</c:v>
                </c:pt>
                <c:pt idx="1119">
                  <c:v>71.16</c:v>
                </c:pt>
                <c:pt idx="1120">
                  <c:v>71.16</c:v>
                </c:pt>
                <c:pt idx="1121">
                  <c:v>70.73</c:v>
                </c:pt>
                <c:pt idx="1122">
                  <c:v>70.73</c:v>
                </c:pt>
                <c:pt idx="1123">
                  <c:v>70.3</c:v>
                </c:pt>
                <c:pt idx="1124">
                  <c:v>70.3</c:v>
                </c:pt>
                <c:pt idx="1125">
                  <c:v>69.86999999999999</c:v>
                </c:pt>
                <c:pt idx="1126">
                  <c:v>69.86999999999999</c:v>
                </c:pt>
                <c:pt idx="1127">
                  <c:v>69.440000000000026</c:v>
                </c:pt>
                <c:pt idx="1128">
                  <c:v>69.440000000000026</c:v>
                </c:pt>
                <c:pt idx="1129">
                  <c:v>69.010000000000005</c:v>
                </c:pt>
                <c:pt idx="1130">
                  <c:v>69.010000000000005</c:v>
                </c:pt>
                <c:pt idx="1131">
                  <c:v>68.58</c:v>
                </c:pt>
                <c:pt idx="1132">
                  <c:v>68.58</c:v>
                </c:pt>
                <c:pt idx="1133">
                  <c:v>68.14</c:v>
                </c:pt>
                <c:pt idx="1134">
                  <c:v>68.14</c:v>
                </c:pt>
                <c:pt idx="1135">
                  <c:v>67.710000000000022</c:v>
                </c:pt>
                <c:pt idx="1136">
                  <c:v>67.710000000000022</c:v>
                </c:pt>
                <c:pt idx="1137">
                  <c:v>67.28</c:v>
                </c:pt>
                <c:pt idx="1138">
                  <c:v>67.28</c:v>
                </c:pt>
                <c:pt idx="1139">
                  <c:v>66.849999999999994</c:v>
                </c:pt>
                <c:pt idx="1140">
                  <c:v>66.849999999999994</c:v>
                </c:pt>
                <c:pt idx="1141">
                  <c:v>66.42</c:v>
                </c:pt>
                <c:pt idx="1142">
                  <c:v>66.42</c:v>
                </c:pt>
                <c:pt idx="1143">
                  <c:v>65.990000000000023</c:v>
                </c:pt>
                <c:pt idx="1144">
                  <c:v>65.990000000000023</c:v>
                </c:pt>
                <c:pt idx="1145">
                  <c:v>65.56</c:v>
                </c:pt>
                <c:pt idx="1146">
                  <c:v>65.56</c:v>
                </c:pt>
                <c:pt idx="1147">
                  <c:v>65.13</c:v>
                </c:pt>
                <c:pt idx="1148">
                  <c:v>65.13</c:v>
                </c:pt>
                <c:pt idx="1149">
                  <c:v>65.13</c:v>
                </c:pt>
                <c:pt idx="1150">
                  <c:v>65.13</c:v>
                </c:pt>
                <c:pt idx="1151">
                  <c:v>64.69</c:v>
                </c:pt>
                <c:pt idx="1152">
                  <c:v>64.69</c:v>
                </c:pt>
                <c:pt idx="1153">
                  <c:v>64.259999999999991</c:v>
                </c:pt>
                <c:pt idx="1154">
                  <c:v>64.259999999999991</c:v>
                </c:pt>
                <c:pt idx="1155">
                  <c:v>63.82</c:v>
                </c:pt>
                <c:pt idx="1156">
                  <c:v>63.82</c:v>
                </c:pt>
                <c:pt idx="1157">
                  <c:v>63.82</c:v>
                </c:pt>
                <c:pt idx="1158">
                  <c:v>63.82</c:v>
                </c:pt>
                <c:pt idx="1159">
                  <c:v>62.949999999999996</c:v>
                </c:pt>
                <c:pt idx="1160">
                  <c:v>62.949999999999996</c:v>
                </c:pt>
                <c:pt idx="1161">
                  <c:v>62.52</c:v>
                </c:pt>
                <c:pt idx="1162">
                  <c:v>62.52</c:v>
                </c:pt>
                <c:pt idx="1163">
                  <c:v>62.09</c:v>
                </c:pt>
                <c:pt idx="1164">
                  <c:v>62.09</c:v>
                </c:pt>
                <c:pt idx="1165">
                  <c:v>62.09</c:v>
                </c:pt>
                <c:pt idx="1166">
                  <c:v>62.09</c:v>
                </c:pt>
                <c:pt idx="1167">
                  <c:v>61.650000000000006</c:v>
                </c:pt>
                <c:pt idx="1168">
                  <c:v>61.650000000000006</c:v>
                </c:pt>
                <c:pt idx="1169">
                  <c:v>61.650000000000006</c:v>
                </c:pt>
                <c:pt idx="1170">
                  <c:v>61.650000000000006</c:v>
                </c:pt>
                <c:pt idx="1171">
                  <c:v>60.77</c:v>
                </c:pt>
                <c:pt idx="1172">
                  <c:v>60.77</c:v>
                </c:pt>
                <c:pt idx="1173">
                  <c:v>60.34</c:v>
                </c:pt>
                <c:pt idx="1174">
                  <c:v>60.34</c:v>
                </c:pt>
                <c:pt idx="1175">
                  <c:v>59.9</c:v>
                </c:pt>
                <c:pt idx="1176">
                  <c:v>59.9</c:v>
                </c:pt>
                <c:pt idx="1177">
                  <c:v>59.46</c:v>
                </c:pt>
                <c:pt idx="1178">
                  <c:v>59.46</c:v>
                </c:pt>
                <c:pt idx="1179">
                  <c:v>59.03</c:v>
                </c:pt>
                <c:pt idx="1180">
                  <c:v>59.03</c:v>
                </c:pt>
                <c:pt idx="1181">
                  <c:v>58.59</c:v>
                </c:pt>
                <c:pt idx="1182">
                  <c:v>58.59</c:v>
                </c:pt>
                <c:pt idx="1183">
                  <c:v>58.15</c:v>
                </c:pt>
                <c:pt idx="1184">
                  <c:v>58.15</c:v>
                </c:pt>
                <c:pt idx="1185">
                  <c:v>57.710000000000008</c:v>
                </c:pt>
                <c:pt idx="1186">
                  <c:v>57.710000000000008</c:v>
                </c:pt>
                <c:pt idx="1187">
                  <c:v>57.28</c:v>
                </c:pt>
                <c:pt idx="1188">
                  <c:v>57.28</c:v>
                </c:pt>
                <c:pt idx="1189">
                  <c:v>56.84</c:v>
                </c:pt>
                <c:pt idx="1190">
                  <c:v>56.84</c:v>
                </c:pt>
                <c:pt idx="1191">
                  <c:v>56.84</c:v>
                </c:pt>
                <c:pt idx="1192">
                  <c:v>56.84</c:v>
                </c:pt>
                <c:pt idx="1193">
                  <c:v>56.4</c:v>
                </c:pt>
                <c:pt idx="1194">
                  <c:v>56.4</c:v>
                </c:pt>
                <c:pt idx="1195">
                  <c:v>55.96</c:v>
                </c:pt>
                <c:pt idx="1196">
                  <c:v>55.96</c:v>
                </c:pt>
                <c:pt idx="1197">
                  <c:v>55.52</c:v>
                </c:pt>
                <c:pt idx="1198">
                  <c:v>55.52</c:v>
                </c:pt>
                <c:pt idx="1199">
                  <c:v>55.08</c:v>
                </c:pt>
                <c:pt idx="1200">
                  <c:v>55.08</c:v>
                </c:pt>
                <c:pt idx="1201">
                  <c:v>54.64</c:v>
                </c:pt>
                <c:pt idx="1202">
                  <c:v>54.64</c:v>
                </c:pt>
                <c:pt idx="1203">
                  <c:v>54.2</c:v>
                </c:pt>
                <c:pt idx="1204">
                  <c:v>54.2</c:v>
                </c:pt>
                <c:pt idx="1205">
                  <c:v>54.2</c:v>
                </c:pt>
                <c:pt idx="1206">
                  <c:v>54.2</c:v>
                </c:pt>
                <c:pt idx="1207">
                  <c:v>53.75</c:v>
                </c:pt>
                <c:pt idx="1208">
                  <c:v>53.75</c:v>
                </c:pt>
                <c:pt idx="1209">
                  <c:v>53.31</c:v>
                </c:pt>
                <c:pt idx="1210">
                  <c:v>53.31</c:v>
                </c:pt>
                <c:pt idx="1211">
                  <c:v>52.86</c:v>
                </c:pt>
                <c:pt idx="1212">
                  <c:v>52.86</c:v>
                </c:pt>
                <c:pt idx="1213">
                  <c:v>52.42</c:v>
                </c:pt>
                <c:pt idx="1214">
                  <c:v>52.42</c:v>
                </c:pt>
                <c:pt idx="1215">
                  <c:v>51.970000000000006</c:v>
                </c:pt>
                <c:pt idx="1216">
                  <c:v>51.970000000000006</c:v>
                </c:pt>
                <c:pt idx="1217">
                  <c:v>51.53</c:v>
                </c:pt>
                <c:pt idx="1218">
                  <c:v>51.53</c:v>
                </c:pt>
                <c:pt idx="1219">
                  <c:v>51.09</c:v>
                </c:pt>
                <c:pt idx="1220">
                  <c:v>51.09</c:v>
                </c:pt>
                <c:pt idx="1221">
                  <c:v>50.64</c:v>
                </c:pt>
                <c:pt idx="1222">
                  <c:v>50.64</c:v>
                </c:pt>
                <c:pt idx="1223">
                  <c:v>50.64</c:v>
                </c:pt>
                <c:pt idx="1224">
                  <c:v>50.64</c:v>
                </c:pt>
                <c:pt idx="1225">
                  <c:v>50.190000000000012</c:v>
                </c:pt>
                <c:pt idx="1226">
                  <c:v>50.190000000000012</c:v>
                </c:pt>
                <c:pt idx="1227">
                  <c:v>49.75</c:v>
                </c:pt>
                <c:pt idx="1228">
                  <c:v>49.75</c:v>
                </c:pt>
                <c:pt idx="1229">
                  <c:v>49.3</c:v>
                </c:pt>
                <c:pt idx="1230">
                  <c:v>49.3</c:v>
                </c:pt>
                <c:pt idx="1231">
                  <c:v>48.85</c:v>
                </c:pt>
                <c:pt idx="1232">
                  <c:v>48.85</c:v>
                </c:pt>
                <c:pt idx="1233">
                  <c:v>48.85</c:v>
                </c:pt>
                <c:pt idx="1234">
                  <c:v>48.85</c:v>
                </c:pt>
                <c:pt idx="1235">
                  <c:v>48.4</c:v>
                </c:pt>
                <c:pt idx="1236">
                  <c:v>48.4</c:v>
                </c:pt>
                <c:pt idx="1237">
                  <c:v>47.94</c:v>
                </c:pt>
                <c:pt idx="1238">
                  <c:v>47.94</c:v>
                </c:pt>
                <c:pt idx="1239">
                  <c:v>47.49</c:v>
                </c:pt>
                <c:pt idx="1240">
                  <c:v>47.49</c:v>
                </c:pt>
                <c:pt idx="1241">
                  <c:v>47.04</c:v>
                </c:pt>
                <c:pt idx="1242">
                  <c:v>47.04</c:v>
                </c:pt>
                <c:pt idx="1243">
                  <c:v>46.59</c:v>
                </c:pt>
                <c:pt idx="1244">
                  <c:v>46.59</c:v>
                </c:pt>
                <c:pt idx="1245">
                  <c:v>46.59</c:v>
                </c:pt>
                <c:pt idx="1246">
                  <c:v>46.59</c:v>
                </c:pt>
                <c:pt idx="1247">
                  <c:v>46.59</c:v>
                </c:pt>
                <c:pt idx="1248">
                  <c:v>46.59</c:v>
                </c:pt>
                <c:pt idx="1249">
                  <c:v>46.13000000000001</c:v>
                </c:pt>
                <c:pt idx="1250">
                  <c:v>46.13000000000001</c:v>
                </c:pt>
                <c:pt idx="1251">
                  <c:v>46.13000000000001</c:v>
                </c:pt>
                <c:pt idx="1252">
                  <c:v>46.13000000000001</c:v>
                </c:pt>
                <c:pt idx="1253">
                  <c:v>45.660000000000011</c:v>
                </c:pt>
                <c:pt idx="1254">
                  <c:v>45.660000000000011</c:v>
                </c:pt>
                <c:pt idx="1255">
                  <c:v>45.660000000000011</c:v>
                </c:pt>
                <c:pt idx="1256">
                  <c:v>45.660000000000011</c:v>
                </c:pt>
                <c:pt idx="1257">
                  <c:v>45.660000000000011</c:v>
                </c:pt>
                <c:pt idx="1258">
                  <c:v>45.660000000000011</c:v>
                </c:pt>
                <c:pt idx="1259">
                  <c:v>45.18</c:v>
                </c:pt>
                <c:pt idx="1260">
                  <c:v>45.18</c:v>
                </c:pt>
                <c:pt idx="1261">
                  <c:v>45.18</c:v>
                </c:pt>
                <c:pt idx="1262">
                  <c:v>45.18</c:v>
                </c:pt>
                <c:pt idx="1263">
                  <c:v>44.7</c:v>
                </c:pt>
                <c:pt idx="1264">
                  <c:v>44.7</c:v>
                </c:pt>
                <c:pt idx="1265">
                  <c:v>44.220000000000013</c:v>
                </c:pt>
                <c:pt idx="1266">
                  <c:v>44.220000000000013</c:v>
                </c:pt>
                <c:pt idx="1267">
                  <c:v>44.220000000000013</c:v>
                </c:pt>
                <c:pt idx="1268">
                  <c:v>44.220000000000013</c:v>
                </c:pt>
                <c:pt idx="1269">
                  <c:v>44.220000000000013</c:v>
                </c:pt>
                <c:pt idx="1270">
                  <c:v>44.220000000000013</c:v>
                </c:pt>
                <c:pt idx="1271">
                  <c:v>43.730000000000011</c:v>
                </c:pt>
                <c:pt idx="1272">
                  <c:v>43.730000000000011</c:v>
                </c:pt>
                <c:pt idx="1273">
                  <c:v>43.730000000000011</c:v>
                </c:pt>
                <c:pt idx="1274">
                  <c:v>43.730000000000011</c:v>
                </c:pt>
                <c:pt idx="1275">
                  <c:v>43.730000000000011</c:v>
                </c:pt>
                <c:pt idx="1276">
                  <c:v>43.730000000000011</c:v>
                </c:pt>
                <c:pt idx="1277">
                  <c:v>43.730000000000011</c:v>
                </c:pt>
                <c:pt idx="1278">
                  <c:v>43.730000000000011</c:v>
                </c:pt>
                <c:pt idx="1279">
                  <c:v>43.730000000000011</c:v>
                </c:pt>
                <c:pt idx="1280">
                  <c:v>43.730000000000011</c:v>
                </c:pt>
                <c:pt idx="1281">
                  <c:v>43.220000000000013</c:v>
                </c:pt>
                <c:pt idx="1282">
                  <c:v>43.220000000000013</c:v>
                </c:pt>
                <c:pt idx="1283">
                  <c:v>43.220000000000013</c:v>
                </c:pt>
                <c:pt idx="1284">
                  <c:v>43.220000000000013</c:v>
                </c:pt>
                <c:pt idx="1285">
                  <c:v>43.220000000000013</c:v>
                </c:pt>
                <c:pt idx="1286">
                  <c:v>43.220000000000013</c:v>
                </c:pt>
                <c:pt idx="1287">
                  <c:v>42.690000000000012</c:v>
                </c:pt>
                <c:pt idx="1288">
                  <c:v>42.690000000000012</c:v>
                </c:pt>
                <c:pt idx="1289">
                  <c:v>42.690000000000012</c:v>
                </c:pt>
                <c:pt idx="1290">
                  <c:v>42.690000000000012</c:v>
                </c:pt>
                <c:pt idx="1291">
                  <c:v>42.690000000000012</c:v>
                </c:pt>
                <c:pt idx="1292">
                  <c:v>42.690000000000012</c:v>
                </c:pt>
                <c:pt idx="1293">
                  <c:v>42.690000000000012</c:v>
                </c:pt>
                <c:pt idx="1294">
                  <c:v>42.690000000000012</c:v>
                </c:pt>
                <c:pt idx="1295">
                  <c:v>42.690000000000012</c:v>
                </c:pt>
                <c:pt idx="1296">
                  <c:v>42.690000000000012</c:v>
                </c:pt>
                <c:pt idx="1297">
                  <c:v>42.14</c:v>
                </c:pt>
                <c:pt idx="1298">
                  <c:v>42.14</c:v>
                </c:pt>
                <c:pt idx="1299">
                  <c:v>42.14</c:v>
                </c:pt>
                <c:pt idx="1300">
                  <c:v>42.14</c:v>
                </c:pt>
                <c:pt idx="1301">
                  <c:v>41.57</c:v>
                </c:pt>
                <c:pt idx="1302">
                  <c:v>41.57</c:v>
                </c:pt>
                <c:pt idx="1303">
                  <c:v>41.57</c:v>
                </c:pt>
                <c:pt idx="1304">
                  <c:v>41.57</c:v>
                </c:pt>
                <c:pt idx="1305">
                  <c:v>41</c:v>
                </c:pt>
                <c:pt idx="1306">
                  <c:v>41</c:v>
                </c:pt>
                <c:pt idx="1307">
                  <c:v>41</c:v>
                </c:pt>
                <c:pt idx="1308">
                  <c:v>41</c:v>
                </c:pt>
                <c:pt idx="1309">
                  <c:v>41</c:v>
                </c:pt>
                <c:pt idx="1310">
                  <c:v>41</c:v>
                </c:pt>
                <c:pt idx="1311">
                  <c:v>41</c:v>
                </c:pt>
                <c:pt idx="1312">
                  <c:v>41</c:v>
                </c:pt>
                <c:pt idx="1313">
                  <c:v>41</c:v>
                </c:pt>
                <c:pt idx="1314">
                  <c:v>41</c:v>
                </c:pt>
                <c:pt idx="1315">
                  <c:v>41</c:v>
                </c:pt>
                <c:pt idx="1316">
                  <c:v>41</c:v>
                </c:pt>
                <c:pt idx="1317">
                  <c:v>41</c:v>
                </c:pt>
                <c:pt idx="1318">
                  <c:v>41</c:v>
                </c:pt>
                <c:pt idx="1319">
                  <c:v>41</c:v>
                </c:pt>
                <c:pt idx="1320">
                  <c:v>41</c:v>
                </c:pt>
                <c:pt idx="1321">
                  <c:v>41</c:v>
                </c:pt>
                <c:pt idx="1322">
                  <c:v>41</c:v>
                </c:pt>
                <c:pt idx="1323">
                  <c:v>41</c:v>
                </c:pt>
                <c:pt idx="1324">
                  <c:v>41</c:v>
                </c:pt>
                <c:pt idx="1325">
                  <c:v>41</c:v>
                </c:pt>
                <c:pt idx="1326">
                  <c:v>41</c:v>
                </c:pt>
                <c:pt idx="1327">
                  <c:v>40.339999999999996</c:v>
                </c:pt>
                <c:pt idx="1328">
                  <c:v>40.339999999999996</c:v>
                </c:pt>
                <c:pt idx="1329">
                  <c:v>39.68</c:v>
                </c:pt>
                <c:pt idx="1330">
                  <c:v>39.68</c:v>
                </c:pt>
                <c:pt idx="1331">
                  <c:v>39.020000000000003</c:v>
                </c:pt>
                <c:pt idx="1332">
                  <c:v>39.020000000000003</c:v>
                </c:pt>
                <c:pt idx="1333">
                  <c:v>39.020000000000003</c:v>
                </c:pt>
                <c:pt idx="1334">
                  <c:v>39.020000000000003</c:v>
                </c:pt>
                <c:pt idx="1335">
                  <c:v>39.020000000000003</c:v>
                </c:pt>
                <c:pt idx="1336">
                  <c:v>39.020000000000003</c:v>
                </c:pt>
                <c:pt idx="1337">
                  <c:v>39.020000000000003</c:v>
                </c:pt>
                <c:pt idx="1338">
                  <c:v>39.020000000000003</c:v>
                </c:pt>
                <c:pt idx="1339">
                  <c:v>38.32</c:v>
                </c:pt>
                <c:pt idx="1340">
                  <c:v>38.32</c:v>
                </c:pt>
                <c:pt idx="1341">
                  <c:v>37.630000000000003</c:v>
                </c:pt>
                <c:pt idx="1342">
                  <c:v>37.630000000000003</c:v>
                </c:pt>
                <c:pt idx="1343">
                  <c:v>36.93</c:v>
                </c:pt>
                <c:pt idx="1344">
                  <c:v>36.93</c:v>
                </c:pt>
                <c:pt idx="1345">
                  <c:v>36.93</c:v>
                </c:pt>
                <c:pt idx="1346">
                  <c:v>36.93</c:v>
                </c:pt>
                <c:pt idx="1347">
                  <c:v>36.93</c:v>
                </c:pt>
                <c:pt idx="1348">
                  <c:v>36.93</c:v>
                </c:pt>
                <c:pt idx="1349">
                  <c:v>36.93</c:v>
                </c:pt>
                <c:pt idx="1350">
                  <c:v>36.93</c:v>
                </c:pt>
                <c:pt idx="1351">
                  <c:v>36.93</c:v>
                </c:pt>
                <c:pt idx="1352">
                  <c:v>36.93</c:v>
                </c:pt>
                <c:pt idx="1353">
                  <c:v>36.93</c:v>
                </c:pt>
                <c:pt idx="1354">
                  <c:v>36.93</c:v>
                </c:pt>
                <c:pt idx="1355">
                  <c:v>36.93</c:v>
                </c:pt>
                <c:pt idx="1356">
                  <c:v>36.93</c:v>
                </c:pt>
                <c:pt idx="1357">
                  <c:v>36.93</c:v>
                </c:pt>
                <c:pt idx="1358">
                  <c:v>36.93</c:v>
                </c:pt>
                <c:pt idx="1359">
                  <c:v>36.93</c:v>
                </c:pt>
                <c:pt idx="1360">
                  <c:v>36.93</c:v>
                </c:pt>
                <c:pt idx="1361">
                  <c:v>36.93</c:v>
                </c:pt>
                <c:pt idx="1362">
                  <c:v>36.93</c:v>
                </c:pt>
                <c:pt idx="1363">
                  <c:v>36.93</c:v>
                </c:pt>
                <c:pt idx="1364">
                  <c:v>36.93</c:v>
                </c:pt>
                <c:pt idx="1365">
                  <c:v>36.93</c:v>
                </c:pt>
                <c:pt idx="1366">
                  <c:v>36.93</c:v>
                </c:pt>
                <c:pt idx="1367">
                  <c:v>36.93</c:v>
                </c:pt>
                <c:pt idx="1368">
                  <c:v>36.93</c:v>
                </c:pt>
                <c:pt idx="1369">
                  <c:v>36.03</c:v>
                </c:pt>
                <c:pt idx="1370">
                  <c:v>36.03</c:v>
                </c:pt>
                <c:pt idx="1371">
                  <c:v>36.03</c:v>
                </c:pt>
                <c:pt idx="1372">
                  <c:v>36.03</c:v>
                </c:pt>
                <c:pt idx="1373">
                  <c:v>36.03</c:v>
                </c:pt>
                <c:pt idx="1374">
                  <c:v>36.03</c:v>
                </c:pt>
                <c:pt idx="1375">
                  <c:v>36.03</c:v>
                </c:pt>
                <c:pt idx="1376">
                  <c:v>36.03</c:v>
                </c:pt>
                <c:pt idx="1377">
                  <c:v>35.06</c:v>
                </c:pt>
                <c:pt idx="1378">
                  <c:v>35.06</c:v>
                </c:pt>
                <c:pt idx="1379">
                  <c:v>35.06</c:v>
                </c:pt>
                <c:pt idx="1380">
                  <c:v>35.06</c:v>
                </c:pt>
                <c:pt idx="1381">
                  <c:v>35.06</c:v>
                </c:pt>
                <c:pt idx="1382">
                  <c:v>35.06</c:v>
                </c:pt>
                <c:pt idx="1383">
                  <c:v>35.06</c:v>
                </c:pt>
                <c:pt idx="1384">
                  <c:v>35.06</c:v>
                </c:pt>
                <c:pt idx="1385">
                  <c:v>35.06</c:v>
                </c:pt>
                <c:pt idx="1386">
                  <c:v>35.06</c:v>
                </c:pt>
                <c:pt idx="1387">
                  <c:v>35.06</c:v>
                </c:pt>
                <c:pt idx="1388">
                  <c:v>35.06</c:v>
                </c:pt>
                <c:pt idx="1389">
                  <c:v>35.06</c:v>
                </c:pt>
                <c:pt idx="1390">
                  <c:v>35.06</c:v>
                </c:pt>
                <c:pt idx="1391">
                  <c:v>35.06</c:v>
                </c:pt>
                <c:pt idx="1392">
                  <c:v>35.06</c:v>
                </c:pt>
                <c:pt idx="1393">
                  <c:v>35.06</c:v>
                </c:pt>
                <c:pt idx="1394">
                  <c:v>35.06</c:v>
                </c:pt>
                <c:pt idx="1395">
                  <c:v>33.800000000000004</c:v>
                </c:pt>
                <c:pt idx="1396">
                  <c:v>33.800000000000004</c:v>
                </c:pt>
                <c:pt idx="1397">
                  <c:v>33.800000000000004</c:v>
                </c:pt>
                <c:pt idx="1398">
                  <c:v>33.800000000000004</c:v>
                </c:pt>
                <c:pt idx="1399">
                  <c:v>33.800000000000004</c:v>
                </c:pt>
                <c:pt idx="1400">
                  <c:v>33.800000000000004</c:v>
                </c:pt>
                <c:pt idx="1401">
                  <c:v>33.800000000000004</c:v>
                </c:pt>
                <c:pt idx="1402">
                  <c:v>33.800000000000004</c:v>
                </c:pt>
                <c:pt idx="1403">
                  <c:v>33.800000000000004</c:v>
                </c:pt>
                <c:pt idx="1404">
                  <c:v>33.800000000000004</c:v>
                </c:pt>
                <c:pt idx="1405">
                  <c:v>33.800000000000004</c:v>
                </c:pt>
                <c:pt idx="1406">
                  <c:v>33.800000000000004</c:v>
                </c:pt>
                <c:pt idx="1407">
                  <c:v>33.800000000000004</c:v>
                </c:pt>
                <c:pt idx="1408">
                  <c:v>33.800000000000004</c:v>
                </c:pt>
                <c:pt idx="1409">
                  <c:v>33.800000000000004</c:v>
                </c:pt>
                <c:pt idx="1410">
                  <c:v>33.800000000000004</c:v>
                </c:pt>
                <c:pt idx="1411">
                  <c:v>33.800000000000004</c:v>
                </c:pt>
                <c:pt idx="1412">
                  <c:v>33.800000000000004</c:v>
                </c:pt>
                <c:pt idx="1413">
                  <c:v>33.800000000000004</c:v>
                </c:pt>
                <c:pt idx="1414">
                  <c:v>33.800000000000004</c:v>
                </c:pt>
                <c:pt idx="1415">
                  <c:v>33.800000000000004</c:v>
                </c:pt>
                <c:pt idx="1416">
                  <c:v>33.800000000000004</c:v>
                </c:pt>
                <c:pt idx="1417">
                  <c:v>33.800000000000004</c:v>
                </c:pt>
                <c:pt idx="1418">
                  <c:v>33.800000000000004</c:v>
                </c:pt>
                <c:pt idx="1419">
                  <c:v>33.800000000000004</c:v>
                </c:pt>
                <c:pt idx="1420">
                  <c:v>33.800000000000004</c:v>
                </c:pt>
                <c:pt idx="1421">
                  <c:v>33.800000000000004</c:v>
                </c:pt>
                <c:pt idx="1422">
                  <c:v>33.800000000000004</c:v>
                </c:pt>
                <c:pt idx="1423">
                  <c:v>33.800000000000004</c:v>
                </c:pt>
                <c:pt idx="1424">
                  <c:v>33.800000000000004</c:v>
                </c:pt>
                <c:pt idx="1425">
                  <c:v>33.800000000000004</c:v>
                </c:pt>
                <c:pt idx="1426">
                  <c:v>33.800000000000004</c:v>
                </c:pt>
                <c:pt idx="1427">
                  <c:v>33.800000000000004</c:v>
                </c:pt>
                <c:pt idx="1428">
                  <c:v>33.800000000000004</c:v>
                </c:pt>
                <c:pt idx="1429">
                  <c:v>33.800000000000004</c:v>
                </c:pt>
                <c:pt idx="1430">
                  <c:v>33.800000000000004</c:v>
                </c:pt>
                <c:pt idx="1431">
                  <c:v>33.800000000000004</c:v>
                </c:pt>
                <c:pt idx="1432">
                  <c:v>33.800000000000004</c:v>
                </c:pt>
                <c:pt idx="1433">
                  <c:v>33.800000000000004</c:v>
                </c:pt>
                <c:pt idx="1434">
                  <c:v>33.800000000000004</c:v>
                </c:pt>
                <c:pt idx="1435">
                  <c:v>33.800000000000004</c:v>
                </c:pt>
                <c:pt idx="1436">
                  <c:v>33.800000000000004</c:v>
                </c:pt>
                <c:pt idx="1437">
                  <c:v>33.800000000000004</c:v>
                </c:pt>
                <c:pt idx="1438">
                  <c:v>33.800000000000004</c:v>
                </c:pt>
                <c:pt idx="1439">
                  <c:v>33.800000000000004</c:v>
                </c:pt>
                <c:pt idx="1440">
                  <c:v>33.800000000000004</c:v>
                </c:pt>
                <c:pt idx="1441">
                  <c:v>33.800000000000004</c:v>
                </c:pt>
                <c:pt idx="1442">
                  <c:v>33.800000000000004</c:v>
                </c:pt>
                <c:pt idx="1443">
                  <c:v>33.800000000000004</c:v>
                </c:pt>
                <c:pt idx="1444">
                  <c:v>33.800000000000004</c:v>
                </c:pt>
                <c:pt idx="1445">
                  <c:v>33.800000000000004</c:v>
                </c:pt>
                <c:pt idx="1446">
                  <c:v>33.800000000000004</c:v>
                </c:pt>
                <c:pt idx="1447">
                  <c:v>33.800000000000004</c:v>
                </c:pt>
                <c:pt idx="1448">
                  <c:v>33.800000000000004</c:v>
                </c:pt>
                <c:pt idx="1449">
                  <c:v>33.800000000000004</c:v>
                </c:pt>
              </c:numCache>
            </c:numRef>
          </c:yVal>
          <c:smooth val="0"/>
        </c:ser>
        <c:ser>
          <c:idx val="2"/>
          <c:order val="2"/>
          <c:tx>
            <c:strRef>
              <c:f>chart!$D$1</c:f>
              <c:strCache>
                <c:ptCount val="1"/>
                <c:pt idx="0">
                  <c:v>E+E censored</c:v>
                </c:pt>
              </c:strCache>
            </c:strRef>
          </c:tx>
          <c:marker>
            <c:symbol val="none"/>
          </c:marker>
          <c:errBars>
            <c:errDir val="y"/>
            <c:errBarType val="plus"/>
            <c:errValType val="fixedVal"/>
            <c:noEndCap val="1"/>
            <c:val val="1.5"/>
            <c:spPr>
              <a:ln>
                <a:solidFill>
                  <a:srgbClr val="FF6600"/>
                </a:solidFill>
              </a:ln>
            </c:spPr>
          </c:errBars>
          <c:xVal>
            <c:numRef>
              <c:f>chart!$A$2:$A$1451</c:f>
              <c:numCache>
                <c:formatCode>General</c:formatCode>
                <c:ptCount val="1450"/>
                <c:pt idx="0">
                  <c:v>0</c:v>
                </c:pt>
                <c:pt idx="1">
                  <c:v>3.2900000000000013E-2</c:v>
                </c:pt>
                <c:pt idx="2">
                  <c:v>3.2900000000000013E-2</c:v>
                </c:pt>
                <c:pt idx="3">
                  <c:v>6.5700000000000008E-2</c:v>
                </c:pt>
                <c:pt idx="4">
                  <c:v>6.5700000000000008E-2</c:v>
                </c:pt>
                <c:pt idx="5">
                  <c:v>0.26279999999999998</c:v>
                </c:pt>
                <c:pt idx="6">
                  <c:v>0.26279999999999998</c:v>
                </c:pt>
                <c:pt idx="7">
                  <c:v>0.52569999999999995</c:v>
                </c:pt>
                <c:pt idx="8">
                  <c:v>0.52569999999999995</c:v>
                </c:pt>
                <c:pt idx="9">
                  <c:v>0.5913999999999997</c:v>
                </c:pt>
                <c:pt idx="10">
                  <c:v>0.5913999999999997</c:v>
                </c:pt>
                <c:pt idx="11">
                  <c:v>1.0185</c:v>
                </c:pt>
                <c:pt idx="12">
                  <c:v>1.0185</c:v>
                </c:pt>
                <c:pt idx="13">
                  <c:v>1.0842000000000001</c:v>
                </c:pt>
                <c:pt idx="14">
                  <c:v>1.0842000000000001</c:v>
                </c:pt>
                <c:pt idx="15">
                  <c:v>1.1498999999999961</c:v>
                </c:pt>
                <c:pt idx="16">
                  <c:v>1.1498999999999961</c:v>
                </c:pt>
                <c:pt idx="17">
                  <c:v>1.2155999999999942</c:v>
                </c:pt>
                <c:pt idx="18">
                  <c:v>1.2155999999999942</c:v>
                </c:pt>
                <c:pt idx="19">
                  <c:v>1.2484999999999964</c:v>
                </c:pt>
                <c:pt idx="20">
                  <c:v>1.2484999999999964</c:v>
                </c:pt>
                <c:pt idx="21">
                  <c:v>1.4126999999999956</c:v>
                </c:pt>
                <c:pt idx="22">
                  <c:v>1.4126999999999956</c:v>
                </c:pt>
                <c:pt idx="23">
                  <c:v>1.445599999999994</c:v>
                </c:pt>
                <c:pt idx="24">
                  <c:v>1.445599999999994</c:v>
                </c:pt>
                <c:pt idx="25">
                  <c:v>1.7741000000000002</c:v>
                </c:pt>
                <c:pt idx="26">
                  <c:v>1.7741000000000002</c:v>
                </c:pt>
                <c:pt idx="27">
                  <c:v>1.9054999999999997</c:v>
                </c:pt>
                <c:pt idx="28">
                  <c:v>1.9054999999999997</c:v>
                </c:pt>
                <c:pt idx="29">
                  <c:v>2.0697999999999999</c:v>
                </c:pt>
                <c:pt idx="30">
                  <c:v>2.0697999999999999</c:v>
                </c:pt>
                <c:pt idx="31">
                  <c:v>2.3654999999999977</c:v>
                </c:pt>
                <c:pt idx="32">
                  <c:v>2.3654999999999977</c:v>
                </c:pt>
                <c:pt idx="33">
                  <c:v>2.4311999999999987</c:v>
                </c:pt>
                <c:pt idx="34">
                  <c:v>2.4311999999999987</c:v>
                </c:pt>
                <c:pt idx="35">
                  <c:v>2.4641000000000002</c:v>
                </c:pt>
                <c:pt idx="36">
                  <c:v>2.4641000000000002</c:v>
                </c:pt>
                <c:pt idx="37">
                  <c:v>2.4641000000000002</c:v>
                </c:pt>
                <c:pt idx="38">
                  <c:v>2.4641000000000002</c:v>
                </c:pt>
                <c:pt idx="39">
                  <c:v>2.5954999999999977</c:v>
                </c:pt>
                <c:pt idx="40">
                  <c:v>2.5954999999999977</c:v>
                </c:pt>
                <c:pt idx="41">
                  <c:v>2.7925999999999997</c:v>
                </c:pt>
                <c:pt idx="42">
                  <c:v>2.7925999999999997</c:v>
                </c:pt>
                <c:pt idx="43">
                  <c:v>2.8254999999999977</c:v>
                </c:pt>
                <c:pt idx="44">
                  <c:v>2.8254999999999977</c:v>
                </c:pt>
                <c:pt idx="45">
                  <c:v>2.8582999999999967</c:v>
                </c:pt>
                <c:pt idx="46">
                  <c:v>2.8582999999999967</c:v>
                </c:pt>
                <c:pt idx="47">
                  <c:v>2.8911999999999987</c:v>
                </c:pt>
                <c:pt idx="48">
                  <c:v>2.8911999999999987</c:v>
                </c:pt>
                <c:pt idx="49">
                  <c:v>2.9568999999999921</c:v>
                </c:pt>
                <c:pt idx="50">
                  <c:v>2.9568999999999921</c:v>
                </c:pt>
                <c:pt idx="51">
                  <c:v>2.9568999999999921</c:v>
                </c:pt>
                <c:pt idx="52">
                  <c:v>2.9568999999999921</c:v>
                </c:pt>
                <c:pt idx="53">
                  <c:v>3.0553999999999997</c:v>
                </c:pt>
                <c:pt idx="54">
                  <c:v>3.0553999999999997</c:v>
                </c:pt>
                <c:pt idx="55">
                  <c:v>3.1211000000000002</c:v>
                </c:pt>
                <c:pt idx="56">
                  <c:v>3.1211000000000002</c:v>
                </c:pt>
                <c:pt idx="57">
                  <c:v>3.1869000000000001</c:v>
                </c:pt>
                <c:pt idx="58">
                  <c:v>3.1869000000000001</c:v>
                </c:pt>
                <c:pt idx="59">
                  <c:v>3.2197</c:v>
                </c:pt>
                <c:pt idx="60">
                  <c:v>3.2197</c:v>
                </c:pt>
                <c:pt idx="61">
                  <c:v>3.2525999999999997</c:v>
                </c:pt>
                <c:pt idx="62">
                  <c:v>3.2525999999999997</c:v>
                </c:pt>
                <c:pt idx="63">
                  <c:v>3.3839999999999999</c:v>
                </c:pt>
                <c:pt idx="64">
                  <c:v>3.3839999999999999</c:v>
                </c:pt>
                <c:pt idx="65">
                  <c:v>3.5482999999999998</c:v>
                </c:pt>
                <c:pt idx="66">
                  <c:v>3.5482999999999998</c:v>
                </c:pt>
                <c:pt idx="67">
                  <c:v>3.5811000000000002</c:v>
                </c:pt>
                <c:pt idx="68">
                  <c:v>3.5811000000000002</c:v>
                </c:pt>
                <c:pt idx="69">
                  <c:v>3.8439000000000001</c:v>
                </c:pt>
                <c:pt idx="70">
                  <c:v>3.8439000000000001</c:v>
                </c:pt>
                <c:pt idx="71">
                  <c:v>3.8439000000000001</c:v>
                </c:pt>
                <c:pt idx="72">
                  <c:v>3.8439000000000001</c:v>
                </c:pt>
                <c:pt idx="73">
                  <c:v>3.9753999999999987</c:v>
                </c:pt>
                <c:pt idx="74">
                  <c:v>3.9753999999999987</c:v>
                </c:pt>
                <c:pt idx="75">
                  <c:v>4.0082000000000004</c:v>
                </c:pt>
                <c:pt idx="76">
                  <c:v>4.0082000000000004</c:v>
                </c:pt>
                <c:pt idx="77">
                  <c:v>4.0411000000000001</c:v>
                </c:pt>
                <c:pt idx="78">
                  <c:v>4.0411000000000001</c:v>
                </c:pt>
                <c:pt idx="79">
                  <c:v>4.1067999999999998</c:v>
                </c:pt>
                <c:pt idx="80">
                  <c:v>4.1067999999999998</c:v>
                </c:pt>
                <c:pt idx="81">
                  <c:v>4.2709999999999999</c:v>
                </c:pt>
                <c:pt idx="82">
                  <c:v>4.2709999999999999</c:v>
                </c:pt>
                <c:pt idx="83">
                  <c:v>4.3696000000000002</c:v>
                </c:pt>
                <c:pt idx="84">
                  <c:v>4.3696000000000002</c:v>
                </c:pt>
                <c:pt idx="85">
                  <c:v>4.4682000000000004</c:v>
                </c:pt>
                <c:pt idx="86">
                  <c:v>4.4682000000000004</c:v>
                </c:pt>
                <c:pt idx="87">
                  <c:v>4.5667</c:v>
                </c:pt>
                <c:pt idx="88">
                  <c:v>4.5667</c:v>
                </c:pt>
                <c:pt idx="89">
                  <c:v>4.6981999999999955</c:v>
                </c:pt>
                <c:pt idx="90">
                  <c:v>4.6981999999999955</c:v>
                </c:pt>
                <c:pt idx="91">
                  <c:v>4.7967000000000004</c:v>
                </c:pt>
                <c:pt idx="92">
                  <c:v>4.7967000000000004</c:v>
                </c:pt>
                <c:pt idx="93">
                  <c:v>5.2237999999999998</c:v>
                </c:pt>
                <c:pt idx="94">
                  <c:v>5.2237999999999998</c:v>
                </c:pt>
                <c:pt idx="95">
                  <c:v>5.2567000000000004</c:v>
                </c:pt>
                <c:pt idx="96">
                  <c:v>5.2567000000000004</c:v>
                </c:pt>
                <c:pt idx="97">
                  <c:v>5.4208999999999996</c:v>
                </c:pt>
                <c:pt idx="98">
                  <c:v>5.4208999999999996</c:v>
                </c:pt>
                <c:pt idx="99">
                  <c:v>5.4867000000000123</c:v>
                </c:pt>
                <c:pt idx="100">
                  <c:v>5.4867000000000123</c:v>
                </c:pt>
                <c:pt idx="101">
                  <c:v>5.5523999999999996</c:v>
                </c:pt>
                <c:pt idx="102">
                  <c:v>5.5523999999999996</c:v>
                </c:pt>
                <c:pt idx="103">
                  <c:v>5.6837999999999997</c:v>
                </c:pt>
                <c:pt idx="104">
                  <c:v>5.6837999999999997</c:v>
                </c:pt>
                <c:pt idx="105">
                  <c:v>5.6837999999999997</c:v>
                </c:pt>
                <c:pt idx="106">
                  <c:v>5.6837999999999997</c:v>
                </c:pt>
                <c:pt idx="107">
                  <c:v>5.7495000000000003</c:v>
                </c:pt>
                <c:pt idx="108">
                  <c:v>5.7495000000000003</c:v>
                </c:pt>
                <c:pt idx="109">
                  <c:v>5.8151999999999955</c:v>
                </c:pt>
                <c:pt idx="110">
                  <c:v>5.8151999999999955</c:v>
                </c:pt>
                <c:pt idx="111">
                  <c:v>5.9466000000000134</c:v>
                </c:pt>
                <c:pt idx="112">
                  <c:v>5.9466000000000134</c:v>
                </c:pt>
                <c:pt idx="113">
                  <c:v>6.0452000000000004</c:v>
                </c:pt>
                <c:pt idx="114">
                  <c:v>6.0452000000000004</c:v>
                </c:pt>
                <c:pt idx="115">
                  <c:v>6.0452000000000004</c:v>
                </c:pt>
                <c:pt idx="116">
                  <c:v>6.0452000000000004</c:v>
                </c:pt>
                <c:pt idx="117">
                  <c:v>6.0780000000000003</c:v>
                </c:pt>
                <c:pt idx="118">
                  <c:v>6.0780000000000003</c:v>
                </c:pt>
                <c:pt idx="119">
                  <c:v>6.1436999999999999</c:v>
                </c:pt>
                <c:pt idx="120">
                  <c:v>6.1436999999999999</c:v>
                </c:pt>
                <c:pt idx="121">
                  <c:v>6.1765999999999996</c:v>
                </c:pt>
                <c:pt idx="122">
                  <c:v>6.1765999999999996</c:v>
                </c:pt>
                <c:pt idx="123">
                  <c:v>6.2751999999999999</c:v>
                </c:pt>
                <c:pt idx="124">
                  <c:v>6.2751999999999999</c:v>
                </c:pt>
                <c:pt idx="125">
                  <c:v>6.4723000000000024</c:v>
                </c:pt>
                <c:pt idx="126">
                  <c:v>6.4723000000000024</c:v>
                </c:pt>
                <c:pt idx="127">
                  <c:v>6.5708000000000002</c:v>
                </c:pt>
                <c:pt idx="128">
                  <c:v>6.5708000000000002</c:v>
                </c:pt>
                <c:pt idx="129">
                  <c:v>6.6693999999999996</c:v>
                </c:pt>
                <c:pt idx="130">
                  <c:v>6.6693999999999996</c:v>
                </c:pt>
                <c:pt idx="131">
                  <c:v>6.7023000000000001</c:v>
                </c:pt>
                <c:pt idx="132">
                  <c:v>6.7023000000000001</c:v>
                </c:pt>
                <c:pt idx="133">
                  <c:v>6.9650999999999996</c:v>
                </c:pt>
                <c:pt idx="134">
                  <c:v>6.9650999999999996</c:v>
                </c:pt>
                <c:pt idx="135">
                  <c:v>7.0308000000000002</c:v>
                </c:pt>
                <c:pt idx="136">
                  <c:v>7.0308000000000002</c:v>
                </c:pt>
                <c:pt idx="137">
                  <c:v>7.0636999999999999</c:v>
                </c:pt>
                <c:pt idx="138">
                  <c:v>7.0636999999999999</c:v>
                </c:pt>
                <c:pt idx="139">
                  <c:v>7.6878999999999955</c:v>
                </c:pt>
                <c:pt idx="140">
                  <c:v>7.6878999999999955</c:v>
                </c:pt>
                <c:pt idx="141">
                  <c:v>7.8193000000000001</c:v>
                </c:pt>
                <c:pt idx="142">
                  <c:v>7.8193000000000001</c:v>
                </c:pt>
                <c:pt idx="143">
                  <c:v>8.0164000000000026</c:v>
                </c:pt>
                <c:pt idx="144">
                  <c:v>8.0164000000000026</c:v>
                </c:pt>
                <c:pt idx="145">
                  <c:v>8.0493000000000006</c:v>
                </c:pt>
                <c:pt idx="146">
                  <c:v>8.0493000000000006</c:v>
                </c:pt>
                <c:pt idx="147">
                  <c:v>8.1150000000000002</c:v>
                </c:pt>
                <c:pt idx="148">
                  <c:v>8.1150000000000002</c:v>
                </c:pt>
                <c:pt idx="149">
                  <c:v>8.3121000000000027</c:v>
                </c:pt>
                <c:pt idx="150">
                  <c:v>8.3121000000000027</c:v>
                </c:pt>
                <c:pt idx="151">
                  <c:v>8.3778000000000006</c:v>
                </c:pt>
                <c:pt idx="152">
                  <c:v>8.3778000000000006</c:v>
                </c:pt>
                <c:pt idx="153">
                  <c:v>8.4107000000000003</c:v>
                </c:pt>
                <c:pt idx="154">
                  <c:v>8.4107000000000003</c:v>
                </c:pt>
                <c:pt idx="155">
                  <c:v>8.6735000000000007</c:v>
                </c:pt>
                <c:pt idx="156">
                  <c:v>8.6735000000000007</c:v>
                </c:pt>
                <c:pt idx="157">
                  <c:v>8.9035000000000046</c:v>
                </c:pt>
                <c:pt idx="158">
                  <c:v>8.9035000000000046</c:v>
                </c:pt>
                <c:pt idx="159">
                  <c:v>9.0021000000000004</c:v>
                </c:pt>
                <c:pt idx="160">
                  <c:v>9.0021000000000004</c:v>
                </c:pt>
                <c:pt idx="161">
                  <c:v>9.0349000000000004</c:v>
                </c:pt>
                <c:pt idx="162">
                  <c:v>9.0349000000000004</c:v>
                </c:pt>
                <c:pt idx="163">
                  <c:v>9.5606000000000027</c:v>
                </c:pt>
                <c:pt idx="164">
                  <c:v>9.5606000000000027</c:v>
                </c:pt>
                <c:pt idx="165">
                  <c:v>9.7577000000000016</c:v>
                </c:pt>
                <c:pt idx="166">
                  <c:v>9.7577000000000016</c:v>
                </c:pt>
                <c:pt idx="167">
                  <c:v>9.8234000000000048</c:v>
                </c:pt>
                <c:pt idx="168">
                  <c:v>9.8234000000000048</c:v>
                </c:pt>
                <c:pt idx="169">
                  <c:v>9.8563000000000027</c:v>
                </c:pt>
                <c:pt idx="170">
                  <c:v>9.8563000000000027</c:v>
                </c:pt>
                <c:pt idx="171">
                  <c:v>9.9548000000000005</c:v>
                </c:pt>
                <c:pt idx="172">
                  <c:v>9.9548000000000005</c:v>
                </c:pt>
                <c:pt idx="173">
                  <c:v>10.152000000000006</c:v>
                </c:pt>
                <c:pt idx="174">
                  <c:v>10.152000000000006</c:v>
                </c:pt>
                <c:pt idx="175">
                  <c:v>10.3819</c:v>
                </c:pt>
                <c:pt idx="176">
                  <c:v>10.3819</c:v>
                </c:pt>
                <c:pt idx="177">
                  <c:v>10.4148</c:v>
                </c:pt>
                <c:pt idx="178">
                  <c:v>10.4148</c:v>
                </c:pt>
                <c:pt idx="179">
                  <c:v>10.4148</c:v>
                </c:pt>
                <c:pt idx="180">
                  <c:v>10.4148</c:v>
                </c:pt>
                <c:pt idx="181">
                  <c:v>10.4476</c:v>
                </c:pt>
                <c:pt idx="182">
                  <c:v>10.4476</c:v>
                </c:pt>
                <c:pt idx="183">
                  <c:v>10.5791</c:v>
                </c:pt>
                <c:pt idx="184">
                  <c:v>10.5791</c:v>
                </c:pt>
                <c:pt idx="185">
                  <c:v>10.6448</c:v>
                </c:pt>
                <c:pt idx="186">
                  <c:v>10.6448</c:v>
                </c:pt>
                <c:pt idx="187">
                  <c:v>10.7433</c:v>
                </c:pt>
                <c:pt idx="188">
                  <c:v>10.7433</c:v>
                </c:pt>
                <c:pt idx="189">
                  <c:v>10.809000000000006</c:v>
                </c:pt>
                <c:pt idx="190">
                  <c:v>10.809000000000006</c:v>
                </c:pt>
                <c:pt idx="191">
                  <c:v>10.874700000000002</c:v>
                </c:pt>
                <c:pt idx="192">
                  <c:v>10.874700000000002</c:v>
                </c:pt>
                <c:pt idx="193">
                  <c:v>10.9405</c:v>
                </c:pt>
                <c:pt idx="194">
                  <c:v>10.9405</c:v>
                </c:pt>
                <c:pt idx="195">
                  <c:v>11.039</c:v>
                </c:pt>
                <c:pt idx="196">
                  <c:v>11.039</c:v>
                </c:pt>
                <c:pt idx="197">
                  <c:v>11.104700000000001</c:v>
                </c:pt>
                <c:pt idx="198">
                  <c:v>11.104700000000001</c:v>
                </c:pt>
                <c:pt idx="199">
                  <c:v>11.104700000000001</c:v>
                </c:pt>
                <c:pt idx="200">
                  <c:v>11.104700000000001</c:v>
                </c:pt>
                <c:pt idx="201">
                  <c:v>11.3018</c:v>
                </c:pt>
                <c:pt idx="202">
                  <c:v>11.3018</c:v>
                </c:pt>
                <c:pt idx="203">
                  <c:v>11.433300000000001</c:v>
                </c:pt>
                <c:pt idx="204">
                  <c:v>11.433300000000001</c:v>
                </c:pt>
                <c:pt idx="205">
                  <c:v>11.433300000000001</c:v>
                </c:pt>
                <c:pt idx="206">
                  <c:v>11.433300000000001</c:v>
                </c:pt>
                <c:pt idx="207">
                  <c:v>11.433300000000001</c:v>
                </c:pt>
                <c:pt idx="208">
                  <c:v>11.433300000000001</c:v>
                </c:pt>
                <c:pt idx="209">
                  <c:v>11.466100000000004</c:v>
                </c:pt>
                <c:pt idx="210">
                  <c:v>11.466100000000004</c:v>
                </c:pt>
                <c:pt idx="211">
                  <c:v>11.499000000000002</c:v>
                </c:pt>
                <c:pt idx="212">
                  <c:v>11.499000000000002</c:v>
                </c:pt>
                <c:pt idx="213">
                  <c:v>11.499000000000002</c:v>
                </c:pt>
                <c:pt idx="214">
                  <c:v>11.499000000000002</c:v>
                </c:pt>
                <c:pt idx="215">
                  <c:v>11.6304</c:v>
                </c:pt>
                <c:pt idx="216">
                  <c:v>11.6304</c:v>
                </c:pt>
                <c:pt idx="217">
                  <c:v>11.6304</c:v>
                </c:pt>
                <c:pt idx="218">
                  <c:v>11.6304</c:v>
                </c:pt>
                <c:pt idx="219">
                  <c:v>11.6632</c:v>
                </c:pt>
                <c:pt idx="220">
                  <c:v>11.6632</c:v>
                </c:pt>
                <c:pt idx="221">
                  <c:v>11.696100000000001</c:v>
                </c:pt>
                <c:pt idx="222">
                  <c:v>11.696100000000001</c:v>
                </c:pt>
                <c:pt idx="223">
                  <c:v>11.9589</c:v>
                </c:pt>
                <c:pt idx="224">
                  <c:v>11.9589</c:v>
                </c:pt>
                <c:pt idx="225">
                  <c:v>12.0246</c:v>
                </c:pt>
                <c:pt idx="226">
                  <c:v>12.0246</c:v>
                </c:pt>
                <c:pt idx="227">
                  <c:v>12.0246</c:v>
                </c:pt>
                <c:pt idx="228">
                  <c:v>12.0246</c:v>
                </c:pt>
                <c:pt idx="229">
                  <c:v>12.123200000000001</c:v>
                </c:pt>
                <c:pt idx="230">
                  <c:v>12.123200000000001</c:v>
                </c:pt>
                <c:pt idx="231">
                  <c:v>12.2875</c:v>
                </c:pt>
                <c:pt idx="232">
                  <c:v>12.2875</c:v>
                </c:pt>
                <c:pt idx="233">
                  <c:v>12.386000000000006</c:v>
                </c:pt>
                <c:pt idx="234">
                  <c:v>12.386000000000006</c:v>
                </c:pt>
                <c:pt idx="235">
                  <c:v>12.5832</c:v>
                </c:pt>
                <c:pt idx="236">
                  <c:v>12.5832</c:v>
                </c:pt>
                <c:pt idx="237">
                  <c:v>12.616</c:v>
                </c:pt>
                <c:pt idx="238">
                  <c:v>12.616</c:v>
                </c:pt>
                <c:pt idx="239">
                  <c:v>12.714600000000001</c:v>
                </c:pt>
                <c:pt idx="240">
                  <c:v>12.714600000000001</c:v>
                </c:pt>
                <c:pt idx="241">
                  <c:v>12.747400000000001</c:v>
                </c:pt>
                <c:pt idx="242">
                  <c:v>12.747400000000001</c:v>
                </c:pt>
                <c:pt idx="243">
                  <c:v>12.7803</c:v>
                </c:pt>
                <c:pt idx="244">
                  <c:v>12.7803</c:v>
                </c:pt>
                <c:pt idx="245">
                  <c:v>12.7803</c:v>
                </c:pt>
                <c:pt idx="246">
                  <c:v>12.7803</c:v>
                </c:pt>
                <c:pt idx="247">
                  <c:v>12.9117</c:v>
                </c:pt>
                <c:pt idx="248">
                  <c:v>12.9117</c:v>
                </c:pt>
                <c:pt idx="249">
                  <c:v>12.944600000000001</c:v>
                </c:pt>
                <c:pt idx="250">
                  <c:v>12.944600000000001</c:v>
                </c:pt>
                <c:pt idx="251">
                  <c:v>13.043100000000001</c:v>
                </c:pt>
                <c:pt idx="252">
                  <c:v>13.043100000000001</c:v>
                </c:pt>
                <c:pt idx="253">
                  <c:v>13.076000000000002</c:v>
                </c:pt>
                <c:pt idx="254">
                  <c:v>13.076000000000002</c:v>
                </c:pt>
                <c:pt idx="255">
                  <c:v>13.1088</c:v>
                </c:pt>
                <c:pt idx="256">
                  <c:v>13.1088</c:v>
                </c:pt>
                <c:pt idx="257">
                  <c:v>13.1417</c:v>
                </c:pt>
                <c:pt idx="258">
                  <c:v>13.1417</c:v>
                </c:pt>
                <c:pt idx="259">
                  <c:v>13.2074</c:v>
                </c:pt>
                <c:pt idx="260">
                  <c:v>13.2074</c:v>
                </c:pt>
                <c:pt idx="261">
                  <c:v>13.4374</c:v>
                </c:pt>
                <c:pt idx="262">
                  <c:v>13.4374</c:v>
                </c:pt>
                <c:pt idx="263">
                  <c:v>13.4702</c:v>
                </c:pt>
                <c:pt idx="264">
                  <c:v>13.4702</c:v>
                </c:pt>
                <c:pt idx="265">
                  <c:v>13.5031</c:v>
                </c:pt>
                <c:pt idx="266">
                  <c:v>13.5031</c:v>
                </c:pt>
                <c:pt idx="267">
                  <c:v>13.5359</c:v>
                </c:pt>
                <c:pt idx="268">
                  <c:v>13.5359</c:v>
                </c:pt>
                <c:pt idx="269">
                  <c:v>13.700200000000001</c:v>
                </c:pt>
                <c:pt idx="270">
                  <c:v>13.700200000000001</c:v>
                </c:pt>
                <c:pt idx="271">
                  <c:v>13.8973</c:v>
                </c:pt>
                <c:pt idx="272">
                  <c:v>13.8973</c:v>
                </c:pt>
                <c:pt idx="273">
                  <c:v>13.963000000000006</c:v>
                </c:pt>
                <c:pt idx="274">
                  <c:v>13.963000000000006</c:v>
                </c:pt>
                <c:pt idx="275">
                  <c:v>13.995900000000002</c:v>
                </c:pt>
                <c:pt idx="276">
                  <c:v>13.995900000000002</c:v>
                </c:pt>
                <c:pt idx="277">
                  <c:v>14.028700000000001</c:v>
                </c:pt>
                <c:pt idx="278">
                  <c:v>14.028700000000001</c:v>
                </c:pt>
                <c:pt idx="279">
                  <c:v>14.0616</c:v>
                </c:pt>
                <c:pt idx="280">
                  <c:v>14.0616</c:v>
                </c:pt>
                <c:pt idx="281">
                  <c:v>14.1602</c:v>
                </c:pt>
                <c:pt idx="282">
                  <c:v>14.1602</c:v>
                </c:pt>
                <c:pt idx="283">
                  <c:v>14.1602</c:v>
                </c:pt>
                <c:pt idx="284">
                  <c:v>14.1602</c:v>
                </c:pt>
                <c:pt idx="285">
                  <c:v>14.193</c:v>
                </c:pt>
                <c:pt idx="286">
                  <c:v>14.193</c:v>
                </c:pt>
                <c:pt idx="287">
                  <c:v>14.258700000000001</c:v>
                </c:pt>
                <c:pt idx="288">
                  <c:v>14.258700000000001</c:v>
                </c:pt>
                <c:pt idx="289">
                  <c:v>14.258700000000001</c:v>
                </c:pt>
                <c:pt idx="290">
                  <c:v>14.258700000000001</c:v>
                </c:pt>
                <c:pt idx="291">
                  <c:v>14.4887</c:v>
                </c:pt>
                <c:pt idx="292">
                  <c:v>14.4887</c:v>
                </c:pt>
                <c:pt idx="293">
                  <c:v>14.9815</c:v>
                </c:pt>
                <c:pt idx="294">
                  <c:v>14.9815</c:v>
                </c:pt>
                <c:pt idx="295">
                  <c:v>15.211500000000001</c:v>
                </c:pt>
                <c:pt idx="296">
                  <c:v>15.211500000000001</c:v>
                </c:pt>
                <c:pt idx="297">
                  <c:v>15.507200000000001</c:v>
                </c:pt>
                <c:pt idx="298">
                  <c:v>15.507200000000001</c:v>
                </c:pt>
                <c:pt idx="299">
                  <c:v>15.6715</c:v>
                </c:pt>
                <c:pt idx="300">
                  <c:v>15.6715</c:v>
                </c:pt>
                <c:pt idx="301">
                  <c:v>15.7372</c:v>
                </c:pt>
                <c:pt idx="302">
                  <c:v>15.7372</c:v>
                </c:pt>
                <c:pt idx="303">
                  <c:v>15.7372</c:v>
                </c:pt>
                <c:pt idx="304">
                  <c:v>15.7372</c:v>
                </c:pt>
                <c:pt idx="305">
                  <c:v>15.77</c:v>
                </c:pt>
                <c:pt idx="306">
                  <c:v>15.77</c:v>
                </c:pt>
                <c:pt idx="307">
                  <c:v>15.901400000000002</c:v>
                </c:pt>
                <c:pt idx="308">
                  <c:v>15.901400000000002</c:v>
                </c:pt>
                <c:pt idx="309">
                  <c:v>15.901400000000002</c:v>
                </c:pt>
                <c:pt idx="310">
                  <c:v>15.901400000000002</c:v>
                </c:pt>
                <c:pt idx="311">
                  <c:v>16.262799999999874</c:v>
                </c:pt>
                <c:pt idx="312">
                  <c:v>16.262799999999874</c:v>
                </c:pt>
                <c:pt idx="313">
                  <c:v>16.394300000000001</c:v>
                </c:pt>
                <c:pt idx="314">
                  <c:v>16.394300000000001</c:v>
                </c:pt>
                <c:pt idx="315">
                  <c:v>16.525699999999919</c:v>
                </c:pt>
                <c:pt idx="316">
                  <c:v>16.525699999999919</c:v>
                </c:pt>
                <c:pt idx="317">
                  <c:v>16.558499999999931</c:v>
                </c:pt>
                <c:pt idx="318">
                  <c:v>16.558499999999931</c:v>
                </c:pt>
                <c:pt idx="319">
                  <c:v>16.558499999999931</c:v>
                </c:pt>
                <c:pt idx="320">
                  <c:v>16.558499999999931</c:v>
                </c:pt>
                <c:pt idx="321">
                  <c:v>16.5914</c:v>
                </c:pt>
                <c:pt idx="322">
                  <c:v>16.5914</c:v>
                </c:pt>
                <c:pt idx="323">
                  <c:v>16.624199999999988</c:v>
                </c:pt>
                <c:pt idx="324">
                  <c:v>16.624199999999988</c:v>
                </c:pt>
                <c:pt idx="325">
                  <c:v>16.788499999999885</c:v>
                </c:pt>
                <c:pt idx="326">
                  <c:v>16.788499999999885</c:v>
                </c:pt>
                <c:pt idx="327">
                  <c:v>16.821400000000001</c:v>
                </c:pt>
                <c:pt idx="328">
                  <c:v>16.821400000000001</c:v>
                </c:pt>
                <c:pt idx="329">
                  <c:v>17.051300000000001</c:v>
                </c:pt>
                <c:pt idx="330">
                  <c:v>17.051300000000001</c:v>
                </c:pt>
                <c:pt idx="331">
                  <c:v>17.084199999999989</c:v>
                </c:pt>
                <c:pt idx="332">
                  <c:v>17.084199999999989</c:v>
                </c:pt>
                <c:pt idx="333">
                  <c:v>17.117000000000068</c:v>
                </c:pt>
                <c:pt idx="334">
                  <c:v>17.117000000000068</c:v>
                </c:pt>
                <c:pt idx="335">
                  <c:v>17.478399999999915</c:v>
                </c:pt>
                <c:pt idx="336">
                  <c:v>17.478399999999915</c:v>
                </c:pt>
                <c:pt idx="337">
                  <c:v>17.478399999999915</c:v>
                </c:pt>
                <c:pt idx="338">
                  <c:v>17.478399999999915</c:v>
                </c:pt>
                <c:pt idx="339">
                  <c:v>17.478399999999915</c:v>
                </c:pt>
                <c:pt idx="340">
                  <c:v>17.478399999999915</c:v>
                </c:pt>
                <c:pt idx="341">
                  <c:v>17.708399999999919</c:v>
                </c:pt>
                <c:pt idx="342">
                  <c:v>17.708399999999919</c:v>
                </c:pt>
                <c:pt idx="343">
                  <c:v>17.839800000000064</c:v>
                </c:pt>
                <c:pt idx="344">
                  <c:v>17.839800000000064</c:v>
                </c:pt>
                <c:pt idx="345">
                  <c:v>17.905499999999904</c:v>
                </c:pt>
                <c:pt idx="346">
                  <c:v>17.905499999999904</c:v>
                </c:pt>
                <c:pt idx="347">
                  <c:v>17.938399999999923</c:v>
                </c:pt>
                <c:pt idx="348">
                  <c:v>17.938399999999923</c:v>
                </c:pt>
                <c:pt idx="349">
                  <c:v>18.004100000000001</c:v>
                </c:pt>
                <c:pt idx="350">
                  <c:v>18.004100000000001</c:v>
                </c:pt>
                <c:pt idx="351">
                  <c:v>18.004100000000001</c:v>
                </c:pt>
                <c:pt idx="352">
                  <c:v>18.004100000000001</c:v>
                </c:pt>
                <c:pt idx="353">
                  <c:v>18.102699999999931</c:v>
                </c:pt>
                <c:pt idx="354">
                  <c:v>18.102699999999931</c:v>
                </c:pt>
                <c:pt idx="355">
                  <c:v>18.299800000000001</c:v>
                </c:pt>
                <c:pt idx="356">
                  <c:v>18.299800000000001</c:v>
                </c:pt>
                <c:pt idx="357">
                  <c:v>18.365499999999916</c:v>
                </c:pt>
                <c:pt idx="358">
                  <c:v>18.365499999999916</c:v>
                </c:pt>
                <c:pt idx="359">
                  <c:v>18.398399999999931</c:v>
                </c:pt>
                <c:pt idx="360">
                  <c:v>18.398399999999931</c:v>
                </c:pt>
                <c:pt idx="361">
                  <c:v>18.792599999999904</c:v>
                </c:pt>
                <c:pt idx="362">
                  <c:v>18.792599999999904</c:v>
                </c:pt>
                <c:pt idx="363">
                  <c:v>19.121099999999988</c:v>
                </c:pt>
                <c:pt idx="364">
                  <c:v>19.121099999999988</c:v>
                </c:pt>
                <c:pt idx="365">
                  <c:v>19.186900000000001</c:v>
                </c:pt>
                <c:pt idx="366">
                  <c:v>19.186900000000001</c:v>
                </c:pt>
                <c:pt idx="367">
                  <c:v>19.2197</c:v>
                </c:pt>
                <c:pt idx="368">
                  <c:v>19.2197</c:v>
                </c:pt>
                <c:pt idx="369">
                  <c:v>19.2197</c:v>
                </c:pt>
                <c:pt idx="370">
                  <c:v>19.2197</c:v>
                </c:pt>
                <c:pt idx="371">
                  <c:v>19.285399999999886</c:v>
                </c:pt>
                <c:pt idx="372">
                  <c:v>19.285399999999886</c:v>
                </c:pt>
                <c:pt idx="373">
                  <c:v>19.384</c:v>
                </c:pt>
                <c:pt idx="374">
                  <c:v>19.384</c:v>
                </c:pt>
                <c:pt idx="375">
                  <c:v>19.416799999999931</c:v>
                </c:pt>
                <c:pt idx="376">
                  <c:v>19.416799999999931</c:v>
                </c:pt>
                <c:pt idx="377">
                  <c:v>19.614000000000065</c:v>
                </c:pt>
                <c:pt idx="378">
                  <c:v>19.614000000000065</c:v>
                </c:pt>
                <c:pt idx="379">
                  <c:v>19.811100000000035</c:v>
                </c:pt>
                <c:pt idx="380">
                  <c:v>19.811100000000035</c:v>
                </c:pt>
                <c:pt idx="381">
                  <c:v>19.811100000000035</c:v>
                </c:pt>
                <c:pt idx="382">
                  <c:v>19.811100000000035</c:v>
                </c:pt>
                <c:pt idx="383">
                  <c:v>19.942499999999885</c:v>
                </c:pt>
                <c:pt idx="384">
                  <c:v>19.942499999999885</c:v>
                </c:pt>
                <c:pt idx="385">
                  <c:v>19.975399999999919</c:v>
                </c:pt>
                <c:pt idx="386">
                  <c:v>19.975399999999919</c:v>
                </c:pt>
                <c:pt idx="387">
                  <c:v>20.106800000000035</c:v>
                </c:pt>
                <c:pt idx="388">
                  <c:v>20.106800000000035</c:v>
                </c:pt>
                <c:pt idx="389">
                  <c:v>20.172499999999989</c:v>
                </c:pt>
                <c:pt idx="390">
                  <c:v>20.172499999999989</c:v>
                </c:pt>
                <c:pt idx="391">
                  <c:v>20.205299999999923</c:v>
                </c:pt>
                <c:pt idx="392">
                  <c:v>20.205299999999923</c:v>
                </c:pt>
                <c:pt idx="393">
                  <c:v>20.238199999999942</c:v>
                </c:pt>
                <c:pt idx="394">
                  <c:v>20.238199999999942</c:v>
                </c:pt>
                <c:pt idx="395">
                  <c:v>20.928099999999915</c:v>
                </c:pt>
                <c:pt idx="396">
                  <c:v>20.928099999999915</c:v>
                </c:pt>
                <c:pt idx="397">
                  <c:v>21.026700000000002</c:v>
                </c:pt>
                <c:pt idx="398">
                  <c:v>21.026700000000002</c:v>
                </c:pt>
                <c:pt idx="399">
                  <c:v>21.0595</c:v>
                </c:pt>
                <c:pt idx="400">
                  <c:v>21.0595</c:v>
                </c:pt>
                <c:pt idx="401">
                  <c:v>21.322399999999924</c:v>
                </c:pt>
                <c:pt idx="402">
                  <c:v>21.322399999999924</c:v>
                </c:pt>
                <c:pt idx="403">
                  <c:v>21.650900000000057</c:v>
                </c:pt>
                <c:pt idx="404">
                  <c:v>21.650900000000057</c:v>
                </c:pt>
                <c:pt idx="405">
                  <c:v>21.8809</c:v>
                </c:pt>
                <c:pt idx="406">
                  <c:v>21.8809</c:v>
                </c:pt>
                <c:pt idx="407">
                  <c:v>21.8809</c:v>
                </c:pt>
                <c:pt idx="408">
                  <c:v>21.8809</c:v>
                </c:pt>
                <c:pt idx="409">
                  <c:v>21.913799999999924</c:v>
                </c:pt>
                <c:pt idx="410">
                  <c:v>21.913799999999924</c:v>
                </c:pt>
                <c:pt idx="411">
                  <c:v>21.979500000000002</c:v>
                </c:pt>
                <c:pt idx="412">
                  <c:v>21.979500000000002</c:v>
                </c:pt>
                <c:pt idx="413">
                  <c:v>22.340900000000001</c:v>
                </c:pt>
                <c:pt idx="414">
                  <c:v>22.340900000000001</c:v>
                </c:pt>
                <c:pt idx="415">
                  <c:v>22.373699999999989</c:v>
                </c:pt>
                <c:pt idx="416">
                  <c:v>22.373699999999989</c:v>
                </c:pt>
                <c:pt idx="417">
                  <c:v>22.570799999999924</c:v>
                </c:pt>
                <c:pt idx="418">
                  <c:v>22.570799999999924</c:v>
                </c:pt>
                <c:pt idx="419">
                  <c:v>22.702299999999919</c:v>
                </c:pt>
                <c:pt idx="420">
                  <c:v>22.702299999999919</c:v>
                </c:pt>
                <c:pt idx="421">
                  <c:v>22.800799999999938</c:v>
                </c:pt>
                <c:pt idx="422">
                  <c:v>22.800799999999938</c:v>
                </c:pt>
                <c:pt idx="423">
                  <c:v>22.866499999999924</c:v>
                </c:pt>
                <c:pt idx="424">
                  <c:v>22.866499999999924</c:v>
                </c:pt>
                <c:pt idx="425">
                  <c:v>22.965099999999897</c:v>
                </c:pt>
                <c:pt idx="426">
                  <c:v>22.965099999999897</c:v>
                </c:pt>
                <c:pt idx="427">
                  <c:v>23.1294</c:v>
                </c:pt>
                <c:pt idx="428">
                  <c:v>23.1294</c:v>
                </c:pt>
                <c:pt idx="429">
                  <c:v>23.293599999999923</c:v>
                </c:pt>
                <c:pt idx="430">
                  <c:v>23.293599999999923</c:v>
                </c:pt>
                <c:pt idx="431">
                  <c:v>23.523599999999924</c:v>
                </c:pt>
                <c:pt idx="432">
                  <c:v>23.523599999999924</c:v>
                </c:pt>
                <c:pt idx="433">
                  <c:v>23.523599999999924</c:v>
                </c:pt>
                <c:pt idx="434">
                  <c:v>23.523599999999924</c:v>
                </c:pt>
                <c:pt idx="435">
                  <c:v>23.5565</c:v>
                </c:pt>
                <c:pt idx="436">
                  <c:v>23.5565</c:v>
                </c:pt>
                <c:pt idx="437">
                  <c:v>23.819299999999988</c:v>
                </c:pt>
                <c:pt idx="438">
                  <c:v>23.819299999999988</c:v>
                </c:pt>
                <c:pt idx="439">
                  <c:v>24.114999999999998</c:v>
                </c:pt>
                <c:pt idx="440">
                  <c:v>24.114999999999998</c:v>
                </c:pt>
                <c:pt idx="441">
                  <c:v>24.410699999999931</c:v>
                </c:pt>
                <c:pt idx="442">
                  <c:v>24.410699999999931</c:v>
                </c:pt>
                <c:pt idx="443">
                  <c:v>24.476400000000002</c:v>
                </c:pt>
                <c:pt idx="444">
                  <c:v>24.476400000000002</c:v>
                </c:pt>
                <c:pt idx="445">
                  <c:v>24.574900000000031</c:v>
                </c:pt>
                <c:pt idx="446">
                  <c:v>24.574900000000031</c:v>
                </c:pt>
                <c:pt idx="447">
                  <c:v>24.936299999999989</c:v>
                </c:pt>
                <c:pt idx="448">
                  <c:v>24.936299999999989</c:v>
                </c:pt>
                <c:pt idx="449">
                  <c:v>24.969199999999915</c:v>
                </c:pt>
                <c:pt idx="450">
                  <c:v>24.969199999999915</c:v>
                </c:pt>
                <c:pt idx="451">
                  <c:v>25.002099999999931</c:v>
                </c:pt>
                <c:pt idx="452">
                  <c:v>25.002099999999931</c:v>
                </c:pt>
                <c:pt idx="453">
                  <c:v>25.034900000000064</c:v>
                </c:pt>
                <c:pt idx="454">
                  <c:v>25.034900000000064</c:v>
                </c:pt>
                <c:pt idx="455">
                  <c:v>25.067799999999924</c:v>
                </c:pt>
                <c:pt idx="456">
                  <c:v>25.067799999999924</c:v>
                </c:pt>
                <c:pt idx="457">
                  <c:v>25.1006</c:v>
                </c:pt>
                <c:pt idx="458">
                  <c:v>25.1006</c:v>
                </c:pt>
                <c:pt idx="459">
                  <c:v>25.1663</c:v>
                </c:pt>
                <c:pt idx="460">
                  <c:v>25.1663</c:v>
                </c:pt>
                <c:pt idx="461">
                  <c:v>25.199200000000001</c:v>
                </c:pt>
                <c:pt idx="462">
                  <c:v>25.199200000000001</c:v>
                </c:pt>
                <c:pt idx="463">
                  <c:v>25.363399999999931</c:v>
                </c:pt>
                <c:pt idx="464">
                  <c:v>25.363399999999931</c:v>
                </c:pt>
                <c:pt idx="465">
                  <c:v>25.461999999999989</c:v>
                </c:pt>
                <c:pt idx="466">
                  <c:v>25.461999999999989</c:v>
                </c:pt>
                <c:pt idx="467">
                  <c:v>25.494900000000001</c:v>
                </c:pt>
                <c:pt idx="468">
                  <c:v>25.494900000000001</c:v>
                </c:pt>
                <c:pt idx="469">
                  <c:v>25.626300000000001</c:v>
                </c:pt>
                <c:pt idx="470">
                  <c:v>25.626300000000001</c:v>
                </c:pt>
                <c:pt idx="471">
                  <c:v>25.790599999999923</c:v>
                </c:pt>
                <c:pt idx="472">
                  <c:v>25.790599999999923</c:v>
                </c:pt>
                <c:pt idx="473">
                  <c:v>25.987699999999908</c:v>
                </c:pt>
                <c:pt idx="474">
                  <c:v>25.987699999999908</c:v>
                </c:pt>
                <c:pt idx="475">
                  <c:v>26.184799999999989</c:v>
                </c:pt>
                <c:pt idx="476">
                  <c:v>26.184799999999989</c:v>
                </c:pt>
                <c:pt idx="477">
                  <c:v>26.3491</c:v>
                </c:pt>
                <c:pt idx="478">
                  <c:v>26.3491</c:v>
                </c:pt>
                <c:pt idx="479">
                  <c:v>26.5791</c:v>
                </c:pt>
                <c:pt idx="480">
                  <c:v>26.5791</c:v>
                </c:pt>
                <c:pt idx="481">
                  <c:v>26.5791</c:v>
                </c:pt>
                <c:pt idx="482">
                  <c:v>26.5791</c:v>
                </c:pt>
                <c:pt idx="483">
                  <c:v>26.809000000000001</c:v>
                </c:pt>
                <c:pt idx="484">
                  <c:v>26.809000000000001</c:v>
                </c:pt>
                <c:pt idx="485">
                  <c:v>27.104700000000001</c:v>
                </c:pt>
                <c:pt idx="486">
                  <c:v>27.104700000000001</c:v>
                </c:pt>
                <c:pt idx="487">
                  <c:v>27.367599999999989</c:v>
                </c:pt>
                <c:pt idx="488">
                  <c:v>27.367599999999989</c:v>
                </c:pt>
                <c:pt idx="489">
                  <c:v>27.433299999999942</c:v>
                </c:pt>
                <c:pt idx="490">
                  <c:v>27.433299999999942</c:v>
                </c:pt>
                <c:pt idx="491">
                  <c:v>27.433299999999942</c:v>
                </c:pt>
                <c:pt idx="492">
                  <c:v>27.433299999999942</c:v>
                </c:pt>
                <c:pt idx="493">
                  <c:v>27.433299999999942</c:v>
                </c:pt>
                <c:pt idx="494">
                  <c:v>27.433299999999942</c:v>
                </c:pt>
                <c:pt idx="495">
                  <c:v>27.466099999999916</c:v>
                </c:pt>
                <c:pt idx="496">
                  <c:v>27.466099999999916</c:v>
                </c:pt>
                <c:pt idx="497">
                  <c:v>27.498999999999931</c:v>
                </c:pt>
                <c:pt idx="498">
                  <c:v>27.498999999999931</c:v>
                </c:pt>
                <c:pt idx="499">
                  <c:v>27.531800000000064</c:v>
                </c:pt>
                <c:pt idx="500">
                  <c:v>27.531800000000064</c:v>
                </c:pt>
                <c:pt idx="501">
                  <c:v>27.531800000000064</c:v>
                </c:pt>
                <c:pt idx="502">
                  <c:v>27.531800000000064</c:v>
                </c:pt>
                <c:pt idx="503">
                  <c:v>27.794699999999938</c:v>
                </c:pt>
                <c:pt idx="504">
                  <c:v>27.794699999999938</c:v>
                </c:pt>
                <c:pt idx="505">
                  <c:v>27.9589</c:v>
                </c:pt>
                <c:pt idx="506">
                  <c:v>27.9589</c:v>
                </c:pt>
                <c:pt idx="507">
                  <c:v>28.057500000000001</c:v>
                </c:pt>
                <c:pt idx="508">
                  <c:v>28.057500000000001</c:v>
                </c:pt>
                <c:pt idx="509">
                  <c:v>28.090299999999989</c:v>
                </c:pt>
                <c:pt idx="510">
                  <c:v>28.090299999999989</c:v>
                </c:pt>
                <c:pt idx="511">
                  <c:v>28.156099999999999</c:v>
                </c:pt>
                <c:pt idx="512">
                  <c:v>28.156099999999999</c:v>
                </c:pt>
                <c:pt idx="513">
                  <c:v>28.156099999999999</c:v>
                </c:pt>
                <c:pt idx="514">
                  <c:v>28.156099999999999</c:v>
                </c:pt>
                <c:pt idx="515">
                  <c:v>28.3203</c:v>
                </c:pt>
                <c:pt idx="516">
                  <c:v>28.3203</c:v>
                </c:pt>
                <c:pt idx="517">
                  <c:v>28.385999999999989</c:v>
                </c:pt>
                <c:pt idx="518">
                  <c:v>28.385999999999989</c:v>
                </c:pt>
                <c:pt idx="519">
                  <c:v>28.484599999999908</c:v>
                </c:pt>
                <c:pt idx="520">
                  <c:v>28.484599999999908</c:v>
                </c:pt>
                <c:pt idx="521">
                  <c:v>28.616000000000035</c:v>
                </c:pt>
                <c:pt idx="522">
                  <c:v>28.616000000000035</c:v>
                </c:pt>
                <c:pt idx="523">
                  <c:v>28.681699999999989</c:v>
                </c:pt>
                <c:pt idx="524">
                  <c:v>28.681699999999989</c:v>
                </c:pt>
                <c:pt idx="525">
                  <c:v>28.813099999999999</c:v>
                </c:pt>
                <c:pt idx="526">
                  <c:v>28.813099999999999</c:v>
                </c:pt>
                <c:pt idx="527">
                  <c:v>29.010300000000001</c:v>
                </c:pt>
                <c:pt idx="528">
                  <c:v>29.010300000000001</c:v>
                </c:pt>
                <c:pt idx="529">
                  <c:v>29.108799999999931</c:v>
                </c:pt>
                <c:pt idx="530">
                  <c:v>29.108799999999931</c:v>
                </c:pt>
                <c:pt idx="531">
                  <c:v>29.2074</c:v>
                </c:pt>
                <c:pt idx="532">
                  <c:v>29.2074</c:v>
                </c:pt>
                <c:pt idx="533">
                  <c:v>29.306000000000001</c:v>
                </c:pt>
                <c:pt idx="534">
                  <c:v>29.306000000000001</c:v>
                </c:pt>
                <c:pt idx="535">
                  <c:v>29.371700000000001</c:v>
                </c:pt>
                <c:pt idx="536">
                  <c:v>29.371700000000001</c:v>
                </c:pt>
                <c:pt idx="537">
                  <c:v>29.930199999999989</c:v>
                </c:pt>
                <c:pt idx="538">
                  <c:v>29.930199999999989</c:v>
                </c:pt>
                <c:pt idx="539">
                  <c:v>30.028699999999915</c:v>
                </c:pt>
                <c:pt idx="540">
                  <c:v>30.028699999999915</c:v>
                </c:pt>
                <c:pt idx="541">
                  <c:v>30.061599999999931</c:v>
                </c:pt>
                <c:pt idx="542">
                  <c:v>30.061599999999931</c:v>
                </c:pt>
                <c:pt idx="543">
                  <c:v>30.127300000000005</c:v>
                </c:pt>
                <c:pt idx="544">
                  <c:v>30.127300000000005</c:v>
                </c:pt>
                <c:pt idx="545">
                  <c:v>30.1602</c:v>
                </c:pt>
                <c:pt idx="546">
                  <c:v>30.1602</c:v>
                </c:pt>
                <c:pt idx="547">
                  <c:v>30.1602</c:v>
                </c:pt>
                <c:pt idx="548">
                  <c:v>30.1602</c:v>
                </c:pt>
                <c:pt idx="549">
                  <c:v>30.4559</c:v>
                </c:pt>
                <c:pt idx="550">
                  <c:v>30.4559</c:v>
                </c:pt>
                <c:pt idx="551">
                  <c:v>30.620100000000001</c:v>
                </c:pt>
                <c:pt idx="552">
                  <c:v>30.620100000000001</c:v>
                </c:pt>
                <c:pt idx="553">
                  <c:v>30.6858</c:v>
                </c:pt>
                <c:pt idx="554">
                  <c:v>30.6858</c:v>
                </c:pt>
                <c:pt idx="555">
                  <c:v>30.981499999999919</c:v>
                </c:pt>
                <c:pt idx="556">
                  <c:v>30.981499999999919</c:v>
                </c:pt>
                <c:pt idx="557">
                  <c:v>31.178599999999989</c:v>
                </c:pt>
                <c:pt idx="558">
                  <c:v>31.178599999999989</c:v>
                </c:pt>
                <c:pt idx="559">
                  <c:v>31.277200000000001</c:v>
                </c:pt>
                <c:pt idx="560">
                  <c:v>31.277200000000001</c:v>
                </c:pt>
                <c:pt idx="561">
                  <c:v>31.3429</c:v>
                </c:pt>
                <c:pt idx="562">
                  <c:v>31.3429</c:v>
                </c:pt>
                <c:pt idx="563">
                  <c:v>31.474299999999989</c:v>
                </c:pt>
                <c:pt idx="564">
                  <c:v>31.474299999999989</c:v>
                </c:pt>
                <c:pt idx="565">
                  <c:v>31.474299999999989</c:v>
                </c:pt>
                <c:pt idx="566">
                  <c:v>31.474299999999989</c:v>
                </c:pt>
                <c:pt idx="567">
                  <c:v>31.572900000000001</c:v>
                </c:pt>
                <c:pt idx="568">
                  <c:v>31.572900000000001</c:v>
                </c:pt>
                <c:pt idx="569">
                  <c:v>31.7043</c:v>
                </c:pt>
                <c:pt idx="570">
                  <c:v>31.7043</c:v>
                </c:pt>
                <c:pt idx="571">
                  <c:v>31.737200000000001</c:v>
                </c:pt>
                <c:pt idx="572">
                  <c:v>31.737200000000001</c:v>
                </c:pt>
                <c:pt idx="573">
                  <c:v>31.802900000000001</c:v>
                </c:pt>
                <c:pt idx="574">
                  <c:v>31.802900000000001</c:v>
                </c:pt>
                <c:pt idx="575">
                  <c:v>31.9343</c:v>
                </c:pt>
                <c:pt idx="576">
                  <c:v>31.9343</c:v>
                </c:pt>
                <c:pt idx="577">
                  <c:v>31.967099999999931</c:v>
                </c:pt>
                <c:pt idx="578">
                  <c:v>31.967099999999931</c:v>
                </c:pt>
                <c:pt idx="579">
                  <c:v>32</c:v>
                </c:pt>
                <c:pt idx="580">
                  <c:v>32</c:v>
                </c:pt>
                <c:pt idx="581">
                  <c:v>32.065700000000113</c:v>
                </c:pt>
                <c:pt idx="582">
                  <c:v>32.065700000000113</c:v>
                </c:pt>
                <c:pt idx="583">
                  <c:v>32.065700000000113</c:v>
                </c:pt>
                <c:pt idx="584">
                  <c:v>32.065700000000113</c:v>
                </c:pt>
                <c:pt idx="585">
                  <c:v>32.098600000000012</c:v>
                </c:pt>
                <c:pt idx="586">
                  <c:v>32.098600000000012</c:v>
                </c:pt>
                <c:pt idx="587">
                  <c:v>32.164300000000011</c:v>
                </c:pt>
                <c:pt idx="588">
                  <c:v>32.164300000000011</c:v>
                </c:pt>
                <c:pt idx="589">
                  <c:v>32.262800000000013</c:v>
                </c:pt>
                <c:pt idx="590">
                  <c:v>32.262800000000013</c:v>
                </c:pt>
                <c:pt idx="591">
                  <c:v>32.262800000000013</c:v>
                </c:pt>
                <c:pt idx="592">
                  <c:v>32.262800000000013</c:v>
                </c:pt>
                <c:pt idx="593">
                  <c:v>32.29570000000016</c:v>
                </c:pt>
                <c:pt idx="594">
                  <c:v>32.29570000000016</c:v>
                </c:pt>
                <c:pt idx="595">
                  <c:v>32.46</c:v>
                </c:pt>
                <c:pt idx="596">
                  <c:v>32.46</c:v>
                </c:pt>
                <c:pt idx="597">
                  <c:v>32.492800000000003</c:v>
                </c:pt>
                <c:pt idx="598">
                  <c:v>32.492800000000003</c:v>
                </c:pt>
                <c:pt idx="599">
                  <c:v>32.558500000000002</c:v>
                </c:pt>
                <c:pt idx="600">
                  <c:v>32.558500000000002</c:v>
                </c:pt>
                <c:pt idx="601">
                  <c:v>32.5914</c:v>
                </c:pt>
                <c:pt idx="602">
                  <c:v>32.5914</c:v>
                </c:pt>
                <c:pt idx="603">
                  <c:v>32.689900000000002</c:v>
                </c:pt>
                <c:pt idx="604">
                  <c:v>32.689900000000002</c:v>
                </c:pt>
                <c:pt idx="605">
                  <c:v>32.722800000000063</c:v>
                </c:pt>
                <c:pt idx="606">
                  <c:v>32.722800000000063</c:v>
                </c:pt>
                <c:pt idx="607">
                  <c:v>32.755600000000001</c:v>
                </c:pt>
                <c:pt idx="608">
                  <c:v>32.755600000000001</c:v>
                </c:pt>
                <c:pt idx="609">
                  <c:v>32.755600000000001</c:v>
                </c:pt>
                <c:pt idx="610">
                  <c:v>32.755600000000001</c:v>
                </c:pt>
                <c:pt idx="611">
                  <c:v>32.854199999999999</c:v>
                </c:pt>
                <c:pt idx="612">
                  <c:v>32.854199999999999</c:v>
                </c:pt>
                <c:pt idx="613">
                  <c:v>32.854199999999999</c:v>
                </c:pt>
                <c:pt idx="614">
                  <c:v>32.854199999999999</c:v>
                </c:pt>
                <c:pt idx="615">
                  <c:v>32.887099999999997</c:v>
                </c:pt>
                <c:pt idx="616">
                  <c:v>32.887099999999997</c:v>
                </c:pt>
                <c:pt idx="617">
                  <c:v>32.919899999999998</c:v>
                </c:pt>
                <c:pt idx="618">
                  <c:v>32.919899999999998</c:v>
                </c:pt>
                <c:pt idx="619">
                  <c:v>32.952800000000003</c:v>
                </c:pt>
                <c:pt idx="620">
                  <c:v>32.952800000000003</c:v>
                </c:pt>
                <c:pt idx="621">
                  <c:v>33.084200000000003</c:v>
                </c:pt>
                <c:pt idx="622">
                  <c:v>33.084200000000003</c:v>
                </c:pt>
                <c:pt idx="623">
                  <c:v>33.149900000000002</c:v>
                </c:pt>
                <c:pt idx="624">
                  <c:v>33.149900000000002</c:v>
                </c:pt>
                <c:pt idx="625">
                  <c:v>33.248500000000114</c:v>
                </c:pt>
                <c:pt idx="626">
                  <c:v>33.248500000000114</c:v>
                </c:pt>
                <c:pt idx="627">
                  <c:v>33.281300000000002</c:v>
                </c:pt>
                <c:pt idx="628">
                  <c:v>33.281300000000002</c:v>
                </c:pt>
                <c:pt idx="629">
                  <c:v>33.347000000000001</c:v>
                </c:pt>
                <c:pt idx="630">
                  <c:v>33.347000000000001</c:v>
                </c:pt>
                <c:pt idx="631">
                  <c:v>33.379899999999999</c:v>
                </c:pt>
                <c:pt idx="632">
                  <c:v>33.379899999999999</c:v>
                </c:pt>
                <c:pt idx="633">
                  <c:v>33.412700000000001</c:v>
                </c:pt>
                <c:pt idx="634">
                  <c:v>33.412700000000001</c:v>
                </c:pt>
                <c:pt idx="635">
                  <c:v>33.412700000000001</c:v>
                </c:pt>
                <c:pt idx="636">
                  <c:v>33.412700000000001</c:v>
                </c:pt>
                <c:pt idx="637">
                  <c:v>33.445600000000006</c:v>
                </c:pt>
                <c:pt idx="638">
                  <c:v>33.445600000000006</c:v>
                </c:pt>
                <c:pt idx="639">
                  <c:v>33.445600000000006</c:v>
                </c:pt>
                <c:pt idx="640">
                  <c:v>33.445600000000006</c:v>
                </c:pt>
                <c:pt idx="641">
                  <c:v>33.445600000000006</c:v>
                </c:pt>
                <c:pt idx="642">
                  <c:v>33.445600000000006</c:v>
                </c:pt>
                <c:pt idx="643">
                  <c:v>33.5441</c:v>
                </c:pt>
                <c:pt idx="644">
                  <c:v>33.5441</c:v>
                </c:pt>
                <c:pt idx="645">
                  <c:v>33.5441</c:v>
                </c:pt>
                <c:pt idx="646">
                  <c:v>33.5441</c:v>
                </c:pt>
                <c:pt idx="647">
                  <c:v>33.577000000000005</c:v>
                </c:pt>
                <c:pt idx="648">
                  <c:v>33.577000000000005</c:v>
                </c:pt>
                <c:pt idx="649">
                  <c:v>33.642700000000012</c:v>
                </c:pt>
                <c:pt idx="650">
                  <c:v>33.642700000000012</c:v>
                </c:pt>
                <c:pt idx="651">
                  <c:v>33.675600000000003</c:v>
                </c:pt>
                <c:pt idx="652">
                  <c:v>33.675600000000003</c:v>
                </c:pt>
                <c:pt idx="653">
                  <c:v>33.774100000000011</c:v>
                </c:pt>
                <c:pt idx="654">
                  <c:v>33.774100000000011</c:v>
                </c:pt>
                <c:pt idx="655">
                  <c:v>33.807000000000002</c:v>
                </c:pt>
                <c:pt idx="656">
                  <c:v>33.807000000000002</c:v>
                </c:pt>
                <c:pt idx="657">
                  <c:v>33.839800000000004</c:v>
                </c:pt>
                <c:pt idx="658">
                  <c:v>33.839800000000004</c:v>
                </c:pt>
                <c:pt idx="659">
                  <c:v>33.872700000000002</c:v>
                </c:pt>
                <c:pt idx="660">
                  <c:v>33.872700000000002</c:v>
                </c:pt>
                <c:pt idx="661">
                  <c:v>33.872700000000002</c:v>
                </c:pt>
                <c:pt idx="662">
                  <c:v>33.872700000000002</c:v>
                </c:pt>
                <c:pt idx="663">
                  <c:v>34.004100000000001</c:v>
                </c:pt>
                <c:pt idx="664">
                  <c:v>34.004100000000001</c:v>
                </c:pt>
                <c:pt idx="665">
                  <c:v>34.037000000000006</c:v>
                </c:pt>
                <c:pt idx="666">
                  <c:v>34.037000000000006</c:v>
                </c:pt>
                <c:pt idx="667">
                  <c:v>34.069800000000001</c:v>
                </c:pt>
                <c:pt idx="668">
                  <c:v>34.069800000000001</c:v>
                </c:pt>
                <c:pt idx="669">
                  <c:v>34.102700000000013</c:v>
                </c:pt>
                <c:pt idx="670">
                  <c:v>34.102700000000013</c:v>
                </c:pt>
                <c:pt idx="671">
                  <c:v>34.102700000000013</c:v>
                </c:pt>
                <c:pt idx="672">
                  <c:v>34.102700000000013</c:v>
                </c:pt>
                <c:pt idx="673">
                  <c:v>34.2012</c:v>
                </c:pt>
                <c:pt idx="674">
                  <c:v>34.2012</c:v>
                </c:pt>
                <c:pt idx="675">
                  <c:v>34.266900000000113</c:v>
                </c:pt>
                <c:pt idx="676">
                  <c:v>34.266900000000113</c:v>
                </c:pt>
                <c:pt idx="677">
                  <c:v>34.266900000000113</c:v>
                </c:pt>
                <c:pt idx="678">
                  <c:v>34.266900000000113</c:v>
                </c:pt>
                <c:pt idx="679">
                  <c:v>34.398400000000002</c:v>
                </c:pt>
                <c:pt idx="680">
                  <c:v>34.398400000000002</c:v>
                </c:pt>
                <c:pt idx="681">
                  <c:v>34.562600000000003</c:v>
                </c:pt>
                <c:pt idx="682">
                  <c:v>34.562600000000003</c:v>
                </c:pt>
                <c:pt idx="683">
                  <c:v>34.562600000000003</c:v>
                </c:pt>
                <c:pt idx="684">
                  <c:v>34.562600000000003</c:v>
                </c:pt>
                <c:pt idx="685">
                  <c:v>34.694000000000003</c:v>
                </c:pt>
                <c:pt idx="686">
                  <c:v>34.694000000000003</c:v>
                </c:pt>
                <c:pt idx="687">
                  <c:v>34.726900000000114</c:v>
                </c:pt>
                <c:pt idx="688">
                  <c:v>34.726900000000114</c:v>
                </c:pt>
                <c:pt idx="689">
                  <c:v>34.759800000000006</c:v>
                </c:pt>
                <c:pt idx="690">
                  <c:v>34.759800000000006</c:v>
                </c:pt>
                <c:pt idx="691">
                  <c:v>34.792600000000114</c:v>
                </c:pt>
                <c:pt idx="692">
                  <c:v>34.792600000000114</c:v>
                </c:pt>
                <c:pt idx="693">
                  <c:v>34.8583</c:v>
                </c:pt>
                <c:pt idx="694">
                  <c:v>34.8583</c:v>
                </c:pt>
                <c:pt idx="695">
                  <c:v>34.924000000000007</c:v>
                </c:pt>
                <c:pt idx="696">
                  <c:v>34.924000000000007</c:v>
                </c:pt>
                <c:pt idx="697">
                  <c:v>34.956899999999997</c:v>
                </c:pt>
                <c:pt idx="698">
                  <c:v>34.956899999999997</c:v>
                </c:pt>
                <c:pt idx="699">
                  <c:v>34.956899999999997</c:v>
                </c:pt>
                <c:pt idx="700">
                  <c:v>34.956899999999997</c:v>
                </c:pt>
                <c:pt idx="701">
                  <c:v>34.989699999999999</c:v>
                </c:pt>
                <c:pt idx="702">
                  <c:v>34.989699999999999</c:v>
                </c:pt>
                <c:pt idx="703">
                  <c:v>35.055400000000006</c:v>
                </c:pt>
                <c:pt idx="704">
                  <c:v>35.055400000000006</c:v>
                </c:pt>
                <c:pt idx="705">
                  <c:v>35.121100000000013</c:v>
                </c:pt>
                <c:pt idx="706">
                  <c:v>35.121100000000013</c:v>
                </c:pt>
                <c:pt idx="707">
                  <c:v>35.186900000000001</c:v>
                </c:pt>
                <c:pt idx="708">
                  <c:v>35.186900000000001</c:v>
                </c:pt>
                <c:pt idx="709">
                  <c:v>35.186900000000001</c:v>
                </c:pt>
                <c:pt idx="710">
                  <c:v>35.186900000000001</c:v>
                </c:pt>
                <c:pt idx="711">
                  <c:v>35.219700000000003</c:v>
                </c:pt>
                <c:pt idx="712">
                  <c:v>35.219700000000003</c:v>
                </c:pt>
                <c:pt idx="713">
                  <c:v>35.318300000000001</c:v>
                </c:pt>
                <c:pt idx="714">
                  <c:v>35.318300000000001</c:v>
                </c:pt>
                <c:pt idx="715">
                  <c:v>35.416800000000002</c:v>
                </c:pt>
                <c:pt idx="716">
                  <c:v>35.416800000000002</c:v>
                </c:pt>
                <c:pt idx="717">
                  <c:v>35.482500000000002</c:v>
                </c:pt>
                <c:pt idx="718">
                  <c:v>35.482500000000002</c:v>
                </c:pt>
                <c:pt idx="719">
                  <c:v>35.482500000000002</c:v>
                </c:pt>
                <c:pt idx="720">
                  <c:v>35.482500000000002</c:v>
                </c:pt>
                <c:pt idx="721">
                  <c:v>35.5154</c:v>
                </c:pt>
                <c:pt idx="722">
                  <c:v>35.5154</c:v>
                </c:pt>
                <c:pt idx="723">
                  <c:v>35.646800000000006</c:v>
                </c:pt>
                <c:pt idx="724">
                  <c:v>35.646800000000006</c:v>
                </c:pt>
                <c:pt idx="725">
                  <c:v>35.679700000000011</c:v>
                </c:pt>
                <c:pt idx="726">
                  <c:v>35.679700000000011</c:v>
                </c:pt>
                <c:pt idx="727">
                  <c:v>35.712500000000013</c:v>
                </c:pt>
                <c:pt idx="728">
                  <c:v>35.712500000000013</c:v>
                </c:pt>
                <c:pt idx="729">
                  <c:v>35.745400000000011</c:v>
                </c:pt>
                <c:pt idx="730">
                  <c:v>35.745400000000011</c:v>
                </c:pt>
                <c:pt idx="731">
                  <c:v>35.843899999999998</c:v>
                </c:pt>
                <c:pt idx="732">
                  <c:v>35.843899999999998</c:v>
                </c:pt>
                <c:pt idx="733">
                  <c:v>35.942500000000003</c:v>
                </c:pt>
                <c:pt idx="734">
                  <c:v>35.942500000000003</c:v>
                </c:pt>
                <c:pt idx="735">
                  <c:v>36.073900000000002</c:v>
                </c:pt>
                <c:pt idx="736">
                  <c:v>36.073900000000002</c:v>
                </c:pt>
                <c:pt idx="737">
                  <c:v>36.139600000000002</c:v>
                </c:pt>
                <c:pt idx="738">
                  <c:v>36.139600000000002</c:v>
                </c:pt>
                <c:pt idx="739">
                  <c:v>36.139600000000002</c:v>
                </c:pt>
                <c:pt idx="740">
                  <c:v>36.139600000000002</c:v>
                </c:pt>
                <c:pt idx="741">
                  <c:v>36.139600000000002</c:v>
                </c:pt>
                <c:pt idx="742">
                  <c:v>36.139600000000002</c:v>
                </c:pt>
                <c:pt idx="743">
                  <c:v>36.172500000000063</c:v>
                </c:pt>
                <c:pt idx="744">
                  <c:v>36.172500000000063</c:v>
                </c:pt>
                <c:pt idx="745">
                  <c:v>36.172500000000063</c:v>
                </c:pt>
                <c:pt idx="746">
                  <c:v>36.172500000000063</c:v>
                </c:pt>
                <c:pt idx="747">
                  <c:v>36.238200000000013</c:v>
                </c:pt>
                <c:pt idx="748">
                  <c:v>36.238200000000013</c:v>
                </c:pt>
                <c:pt idx="749">
                  <c:v>36.271000000000001</c:v>
                </c:pt>
                <c:pt idx="750">
                  <c:v>36.271000000000001</c:v>
                </c:pt>
                <c:pt idx="751">
                  <c:v>36.402500000000003</c:v>
                </c:pt>
                <c:pt idx="752">
                  <c:v>36.402500000000003</c:v>
                </c:pt>
                <c:pt idx="753">
                  <c:v>36.435300000000012</c:v>
                </c:pt>
                <c:pt idx="754">
                  <c:v>36.435300000000012</c:v>
                </c:pt>
                <c:pt idx="755">
                  <c:v>36.501000000000005</c:v>
                </c:pt>
                <c:pt idx="756">
                  <c:v>36.501000000000005</c:v>
                </c:pt>
                <c:pt idx="757">
                  <c:v>36.533900000000003</c:v>
                </c:pt>
                <c:pt idx="758">
                  <c:v>36.533900000000003</c:v>
                </c:pt>
                <c:pt idx="759">
                  <c:v>36.599600000000002</c:v>
                </c:pt>
                <c:pt idx="760">
                  <c:v>36.599600000000002</c:v>
                </c:pt>
                <c:pt idx="761">
                  <c:v>36.599600000000002</c:v>
                </c:pt>
                <c:pt idx="762">
                  <c:v>36.599600000000002</c:v>
                </c:pt>
                <c:pt idx="763">
                  <c:v>36.599600000000002</c:v>
                </c:pt>
                <c:pt idx="764">
                  <c:v>36.599600000000002</c:v>
                </c:pt>
                <c:pt idx="765">
                  <c:v>36.66530000000013</c:v>
                </c:pt>
                <c:pt idx="766">
                  <c:v>36.66530000000013</c:v>
                </c:pt>
                <c:pt idx="767">
                  <c:v>37.092400000000012</c:v>
                </c:pt>
                <c:pt idx="768">
                  <c:v>37.092400000000012</c:v>
                </c:pt>
                <c:pt idx="769">
                  <c:v>37.322400000000002</c:v>
                </c:pt>
                <c:pt idx="770">
                  <c:v>37.322400000000002</c:v>
                </c:pt>
                <c:pt idx="771">
                  <c:v>37.388100000000001</c:v>
                </c:pt>
                <c:pt idx="772">
                  <c:v>37.388100000000001</c:v>
                </c:pt>
                <c:pt idx="773">
                  <c:v>37.486699999999999</c:v>
                </c:pt>
                <c:pt idx="774">
                  <c:v>37.486699999999999</c:v>
                </c:pt>
                <c:pt idx="775">
                  <c:v>37.552400000000006</c:v>
                </c:pt>
                <c:pt idx="776">
                  <c:v>37.552400000000006</c:v>
                </c:pt>
                <c:pt idx="777">
                  <c:v>37.552400000000006</c:v>
                </c:pt>
                <c:pt idx="778">
                  <c:v>37.552400000000006</c:v>
                </c:pt>
                <c:pt idx="779">
                  <c:v>37.5852</c:v>
                </c:pt>
                <c:pt idx="780">
                  <c:v>37.5852</c:v>
                </c:pt>
                <c:pt idx="781">
                  <c:v>37.683800000000005</c:v>
                </c:pt>
                <c:pt idx="782">
                  <c:v>37.683800000000005</c:v>
                </c:pt>
                <c:pt idx="783">
                  <c:v>37.782300000000063</c:v>
                </c:pt>
                <c:pt idx="784">
                  <c:v>37.782300000000063</c:v>
                </c:pt>
                <c:pt idx="785">
                  <c:v>37.815200000000004</c:v>
                </c:pt>
                <c:pt idx="786">
                  <c:v>37.815200000000004</c:v>
                </c:pt>
                <c:pt idx="787">
                  <c:v>37.913800000000002</c:v>
                </c:pt>
                <c:pt idx="788">
                  <c:v>37.913800000000002</c:v>
                </c:pt>
                <c:pt idx="789">
                  <c:v>38.012300000000003</c:v>
                </c:pt>
                <c:pt idx="790">
                  <c:v>38.012300000000003</c:v>
                </c:pt>
                <c:pt idx="791">
                  <c:v>38.209400000000002</c:v>
                </c:pt>
                <c:pt idx="792">
                  <c:v>38.209400000000002</c:v>
                </c:pt>
                <c:pt idx="793">
                  <c:v>38.242300000000114</c:v>
                </c:pt>
                <c:pt idx="794">
                  <c:v>38.242300000000114</c:v>
                </c:pt>
                <c:pt idx="795">
                  <c:v>38.242300000000114</c:v>
                </c:pt>
                <c:pt idx="796">
                  <c:v>38.242300000000114</c:v>
                </c:pt>
                <c:pt idx="797">
                  <c:v>38.308</c:v>
                </c:pt>
                <c:pt idx="798">
                  <c:v>38.308</c:v>
                </c:pt>
                <c:pt idx="799">
                  <c:v>38.505100000000013</c:v>
                </c:pt>
                <c:pt idx="800">
                  <c:v>38.505100000000013</c:v>
                </c:pt>
                <c:pt idx="801">
                  <c:v>38.570800000000006</c:v>
                </c:pt>
                <c:pt idx="802">
                  <c:v>38.570800000000006</c:v>
                </c:pt>
                <c:pt idx="803">
                  <c:v>38.636600000000001</c:v>
                </c:pt>
                <c:pt idx="804">
                  <c:v>38.636600000000001</c:v>
                </c:pt>
                <c:pt idx="805">
                  <c:v>38.636600000000001</c:v>
                </c:pt>
                <c:pt idx="806">
                  <c:v>38.636600000000001</c:v>
                </c:pt>
                <c:pt idx="807">
                  <c:v>38.669400000000003</c:v>
                </c:pt>
                <c:pt idx="808">
                  <c:v>38.669400000000003</c:v>
                </c:pt>
                <c:pt idx="809">
                  <c:v>38.702300000000122</c:v>
                </c:pt>
                <c:pt idx="810">
                  <c:v>38.702300000000122</c:v>
                </c:pt>
                <c:pt idx="811">
                  <c:v>38.866500000000002</c:v>
                </c:pt>
                <c:pt idx="812">
                  <c:v>38.866500000000002</c:v>
                </c:pt>
                <c:pt idx="813">
                  <c:v>38.866500000000002</c:v>
                </c:pt>
                <c:pt idx="814">
                  <c:v>38.866500000000002</c:v>
                </c:pt>
                <c:pt idx="815">
                  <c:v>38.8994</c:v>
                </c:pt>
                <c:pt idx="816">
                  <c:v>38.8994</c:v>
                </c:pt>
                <c:pt idx="817">
                  <c:v>39.030800000000006</c:v>
                </c:pt>
                <c:pt idx="818">
                  <c:v>39.030800000000006</c:v>
                </c:pt>
                <c:pt idx="819">
                  <c:v>39.096500000000013</c:v>
                </c:pt>
                <c:pt idx="820">
                  <c:v>39.096500000000013</c:v>
                </c:pt>
                <c:pt idx="821">
                  <c:v>39.129400000000011</c:v>
                </c:pt>
                <c:pt idx="822">
                  <c:v>39.129400000000011</c:v>
                </c:pt>
                <c:pt idx="823">
                  <c:v>39.129400000000011</c:v>
                </c:pt>
                <c:pt idx="824">
                  <c:v>39.129400000000011</c:v>
                </c:pt>
                <c:pt idx="825">
                  <c:v>39.129400000000011</c:v>
                </c:pt>
                <c:pt idx="826">
                  <c:v>39.129400000000011</c:v>
                </c:pt>
                <c:pt idx="827">
                  <c:v>39.162200000000013</c:v>
                </c:pt>
                <c:pt idx="828">
                  <c:v>39.162200000000013</c:v>
                </c:pt>
                <c:pt idx="829">
                  <c:v>39.162200000000013</c:v>
                </c:pt>
                <c:pt idx="830">
                  <c:v>39.162200000000013</c:v>
                </c:pt>
                <c:pt idx="831">
                  <c:v>39.19510000000016</c:v>
                </c:pt>
                <c:pt idx="832">
                  <c:v>39.19510000000016</c:v>
                </c:pt>
                <c:pt idx="833">
                  <c:v>39.359299999999998</c:v>
                </c:pt>
                <c:pt idx="834">
                  <c:v>39.359299999999998</c:v>
                </c:pt>
                <c:pt idx="835">
                  <c:v>39.359299999999998</c:v>
                </c:pt>
                <c:pt idx="836">
                  <c:v>39.359299999999998</c:v>
                </c:pt>
                <c:pt idx="837">
                  <c:v>39.4908</c:v>
                </c:pt>
                <c:pt idx="838">
                  <c:v>39.4908</c:v>
                </c:pt>
                <c:pt idx="839">
                  <c:v>39.5565</c:v>
                </c:pt>
                <c:pt idx="840">
                  <c:v>39.5565</c:v>
                </c:pt>
                <c:pt idx="841">
                  <c:v>39.622200000000063</c:v>
                </c:pt>
                <c:pt idx="842">
                  <c:v>39.622200000000063</c:v>
                </c:pt>
                <c:pt idx="843">
                  <c:v>39.622200000000063</c:v>
                </c:pt>
                <c:pt idx="844">
                  <c:v>39.622200000000063</c:v>
                </c:pt>
                <c:pt idx="845">
                  <c:v>39.655000000000001</c:v>
                </c:pt>
                <c:pt idx="846">
                  <c:v>39.655000000000001</c:v>
                </c:pt>
                <c:pt idx="847">
                  <c:v>39.687899999999999</c:v>
                </c:pt>
                <c:pt idx="848">
                  <c:v>39.687899999999999</c:v>
                </c:pt>
                <c:pt idx="849">
                  <c:v>39.687899999999999</c:v>
                </c:pt>
                <c:pt idx="850">
                  <c:v>39.687899999999999</c:v>
                </c:pt>
                <c:pt idx="851">
                  <c:v>39.753600000000006</c:v>
                </c:pt>
                <c:pt idx="852">
                  <c:v>39.753600000000006</c:v>
                </c:pt>
                <c:pt idx="853">
                  <c:v>39.950699999999998</c:v>
                </c:pt>
                <c:pt idx="854">
                  <c:v>39.950699999999998</c:v>
                </c:pt>
                <c:pt idx="855">
                  <c:v>40.082100000000011</c:v>
                </c:pt>
                <c:pt idx="856">
                  <c:v>40.082100000000011</c:v>
                </c:pt>
                <c:pt idx="857">
                  <c:v>40.246400000000001</c:v>
                </c:pt>
                <c:pt idx="858">
                  <c:v>40.246400000000001</c:v>
                </c:pt>
                <c:pt idx="859">
                  <c:v>40.312100000000001</c:v>
                </c:pt>
                <c:pt idx="860">
                  <c:v>40.312100000000001</c:v>
                </c:pt>
                <c:pt idx="861">
                  <c:v>40.607800000000005</c:v>
                </c:pt>
                <c:pt idx="862">
                  <c:v>40.607800000000005</c:v>
                </c:pt>
                <c:pt idx="863">
                  <c:v>40.739200000000011</c:v>
                </c:pt>
                <c:pt idx="864">
                  <c:v>40.739200000000011</c:v>
                </c:pt>
                <c:pt idx="865">
                  <c:v>40.77210000000013</c:v>
                </c:pt>
                <c:pt idx="866">
                  <c:v>40.77210000000013</c:v>
                </c:pt>
                <c:pt idx="867">
                  <c:v>40.903500000000001</c:v>
                </c:pt>
                <c:pt idx="868">
                  <c:v>40.903500000000001</c:v>
                </c:pt>
                <c:pt idx="869">
                  <c:v>40.936300000000003</c:v>
                </c:pt>
                <c:pt idx="870">
                  <c:v>40.936300000000003</c:v>
                </c:pt>
                <c:pt idx="871">
                  <c:v>40.969200000000001</c:v>
                </c:pt>
                <c:pt idx="872">
                  <c:v>40.969200000000001</c:v>
                </c:pt>
                <c:pt idx="873">
                  <c:v>40.969200000000001</c:v>
                </c:pt>
                <c:pt idx="874">
                  <c:v>40.969200000000001</c:v>
                </c:pt>
                <c:pt idx="875">
                  <c:v>41.0349</c:v>
                </c:pt>
                <c:pt idx="876">
                  <c:v>41.0349</c:v>
                </c:pt>
                <c:pt idx="877">
                  <c:v>41.1006</c:v>
                </c:pt>
                <c:pt idx="878">
                  <c:v>41.1006</c:v>
                </c:pt>
                <c:pt idx="879">
                  <c:v>41.133500000000012</c:v>
                </c:pt>
                <c:pt idx="880">
                  <c:v>41.133500000000012</c:v>
                </c:pt>
                <c:pt idx="881">
                  <c:v>41.232000000000063</c:v>
                </c:pt>
                <c:pt idx="882">
                  <c:v>41.232000000000063</c:v>
                </c:pt>
                <c:pt idx="883">
                  <c:v>41.232000000000063</c:v>
                </c:pt>
                <c:pt idx="884">
                  <c:v>41.232000000000063</c:v>
                </c:pt>
                <c:pt idx="885">
                  <c:v>41.396300000000011</c:v>
                </c:pt>
                <c:pt idx="886">
                  <c:v>41.396300000000011</c:v>
                </c:pt>
                <c:pt idx="887">
                  <c:v>41.494900000000001</c:v>
                </c:pt>
                <c:pt idx="888">
                  <c:v>41.494900000000001</c:v>
                </c:pt>
                <c:pt idx="889">
                  <c:v>41.724800000000002</c:v>
                </c:pt>
                <c:pt idx="890">
                  <c:v>41.724800000000002</c:v>
                </c:pt>
                <c:pt idx="891">
                  <c:v>41.922000000000011</c:v>
                </c:pt>
                <c:pt idx="892">
                  <c:v>41.922000000000011</c:v>
                </c:pt>
                <c:pt idx="893">
                  <c:v>42.020500000000013</c:v>
                </c:pt>
                <c:pt idx="894">
                  <c:v>42.020500000000013</c:v>
                </c:pt>
                <c:pt idx="895">
                  <c:v>42.316200000000002</c:v>
                </c:pt>
                <c:pt idx="896">
                  <c:v>42.316200000000002</c:v>
                </c:pt>
                <c:pt idx="897">
                  <c:v>42.447600000000001</c:v>
                </c:pt>
                <c:pt idx="898">
                  <c:v>42.447600000000001</c:v>
                </c:pt>
                <c:pt idx="899">
                  <c:v>42.677600000000005</c:v>
                </c:pt>
                <c:pt idx="900">
                  <c:v>42.677600000000005</c:v>
                </c:pt>
                <c:pt idx="901">
                  <c:v>42.874699999999997</c:v>
                </c:pt>
                <c:pt idx="902">
                  <c:v>42.874699999999997</c:v>
                </c:pt>
                <c:pt idx="903">
                  <c:v>43.0062</c:v>
                </c:pt>
                <c:pt idx="904">
                  <c:v>43.0062</c:v>
                </c:pt>
                <c:pt idx="905">
                  <c:v>43.0062</c:v>
                </c:pt>
                <c:pt idx="906">
                  <c:v>43.0062</c:v>
                </c:pt>
                <c:pt idx="907">
                  <c:v>43.104700000000001</c:v>
                </c:pt>
                <c:pt idx="908">
                  <c:v>43.104700000000001</c:v>
                </c:pt>
                <c:pt idx="909">
                  <c:v>43.137600000000006</c:v>
                </c:pt>
                <c:pt idx="910">
                  <c:v>43.137600000000006</c:v>
                </c:pt>
                <c:pt idx="911">
                  <c:v>43.137600000000006</c:v>
                </c:pt>
                <c:pt idx="912">
                  <c:v>43.137600000000006</c:v>
                </c:pt>
                <c:pt idx="913">
                  <c:v>43.334699999999998</c:v>
                </c:pt>
                <c:pt idx="914">
                  <c:v>43.334699999999998</c:v>
                </c:pt>
                <c:pt idx="915">
                  <c:v>43.499000000000002</c:v>
                </c:pt>
                <c:pt idx="916">
                  <c:v>43.499000000000002</c:v>
                </c:pt>
                <c:pt idx="917">
                  <c:v>43.531800000000004</c:v>
                </c:pt>
                <c:pt idx="918">
                  <c:v>43.531800000000004</c:v>
                </c:pt>
                <c:pt idx="919">
                  <c:v>43.531800000000004</c:v>
                </c:pt>
                <c:pt idx="920">
                  <c:v>43.531800000000004</c:v>
                </c:pt>
                <c:pt idx="921">
                  <c:v>43.630400000000002</c:v>
                </c:pt>
                <c:pt idx="922">
                  <c:v>43.630400000000002</c:v>
                </c:pt>
                <c:pt idx="923">
                  <c:v>43.860400000000006</c:v>
                </c:pt>
                <c:pt idx="924">
                  <c:v>43.860400000000006</c:v>
                </c:pt>
                <c:pt idx="925">
                  <c:v>44.188900000000011</c:v>
                </c:pt>
                <c:pt idx="926">
                  <c:v>44.188900000000011</c:v>
                </c:pt>
                <c:pt idx="927">
                  <c:v>44.188900000000011</c:v>
                </c:pt>
                <c:pt idx="928">
                  <c:v>44.188900000000011</c:v>
                </c:pt>
                <c:pt idx="929">
                  <c:v>44.451699999999995</c:v>
                </c:pt>
                <c:pt idx="930">
                  <c:v>44.451699999999995</c:v>
                </c:pt>
                <c:pt idx="931">
                  <c:v>44.681699999999999</c:v>
                </c:pt>
                <c:pt idx="932">
                  <c:v>44.681699999999999</c:v>
                </c:pt>
                <c:pt idx="933">
                  <c:v>44.714600000000004</c:v>
                </c:pt>
                <c:pt idx="934">
                  <c:v>44.714600000000004</c:v>
                </c:pt>
                <c:pt idx="935">
                  <c:v>44.813099999999999</c:v>
                </c:pt>
                <c:pt idx="936">
                  <c:v>44.813099999999999</c:v>
                </c:pt>
                <c:pt idx="937">
                  <c:v>45.1417</c:v>
                </c:pt>
                <c:pt idx="938">
                  <c:v>45.1417</c:v>
                </c:pt>
                <c:pt idx="939">
                  <c:v>45.240200000000002</c:v>
                </c:pt>
                <c:pt idx="940">
                  <c:v>45.240200000000002</c:v>
                </c:pt>
                <c:pt idx="941">
                  <c:v>45.338800000000006</c:v>
                </c:pt>
                <c:pt idx="942">
                  <c:v>45.338800000000006</c:v>
                </c:pt>
                <c:pt idx="943">
                  <c:v>45.371699999999997</c:v>
                </c:pt>
                <c:pt idx="944">
                  <c:v>45.371699999999997</c:v>
                </c:pt>
                <c:pt idx="945">
                  <c:v>45.76590000000013</c:v>
                </c:pt>
                <c:pt idx="946">
                  <c:v>45.76590000000013</c:v>
                </c:pt>
                <c:pt idx="947">
                  <c:v>45.8645</c:v>
                </c:pt>
                <c:pt idx="948">
                  <c:v>45.8645</c:v>
                </c:pt>
                <c:pt idx="949">
                  <c:v>46.094500000000011</c:v>
                </c:pt>
                <c:pt idx="950">
                  <c:v>46.094500000000011</c:v>
                </c:pt>
                <c:pt idx="951">
                  <c:v>46.291600000000003</c:v>
                </c:pt>
                <c:pt idx="952">
                  <c:v>46.291600000000003</c:v>
                </c:pt>
                <c:pt idx="953">
                  <c:v>46.423000000000002</c:v>
                </c:pt>
                <c:pt idx="954">
                  <c:v>46.423000000000002</c:v>
                </c:pt>
                <c:pt idx="955">
                  <c:v>46.488700000000001</c:v>
                </c:pt>
                <c:pt idx="956">
                  <c:v>46.488700000000001</c:v>
                </c:pt>
                <c:pt idx="957">
                  <c:v>46.718700000000013</c:v>
                </c:pt>
                <c:pt idx="958">
                  <c:v>46.718700000000013</c:v>
                </c:pt>
                <c:pt idx="959">
                  <c:v>46.817199999999993</c:v>
                </c:pt>
                <c:pt idx="960">
                  <c:v>46.817199999999993</c:v>
                </c:pt>
                <c:pt idx="961">
                  <c:v>46.850099999999998</c:v>
                </c:pt>
                <c:pt idx="962">
                  <c:v>46.850099999999998</c:v>
                </c:pt>
                <c:pt idx="963">
                  <c:v>47.080100000000002</c:v>
                </c:pt>
                <c:pt idx="964">
                  <c:v>47.080100000000002</c:v>
                </c:pt>
                <c:pt idx="965">
                  <c:v>47.4086</c:v>
                </c:pt>
                <c:pt idx="966">
                  <c:v>47.4086</c:v>
                </c:pt>
                <c:pt idx="967">
                  <c:v>47.638600000000011</c:v>
                </c:pt>
                <c:pt idx="968">
                  <c:v>47.638600000000011</c:v>
                </c:pt>
                <c:pt idx="969">
                  <c:v>49.149900000000002</c:v>
                </c:pt>
                <c:pt idx="970">
                  <c:v>49.149900000000002</c:v>
                </c:pt>
                <c:pt idx="971">
                  <c:v>0</c:v>
                </c:pt>
                <c:pt idx="972">
                  <c:v>0.5585</c:v>
                </c:pt>
                <c:pt idx="973">
                  <c:v>0.5585</c:v>
                </c:pt>
                <c:pt idx="974">
                  <c:v>0.82140000000000002</c:v>
                </c:pt>
                <c:pt idx="975">
                  <c:v>0.82140000000000002</c:v>
                </c:pt>
                <c:pt idx="976">
                  <c:v>1.347</c:v>
                </c:pt>
                <c:pt idx="977">
                  <c:v>1.347</c:v>
                </c:pt>
                <c:pt idx="978">
                  <c:v>1.3798999999999961</c:v>
                </c:pt>
                <c:pt idx="979">
                  <c:v>1.3798999999999961</c:v>
                </c:pt>
                <c:pt idx="980">
                  <c:v>1.4126999999999956</c:v>
                </c:pt>
                <c:pt idx="981">
                  <c:v>1.4126999999999956</c:v>
                </c:pt>
                <c:pt idx="982">
                  <c:v>1.6427</c:v>
                </c:pt>
                <c:pt idx="983">
                  <c:v>1.6427</c:v>
                </c:pt>
                <c:pt idx="984">
                  <c:v>1.6756</c:v>
                </c:pt>
                <c:pt idx="985">
                  <c:v>1.6756</c:v>
                </c:pt>
                <c:pt idx="986">
                  <c:v>2.0041000000000002</c:v>
                </c:pt>
                <c:pt idx="987">
                  <c:v>2.0041000000000002</c:v>
                </c:pt>
                <c:pt idx="988">
                  <c:v>2.2012</c:v>
                </c:pt>
                <c:pt idx="989">
                  <c:v>2.2012</c:v>
                </c:pt>
                <c:pt idx="990">
                  <c:v>2.3983999999999988</c:v>
                </c:pt>
                <c:pt idx="991">
                  <c:v>2.3983999999999988</c:v>
                </c:pt>
                <c:pt idx="992">
                  <c:v>2.5297999999999998</c:v>
                </c:pt>
                <c:pt idx="993">
                  <c:v>2.5297999999999998</c:v>
                </c:pt>
                <c:pt idx="994">
                  <c:v>2.7269000000000001</c:v>
                </c:pt>
                <c:pt idx="995">
                  <c:v>2.7269000000000001</c:v>
                </c:pt>
                <c:pt idx="996">
                  <c:v>2.7597999999999998</c:v>
                </c:pt>
                <c:pt idx="997">
                  <c:v>2.7597999999999998</c:v>
                </c:pt>
                <c:pt idx="998">
                  <c:v>2.9897</c:v>
                </c:pt>
                <c:pt idx="999">
                  <c:v>2.9897</c:v>
                </c:pt>
                <c:pt idx="1000">
                  <c:v>3.2197</c:v>
                </c:pt>
                <c:pt idx="1001">
                  <c:v>3.2197</c:v>
                </c:pt>
                <c:pt idx="1002">
                  <c:v>3.4497</c:v>
                </c:pt>
                <c:pt idx="1003">
                  <c:v>3.4497</c:v>
                </c:pt>
                <c:pt idx="1004">
                  <c:v>3.5811000000000002</c:v>
                </c:pt>
                <c:pt idx="1005">
                  <c:v>3.5811000000000002</c:v>
                </c:pt>
                <c:pt idx="1006">
                  <c:v>3.8767999999999967</c:v>
                </c:pt>
                <c:pt idx="1007">
                  <c:v>3.8767999999999967</c:v>
                </c:pt>
                <c:pt idx="1008">
                  <c:v>3.9753999999999987</c:v>
                </c:pt>
                <c:pt idx="1009">
                  <c:v>3.9753999999999987</c:v>
                </c:pt>
                <c:pt idx="1010">
                  <c:v>4.0411000000000001</c:v>
                </c:pt>
                <c:pt idx="1011">
                  <c:v>4.0411000000000001</c:v>
                </c:pt>
                <c:pt idx="1012">
                  <c:v>4.2709999999999999</c:v>
                </c:pt>
                <c:pt idx="1013">
                  <c:v>4.2709999999999999</c:v>
                </c:pt>
                <c:pt idx="1014">
                  <c:v>4.2709999999999999</c:v>
                </c:pt>
                <c:pt idx="1015">
                  <c:v>4.2709999999999999</c:v>
                </c:pt>
                <c:pt idx="1016">
                  <c:v>4.7638999999999996</c:v>
                </c:pt>
                <c:pt idx="1017">
                  <c:v>4.7638999999999996</c:v>
                </c:pt>
                <c:pt idx="1018">
                  <c:v>5.2237999999999998</c:v>
                </c:pt>
                <c:pt idx="1019">
                  <c:v>5.2237999999999998</c:v>
                </c:pt>
                <c:pt idx="1020">
                  <c:v>5.3552</c:v>
                </c:pt>
                <c:pt idx="1021">
                  <c:v>5.3552</c:v>
                </c:pt>
                <c:pt idx="1022">
                  <c:v>5.4208999999999996</c:v>
                </c:pt>
                <c:pt idx="1023">
                  <c:v>5.4208999999999996</c:v>
                </c:pt>
                <c:pt idx="1024">
                  <c:v>5.5523999999999996</c:v>
                </c:pt>
                <c:pt idx="1025">
                  <c:v>5.5523999999999996</c:v>
                </c:pt>
                <c:pt idx="1026">
                  <c:v>5.9795000000000034</c:v>
                </c:pt>
                <c:pt idx="1027">
                  <c:v>5.9795000000000034</c:v>
                </c:pt>
                <c:pt idx="1028">
                  <c:v>6.0452000000000004</c:v>
                </c:pt>
                <c:pt idx="1029">
                  <c:v>6.0452000000000004</c:v>
                </c:pt>
                <c:pt idx="1030">
                  <c:v>6.5708000000000002</c:v>
                </c:pt>
                <c:pt idx="1031">
                  <c:v>6.5708000000000002</c:v>
                </c:pt>
                <c:pt idx="1032">
                  <c:v>6.6365999999999996</c:v>
                </c:pt>
                <c:pt idx="1033">
                  <c:v>6.6365999999999996</c:v>
                </c:pt>
                <c:pt idx="1034">
                  <c:v>6.7679999999999945</c:v>
                </c:pt>
                <c:pt idx="1035">
                  <c:v>6.7679999999999945</c:v>
                </c:pt>
                <c:pt idx="1036">
                  <c:v>6.8994</c:v>
                </c:pt>
                <c:pt idx="1037">
                  <c:v>6.8994</c:v>
                </c:pt>
                <c:pt idx="1038">
                  <c:v>7.1950999999999965</c:v>
                </c:pt>
                <c:pt idx="1039">
                  <c:v>7.1950999999999965</c:v>
                </c:pt>
                <c:pt idx="1040">
                  <c:v>7.3264999999999985</c:v>
                </c:pt>
                <c:pt idx="1041">
                  <c:v>7.3264999999999985</c:v>
                </c:pt>
                <c:pt idx="1042">
                  <c:v>7.6549999999999834</c:v>
                </c:pt>
                <c:pt idx="1043">
                  <c:v>7.6549999999999834</c:v>
                </c:pt>
                <c:pt idx="1044">
                  <c:v>7.6878999999999955</c:v>
                </c:pt>
                <c:pt idx="1045">
                  <c:v>7.6878999999999955</c:v>
                </c:pt>
                <c:pt idx="1046">
                  <c:v>7.8521999999999945</c:v>
                </c:pt>
                <c:pt idx="1047">
                  <c:v>7.8521999999999945</c:v>
                </c:pt>
                <c:pt idx="1048">
                  <c:v>8.5749000000000013</c:v>
                </c:pt>
                <c:pt idx="1049">
                  <c:v>8.5749000000000013</c:v>
                </c:pt>
                <c:pt idx="1050">
                  <c:v>9.1335000000000015</c:v>
                </c:pt>
                <c:pt idx="1051">
                  <c:v>9.1335000000000015</c:v>
                </c:pt>
                <c:pt idx="1052">
                  <c:v>9.1663000000000014</c:v>
                </c:pt>
                <c:pt idx="1053">
                  <c:v>9.1663000000000014</c:v>
                </c:pt>
                <c:pt idx="1054">
                  <c:v>9.3306000000000004</c:v>
                </c:pt>
                <c:pt idx="1055">
                  <c:v>9.3306000000000004</c:v>
                </c:pt>
                <c:pt idx="1056">
                  <c:v>9.7248000000000001</c:v>
                </c:pt>
                <c:pt idx="1057">
                  <c:v>9.7248000000000001</c:v>
                </c:pt>
                <c:pt idx="1058">
                  <c:v>9.7577000000000016</c:v>
                </c:pt>
                <c:pt idx="1059">
                  <c:v>9.7577000000000016</c:v>
                </c:pt>
                <c:pt idx="1060">
                  <c:v>9.8234000000000048</c:v>
                </c:pt>
                <c:pt idx="1061">
                  <c:v>9.8234000000000048</c:v>
                </c:pt>
                <c:pt idx="1062">
                  <c:v>10.217700000000001</c:v>
                </c:pt>
                <c:pt idx="1063">
                  <c:v>10.217700000000001</c:v>
                </c:pt>
                <c:pt idx="1064">
                  <c:v>10.250500000000002</c:v>
                </c:pt>
                <c:pt idx="1065">
                  <c:v>10.250500000000002</c:v>
                </c:pt>
                <c:pt idx="1066">
                  <c:v>10.4476</c:v>
                </c:pt>
                <c:pt idx="1067">
                  <c:v>10.4476</c:v>
                </c:pt>
                <c:pt idx="1068">
                  <c:v>10.7433</c:v>
                </c:pt>
                <c:pt idx="1069">
                  <c:v>10.7433</c:v>
                </c:pt>
                <c:pt idx="1070">
                  <c:v>10.9733</c:v>
                </c:pt>
                <c:pt idx="1071">
                  <c:v>10.9733</c:v>
                </c:pt>
                <c:pt idx="1072">
                  <c:v>11.0062</c:v>
                </c:pt>
                <c:pt idx="1073">
                  <c:v>11.0062</c:v>
                </c:pt>
                <c:pt idx="1074">
                  <c:v>11.039</c:v>
                </c:pt>
                <c:pt idx="1075">
                  <c:v>11.039</c:v>
                </c:pt>
                <c:pt idx="1076">
                  <c:v>11.2033</c:v>
                </c:pt>
                <c:pt idx="1077">
                  <c:v>11.2033</c:v>
                </c:pt>
                <c:pt idx="1078">
                  <c:v>11.433300000000001</c:v>
                </c:pt>
                <c:pt idx="1079">
                  <c:v>11.433300000000001</c:v>
                </c:pt>
                <c:pt idx="1080">
                  <c:v>11.499000000000002</c:v>
                </c:pt>
                <c:pt idx="1081">
                  <c:v>11.499000000000002</c:v>
                </c:pt>
                <c:pt idx="1082">
                  <c:v>11.6304</c:v>
                </c:pt>
                <c:pt idx="1083">
                  <c:v>11.6304</c:v>
                </c:pt>
                <c:pt idx="1084">
                  <c:v>11.9918</c:v>
                </c:pt>
                <c:pt idx="1085">
                  <c:v>11.9918</c:v>
                </c:pt>
                <c:pt idx="1086">
                  <c:v>12.090300000000001</c:v>
                </c:pt>
                <c:pt idx="1087">
                  <c:v>12.090300000000001</c:v>
                </c:pt>
                <c:pt idx="1088">
                  <c:v>12.681700000000001</c:v>
                </c:pt>
                <c:pt idx="1089">
                  <c:v>12.681700000000001</c:v>
                </c:pt>
                <c:pt idx="1090">
                  <c:v>13.010300000000001</c:v>
                </c:pt>
                <c:pt idx="1091">
                  <c:v>13.010300000000001</c:v>
                </c:pt>
                <c:pt idx="1092">
                  <c:v>13.076000000000002</c:v>
                </c:pt>
                <c:pt idx="1093">
                  <c:v>13.076000000000002</c:v>
                </c:pt>
                <c:pt idx="1094">
                  <c:v>13.404500000000002</c:v>
                </c:pt>
                <c:pt idx="1095">
                  <c:v>13.404500000000002</c:v>
                </c:pt>
                <c:pt idx="1096">
                  <c:v>13.5359</c:v>
                </c:pt>
                <c:pt idx="1097">
                  <c:v>13.5359</c:v>
                </c:pt>
                <c:pt idx="1098">
                  <c:v>13.5359</c:v>
                </c:pt>
                <c:pt idx="1099">
                  <c:v>13.5359</c:v>
                </c:pt>
                <c:pt idx="1100">
                  <c:v>13.5359</c:v>
                </c:pt>
                <c:pt idx="1101">
                  <c:v>13.5359</c:v>
                </c:pt>
                <c:pt idx="1102">
                  <c:v>13.634500000000001</c:v>
                </c:pt>
                <c:pt idx="1103">
                  <c:v>13.634500000000001</c:v>
                </c:pt>
                <c:pt idx="1104">
                  <c:v>13.634500000000001</c:v>
                </c:pt>
                <c:pt idx="1105">
                  <c:v>13.634500000000001</c:v>
                </c:pt>
                <c:pt idx="1106">
                  <c:v>13.7659</c:v>
                </c:pt>
                <c:pt idx="1107">
                  <c:v>13.7659</c:v>
                </c:pt>
                <c:pt idx="1108">
                  <c:v>13.864500000000024</c:v>
                </c:pt>
                <c:pt idx="1109">
                  <c:v>13.864500000000024</c:v>
                </c:pt>
                <c:pt idx="1110">
                  <c:v>14.193</c:v>
                </c:pt>
                <c:pt idx="1111">
                  <c:v>14.193</c:v>
                </c:pt>
                <c:pt idx="1112">
                  <c:v>14.324400000000002</c:v>
                </c:pt>
                <c:pt idx="1113">
                  <c:v>14.324400000000002</c:v>
                </c:pt>
                <c:pt idx="1114">
                  <c:v>14.7844</c:v>
                </c:pt>
                <c:pt idx="1115">
                  <c:v>14.7844</c:v>
                </c:pt>
                <c:pt idx="1116">
                  <c:v>15.0801</c:v>
                </c:pt>
                <c:pt idx="1117">
                  <c:v>15.0801</c:v>
                </c:pt>
                <c:pt idx="1118">
                  <c:v>15.145800000000001</c:v>
                </c:pt>
                <c:pt idx="1119">
                  <c:v>15.145800000000001</c:v>
                </c:pt>
                <c:pt idx="1120">
                  <c:v>15.4086</c:v>
                </c:pt>
                <c:pt idx="1121">
                  <c:v>15.4086</c:v>
                </c:pt>
                <c:pt idx="1122">
                  <c:v>15.572900000000002</c:v>
                </c:pt>
                <c:pt idx="1123">
                  <c:v>15.572900000000002</c:v>
                </c:pt>
                <c:pt idx="1124">
                  <c:v>15.7372</c:v>
                </c:pt>
                <c:pt idx="1125">
                  <c:v>15.7372</c:v>
                </c:pt>
                <c:pt idx="1126">
                  <c:v>16.065699999999897</c:v>
                </c:pt>
                <c:pt idx="1127">
                  <c:v>16.065699999999897</c:v>
                </c:pt>
                <c:pt idx="1128">
                  <c:v>16.164300000000001</c:v>
                </c:pt>
                <c:pt idx="1129">
                  <c:v>16.164300000000001</c:v>
                </c:pt>
                <c:pt idx="1130">
                  <c:v>16.23</c:v>
                </c:pt>
                <c:pt idx="1131">
                  <c:v>16.23</c:v>
                </c:pt>
                <c:pt idx="1132">
                  <c:v>16.525699999999919</c:v>
                </c:pt>
                <c:pt idx="1133">
                  <c:v>16.525699999999919</c:v>
                </c:pt>
                <c:pt idx="1134">
                  <c:v>17.281300000000002</c:v>
                </c:pt>
                <c:pt idx="1135">
                  <c:v>17.281300000000002</c:v>
                </c:pt>
                <c:pt idx="1136">
                  <c:v>17.314200000000035</c:v>
                </c:pt>
                <c:pt idx="1137">
                  <c:v>17.314200000000035</c:v>
                </c:pt>
                <c:pt idx="1138">
                  <c:v>17.347000000000001</c:v>
                </c:pt>
                <c:pt idx="1139">
                  <c:v>17.347000000000001</c:v>
                </c:pt>
                <c:pt idx="1140">
                  <c:v>17.839800000000064</c:v>
                </c:pt>
                <c:pt idx="1141">
                  <c:v>17.839800000000064</c:v>
                </c:pt>
                <c:pt idx="1142">
                  <c:v>17.872699999999924</c:v>
                </c:pt>
                <c:pt idx="1143">
                  <c:v>17.872699999999924</c:v>
                </c:pt>
                <c:pt idx="1144">
                  <c:v>18.2012</c:v>
                </c:pt>
                <c:pt idx="1145">
                  <c:v>18.2012</c:v>
                </c:pt>
                <c:pt idx="1146">
                  <c:v>18.332599999999989</c:v>
                </c:pt>
                <c:pt idx="1147">
                  <c:v>18.332599999999989</c:v>
                </c:pt>
                <c:pt idx="1148">
                  <c:v>18.726900000000001</c:v>
                </c:pt>
                <c:pt idx="1149">
                  <c:v>18.726900000000001</c:v>
                </c:pt>
                <c:pt idx="1150">
                  <c:v>19.154000000000035</c:v>
                </c:pt>
                <c:pt idx="1151">
                  <c:v>19.154000000000035</c:v>
                </c:pt>
                <c:pt idx="1152">
                  <c:v>19.449699999999904</c:v>
                </c:pt>
                <c:pt idx="1153">
                  <c:v>19.449699999999904</c:v>
                </c:pt>
                <c:pt idx="1154">
                  <c:v>19.646799999999939</c:v>
                </c:pt>
                <c:pt idx="1155">
                  <c:v>19.646799999999939</c:v>
                </c:pt>
                <c:pt idx="1156">
                  <c:v>19.909699999999916</c:v>
                </c:pt>
                <c:pt idx="1157">
                  <c:v>19.909699999999916</c:v>
                </c:pt>
                <c:pt idx="1158">
                  <c:v>19.909699999999916</c:v>
                </c:pt>
                <c:pt idx="1159">
                  <c:v>19.909699999999916</c:v>
                </c:pt>
                <c:pt idx="1160">
                  <c:v>20.008199999999931</c:v>
                </c:pt>
                <c:pt idx="1161">
                  <c:v>20.008199999999931</c:v>
                </c:pt>
                <c:pt idx="1162">
                  <c:v>20.139600000000005</c:v>
                </c:pt>
                <c:pt idx="1163">
                  <c:v>20.139600000000005</c:v>
                </c:pt>
                <c:pt idx="1164">
                  <c:v>20.205299999999923</c:v>
                </c:pt>
                <c:pt idx="1165">
                  <c:v>20.205299999999923</c:v>
                </c:pt>
                <c:pt idx="1166">
                  <c:v>20.336800000000064</c:v>
                </c:pt>
                <c:pt idx="1167">
                  <c:v>20.336800000000064</c:v>
                </c:pt>
                <c:pt idx="1168">
                  <c:v>20.435300000000002</c:v>
                </c:pt>
                <c:pt idx="1169">
                  <c:v>20.435300000000002</c:v>
                </c:pt>
                <c:pt idx="1170">
                  <c:v>20.435300000000002</c:v>
                </c:pt>
                <c:pt idx="1171">
                  <c:v>20.435300000000002</c:v>
                </c:pt>
                <c:pt idx="1172">
                  <c:v>20.468199999999893</c:v>
                </c:pt>
                <c:pt idx="1173">
                  <c:v>20.468199999999893</c:v>
                </c:pt>
                <c:pt idx="1174">
                  <c:v>20.566699999999916</c:v>
                </c:pt>
                <c:pt idx="1175">
                  <c:v>20.566699999999916</c:v>
                </c:pt>
                <c:pt idx="1176">
                  <c:v>20.6982</c:v>
                </c:pt>
                <c:pt idx="1177">
                  <c:v>20.6982</c:v>
                </c:pt>
                <c:pt idx="1178">
                  <c:v>20.731000000000005</c:v>
                </c:pt>
                <c:pt idx="1179">
                  <c:v>20.731000000000005</c:v>
                </c:pt>
                <c:pt idx="1180">
                  <c:v>20.960999999999931</c:v>
                </c:pt>
                <c:pt idx="1181">
                  <c:v>20.960999999999931</c:v>
                </c:pt>
                <c:pt idx="1182">
                  <c:v>21.0595</c:v>
                </c:pt>
                <c:pt idx="1183">
                  <c:v>21.0595</c:v>
                </c:pt>
                <c:pt idx="1184">
                  <c:v>21.322399999999924</c:v>
                </c:pt>
                <c:pt idx="1185">
                  <c:v>21.322399999999924</c:v>
                </c:pt>
                <c:pt idx="1186">
                  <c:v>21.749499999999923</c:v>
                </c:pt>
                <c:pt idx="1187">
                  <c:v>21.749499999999923</c:v>
                </c:pt>
                <c:pt idx="1188">
                  <c:v>21.913799999999924</c:v>
                </c:pt>
                <c:pt idx="1189">
                  <c:v>21.913799999999924</c:v>
                </c:pt>
                <c:pt idx="1190">
                  <c:v>22.406599999999916</c:v>
                </c:pt>
                <c:pt idx="1191">
                  <c:v>22.406599999999916</c:v>
                </c:pt>
                <c:pt idx="1192">
                  <c:v>22.570799999999924</c:v>
                </c:pt>
                <c:pt idx="1193">
                  <c:v>22.570799999999924</c:v>
                </c:pt>
                <c:pt idx="1194">
                  <c:v>22.702299999999919</c:v>
                </c:pt>
                <c:pt idx="1195">
                  <c:v>22.702299999999919</c:v>
                </c:pt>
                <c:pt idx="1196">
                  <c:v>22.866499999999924</c:v>
                </c:pt>
                <c:pt idx="1197">
                  <c:v>22.866499999999924</c:v>
                </c:pt>
                <c:pt idx="1198">
                  <c:v>23.063699999999915</c:v>
                </c:pt>
                <c:pt idx="1199">
                  <c:v>23.063699999999915</c:v>
                </c:pt>
                <c:pt idx="1200">
                  <c:v>23.1294</c:v>
                </c:pt>
                <c:pt idx="1201">
                  <c:v>23.1294</c:v>
                </c:pt>
                <c:pt idx="1202">
                  <c:v>23.227900000000005</c:v>
                </c:pt>
                <c:pt idx="1203">
                  <c:v>23.227900000000005</c:v>
                </c:pt>
                <c:pt idx="1204">
                  <c:v>23.655000000000001</c:v>
                </c:pt>
                <c:pt idx="1205">
                  <c:v>23.655000000000001</c:v>
                </c:pt>
                <c:pt idx="1206">
                  <c:v>23.819299999999988</c:v>
                </c:pt>
                <c:pt idx="1207">
                  <c:v>23.819299999999988</c:v>
                </c:pt>
                <c:pt idx="1208">
                  <c:v>23.8522</c:v>
                </c:pt>
                <c:pt idx="1209">
                  <c:v>23.8522</c:v>
                </c:pt>
                <c:pt idx="1210">
                  <c:v>24.7392</c:v>
                </c:pt>
                <c:pt idx="1211">
                  <c:v>24.7392</c:v>
                </c:pt>
                <c:pt idx="1212">
                  <c:v>24.772099999999924</c:v>
                </c:pt>
                <c:pt idx="1213">
                  <c:v>24.772099999999924</c:v>
                </c:pt>
                <c:pt idx="1214">
                  <c:v>24.804900000000035</c:v>
                </c:pt>
                <c:pt idx="1215">
                  <c:v>24.804900000000035</c:v>
                </c:pt>
                <c:pt idx="1216">
                  <c:v>25.002099999999931</c:v>
                </c:pt>
                <c:pt idx="1217">
                  <c:v>25.002099999999931</c:v>
                </c:pt>
                <c:pt idx="1218">
                  <c:v>25.199200000000001</c:v>
                </c:pt>
                <c:pt idx="1219">
                  <c:v>25.199200000000001</c:v>
                </c:pt>
                <c:pt idx="1220">
                  <c:v>25.231999999999999</c:v>
                </c:pt>
                <c:pt idx="1221">
                  <c:v>25.231999999999999</c:v>
                </c:pt>
                <c:pt idx="1222">
                  <c:v>25.3963</c:v>
                </c:pt>
                <c:pt idx="1223">
                  <c:v>25.3963</c:v>
                </c:pt>
                <c:pt idx="1224">
                  <c:v>26.086200000000002</c:v>
                </c:pt>
                <c:pt idx="1225">
                  <c:v>26.086200000000002</c:v>
                </c:pt>
                <c:pt idx="1226">
                  <c:v>26.546199999999939</c:v>
                </c:pt>
                <c:pt idx="1227">
                  <c:v>26.546199999999939</c:v>
                </c:pt>
                <c:pt idx="1228">
                  <c:v>26.7105</c:v>
                </c:pt>
                <c:pt idx="1229">
                  <c:v>26.7105</c:v>
                </c:pt>
                <c:pt idx="1230">
                  <c:v>27.926100000000002</c:v>
                </c:pt>
                <c:pt idx="1231">
                  <c:v>27.926100000000002</c:v>
                </c:pt>
                <c:pt idx="1232">
                  <c:v>28.3203</c:v>
                </c:pt>
                <c:pt idx="1233">
                  <c:v>28.3203</c:v>
                </c:pt>
                <c:pt idx="1234">
                  <c:v>28.484599999999908</c:v>
                </c:pt>
                <c:pt idx="1235">
                  <c:v>28.484599999999908</c:v>
                </c:pt>
                <c:pt idx="1236">
                  <c:v>29.174499999999988</c:v>
                </c:pt>
                <c:pt idx="1237">
                  <c:v>29.174499999999988</c:v>
                </c:pt>
                <c:pt idx="1238">
                  <c:v>29.306000000000001</c:v>
                </c:pt>
                <c:pt idx="1239">
                  <c:v>29.306000000000001</c:v>
                </c:pt>
                <c:pt idx="1240">
                  <c:v>29.371700000000001</c:v>
                </c:pt>
                <c:pt idx="1241">
                  <c:v>29.371700000000001</c:v>
                </c:pt>
                <c:pt idx="1242">
                  <c:v>29.667400000000001</c:v>
                </c:pt>
                <c:pt idx="1243">
                  <c:v>29.667400000000001</c:v>
                </c:pt>
                <c:pt idx="1244">
                  <c:v>29.8645</c:v>
                </c:pt>
                <c:pt idx="1245">
                  <c:v>29.8645</c:v>
                </c:pt>
                <c:pt idx="1246">
                  <c:v>31.375800000000005</c:v>
                </c:pt>
                <c:pt idx="1247">
                  <c:v>31.375800000000005</c:v>
                </c:pt>
                <c:pt idx="1248">
                  <c:v>31.77</c:v>
                </c:pt>
                <c:pt idx="1249">
                  <c:v>31.77</c:v>
                </c:pt>
                <c:pt idx="1250">
                  <c:v>31.868599999999915</c:v>
                </c:pt>
                <c:pt idx="1251">
                  <c:v>31.868599999999915</c:v>
                </c:pt>
                <c:pt idx="1252">
                  <c:v>31.967099999999931</c:v>
                </c:pt>
                <c:pt idx="1253">
                  <c:v>31.967099999999931</c:v>
                </c:pt>
                <c:pt idx="1254">
                  <c:v>32.032900000000012</c:v>
                </c:pt>
                <c:pt idx="1255">
                  <c:v>32.032900000000012</c:v>
                </c:pt>
                <c:pt idx="1256">
                  <c:v>32.065700000000113</c:v>
                </c:pt>
                <c:pt idx="1257">
                  <c:v>32.065700000000113</c:v>
                </c:pt>
                <c:pt idx="1258">
                  <c:v>32.098600000000012</c:v>
                </c:pt>
                <c:pt idx="1259">
                  <c:v>32.098600000000012</c:v>
                </c:pt>
                <c:pt idx="1260">
                  <c:v>32.197100000000013</c:v>
                </c:pt>
                <c:pt idx="1261">
                  <c:v>32.197100000000013</c:v>
                </c:pt>
                <c:pt idx="1262">
                  <c:v>32.361400000000003</c:v>
                </c:pt>
                <c:pt idx="1263">
                  <c:v>32.361400000000003</c:v>
                </c:pt>
                <c:pt idx="1264">
                  <c:v>32.394300000000001</c:v>
                </c:pt>
                <c:pt idx="1265">
                  <c:v>32.394300000000001</c:v>
                </c:pt>
                <c:pt idx="1266">
                  <c:v>32.558500000000002</c:v>
                </c:pt>
                <c:pt idx="1267">
                  <c:v>32.558500000000002</c:v>
                </c:pt>
                <c:pt idx="1268">
                  <c:v>32.788500000000013</c:v>
                </c:pt>
                <c:pt idx="1269">
                  <c:v>32.788500000000013</c:v>
                </c:pt>
                <c:pt idx="1270">
                  <c:v>32.887099999999997</c:v>
                </c:pt>
                <c:pt idx="1271">
                  <c:v>32.887099999999997</c:v>
                </c:pt>
                <c:pt idx="1272">
                  <c:v>32.887099999999997</c:v>
                </c:pt>
                <c:pt idx="1273">
                  <c:v>32.887099999999997</c:v>
                </c:pt>
                <c:pt idx="1274">
                  <c:v>32.919899999999998</c:v>
                </c:pt>
                <c:pt idx="1275">
                  <c:v>32.919899999999998</c:v>
                </c:pt>
                <c:pt idx="1276">
                  <c:v>32.919899999999998</c:v>
                </c:pt>
                <c:pt idx="1277">
                  <c:v>32.919899999999998</c:v>
                </c:pt>
                <c:pt idx="1278">
                  <c:v>33.051299999999998</c:v>
                </c:pt>
                <c:pt idx="1279">
                  <c:v>33.051299999999998</c:v>
                </c:pt>
                <c:pt idx="1280">
                  <c:v>33.084200000000003</c:v>
                </c:pt>
                <c:pt idx="1281">
                  <c:v>33.084200000000003</c:v>
                </c:pt>
                <c:pt idx="1282">
                  <c:v>33.1828</c:v>
                </c:pt>
                <c:pt idx="1283">
                  <c:v>33.1828</c:v>
                </c:pt>
                <c:pt idx="1284">
                  <c:v>33.314199999999992</c:v>
                </c:pt>
                <c:pt idx="1285">
                  <c:v>33.314199999999992</c:v>
                </c:pt>
                <c:pt idx="1286">
                  <c:v>33.412700000000001</c:v>
                </c:pt>
                <c:pt idx="1287">
                  <c:v>33.412700000000001</c:v>
                </c:pt>
                <c:pt idx="1288">
                  <c:v>33.445600000000006</c:v>
                </c:pt>
                <c:pt idx="1289">
                  <c:v>33.445600000000006</c:v>
                </c:pt>
                <c:pt idx="1290">
                  <c:v>33.609900000000003</c:v>
                </c:pt>
                <c:pt idx="1291">
                  <c:v>33.609900000000003</c:v>
                </c:pt>
                <c:pt idx="1292">
                  <c:v>33.807000000000002</c:v>
                </c:pt>
                <c:pt idx="1293">
                  <c:v>33.807000000000002</c:v>
                </c:pt>
                <c:pt idx="1294">
                  <c:v>33.839800000000004</c:v>
                </c:pt>
                <c:pt idx="1295">
                  <c:v>33.839800000000004</c:v>
                </c:pt>
                <c:pt idx="1296">
                  <c:v>34.2012</c:v>
                </c:pt>
                <c:pt idx="1297">
                  <c:v>34.2012</c:v>
                </c:pt>
                <c:pt idx="1298">
                  <c:v>34.2012</c:v>
                </c:pt>
                <c:pt idx="1299">
                  <c:v>34.2012</c:v>
                </c:pt>
                <c:pt idx="1300">
                  <c:v>34.332600000000006</c:v>
                </c:pt>
                <c:pt idx="1301">
                  <c:v>34.332600000000006</c:v>
                </c:pt>
                <c:pt idx="1302">
                  <c:v>34.496900000000011</c:v>
                </c:pt>
                <c:pt idx="1303">
                  <c:v>34.496900000000011</c:v>
                </c:pt>
                <c:pt idx="1304">
                  <c:v>34.694000000000003</c:v>
                </c:pt>
                <c:pt idx="1305">
                  <c:v>34.694000000000003</c:v>
                </c:pt>
                <c:pt idx="1306">
                  <c:v>34.924000000000007</c:v>
                </c:pt>
                <c:pt idx="1307">
                  <c:v>34.924000000000007</c:v>
                </c:pt>
                <c:pt idx="1308">
                  <c:v>34.989699999999999</c:v>
                </c:pt>
                <c:pt idx="1309">
                  <c:v>34.989699999999999</c:v>
                </c:pt>
                <c:pt idx="1310">
                  <c:v>35.186900000000001</c:v>
                </c:pt>
                <c:pt idx="1311">
                  <c:v>35.186900000000001</c:v>
                </c:pt>
                <c:pt idx="1312">
                  <c:v>35.219700000000003</c:v>
                </c:pt>
                <c:pt idx="1313">
                  <c:v>35.219700000000003</c:v>
                </c:pt>
                <c:pt idx="1314">
                  <c:v>35.285400000000003</c:v>
                </c:pt>
                <c:pt idx="1315">
                  <c:v>35.285400000000003</c:v>
                </c:pt>
                <c:pt idx="1316">
                  <c:v>35.285400000000003</c:v>
                </c:pt>
                <c:pt idx="1317">
                  <c:v>35.285400000000003</c:v>
                </c:pt>
                <c:pt idx="1318">
                  <c:v>35.318300000000001</c:v>
                </c:pt>
                <c:pt idx="1319">
                  <c:v>35.318300000000001</c:v>
                </c:pt>
                <c:pt idx="1320">
                  <c:v>35.4497</c:v>
                </c:pt>
                <c:pt idx="1321">
                  <c:v>35.4497</c:v>
                </c:pt>
                <c:pt idx="1322">
                  <c:v>35.581099999999999</c:v>
                </c:pt>
                <c:pt idx="1323">
                  <c:v>35.581099999999999</c:v>
                </c:pt>
                <c:pt idx="1324">
                  <c:v>35.581099999999999</c:v>
                </c:pt>
                <c:pt idx="1325">
                  <c:v>35.581099999999999</c:v>
                </c:pt>
                <c:pt idx="1326">
                  <c:v>35.614000000000004</c:v>
                </c:pt>
                <c:pt idx="1327">
                  <c:v>35.614000000000004</c:v>
                </c:pt>
                <c:pt idx="1328">
                  <c:v>35.646800000000006</c:v>
                </c:pt>
                <c:pt idx="1329">
                  <c:v>35.646800000000006</c:v>
                </c:pt>
                <c:pt idx="1330">
                  <c:v>35.712500000000013</c:v>
                </c:pt>
                <c:pt idx="1331">
                  <c:v>35.712500000000013</c:v>
                </c:pt>
                <c:pt idx="1332">
                  <c:v>35.712500000000013</c:v>
                </c:pt>
                <c:pt idx="1333">
                  <c:v>35.712500000000013</c:v>
                </c:pt>
                <c:pt idx="1334">
                  <c:v>35.876800000000003</c:v>
                </c:pt>
                <c:pt idx="1335">
                  <c:v>35.876800000000003</c:v>
                </c:pt>
                <c:pt idx="1336">
                  <c:v>35.9754</c:v>
                </c:pt>
                <c:pt idx="1337">
                  <c:v>35.9754</c:v>
                </c:pt>
                <c:pt idx="1338">
                  <c:v>36.008200000000002</c:v>
                </c:pt>
                <c:pt idx="1339">
                  <c:v>36.008200000000002</c:v>
                </c:pt>
                <c:pt idx="1340">
                  <c:v>36.533900000000003</c:v>
                </c:pt>
                <c:pt idx="1341">
                  <c:v>36.533900000000003</c:v>
                </c:pt>
                <c:pt idx="1342">
                  <c:v>36.829600000000006</c:v>
                </c:pt>
                <c:pt idx="1343">
                  <c:v>36.829600000000006</c:v>
                </c:pt>
                <c:pt idx="1344">
                  <c:v>36.829600000000006</c:v>
                </c:pt>
                <c:pt idx="1345">
                  <c:v>36.829600000000006</c:v>
                </c:pt>
                <c:pt idx="1346">
                  <c:v>36.895300000000013</c:v>
                </c:pt>
                <c:pt idx="1347">
                  <c:v>36.895300000000013</c:v>
                </c:pt>
                <c:pt idx="1348">
                  <c:v>37.0595</c:v>
                </c:pt>
                <c:pt idx="1349">
                  <c:v>37.0595</c:v>
                </c:pt>
                <c:pt idx="1350">
                  <c:v>37.092400000000012</c:v>
                </c:pt>
                <c:pt idx="1351">
                  <c:v>37.092400000000012</c:v>
                </c:pt>
                <c:pt idx="1352">
                  <c:v>37.223800000000011</c:v>
                </c:pt>
                <c:pt idx="1353">
                  <c:v>37.223800000000011</c:v>
                </c:pt>
                <c:pt idx="1354">
                  <c:v>37.322400000000002</c:v>
                </c:pt>
                <c:pt idx="1355">
                  <c:v>37.322400000000002</c:v>
                </c:pt>
                <c:pt idx="1356">
                  <c:v>37.322400000000002</c:v>
                </c:pt>
                <c:pt idx="1357">
                  <c:v>37.322400000000002</c:v>
                </c:pt>
                <c:pt idx="1358">
                  <c:v>37.486699999999999</c:v>
                </c:pt>
                <c:pt idx="1359">
                  <c:v>37.486699999999999</c:v>
                </c:pt>
                <c:pt idx="1360">
                  <c:v>37.552400000000006</c:v>
                </c:pt>
                <c:pt idx="1361">
                  <c:v>37.552400000000006</c:v>
                </c:pt>
                <c:pt idx="1362">
                  <c:v>37.749500000000012</c:v>
                </c:pt>
                <c:pt idx="1363">
                  <c:v>37.749500000000012</c:v>
                </c:pt>
                <c:pt idx="1364">
                  <c:v>37.749500000000012</c:v>
                </c:pt>
                <c:pt idx="1365">
                  <c:v>37.749500000000012</c:v>
                </c:pt>
                <c:pt idx="1366">
                  <c:v>37.946600000000004</c:v>
                </c:pt>
                <c:pt idx="1367">
                  <c:v>37.946600000000004</c:v>
                </c:pt>
                <c:pt idx="1368">
                  <c:v>38.045200000000001</c:v>
                </c:pt>
                <c:pt idx="1369">
                  <c:v>38.045200000000001</c:v>
                </c:pt>
                <c:pt idx="1370">
                  <c:v>38.176600000000001</c:v>
                </c:pt>
                <c:pt idx="1371">
                  <c:v>38.176600000000001</c:v>
                </c:pt>
                <c:pt idx="1372">
                  <c:v>38.242300000000114</c:v>
                </c:pt>
                <c:pt idx="1373">
                  <c:v>38.242300000000114</c:v>
                </c:pt>
                <c:pt idx="1374">
                  <c:v>38.406600000000005</c:v>
                </c:pt>
                <c:pt idx="1375">
                  <c:v>38.406600000000005</c:v>
                </c:pt>
                <c:pt idx="1376">
                  <c:v>38.472300000000011</c:v>
                </c:pt>
                <c:pt idx="1377">
                  <c:v>38.472300000000011</c:v>
                </c:pt>
                <c:pt idx="1378">
                  <c:v>38.570800000000006</c:v>
                </c:pt>
                <c:pt idx="1379">
                  <c:v>38.570800000000006</c:v>
                </c:pt>
                <c:pt idx="1380">
                  <c:v>38.997900000000001</c:v>
                </c:pt>
                <c:pt idx="1381">
                  <c:v>38.997900000000001</c:v>
                </c:pt>
                <c:pt idx="1382">
                  <c:v>39.096500000000013</c:v>
                </c:pt>
                <c:pt idx="1383">
                  <c:v>39.096500000000013</c:v>
                </c:pt>
                <c:pt idx="1384">
                  <c:v>39.096500000000013</c:v>
                </c:pt>
                <c:pt idx="1385">
                  <c:v>39.096500000000013</c:v>
                </c:pt>
                <c:pt idx="1386">
                  <c:v>39.129400000000011</c:v>
                </c:pt>
                <c:pt idx="1387">
                  <c:v>39.129400000000011</c:v>
                </c:pt>
                <c:pt idx="1388">
                  <c:v>39.392200000000003</c:v>
                </c:pt>
                <c:pt idx="1389">
                  <c:v>39.392200000000003</c:v>
                </c:pt>
                <c:pt idx="1390">
                  <c:v>39.589300000000001</c:v>
                </c:pt>
                <c:pt idx="1391">
                  <c:v>39.589300000000001</c:v>
                </c:pt>
                <c:pt idx="1392">
                  <c:v>39.819299999999998</c:v>
                </c:pt>
                <c:pt idx="1393">
                  <c:v>39.819299999999998</c:v>
                </c:pt>
                <c:pt idx="1394">
                  <c:v>40.246400000000001</c:v>
                </c:pt>
                <c:pt idx="1395">
                  <c:v>40.246400000000001</c:v>
                </c:pt>
                <c:pt idx="1396">
                  <c:v>40.279300000000013</c:v>
                </c:pt>
                <c:pt idx="1397">
                  <c:v>40.279300000000013</c:v>
                </c:pt>
                <c:pt idx="1398">
                  <c:v>40.344999999999999</c:v>
                </c:pt>
                <c:pt idx="1399">
                  <c:v>40.344999999999999</c:v>
                </c:pt>
                <c:pt idx="1400">
                  <c:v>40.476400000000005</c:v>
                </c:pt>
                <c:pt idx="1401">
                  <c:v>40.476400000000005</c:v>
                </c:pt>
                <c:pt idx="1402">
                  <c:v>40.77210000000013</c:v>
                </c:pt>
                <c:pt idx="1403">
                  <c:v>40.77210000000013</c:v>
                </c:pt>
                <c:pt idx="1404">
                  <c:v>40.804900000000004</c:v>
                </c:pt>
                <c:pt idx="1405">
                  <c:v>40.804900000000004</c:v>
                </c:pt>
                <c:pt idx="1406">
                  <c:v>41.067800000000005</c:v>
                </c:pt>
                <c:pt idx="1407">
                  <c:v>41.067800000000005</c:v>
                </c:pt>
                <c:pt idx="1408">
                  <c:v>41.199200000000012</c:v>
                </c:pt>
                <c:pt idx="1409">
                  <c:v>41.199200000000012</c:v>
                </c:pt>
                <c:pt idx="1410">
                  <c:v>41.889099999999999</c:v>
                </c:pt>
                <c:pt idx="1411">
                  <c:v>41.889099999999999</c:v>
                </c:pt>
                <c:pt idx="1412">
                  <c:v>41.987699999999997</c:v>
                </c:pt>
                <c:pt idx="1413">
                  <c:v>41.987699999999997</c:v>
                </c:pt>
                <c:pt idx="1414">
                  <c:v>42.053400000000003</c:v>
                </c:pt>
                <c:pt idx="1415">
                  <c:v>42.053400000000003</c:v>
                </c:pt>
                <c:pt idx="1416">
                  <c:v>42.086200000000005</c:v>
                </c:pt>
                <c:pt idx="1417">
                  <c:v>42.086200000000005</c:v>
                </c:pt>
                <c:pt idx="1418">
                  <c:v>42.381899999999995</c:v>
                </c:pt>
                <c:pt idx="1419">
                  <c:v>42.381899999999995</c:v>
                </c:pt>
                <c:pt idx="1420">
                  <c:v>42.546200000000006</c:v>
                </c:pt>
                <c:pt idx="1421">
                  <c:v>42.546200000000006</c:v>
                </c:pt>
                <c:pt idx="1422">
                  <c:v>42.743300000000012</c:v>
                </c:pt>
                <c:pt idx="1423">
                  <c:v>42.743300000000012</c:v>
                </c:pt>
                <c:pt idx="1424">
                  <c:v>42.907600000000002</c:v>
                </c:pt>
                <c:pt idx="1425">
                  <c:v>42.907600000000002</c:v>
                </c:pt>
                <c:pt idx="1426">
                  <c:v>43.039000000000001</c:v>
                </c:pt>
                <c:pt idx="1427">
                  <c:v>43.039000000000001</c:v>
                </c:pt>
                <c:pt idx="1428">
                  <c:v>43.236100000000114</c:v>
                </c:pt>
                <c:pt idx="1429">
                  <c:v>43.236100000000114</c:v>
                </c:pt>
                <c:pt idx="1430">
                  <c:v>43.367600000000003</c:v>
                </c:pt>
                <c:pt idx="1431">
                  <c:v>43.367600000000003</c:v>
                </c:pt>
                <c:pt idx="1432">
                  <c:v>43.860400000000006</c:v>
                </c:pt>
                <c:pt idx="1433">
                  <c:v>43.860400000000006</c:v>
                </c:pt>
                <c:pt idx="1434">
                  <c:v>44.451699999999995</c:v>
                </c:pt>
                <c:pt idx="1435">
                  <c:v>44.451699999999995</c:v>
                </c:pt>
                <c:pt idx="1436">
                  <c:v>45.535900000000012</c:v>
                </c:pt>
                <c:pt idx="1437">
                  <c:v>45.535900000000012</c:v>
                </c:pt>
                <c:pt idx="1438">
                  <c:v>45.831600000000002</c:v>
                </c:pt>
                <c:pt idx="1439">
                  <c:v>45.831600000000002</c:v>
                </c:pt>
                <c:pt idx="1440">
                  <c:v>46.258700000000012</c:v>
                </c:pt>
                <c:pt idx="1441">
                  <c:v>46.258700000000012</c:v>
                </c:pt>
                <c:pt idx="1442">
                  <c:v>46.521600000000007</c:v>
                </c:pt>
                <c:pt idx="1443">
                  <c:v>46.521600000000007</c:v>
                </c:pt>
                <c:pt idx="1444">
                  <c:v>46.718700000000013</c:v>
                </c:pt>
                <c:pt idx="1445">
                  <c:v>46.718700000000013</c:v>
                </c:pt>
                <c:pt idx="1446">
                  <c:v>47.4086</c:v>
                </c:pt>
                <c:pt idx="1447">
                  <c:v>47.4086</c:v>
                </c:pt>
                <c:pt idx="1448">
                  <c:v>48.492800000000003</c:v>
                </c:pt>
                <c:pt idx="1449">
                  <c:v>48.492800000000003</c:v>
                </c:pt>
              </c:numCache>
            </c:numRef>
          </c:xVal>
          <c:yVal>
            <c:numRef>
              <c:f>chart!$D$2:$D$1451</c:f>
              <c:numCache>
                <c:formatCode>General</c:formatCode>
                <c:ptCount val="1450"/>
                <c:pt idx="2">
                  <c:v>100</c:v>
                </c:pt>
                <c:pt idx="4">
                  <c:v>100</c:v>
                </c:pt>
                <c:pt idx="6">
                  <c:v>100</c:v>
                </c:pt>
                <c:pt idx="10">
                  <c:v>99.79</c:v>
                </c:pt>
                <c:pt idx="22">
                  <c:v>98.75</c:v>
                </c:pt>
                <c:pt idx="28">
                  <c:v>98.34</c:v>
                </c:pt>
                <c:pt idx="30">
                  <c:v>98.34</c:v>
                </c:pt>
                <c:pt idx="32">
                  <c:v>98.34</c:v>
                </c:pt>
                <c:pt idx="38">
                  <c:v>97.92</c:v>
                </c:pt>
                <c:pt idx="40">
                  <c:v>97.92</c:v>
                </c:pt>
                <c:pt idx="42">
                  <c:v>97.92</c:v>
                </c:pt>
                <c:pt idx="44">
                  <c:v>97.92</c:v>
                </c:pt>
                <c:pt idx="46">
                  <c:v>97.92</c:v>
                </c:pt>
                <c:pt idx="52">
                  <c:v>97.490000000000023</c:v>
                </c:pt>
                <c:pt idx="58">
                  <c:v>97.07</c:v>
                </c:pt>
                <c:pt idx="62">
                  <c:v>96.86</c:v>
                </c:pt>
                <c:pt idx="66">
                  <c:v>96.64</c:v>
                </c:pt>
                <c:pt idx="78">
                  <c:v>95.57</c:v>
                </c:pt>
                <c:pt idx="82">
                  <c:v>95.36</c:v>
                </c:pt>
                <c:pt idx="84">
                  <c:v>95.36</c:v>
                </c:pt>
                <c:pt idx="86">
                  <c:v>95.36</c:v>
                </c:pt>
                <c:pt idx="96">
                  <c:v>94.5</c:v>
                </c:pt>
                <c:pt idx="106">
                  <c:v>93.63</c:v>
                </c:pt>
                <c:pt idx="116">
                  <c:v>92.759999999999991</c:v>
                </c:pt>
                <c:pt idx="122">
                  <c:v>92.33</c:v>
                </c:pt>
                <c:pt idx="126">
                  <c:v>92.11</c:v>
                </c:pt>
                <c:pt idx="132">
                  <c:v>91.679999999999978</c:v>
                </c:pt>
                <c:pt idx="148">
                  <c:v>90.14</c:v>
                </c:pt>
                <c:pt idx="160">
                  <c:v>89.05</c:v>
                </c:pt>
                <c:pt idx="200">
                  <c:v>84.86999999999999</c:v>
                </c:pt>
                <c:pt idx="220">
                  <c:v>82.89</c:v>
                </c:pt>
                <c:pt idx="252">
                  <c:v>79.569999999999993</c:v>
                </c:pt>
                <c:pt idx="260">
                  <c:v>78.910000000000025</c:v>
                </c:pt>
                <c:pt idx="272">
                  <c:v>77.790000000000006</c:v>
                </c:pt>
                <c:pt idx="280">
                  <c:v>77.13</c:v>
                </c:pt>
                <c:pt idx="304">
                  <c:v>74.669999999999987</c:v>
                </c:pt>
                <c:pt idx="310">
                  <c:v>74.22</c:v>
                </c:pt>
                <c:pt idx="324">
                  <c:v>72.86999999999999</c:v>
                </c:pt>
                <c:pt idx="348">
                  <c:v>70.39</c:v>
                </c:pt>
                <c:pt idx="352">
                  <c:v>70.16</c:v>
                </c:pt>
                <c:pt idx="360">
                  <c:v>69.48</c:v>
                </c:pt>
                <c:pt idx="382">
                  <c:v>67.2</c:v>
                </c:pt>
                <c:pt idx="388">
                  <c:v>66.739999999999995</c:v>
                </c:pt>
                <c:pt idx="404">
                  <c:v>65.14</c:v>
                </c:pt>
                <c:pt idx="416">
                  <c:v>63.99</c:v>
                </c:pt>
                <c:pt idx="430">
                  <c:v>62.6</c:v>
                </c:pt>
                <c:pt idx="444">
                  <c:v>61.21</c:v>
                </c:pt>
                <c:pt idx="450">
                  <c:v>60.74</c:v>
                </c:pt>
                <c:pt idx="472">
                  <c:v>58.41</c:v>
                </c:pt>
                <c:pt idx="494">
                  <c:v>56.06</c:v>
                </c:pt>
                <c:pt idx="516">
                  <c:v>53.71</c:v>
                </c:pt>
                <c:pt idx="520">
                  <c:v>53.47</c:v>
                </c:pt>
                <c:pt idx="548">
                  <c:v>50.38</c:v>
                </c:pt>
                <c:pt idx="550">
                  <c:v>50.38</c:v>
                </c:pt>
                <c:pt idx="552">
                  <c:v>50.38</c:v>
                </c:pt>
                <c:pt idx="562">
                  <c:v>49.42</c:v>
                </c:pt>
                <c:pt idx="566">
                  <c:v>49.17</c:v>
                </c:pt>
                <c:pt idx="570">
                  <c:v>48.93</c:v>
                </c:pt>
                <c:pt idx="572">
                  <c:v>48.93</c:v>
                </c:pt>
                <c:pt idx="576">
                  <c:v>48.690000000000012</c:v>
                </c:pt>
                <c:pt idx="580">
                  <c:v>48.44</c:v>
                </c:pt>
                <c:pt idx="582">
                  <c:v>48.44</c:v>
                </c:pt>
                <c:pt idx="584">
                  <c:v>48.44</c:v>
                </c:pt>
                <c:pt idx="588">
                  <c:v>48.190000000000012</c:v>
                </c:pt>
                <c:pt idx="592">
                  <c:v>47.94</c:v>
                </c:pt>
                <c:pt idx="594">
                  <c:v>47.94</c:v>
                </c:pt>
                <c:pt idx="596">
                  <c:v>47.94</c:v>
                </c:pt>
                <c:pt idx="598">
                  <c:v>47.94</c:v>
                </c:pt>
                <c:pt idx="600">
                  <c:v>47.94</c:v>
                </c:pt>
                <c:pt idx="602">
                  <c:v>47.94</c:v>
                </c:pt>
                <c:pt idx="604">
                  <c:v>47.94</c:v>
                </c:pt>
                <c:pt idx="606">
                  <c:v>47.94</c:v>
                </c:pt>
                <c:pt idx="608">
                  <c:v>47.94</c:v>
                </c:pt>
                <c:pt idx="610">
                  <c:v>47.94</c:v>
                </c:pt>
                <c:pt idx="614">
                  <c:v>47.67</c:v>
                </c:pt>
                <c:pt idx="616">
                  <c:v>47.67</c:v>
                </c:pt>
                <c:pt idx="622">
                  <c:v>47.13</c:v>
                </c:pt>
                <c:pt idx="624">
                  <c:v>47.13</c:v>
                </c:pt>
                <c:pt idx="626">
                  <c:v>47.13</c:v>
                </c:pt>
                <c:pt idx="628">
                  <c:v>47.13</c:v>
                </c:pt>
                <c:pt idx="630">
                  <c:v>47.13</c:v>
                </c:pt>
                <c:pt idx="632">
                  <c:v>47.13</c:v>
                </c:pt>
                <c:pt idx="636">
                  <c:v>46.85</c:v>
                </c:pt>
                <c:pt idx="638">
                  <c:v>46.85</c:v>
                </c:pt>
                <c:pt idx="640">
                  <c:v>46.85</c:v>
                </c:pt>
                <c:pt idx="642">
                  <c:v>46.85</c:v>
                </c:pt>
                <c:pt idx="644">
                  <c:v>46.85</c:v>
                </c:pt>
                <c:pt idx="646">
                  <c:v>46.85</c:v>
                </c:pt>
                <c:pt idx="650">
                  <c:v>46.56</c:v>
                </c:pt>
                <c:pt idx="652">
                  <c:v>46.56</c:v>
                </c:pt>
                <c:pt idx="656">
                  <c:v>46.27</c:v>
                </c:pt>
                <c:pt idx="658">
                  <c:v>46.27</c:v>
                </c:pt>
                <c:pt idx="662">
                  <c:v>45.97</c:v>
                </c:pt>
                <c:pt idx="664">
                  <c:v>45.97</c:v>
                </c:pt>
                <c:pt idx="666">
                  <c:v>45.97</c:v>
                </c:pt>
                <c:pt idx="668">
                  <c:v>45.97</c:v>
                </c:pt>
                <c:pt idx="670">
                  <c:v>45.97</c:v>
                </c:pt>
                <c:pt idx="672">
                  <c:v>45.97</c:v>
                </c:pt>
                <c:pt idx="674">
                  <c:v>45.97</c:v>
                </c:pt>
                <c:pt idx="678">
                  <c:v>45.660000000000011</c:v>
                </c:pt>
                <c:pt idx="684">
                  <c:v>45.04</c:v>
                </c:pt>
                <c:pt idx="688">
                  <c:v>44.720000000000013</c:v>
                </c:pt>
                <c:pt idx="690">
                  <c:v>44.720000000000013</c:v>
                </c:pt>
                <c:pt idx="692">
                  <c:v>44.720000000000013</c:v>
                </c:pt>
                <c:pt idx="694">
                  <c:v>44.720000000000013</c:v>
                </c:pt>
                <c:pt idx="696">
                  <c:v>44.720000000000013</c:v>
                </c:pt>
                <c:pt idx="698">
                  <c:v>44.720000000000013</c:v>
                </c:pt>
                <c:pt idx="700">
                  <c:v>44.720000000000013</c:v>
                </c:pt>
                <c:pt idx="702">
                  <c:v>44.720000000000013</c:v>
                </c:pt>
                <c:pt idx="704">
                  <c:v>44.720000000000013</c:v>
                </c:pt>
                <c:pt idx="710">
                  <c:v>44.05</c:v>
                </c:pt>
                <c:pt idx="712">
                  <c:v>44.05</c:v>
                </c:pt>
                <c:pt idx="714">
                  <c:v>44.05</c:v>
                </c:pt>
                <c:pt idx="716">
                  <c:v>44.05</c:v>
                </c:pt>
                <c:pt idx="720">
                  <c:v>43.7</c:v>
                </c:pt>
                <c:pt idx="722">
                  <c:v>43.7</c:v>
                </c:pt>
                <c:pt idx="724">
                  <c:v>43.7</c:v>
                </c:pt>
                <c:pt idx="726">
                  <c:v>43.7</c:v>
                </c:pt>
                <c:pt idx="728">
                  <c:v>43.7</c:v>
                </c:pt>
                <c:pt idx="732">
                  <c:v>43.34</c:v>
                </c:pt>
                <c:pt idx="734">
                  <c:v>43.34</c:v>
                </c:pt>
                <c:pt idx="736">
                  <c:v>43.34</c:v>
                </c:pt>
                <c:pt idx="740">
                  <c:v>42.970000000000006</c:v>
                </c:pt>
                <c:pt idx="742">
                  <c:v>42.970000000000006</c:v>
                </c:pt>
                <c:pt idx="746">
                  <c:v>42.59</c:v>
                </c:pt>
                <c:pt idx="750">
                  <c:v>42.21</c:v>
                </c:pt>
                <c:pt idx="754">
                  <c:v>41.83</c:v>
                </c:pt>
                <c:pt idx="756">
                  <c:v>41.83</c:v>
                </c:pt>
                <c:pt idx="758">
                  <c:v>41.83</c:v>
                </c:pt>
                <c:pt idx="760">
                  <c:v>41.83</c:v>
                </c:pt>
                <c:pt idx="762">
                  <c:v>41.83</c:v>
                </c:pt>
                <c:pt idx="764">
                  <c:v>41.83</c:v>
                </c:pt>
                <c:pt idx="766">
                  <c:v>41.83</c:v>
                </c:pt>
                <c:pt idx="768">
                  <c:v>41.83</c:v>
                </c:pt>
                <c:pt idx="770">
                  <c:v>41.83</c:v>
                </c:pt>
                <c:pt idx="772">
                  <c:v>41.83</c:v>
                </c:pt>
                <c:pt idx="774">
                  <c:v>41.83</c:v>
                </c:pt>
                <c:pt idx="776">
                  <c:v>41.83</c:v>
                </c:pt>
                <c:pt idx="778">
                  <c:v>41.83</c:v>
                </c:pt>
                <c:pt idx="780">
                  <c:v>41.83</c:v>
                </c:pt>
                <c:pt idx="782">
                  <c:v>41.83</c:v>
                </c:pt>
                <c:pt idx="784">
                  <c:v>41.83</c:v>
                </c:pt>
                <c:pt idx="786">
                  <c:v>41.83</c:v>
                </c:pt>
                <c:pt idx="788">
                  <c:v>41.83</c:v>
                </c:pt>
                <c:pt idx="790">
                  <c:v>41.83</c:v>
                </c:pt>
                <c:pt idx="794">
                  <c:v>41.36</c:v>
                </c:pt>
                <c:pt idx="796">
                  <c:v>41.36</c:v>
                </c:pt>
                <c:pt idx="798">
                  <c:v>41.36</c:v>
                </c:pt>
                <c:pt idx="800">
                  <c:v>41.36</c:v>
                </c:pt>
                <c:pt idx="802">
                  <c:v>41.36</c:v>
                </c:pt>
                <c:pt idx="804">
                  <c:v>41.36</c:v>
                </c:pt>
                <c:pt idx="806">
                  <c:v>41.36</c:v>
                </c:pt>
                <c:pt idx="808">
                  <c:v>41.36</c:v>
                </c:pt>
                <c:pt idx="810">
                  <c:v>41.36</c:v>
                </c:pt>
                <c:pt idx="814">
                  <c:v>40.849999999999994</c:v>
                </c:pt>
                <c:pt idx="816">
                  <c:v>40.849999999999994</c:v>
                </c:pt>
                <c:pt idx="818">
                  <c:v>40.849999999999994</c:v>
                </c:pt>
                <c:pt idx="820">
                  <c:v>40.849999999999994</c:v>
                </c:pt>
                <c:pt idx="822">
                  <c:v>40.849999999999994</c:v>
                </c:pt>
                <c:pt idx="824">
                  <c:v>40.849999999999994</c:v>
                </c:pt>
                <c:pt idx="826">
                  <c:v>40.849999999999994</c:v>
                </c:pt>
                <c:pt idx="830">
                  <c:v>40.28</c:v>
                </c:pt>
                <c:pt idx="834">
                  <c:v>39.700000000000003</c:v>
                </c:pt>
                <c:pt idx="836">
                  <c:v>39.700000000000003</c:v>
                </c:pt>
                <c:pt idx="838">
                  <c:v>39.700000000000003</c:v>
                </c:pt>
                <c:pt idx="840">
                  <c:v>39.700000000000003</c:v>
                </c:pt>
                <c:pt idx="846">
                  <c:v>38.480000000000004</c:v>
                </c:pt>
                <c:pt idx="848">
                  <c:v>38.480000000000004</c:v>
                </c:pt>
                <c:pt idx="850">
                  <c:v>38.480000000000004</c:v>
                </c:pt>
                <c:pt idx="854">
                  <c:v>37.840000000000003</c:v>
                </c:pt>
                <c:pt idx="856">
                  <c:v>37.840000000000003</c:v>
                </c:pt>
                <c:pt idx="860">
                  <c:v>37.18</c:v>
                </c:pt>
                <c:pt idx="862">
                  <c:v>37.18</c:v>
                </c:pt>
                <c:pt idx="864">
                  <c:v>37.18</c:v>
                </c:pt>
                <c:pt idx="866">
                  <c:v>37.18</c:v>
                </c:pt>
                <c:pt idx="868">
                  <c:v>37.18</c:v>
                </c:pt>
                <c:pt idx="870">
                  <c:v>37.18</c:v>
                </c:pt>
                <c:pt idx="872">
                  <c:v>37.18</c:v>
                </c:pt>
                <c:pt idx="874">
                  <c:v>37.18</c:v>
                </c:pt>
                <c:pt idx="876">
                  <c:v>37.18</c:v>
                </c:pt>
                <c:pt idx="878">
                  <c:v>37.18</c:v>
                </c:pt>
                <c:pt idx="882">
                  <c:v>36.370000000000005</c:v>
                </c:pt>
                <c:pt idx="884">
                  <c:v>36.370000000000005</c:v>
                </c:pt>
                <c:pt idx="888">
                  <c:v>35.520000000000003</c:v>
                </c:pt>
                <c:pt idx="890">
                  <c:v>35.520000000000003</c:v>
                </c:pt>
                <c:pt idx="892">
                  <c:v>35.520000000000003</c:v>
                </c:pt>
                <c:pt idx="894">
                  <c:v>35.520000000000003</c:v>
                </c:pt>
                <c:pt idx="898">
                  <c:v>34.590000000000003</c:v>
                </c:pt>
                <c:pt idx="900">
                  <c:v>34.590000000000003</c:v>
                </c:pt>
                <c:pt idx="902">
                  <c:v>34.590000000000003</c:v>
                </c:pt>
                <c:pt idx="906">
                  <c:v>33.57</c:v>
                </c:pt>
                <c:pt idx="908">
                  <c:v>33.57</c:v>
                </c:pt>
                <c:pt idx="910">
                  <c:v>33.57</c:v>
                </c:pt>
                <c:pt idx="912">
                  <c:v>33.57</c:v>
                </c:pt>
                <c:pt idx="914">
                  <c:v>33.57</c:v>
                </c:pt>
                <c:pt idx="916">
                  <c:v>33.57</c:v>
                </c:pt>
                <c:pt idx="920">
                  <c:v>32.33</c:v>
                </c:pt>
                <c:pt idx="924">
                  <c:v>31.04</c:v>
                </c:pt>
                <c:pt idx="926">
                  <c:v>31.04</c:v>
                </c:pt>
                <c:pt idx="928">
                  <c:v>31.04</c:v>
                </c:pt>
                <c:pt idx="932">
                  <c:v>29.56</c:v>
                </c:pt>
                <c:pt idx="934">
                  <c:v>29.56</c:v>
                </c:pt>
                <c:pt idx="938">
                  <c:v>27.919999999999987</c:v>
                </c:pt>
                <c:pt idx="940">
                  <c:v>27.919999999999987</c:v>
                </c:pt>
                <c:pt idx="942">
                  <c:v>27.919999999999987</c:v>
                </c:pt>
                <c:pt idx="944">
                  <c:v>27.919999999999987</c:v>
                </c:pt>
                <c:pt idx="946">
                  <c:v>27.919999999999987</c:v>
                </c:pt>
                <c:pt idx="948">
                  <c:v>27.919999999999987</c:v>
                </c:pt>
                <c:pt idx="952">
                  <c:v>25.380000000000003</c:v>
                </c:pt>
                <c:pt idx="954">
                  <c:v>25.380000000000003</c:v>
                </c:pt>
                <c:pt idx="956">
                  <c:v>25.380000000000003</c:v>
                </c:pt>
                <c:pt idx="958">
                  <c:v>25.380000000000003</c:v>
                </c:pt>
                <c:pt idx="960">
                  <c:v>25.380000000000003</c:v>
                </c:pt>
                <c:pt idx="962">
                  <c:v>25.380000000000003</c:v>
                </c:pt>
                <c:pt idx="964">
                  <c:v>25.380000000000003</c:v>
                </c:pt>
                <c:pt idx="966">
                  <c:v>25.380000000000003</c:v>
                </c:pt>
                <c:pt idx="968">
                  <c:v>25.380000000000003</c:v>
                </c:pt>
                <c:pt idx="970">
                  <c:v>25.380000000000003</c:v>
                </c:pt>
              </c:numCache>
            </c:numRef>
          </c:yVal>
          <c:smooth val="0"/>
        </c:ser>
        <c:ser>
          <c:idx val="3"/>
          <c:order val="3"/>
          <c:tx>
            <c:strRef>
              <c:f>chart!$E$1</c:f>
              <c:strCache>
                <c:ptCount val="1"/>
                <c:pt idx="0">
                  <c:v>P+E censored</c:v>
                </c:pt>
              </c:strCache>
            </c:strRef>
          </c:tx>
          <c:marker>
            <c:symbol val="none"/>
          </c:marker>
          <c:errBars>
            <c:errDir val="y"/>
            <c:errBarType val="plus"/>
            <c:errValType val="fixedVal"/>
            <c:noEndCap val="1"/>
            <c:val val="1.5"/>
            <c:spPr>
              <a:ln>
                <a:solidFill>
                  <a:srgbClr val="B2B2B2"/>
                </a:solidFill>
              </a:ln>
            </c:spPr>
          </c:errBars>
          <c:xVal>
            <c:numRef>
              <c:f>chart!$A$2:$A$1451</c:f>
              <c:numCache>
                <c:formatCode>General</c:formatCode>
                <c:ptCount val="1450"/>
                <c:pt idx="0">
                  <c:v>0</c:v>
                </c:pt>
                <c:pt idx="1">
                  <c:v>3.2900000000000013E-2</c:v>
                </c:pt>
                <c:pt idx="2">
                  <c:v>3.2900000000000013E-2</c:v>
                </c:pt>
                <c:pt idx="3">
                  <c:v>6.5700000000000008E-2</c:v>
                </c:pt>
                <c:pt idx="4">
                  <c:v>6.5700000000000008E-2</c:v>
                </c:pt>
                <c:pt idx="5">
                  <c:v>0.26279999999999998</c:v>
                </c:pt>
                <c:pt idx="6">
                  <c:v>0.26279999999999998</c:v>
                </c:pt>
                <c:pt idx="7">
                  <c:v>0.52569999999999995</c:v>
                </c:pt>
                <c:pt idx="8">
                  <c:v>0.52569999999999995</c:v>
                </c:pt>
                <c:pt idx="9">
                  <c:v>0.5913999999999997</c:v>
                </c:pt>
                <c:pt idx="10">
                  <c:v>0.5913999999999997</c:v>
                </c:pt>
                <c:pt idx="11">
                  <c:v>1.0185</c:v>
                </c:pt>
                <c:pt idx="12">
                  <c:v>1.0185</c:v>
                </c:pt>
                <c:pt idx="13">
                  <c:v>1.0842000000000001</c:v>
                </c:pt>
                <c:pt idx="14">
                  <c:v>1.0842000000000001</c:v>
                </c:pt>
                <c:pt idx="15">
                  <c:v>1.1498999999999961</c:v>
                </c:pt>
                <c:pt idx="16">
                  <c:v>1.1498999999999961</c:v>
                </c:pt>
                <c:pt idx="17">
                  <c:v>1.2155999999999942</c:v>
                </c:pt>
                <c:pt idx="18">
                  <c:v>1.2155999999999942</c:v>
                </c:pt>
                <c:pt idx="19">
                  <c:v>1.2484999999999964</c:v>
                </c:pt>
                <c:pt idx="20">
                  <c:v>1.2484999999999964</c:v>
                </c:pt>
                <c:pt idx="21">
                  <c:v>1.4126999999999956</c:v>
                </c:pt>
                <c:pt idx="22">
                  <c:v>1.4126999999999956</c:v>
                </c:pt>
                <c:pt idx="23">
                  <c:v>1.445599999999994</c:v>
                </c:pt>
                <c:pt idx="24">
                  <c:v>1.445599999999994</c:v>
                </c:pt>
                <c:pt idx="25">
                  <c:v>1.7741000000000002</c:v>
                </c:pt>
                <c:pt idx="26">
                  <c:v>1.7741000000000002</c:v>
                </c:pt>
                <c:pt idx="27">
                  <c:v>1.9054999999999997</c:v>
                </c:pt>
                <c:pt idx="28">
                  <c:v>1.9054999999999997</c:v>
                </c:pt>
                <c:pt idx="29">
                  <c:v>2.0697999999999999</c:v>
                </c:pt>
                <c:pt idx="30">
                  <c:v>2.0697999999999999</c:v>
                </c:pt>
                <c:pt idx="31">
                  <c:v>2.3654999999999977</c:v>
                </c:pt>
                <c:pt idx="32">
                  <c:v>2.3654999999999977</c:v>
                </c:pt>
                <c:pt idx="33">
                  <c:v>2.4311999999999987</c:v>
                </c:pt>
                <c:pt idx="34">
                  <c:v>2.4311999999999987</c:v>
                </c:pt>
                <c:pt idx="35">
                  <c:v>2.4641000000000002</c:v>
                </c:pt>
                <c:pt idx="36">
                  <c:v>2.4641000000000002</c:v>
                </c:pt>
                <c:pt idx="37">
                  <c:v>2.4641000000000002</c:v>
                </c:pt>
                <c:pt idx="38">
                  <c:v>2.4641000000000002</c:v>
                </c:pt>
                <c:pt idx="39">
                  <c:v>2.5954999999999977</c:v>
                </c:pt>
                <c:pt idx="40">
                  <c:v>2.5954999999999977</c:v>
                </c:pt>
                <c:pt idx="41">
                  <c:v>2.7925999999999997</c:v>
                </c:pt>
                <c:pt idx="42">
                  <c:v>2.7925999999999997</c:v>
                </c:pt>
                <c:pt idx="43">
                  <c:v>2.8254999999999977</c:v>
                </c:pt>
                <c:pt idx="44">
                  <c:v>2.8254999999999977</c:v>
                </c:pt>
                <c:pt idx="45">
                  <c:v>2.8582999999999967</c:v>
                </c:pt>
                <c:pt idx="46">
                  <c:v>2.8582999999999967</c:v>
                </c:pt>
                <c:pt idx="47">
                  <c:v>2.8911999999999987</c:v>
                </c:pt>
                <c:pt idx="48">
                  <c:v>2.8911999999999987</c:v>
                </c:pt>
                <c:pt idx="49">
                  <c:v>2.9568999999999921</c:v>
                </c:pt>
                <c:pt idx="50">
                  <c:v>2.9568999999999921</c:v>
                </c:pt>
                <c:pt idx="51">
                  <c:v>2.9568999999999921</c:v>
                </c:pt>
                <c:pt idx="52">
                  <c:v>2.9568999999999921</c:v>
                </c:pt>
                <c:pt idx="53">
                  <c:v>3.0553999999999997</c:v>
                </c:pt>
                <c:pt idx="54">
                  <c:v>3.0553999999999997</c:v>
                </c:pt>
                <c:pt idx="55">
                  <c:v>3.1211000000000002</c:v>
                </c:pt>
                <c:pt idx="56">
                  <c:v>3.1211000000000002</c:v>
                </c:pt>
                <c:pt idx="57">
                  <c:v>3.1869000000000001</c:v>
                </c:pt>
                <c:pt idx="58">
                  <c:v>3.1869000000000001</c:v>
                </c:pt>
                <c:pt idx="59">
                  <c:v>3.2197</c:v>
                </c:pt>
                <c:pt idx="60">
                  <c:v>3.2197</c:v>
                </c:pt>
                <c:pt idx="61">
                  <c:v>3.2525999999999997</c:v>
                </c:pt>
                <c:pt idx="62">
                  <c:v>3.2525999999999997</c:v>
                </c:pt>
                <c:pt idx="63">
                  <c:v>3.3839999999999999</c:v>
                </c:pt>
                <c:pt idx="64">
                  <c:v>3.3839999999999999</c:v>
                </c:pt>
                <c:pt idx="65">
                  <c:v>3.5482999999999998</c:v>
                </c:pt>
                <c:pt idx="66">
                  <c:v>3.5482999999999998</c:v>
                </c:pt>
                <c:pt idx="67">
                  <c:v>3.5811000000000002</c:v>
                </c:pt>
                <c:pt idx="68">
                  <c:v>3.5811000000000002</c:v>
                </c:pt>
                <c:pt idx="69">
                  <c:v>3.8439000000000001</c:v>
                </c:pt>
                <c:pt idx="70">
                  <c:v>3.8439000000000001</c:v>
                </c:pt>
                <c:pt idx="71">
                  <c:v>3.8439000000000001</c:v>
                </c:pt>
                <c:pt idx="72">
                  <c:v>3.8439000000000001</c:v>
                </c:pt>
                <c:pt idx="73">
                  <c:v>3.9753999999999987</c:v>
                </c:pt>
                <c:pt idx="74">
                  <c:v>3.9753999999999987</c:v>
                </c:pt>
                <c:pt idx="75">
                  <c:v>4.0082000000000004</c:v>
                </c:pt>
                <c:pt idx="76">
                  <c:v>4.0082000000000004</c:v>
                </c:pt>
                <c:pt idx="77">
                  <c:v>4.0411000000000001</c:v>
                </c:pt>
                <c:pt idx="78">
                  <c:v>4.0411000000000001</c:v>
                </c:pt>
                <c:pt idx="79">
                  <c:v>4.1067999999999998</c:v>
                </c:pt>
                <c:pt idx="80">
                  <c:v>4.1067999999999998</c:v>
                </c:pt>
                <c:pt idx="81">
                  <c:v>4.2709999999999999</c:v>
                </c:pt>
                <c:pt idx="82">
                  <c:v>4.2709999999999999</c:v>
                </c:pt>
                <c:pt idx="83">
                  <c:v>4.3696000000000002</c:v>
                </c:pt>
                <c:pt idx="84">
                  <c:v>4.3696000000000002</c:v>
                </c:pt>
                <c:pt idx="85">
                  <c:v>4.4682000000000004</c:v>
                </c:pt>
                <c:pt idx="86">
                  <c:v>4.4682000000000004</c:v>
                </c:pt>
                <c:pt idx="87">
                  <c:v>4.5667</c:v>
                </c:pt>
                <c:pt idx="88">
                  <c:v>4.5667</c:v>
                </c:pt>
                <c:pt idx="89">
                  <c:v>4.6981999999999955</c:v>
                </c:pt>
                <c:pt idx="90">
                  <c:v>4.6981999999999955</c:v>
                </c:pt>
                <c:pt idx="91">
                  <c:v>4.7967000000000004</c:v>
                </c:pt>
                <c:pt idx="92">
                  <c:v>4.7967000000000004</c:v>
                </c:pt>
                <c:pt idx="93">
                  <c:v>5.2237999999999998</c:v>
                </c:pt>
                <c:pt idx="94">
                  <c:v>5.2237999999999998</c:v>
                </c:pt>
                <c:pt idx="95">
                  <c:v>5.2567000000000004</c:v>
                </c:pt>
                <c:pt idx="96">
                  <c:v>5.2567000000000004</c:v>
                </c:pt>
                <c:pt idx="97">
                  <c:v>5.4208999999999996</c:v>
                </c:pt>
                <c:pt idx="98">
                  <c:v>5.4208999999999996</c:v>
                </c:pt>
                <c:pt idx="99">
                  <c:v>5.4867000000000123</c:v>
                </c:pt>
                <c:pt idx="100">
                  <c:v>5.4867000000000123</c:v>
                </c:pt>
                <c:pt idx="101">
                  <c:v>5.5523999999999996</c:v>
                </c:pt>
                <c:pt idx="102">
                  <c:v>5.5523999999999996</c:v>
                </c:pt>
                <c:pt idx="103">
                  <c:v>5.6837999999999997</c:v>
                </c:pt>
                <c:pt idx="104">
                  <c:v>5.6837999999999997</c:v>
                </c:pt>
                <c:pt idx="105">
                  <c:v>5.6837999999999997</c:v>
                </c:pt>
                <c:pt idx="106">
                  <c:v>5.6837999999999997</c:v>
                </c:pt>
                <c:pt idx="107">
                  <c:v>5.7495000000000003</c:v>
                </c:pt>
                <c:pt idx="108">
                  <c:v>5.7495000000000003</c:v>
                </c:pt>
                <c:pt idx="109">
                  <c:v>5.8151999999999955</c:v>
                </c:pt>
                <c:pt idx="110">
                  <c:v>5.8151999999999955</c:v>
                </c:pt>
                <c:pt idx="111">
                  <c:v>5.9466000000000134</c:v>
                </c:pt>
                <c:pt idx="112">
                  <c:v>5.9466000000000134</c:v>
                </c:pt>
                <c:pt idx="113">
                  <c:v>6.0452000000000004</c:v>
                </c:pt>
                <c:pt idx="114">
                  <c:v>6.0452000000000004</c:v>
                </c:pt>
                <c:pt idx="115">
                  <c:v>6.0452000000000004</c:v>
                </c:pt>
                <c:pt idx="116">
                  <c:v>6.0452000000000004</c:v>
                </c:pt>
                <c:pt idx="117">
                  <c:v>6.0780000000000003</c:v>
                </c:pt>
                <c:pt idx="118">
                  <c:v>6.0780000000000003</c:v>
                </c:pt>
                <c:pt idx="119">
                  <c:v>6.1436999999999999</c:v>
                </c:pt>
                <c:pt idx="120">
                  <c:v>6.1436999999999999</c:v>
                </c:pt>
                <c:pt idx="121">
                  <c:v>6.1765999999999996</c:v>
                </c:pt>
                <c:pt idx="122">
                  <c:v>6.1765999999999996</c:v>
                </c:pt>
                <c:pt idx="123">
                  <c:v>6.2751999999999999</c:v>
                </c:pt>
                <c:pt idx="124">
                  <c:v>6.2751999999999999</c:v>
                </c:pt>
                <c:pt idx="125">
                  <c:v>6.4723000000000024</c:v>
                </c:pt>
                <c:pt idx="126">
                  <c:v>6.4723000000000024</c:v>
                </c:pt>
                <c:pt idx="127">
                  <c:v>6.5708000000000002</c:v>
                </c:pt>
                <c:pt idx="128">
                  <c:v>6.5708000000000002</c:v>
                </c:pt>
                <c:pt idx="129">
                  <c:v>6.6693999999999996</c:v>
                </c:pt>
                <c:pt idx="130">
                  <c:v>6.6693999999999996</c:v>
                </c:pt>
                <c:pt idx="131">
                  <c:v>6.7023000000000001</c:v>
                </c:pt>
                <c:pt idx="132">
                  <c:v>6.7023000000000001</c:v>
                </c:pt>
                <c:pt idx="133">
                  <c:v>6.9650999999999996</c:v>
                </c:pt>
                <c:pt idx="134">
                  <c:v>6.9650999999999996</c:v>
                </c:pt>
                <c:pt idx="135">
                  <c:v>7.0308000000000002</c:v>
                </c:pt>
                <c:pt idx="136">
                  <c:v>7.0308000000000002</c:v>
                </c:pt>
                <c:pt idx="137">
                  <c:v>7.0636999999999999</c:v>
                </c:pt>
                <c:pt idx="138">
                  <c:v>7.0636999999999999</c:v>
                </c:pt>
                <c:pt idx="139">
                  <c:v>7.6878999999999955</c:v>
                </c:pt>
                <c:pt idx="140">
                  <c:v>7.6878999999999955</c:v>
                </c:pt>
                <c:pt idx="141">
                  <c:v>7.8193000000000001</c:v>
                </c:pt>
                <c:pt idx="142">
                  <c:v>7.8193000000000001</c:v>
                </c:pt>
                <c:pt idx="143">
                  <c:v>8.0164000000000026</c:v>
                </c:pt>
                <c:pt idx="144">
                  <c:v>8.0164000000000026</c:v>
                </c:pt>
                <c:pt idx="145">
                  <c:v>8.0493000000000006</c:v>
                </c:pt>
                <c:pt idx="146">
                  <c:v>8.0493000000000006</c:v>
                </c:pt>
                <c:pt idx="147">
                  <c:v>8.1150000000000002</c:v>
                </c:pt>
                <c:pt idx="148">
                  <c:v>8.1150000000000002</c:v>
                </c:pt>
                <c:pt idx="149">
                  <c:v>8.3121000000000027</c:v>
                </c:pt>
                <c:pt idx="150">
                  <c:v>8.3121000000000027</c:v>
                </c:pt>
                <c:pt idx="151">
                  <c:v>8.3778000000000006</c:v>
                </c:pt>
                <c:pt idx="152">
                  <c:v>8.3778000000000006</c:v>
                </c:pt>
                <c:pt idx="153">
                  <c:v>8.4107000000000003</c:v>
                </c:pt>
                <c:pt idx="154">
                  <c:v>8.4107000000000003</c:v>
                </c:pt>
                <c:pt idx="155">
                  <c:v>8.6735000000000007</c:v>
                </c:pt>
                <c:pt idx="156">
                  <c:v>8.6735000000000007</c:v>
                </c:pt>
                <c:pt idx="157">
                  <c:v>8.9035000000000046</c:v>
                </c:pt>
                <c:pt idx="158">
                  <c:v>8.9035000000000046</c:v>
                </c:pt>
                <c:pt idx="159">
                  <c:v>9.0021000000000004</c:v>
                </c:pt>
                <c:pt idx="160">
                  <c:v>9.0021000000000004</c:v>
                </c:pt>
                <c:pt idx="161">
                  <c:v>9.0349000000000004</c:v>
                </c:pt>
                <c:pt idx="162">
                  <c:v>9.0349000000000004</c:v>
                </c:pt>
                <c:pt idx="163">
                  <c:v>9.5606000000000027</c:v>
                </c:pt>
                <c:pt idx="164">
                  <c:v>9.5606000000000027</c:v>
                </c:pt>
                <c:pt idx="165">
                  <c:v>9.7577000000000016</c:v>
                </c:pt>
                <c:pt idx="166">
                  <c:v>9.7577000000000016</c:v>
                </c:pt>
                <c:pt idx="167">
                  <c:v>9.8234000000000048</c:v>
                </c:pt>
                <c:pt idx="168">
                  <c:v>9.8234000000000048</c:v>
                </c:pt>
                <c:pt idx="169">
                  <c:v>9.8563000000000027</c:v>
                </c:pt>
                <c:pt idx="170">
                  <c:v>9.8563000000000027</c:v>
                </c:pt>
                <c:pt idx="171">
                  <c:v>9.9548000000000005</c:v>
                </c:pt>
                <c:pt idx="172">
                  <c:v>9.9548000000000005</c:v>
                </c:pt>
                <c:pt idx="173">
                  <c:v>10.152000000000006</c:v>
                </c:pt>
                <c:pt idx="174">
                  <c:v>10.152000000000006</c:v>
                </c:pt>
                <c:pt idx="175">
                  <c:v>10.3819</c:v>
                </c:pt>
                <c:pt idx="176">
                  <c:v>10.3819</c:v>
                </c:pt>
                <c:pt idx="177">
                  <c:v>10.4148</c:v>
                </c:pt>
                <c:pt idx="178">
                  <c:v>10.4148</c:v>
                </c:pt>
                <c:pt idx="179">
                  <c:v>10.4148</c:v>
                </c:pt>
                <c:pt idx="180">
                  <c:v>10.4148</c:v>
                </c:pt>
                <c:pt idx="181">
                  <c:v>10.4476</c:v>
                </c:pt>
                <c:pt idx="182">
                  <c:v>10.4476</c:v>
                </c:pt>
                <c:pt idx="183">
                  <c:v>10.5791</c:v>
                </c:pt>
                <c:pt idx="184">
                  <c:v>10.5791</c:v>
                </c:pt>
                <c:pt idx="185">
                  <c:v>10.6448</c:v>
                </c:pt>
                <c:pt idx="186">
                  <c:v>10.6448</c:v>
                </c:pt>
                <c:pt idx="187">
                  <c:v>10.7433</c:v>
                </c:pt>
                <c:pt idx="188">
                  <c:v>10.7433</c:v>
                </c:pt>
                <c:pt idx="189">
                  <c:v>10.809000000000006</c:v>
                </c:pt>
                <c:pt idx="190">
                  <c:v>10.809000000000006</c:v>
                </c:pt>
                <c:pt idx="191">
                  <c:v>10.874700000000002</c:v>
                </c:pt>
                <c:pt idx="192">
                  <c:v>10.874700000000002</c:v>
                </c:pt>
                <c:pt idx="193">
                  <c:v>10.9405</c:v>
                </c:pt>
                <c:pt idx="194">
                  <c:v>10.9405</c:v>
                </c:pt>
                <c:pt idx="195">
                  <c:v>11.039</c:v>
                </c:pt>
                <c:pt idx="196">
                  <c:v>11.039</c:v>
                </c:pt>
                <c:pt idx="197">
                  <c:v>11.104700000000001</c:v>
                </c:pt>
                <c:pt idx="198">
                  <c:v>11.104700000000001</c:v>
                </c:pt>
                <c:pt idx="199">
                  <c:v>11.104700000000001</c:v>
                </c:pt>
                <c:pt idx="200">
                  <c:v>11.104700000000001</c:v>
                </c:pt>
                <c:pt idx="201">
                  <c:v>11.3018</c:v>
                </c:pt>
                <c:pt idx="202">
                  <c:v>11.3018</c:v>
                </c:pt>
                <c:pt idx="203">
                  <c:v>11.433300000000001</c:v>
                </c:pt>
                <c:pt idx="204">
                  <c:v>11.433300000000001</c:v>
                </c:pt>
                <c:pt idx="205">
                  <c:v>11.433300000000001</c:v>
                </c:pt>
                <c:pt idx="206">
                  <c:v>11.433300000000001</c:v>
                </c:pt>
                <c:pt idx="207">
                  <c:v>11.433300000000001</c:v>
                </c:pt>
                <c:pt idx="208">
                  <c:v>11.433300000000001</c:v>
                </c:pt>
                <c:pt idx="209">
                  <c:v>11.466100000000004</c:v>
                </c:pt>
                <c:pt idx="210">
                  <c:v>11.466100000000004</c:v>
                </c:pt>
                <c:pt idx="211">
                  <c:v>11.499000000000002</c:v>
                </c:pt>
                <c:pt idx="212">
                  <c:v>11.499000000000002</c:v>
                </c:pt>
                <c:pt idx="213">
                  <c:v>11.499000000000002</c:v>
                </c:pt>
                <c:pt idx="214">
                  <c:v>11.499000000000002</c:v>
                </c:pt>
                <c:pt idx="215">
                  <c:v>11.6304</c:v>
                </c:pt>
                <c:pt idx="216">
                  <c:v>11.6304</c:v>
                </c:pt>
                <c:pt idx="217">
                  <c:v>11.6304</c:v>
                </c:pt>
                <c:pt idx="218">
                  <c:v>11.6304</c:v>
                </c:pt>
                <c:pt idx="219">
                  <c:v>11.6632</c:v>
                </c:pt>
                <c:pt idx="220">
                  <c:v>11.6632</c:v>
                </c:pt>
                <c:pt idx="221">
                  <c:v>11.696100000000001</c:v>
                </c:pt>
                <c:pt idx="222">
                  <c:v>11.696100000000001</c:v>
                </c:pt>
                <c:pt idx="223">
                  <c:v>11.9589</c:v>
                </c:pt>
                <c:pt idx="224">
                  <c:v>11.9589</c:v>
                </c:pt>
                <c:pt idx="225">
                  <c:v>12.0246</c:v>
                </c:pt>
                <c:pt idx="226">
                  <c:v>12.0246</c:v>
                </c:pt>
                <c:pt idx="227">
                  <c:v>12.0246</c:v>
                </c:pt>
                <c:pt idx="228">
                  <c:v>12.0246</c:v>
                </c:pt>
                <c:pt idx="229">
                  <c:v>12.123200000000001</c:v>
                </c:pt>
                <c:pt idx="230">
                  <c:v>12.123200000000001</c:v>
                </c:pt>
                <c:pt idx="231">
                  <c:v>12.2875</c:v>
                </c:pt>
                <c:pt idx="232">
                  <c:v>12.2875</c:v>
                </c:pt>
                <c:pt idx="233">
                  <c:v>12.386000000000006</c:v>
                </c:pt>
                <c:pt idx="234">
                  <c:v>12.386000000000006</c:v>
                </c:pt>
                <c:pt idx="235">
                  <c:v>12.5832</c:v>
                </c:pt>
                <c:pt idx="236">
                  <c:v>12.5832</c:v>
                </c:pt>
                <c:pt idx="237">
                  <c:v>12.616</c:v>
                </c:pt>
                <c:pt idx="238">
                  <c:v>12.616</c:v>
                </c:pt>
                <c:pt idx="239">
                  <c:v>12.714600000000001</c:v>
                </c:pt>
                <c:pt idx="240">
                  <c:v>12.714600000000001</c:v>
                </c:pt>
                <c:pt idx="241">
                  <c:v>12.747400000000001</c:v>
                </c:pt>
                <c:pt idx="242">
                  <c:v>12.747400000000001</c:v>
                </c:pt>
                <c:pt idx="243">
                  <c:v>12.7803</c:v>
                </c:pt>
                <c:pt idx="244">
                  <c:v>12.7803</c:v>
                </c:pt>
                <c:pt idx="245">
                  <c:v>12.7803</c:v>
                </c:pt>
                <c:pt idx="246">
                  <c:v>12.7803</c:v>
                </c:pt>
                <c:pt idx="247">
                  <c:v>12.9117</c:v>
                </c:pt>
                <c:pt idx="248">
                  <c:v>12.9117</c:v>
                </c:pt>
                <c:pt idx="249">
                  <c:v>12.944600000000001</c:v>
                </c:pt>
                <c:pt idx="250">
                  <c:v>12.944600000000001</c:v>
                </c:pt>
                <c:pt idx="251">
                  <c:v>13.043100000000001</c:v>
                </c:pt>
                <c:pt idx="252">
                  <c:v>13.043100000000001</c:v>
                </c:pt>
                <c:pt idx="253">
                  <c:v>13.076000000000002</c:v>
                </c:pt>
                <c:pt idx="254">
                  <c:v>13.076000000000002</c:v>
                </c:pt>
                <c:pt idx="255">
                  <c:v>13.1088</c:v>
                </c:pt>
                <c:pt idx="256">
                  <c:v>13.1088</c:v>
                </c:pt>
                <c:pt idx="257">
                  <c:v>13.1417</c:v>
                </c:pt>
                <c:pt idx="258">
                  <c:v>13.1417</c:v>
                </c:pt>
                <c:pt idx="259">
                  <c:v>13.2074</c:v>
                </c:pt>
                <c:pt idx="260">
                  <c:v>13.2074</c:v>
                </c:pt>
                <c:pt idx="261">
                  <c:v>13.4374</c:v>
                </c:pt>
                <c:pt idx="262">
                  <c:v>13.4374</c:v>
                </c:pt>
                <c:pt idx="263">
                  <c:v>13.4702</c:v>
                </c:pt>
                <c:pt idx="264">
                  <c:v>13.4702</c:v>
                </c:pt>
                <c:pt idx="265">
                  <c:v>13.5031</c:v>
                </c:pt>
                <c:pt idx="266">
                  <c:v>13.5031</c:v>
                </c:pt>
                <c:pt idx="267">
                  <c:v>13.5359</c:v>
                </c:pt>
                <c:pt idx="268">
                  <c:v>13.5359</c:v>
                </c:pt>
                <c:pt idx="269">
                  <c:v>13.700200000000001</c:v>
                </c:pt>
                <c:pt idx="270">
                  <c:v>13.700200000000001</c:v>
                </c:pt>
                <c:pt idx="271">
                  <c:v>13.8973</c:v>
                </c:pt>
                <c:pt idx="272">
                  <c:v>13.8973</c:v>
                </c:pt>
                <c:pt idx="273">
                  <c:v>13.963000000000006</c:v>
                </c:pt>
                <c:pt idx="274">
                  <c:v>13.963000000000006</c:v>
                </c:pt>
                <c:pt idx="275">
                  <c:v>13.995900000000002</c:v>
                </c:pt>
                <c:pt idx="276">
                  <c:v>13.995900000000002</c:v>
                </c:pt>
                <c:pt idx="277">
                  <c:v>14.028700000000001</c:v>
                </c:pt>
                <c:pt idx="278">
                  <c:v>14.028700000000001</c:v>
                </c:pt>
                <c:pt idx="279">
                  <c:v>14.0616</c:v>
                </c:pt>
                <c:pt idx="280">
                  <c:v>14.0616</c:v>
                </c:pt>
                <c:pt idx="281">
                  <c:v>14.1602</c:v>
                </c:pt>
                <c:pt idx="282">
                  <c:v>14.1602</c:v>
                </c:pt>
                <c:pt idx="283">
                  <c:v>14.1602</c:v>
                </c:pt>
                <c:pt idx="284">
                  <c:v>14.1602</c:v>
                </c:pt>
                <c:pt idx="285">
                  <c:v>14.193</c:v>
                </c:pt>
                <c:pt idx="286">
                  <c:v>14.193</c:v>
                </c:pt>
                <c:pt idx="287">
                  <c:v>14.258700000000001</c:v>
                </c:pt>
                <c:pt idx="288">
                  <c:v>14.258700000000001</c:v>
                </c:pt>
                <c:pt idx="289">
                  <c:v>14.258700000000001</c:v>
                </c:pt>
                <c:pt idx="290">
                  <c:v>14.258700000000001</c:v>
                </c:pt>
                <c:pt idx="291">
                  <c:v>14.4887</c:v>
                </c:pt>
                <c:pt idx="292">
                  <c:v>14.4887</c:v>
                </c:pt>
                <c:pt idx="293">
                  <c:v>14.9815</c:v>
                </c:pt>
                <c:pt idx="294">
                  <c:v>14.9815</c:v>
                </c:pt>
                <c:pt idx="295">
                  <c:v>15.211500000000001</c:v>
                </c:pt>
                <c:pt idx="296">
                  <c:v>15.211500000000001</c:v>
                </c:pt>
                <c:pt idx="297">
                  <c:v>15.507200000000001</c:v>
                </c:pt>
                <c:pt idx="298">
                  <c:v>15.507200000000001</c:v>
                </c:pt>
                <c:pt idx="299">
                  <c:v>15.6715</c:v>
                </c:pt>
                <c:pt idx="300">
                  <c:v>15.6715</c:v>
                </c:pt>
                <c:pt idx="301">
                  <c:v>15.7372</c:v>
                </c:pt>
                <c:pt idx="302">
                  <c:v>15.7372</c:v>
                </c:pt>
                <c:pt idx="303">
                  <c:v>15.7372</c:v>
                </c:pt>
                <c:pt idx="304">
                  <c:v>15.7372</c:v>
                </c:pt>
                <c:pt idx="305">
                  <c:v>15.77</c:v>
                </c:pt>
                <c:pt idx="306">
                  <c:v>15.77</c:v>
                </c:pt>
                <c:pt idx="307">
                  <c:v>15.901400000000002</c:v>
                </c:pt>
                <c:pt idx="308">
                  <c:v>15.901400000000002</c:v>
                </c:pt>
                <c:pt idx="309">
                  <c:v>15.901400000000002</c:v>
                </c:pt>
                <c:pt idx="310">
                  <c:v>15.901400000000002</c:v>
                </c:pt>
                <c:pt idx="311">
                  <c:v>16.262799999999874</c:v>
                </c:pt>
                <c:pt idx="312">
                  <c:v>16.262799999999874</c:v>
                </c:pt>
                <c:pt idx="313">
                  <c:v>16.394300000000001</c:v>
                </c:pt>
                <c:pt idx="314">
                  <c:v>16.394300000000001</c:v>
                </c:pt>
                <c:pt idx="315">
                  <c:v>16.525699999999919</c:v>
                </c:pt>
                <c:pt idx="316">
                  <c:v>16.525699999999919</c:v>
                </c:pt>
                <c:pt idx="317">
                  <c:v>16.558499999999931</c:v>
                </c:pt>
                <c:pt idx="318">
                  <c:v>16.558499999999931</c:v>
                </c:pt>
                <c:pt idx="319">
                  <c:v>16.558499999999931</c:v>
                </c:pt>
                <c:pt idx="320">
                  <c:v>16.558499999999931</c:v>
                </c:pt>
                <c:pt idx="321">
                  <c:v>16.5914</c:v>
                </c:pt>
                <c:pt idx="322">
                  <c:v>16.5914</c:v>
                </c:pt>
                <c:pt idx="323">
                  <c:v>16.624199999999988</c:v>
                </c:pt>
                <c:pt idx="324">
                  <c:v>16.624199999999988</c:v>
                </c:pt>
                <c:pt idx="325">
                  <c:v>16.788499999999885</c:v>
                </c:pt>
                <c:pt idx="326">
                  <c:v>16.788499999999885</c:v>
                </c:pt>
                <c:pt idx="327">
                  <c:v>16.821400000000001</c:v>
                </c:pt>
                <c:pt idx="328">
                  <c:v>16.821400000000001</c:v>
                </c:pt>
                <c:pt idx="329">
                  <c:v>17.051300000000001</c:v>
                </c:pt>
                <c:pt idx="330">
                  <c:v>17.051300000000001</c:v>
                </c:pt>
                <c:pt idx="331">
                  <c:v>17.084199999999989</c:v>
                </c:pt>
                <c:pt idx="332">
                  <c:v>17.084199999999989</c:v>
                </c:pt>
                <c:pt idx="333">
                  <c:v>17.117000000000068</c:v>
                </c:pt>
                <c:pt idx="334">
                  <c:v>17.117000000000068</c:v>
                </c:pt>
                <c:pt idx="335">
                  <c:v>17.478399999999915</c:v>
                </c:pt>
                <c:pt idx="336">
                  <c:v>17.478399999999915</c:v>
                </c:pt>
                <c:pt idx="337">
                  <c:v>17.478399999999915</c:v>
                </c:pt>
                <c:pt idx="338">
                  <c:v>17.478399999999915</c:v>
                </c:pt>
                <c:pt idx="339">
                  <c:v>17.478399999999915</c:v>
                </c:pt>
                <c:pt idx="340">
                  <c:v>17.478399999999915</c:v>
                </c:pt>
                <c:pt idx="341">
                  <c:v>17.708399999999919</c:v>
                </c:pt>
                <c:pt idx="342">
                  <c:v>17.708399999999919</c:v>
                </c:pt>
                <c:pt idx="343">
                  <c:v>17.839800000000064</c:v>
                </c:pt>
                <c:pt idx="344">
                  <c:v>17.839800000000064</c:v>
                </c:pt>
                <c:pt idx="345">
                  <c:v>17.905499999999904</c:v>
                </c:pt>
                <c:pt idx="346">
                  <c:v>17.905499999999904</c:v>
                </c:pt>
                <c:pt idx="347">
                  <c:v>17.938399999999923</c:v>
                </c:pt>
                <c:pt idx="348">
                  <c:v>17.938399999999923</c:v>
                </c:pt>
                <c:pt idx="349">
                  <c:v>18.004100000000001</c:v>
                </c:pt>
                <c:pt idx="350">
                  <c:v>18.004100000000001</c:v>
                </c:pt>
                <c:pt idx="351">
                  <c:v>18.004100000000001</c:v>
                </c:pt>
                <c:pt idx="352">
                  <c:v>18.004100000000001</c:v>
                </c:pt>
                <c:pt idx="353">
                  <c:v>18.102699999999931</c:v>
                </c:pt>
                <c:pt idx="354">
                  <c:v>18.102699999999931</c:v>
                </c:pt>
                <c:pt idx="355">
                  <c:v>18.299800000000001</c:v>
                </c:pt>
                <c:pt idx="356">
                  <c:v>18.299800000000001</c:v>
                </c:pt>
                <c:pt idx="357">
                  <c:v>18.365499999999916</c:v>
                </c:pt>
                <c:pt idx="358">
                  <c:v>18.365499999999916</c:v>
                </c:pt>
                <c:pt idx="359">
                  <c:v>18.398399999999931</c:v>
                </c:pt>
                <c:pt idx="360">
                  <c:v>18.398399999999931</c:v>
                </c:pt>
                <c:pt idx="361">
                  <c:v>18.792599999999904</c:v>
                </c:pt>
                <c:pt idx="362">
                  <c:v>18.792599999999904</c:v>
                </c:pt>
                <c:pt idx="363">
                  <c:v>19.121099999999988</c:v>
                </c:pt>
                <c:pt idx="364">
                  <c:v>19.121099999999988</c:v>
                </c:pt>
                <c:pt idx="365">
                  <c:v>19.186900000000001</c:v>
                </c:pt>
                <c:pt idx="366">
                  <c:v>19.186900000000001</c:v>
                </c:pt>
                <c:pt idx="367">
                  <c:v>19.2197</c:v>
                </c:pt>
                <c:pt idx="368">
                  <c:v>19.2197</c:v>
                </c:pt>
                <c:pt idx="369">
                  <c:v>19.2197</c:v>
                </c:pt>
                <c:pt idx="370">
                  <c:v>19.2197</c:v>
                </c:pt>
                <c:pt idx="371">
                  <c:v>19.285399999999886</c:v>
                </c:pt>
                <c:pt idx="372">
                  <c:v>19.285399999999886</c:v>
                </c:pt>
                <c:pt idx="373">
                  <c:v>19.384</c:v>
                </c:pt>
                <c:pt idx="374">
                  <c:v>19.384</c:v>
                </c:pt>
                <c:pt idx="375">
                  <c:v>19.416799999999931</c:v>
                </c:pt>
                <c:pt idx="376">
                  <c:v>19.416799999999931</c:v>
                </c:pt>
                <c:pt idx="377">
                  <c:v>19.614000000000065</c:v>
                </c:pt>
                <c:pt idx="378">
                  <c:v>19.614000000000065</c:v>
                </c:pt>
                <c:pt idx="379">
                  <c:v>19.811100000000035</c:v>
                </c:pt>
                <c:pt idx="380">
                  <c:v>19.811100000000035</c:v>
                </c:pt>
                <c:pt idx="381">
                  <c:v>19.811100000000035</c:v>
                </c:pt>
                <c:pt idx="382">
                  <c:v>19.811100000000035</c:v>
                </c:pt>
                <c:pt idx="383">
                  <c:v>19.942499999999885</c:v>
                </c:pt>
                <c:pt idx="384">
                  <c:v>19.942499999999885</c:v>
                </c:pt>
                <c:pt idx="385">
                  <c:v>19.975399999999919</c:v>
                </c:pt>
                <c:pt idx="386">
                  <c:v>19.975399999999919</c:v>
                </c:pt>
                <c:pt idx="387">
                  <c:v>20.106800000000035</c:v>
                </c:pt>
                <c:pt idx="388">
                  <c:v>20.106800000000035</c:v>
                </c:pt>
                <c:pt idx="389">
                  <c:v>20.172499999999989</c:v>
                </c:pt>
                <c:pt idx="390">
                  <c:v>20.172499999999989</c:v>
                </c:pt>
                <c:pt idx="391">
                  <c:v>20.205299999999923</c:v>
                </c:pt>
                <c:pt idx="392">
                  <c:v>20.205299999999923</c:v>
                </c:pt>
                <c:pt idx="393">
                  <c:v>20.238199999999942</c:v>
                </c:pt>
                <c:pt idx="394">
                  <c:v>20.238199999999942</c:v>
                </c:pt>
                <c:pt idx="395">
                  <c:v>20.928099999999915</c:v>
                </c:pt>
                <c:pt idx="396">
                  <c:v>20.928099999999915</c:v>
                </c:pt>
                <c:pt idx="397">
                  <c:v>21.026700000000002</c:v>
                </c:pt>
                <c:pt idx="398">
                  <c:v>21.026700000000002</c:v>
                </c:pt>
                <c:pt idx="399">
                  <c:v>21.0595</c:v>
                </c:pt>
                <c:pt idx="400">
                  <c:v>21.0595</c:v>
                </c:pt>
                <c:pt idx="401">
                  <c:v>21.322399999999924</c:v>
                </c:pt>
                <c:pt idx="402">
                  <c:v>21.322399999999924</c:v>
                </c:pt>
                <c:pt idx="403">
                  <c:v>21.650900000000057</c:v>
                </c:pt>
                <c:pt idx="404">
                  <c:v>21.650900000000057</c:v>
                </c:pt>
                <c:pt idx="405">
                  <c:v>21.8809</c:v>
                </c:pt>
                <c:pt idx="406">
                  <c:v>21.8809</c:v>
                </c:pt>
                <c:pt idx="407">
                  <c:v>21.8809</c:v>
                </c:pt>
                <c:pt idx="408">
                  <c:v>21.8809</c:v>
                </c:pt>
                <c:pt idx="409">
                  <c:v>21.913799999999924</c:v>
                </c:pt>
                <c:pt idx="410">
                  <c:v>21.913799999999924</c:v>
                </c:pt>
                <c:pt idx="411">
                  <c:v>21.979500000000002</c:v>
                </c:pt>
                <c:pt idx="412">
                  <c:v>21.979500000000002</c:v>
                </c:pt>
                <c:pt idx="413">
                  <c:v>22.340900000000001</c:v>
                </c:pt>
                <c:pt idx="414">
                  <c:v>22.340900000000001</c:v>
                </c:pt>
                <c:pt idx="415">
                  <c:v>22.373699999999989</c:v>
                </c:pt>
                <c:pt idx="416">
                  <c:v>22.373699999999989</c:v>
                </c:pt>
                <c:pt idx="417">
                  <c:v>22.570799999999924</c:v>
                </c:pt>
                <c:pt idx="418">
                  <c:v>22.570799999999924</c:v>
                </c:pt>
                <c:pt idx="419">
                  <c:v>22.702299999999919</c:v>
                </c:pt>
                <c:pt idx="420">
                  <c:v>22.702299999999919</c:v>
                </c:pt>
                <c:pt idx="421">
                  <c:v>22.800799999999938</c:v>
                </c:pt>
                <c:pt idx="422">
                  <c:v>22.800799999999938</c:v>
                </c:pt>
                <c:pt idx="423">
                  <c:v>22.866499999999924</c:v>
                </c:pt>
                <c:pt idx="424">
                  <c:v>22.866499999999924</c:v>
                </c:pt>
                <c:pt idx="425">
                  <c:v>22.965099999999897</c:v>
                </c:pt>
                <c:pt idx="426">
                  <c:v>22.965099999999897</c:v>
                </c:pt>
                <c:pt idx="427">
                  <c:v>23.1294</c:v>
                </c:pt>
                <c:pt idx="428">
                  <c:v>23.1294</c:v>
                </c:pt>
                <c:pt idx="429">
                  <c:v>23.293599999999923</c:v>
                </c:pt>
                <c:pt idx="430">
                  <c:v>23.293599999999923</c:v>
                </c:pt>
                <c:pt idx="431">
                  <c:v>23.523599999999924</c:v>
                </c:pt>
                <c:pt idx="432">
                  <c:v>23.523599999999924</c:v>
                </c:pt>
                <c:pt idx="433">
                  <c:v>23.523599999999924</c:v>
                </c:pt>
                <c:pt idx="434">
                  <c:v>23.523599999999924</c:v>
                </c:pt>
                <c:pt idx="435">
                  <c:v>23.5565</c:v>
                </c:pt>
                <c:pt idx="436">
                  <c:v>23.5565</c:v>
                </c:pt>
                <c:pt idx="437">
                  <c:v>23.819299999999988</c:v>
                </c:pt>
                <c:pt idx="438">
                  <c:v>23.819299999999988</c:v>
                </c:pt>
                <c:pt idx="439">
                  <c:v>24.114999999999998</c:v>
                </c:pt>
                <c:pt idx="440">
                  <c:v>24.114999999999998</c:v>
                </c:pt>
                <c:pt idx="441">
                  <c:v>24.410699999999931</c:v>
                </c:pt>
                <c:pt idx="442">
                  <c:v>24.410699999999931</c:v>
                </c:pt>
                <c:pt idx="443">
                  <c:v>24.476400000000002</c:v>
                </c:pt>
                <c:pt idx="444">
                  <c:v>24.476400000000002</c:v>
                </c:pt>
                <c:pt idx="445">
                  <c:v>24.574900000000031</c:v>
                </c:pt>
                <c:pt idx="446">
                  <c:v>24.574900000000031</c:v>
                </c:pt>
                <c:pt idx="447">
                  <c:v>24.936299999999989</c:v>
                </c:pt>
                <c:pt idx="448">
                  <c:v>24.936299999999989</c:v>
                </c:pt>
                <c:pt idx="449">
                  <c:v>24.969199999999915</c:v>
                </c:pt>
                <c:pt idx="450">
                  <c:v>24.969199999999915</c:v>
                </c:pt>
                <c:pt idx="451">
                  <c:v>25.002099999999931</c:v>
                </c:pt>
                <c:pt idx="452">
                  <c:v>25.002099999999931</c:v>
                </c:pt>
                <c:pt idx="453">
                  <c:v>25.034900000000064</c:v>
                </c:pt>
                <c:pt idx="454">
                  <c:v>25.034900000000064</c:v>
                </c:pt>
                <c:pt idx="455">
                  <c:v>25.067799999999924</c:v>
                </c:pt>
                <c:pt idx="456">
                  <c:v>25.067799999999924</c:v>
                </c:pt>
                <c:pt idx="457">
                  <c:v>25.1006</c:v>
                </c:pt>
                <c:pt idx="458">
                  <c:v>25.1006</c:v>
                </c:pt>
                <c:pt idx="459">
                  <c:v>25.1663</c:v>
                </c:pt>
                <c:pt idx="460">
                  <c:v>25.1663</c:v>
                </c:pt>
                <c:pt idx="461">
                  <c:v>25.199200000000001</c:v>
                </c:pt>
                <c:pt idx="462">
                  <c:v>25.199200000000001</c:v>
                </c:pt>
                <c:pt idx="463">
                  <c:v>25.363399999999931</c:v>
                </c:pt>
                <c:pt idx="464">
                  <c:v>25.363399999999931</c:v>
                </c:pt>
                <c:pt idx="465">
                  <c:v>25.461999999999989</c:v>
                </c:pt>
                <c:pt idx="466">
                  <c:v>25.461999999999989</c:v>
                </c:pt>
                <c:pt idx="467">
                  <c:v>25.494900000000001</c:v>
                </c:pt>
                <c:pt idx="468">
                  <c:v>25.494900000000001</c:v>
                </c:pt>
                <c:pt idx="469">
                  <c:v>25.626300000000001</c:v>
                </c:pt>
                <c:pt idx="470">
                  <c:v>25.626300000000001</c:v>
                </c:pt>
                <c:pt idx="471">
                  <c:v>25.790599999999923</c:v>
                </c:pt>
                <c:pt idx="472">
                  <c:v>25.790599999999923</c:v>
                </c:pt>
                <c:pt idx="473">
                  <c:v>25.987699999999908</c:v>
                </c:pt>
                <c:pt idx="474">
                  <c:v>25.987699999999908</c:v>
                </c:pt>
                <c:pt idx="475">
                  <c:v>26.184799999999989</c:v>
                </c:pt>
                <c:pt idx="476">
                  <c:v>26.184799999999989</c:v>
                </c:pt>
                <c:pt idx="477">
                  <c:v>26.3491</c:v>
                </c:pt>
                <c:pt idx="478">
                  <c:v>26.3491</c:v>
                </c:pt>
                <c:pt idx="479">
                  <c:v>26.5791</c:v>
                </c:pt>
                <c:pt idx="480">
                  <c:v>26.5791</c:v>
                </c:pt>
                <c:pt idx="481">
                  <c:v>26.5791</c:v>
                </c:pt>
                <c:pt idx="482">
                  <c:v>26.5791</c:v>
                </c:pt>
                <c:pt idx="483">
                  <c:v>26.809000000000001</c:v>
                </c:pt>
                <c:pt idx="484">
                  <c:v>26.809000000000001</c:v>
                </c:pt>
                <c:pt idx="485">
                  <c:v>27.104700000000001</c:v>
                </c:pt>
                <c:pt idx="486">
                  <c:v>27.104700000000001</c:v>
                </c:pt>
                <c:pt idx="487">
                  <c:v>27.367599999999989</c:v>
                </c:pt>
                <c:pt idx="488">
                  <c:v>27.367599999999989</c:v>
                </c:pt>
                <c:pt idx="489">
                  <c:v>27.433299999999942</c:v>
                </c:pt>
                <c:pt idx="490">
                  <c:v>27.433299999999942</c:v>
                </c:pt>
                <c:pt idx="491">
                  <c:v>27.433299999999942</c:v>
                </c:pt>
                <c:pt idx="492">
                  <c:v>27.433299999999942</c:v>
                </c:pt>
                <c:pt idx="493">
                  <c:v>27.433299999999942</c:v>
                </c:pt>
                <c:pt idx="494">
                  <c:v>27.433299999999942</c:v>
                </c:pt>
                <c:pt idx="495">
                  <c:v>27.466099999999916</c:v>
                </c:pt>
                <c:pt idx="496">
                  <c:v>27.466099999999916</c:v>
                </c:pt>
                <c:pt idx="497">
                  <c:v>27.498999999999931</c:v>
                </c:pt>
                <c:pt idx="498">
                  <c:v>27.498999999999931</c:v>
                </c:pt>
                <c:pt idx="499">
                  <c:v>27.531800000000064</c:v>
                </c:pt>
                <c:pt idx="500">
                  <c:v>27.531800000000064</c:v>
                </c:pt>
                <c:pt idx="501">
                  <c:v>27.531800000000064</c:v>
                </c:pt>
                <c:pt idx="502">
                  <c:v>27.531800000000064</c:v>
                </c:pt>
                <c:pt idx="503">
                  <c:v>27.794699999999938</c:v>
                </c:pt>
                <c:pt idx="504">
                  <c:v>27.794699999999938</c:v>
                </c:pt>
                <c:pt idx="505">
                  <c:v>27.9589</c:v>
                </c:pt>
                <c:pt idx="506">
                  <c:v>27.9589</c:v>
                </c:pt>
                <c:pt idx="507">
                  <c:v>28.057500000000001</c:v>
                </c:pt>
                <c:pt idx="508">
                  <c:v>28.057500000000001</c:v>
                </c:pt>
                <c:pt idx="509">
                  <c:v>28.090299999999989</c:v>
                </c:pt>
                <c:pt idx="510">
                  <c:v>28.090299999999989</c:v>
                </c:pt>
                <c:pt idx="511">
                  <c:v>28.156099999999999</c:v>
                </c:pt>
                <c:pt idx="512">
                  <c:v>28.156099999999999</c:v>
                </c:pt>
                <c:pt idx="513">
                  <c:v>28.156099999999999</c:v>
                </c:pt>
                <c:pt idx="514">
                  <c:v>28.156099999999999</c:v>
                </c:pt>
                <c:pt idx="515">
                  <c:v>28.3203</c:v>
                </c:pt>
                <c:pt idx="516">
                  <c:v>28.3203</c:v>
                </c:pt>
                <c:pt idx="517">
                  <c:v>28.385999999999989</c:v>
                </c:pt>
                <c:pt idx="518">
                  <c:v>28.385999999999989</c:v>
                </c:pt>
                <c:pt idx="519">
                  <c:v>28.484599999999908</c:v>
                </c:pt>
                <c:pt idx="520">
                  <c:v>28.484599999999908</c:v>
                </c:pt>
                <c:pt idx="521">
                  <c:v>28.616000000000035</c:v>
                </c:pt>
                <c:pt idx="522">
                  <c:v>28.616000000000035</c:v>
                </c:pt>
                <c:pt idx="523">
                  <c:v>28.681699999999989</c:v>
                </c:pt>
                <c:pt idx="524">
                  <c:v>28.681699999999989</c:v>
                </c:pt>
                <c:pt idx="525">
                  <c:v>28.813099999999999</c:v>
                </c:pt>
                <c:pt idx="526">
                  <c:v>28.813099999999999</c:v>
                </c:pt>
                <c:pt idx="527">
                  <c:v>29.010300000000001</c:v>
                </c:pt>
                <c:pt idx="528">
                  <c:v>29.010300000000001</c:v>
                </c:pt>
                <c:pt idx="529">
                  <c:v>29.108799999999931</c:v>
                </c:pt>
                <c:pt idx="530">
                  <c:v>29.108799999999931</c:v>
                </c:pt>
                <c:pt idx="531">
                  <c:v>29.2074</c:v>
                </c:pt>
                <c:pt idx="532">
                  <c:v>29.2074</c:v>
                </c:pt>
                <c:pt idx="533">
                  <c:v>29.306000000000001</c:v>
                </c:pt>
                <c:pt idx="534">
                  <c:v>29.306000000000001</c:v>
                </c:pt>
                <c:pt idx="535">
                  <c:v>29.371700000000001</c:v>
                </c:pt>
                <c:pt idx="536">
                  <c:v>29.371700000000001</c:v>
                </c:pt>
                <c:pt idx="537">
                  <c:v>29.930199999999989</c:v>
                </c:pt>
                <c:pt idx="538">
                  <c:v>29.930199999999989</c:v>
                </c:pt>
                <c:pt idx="539">
                  <c:v>30.028699999999915</c:v>
                </c:pt>
                <c:pt idx="540">
                  <c:v>30.028699999999915</c:v>
                </c:pt>
                <c:pt idx="541">
                  <c:v>30.061599999999931</c:v>
                </c:pt>
                <c:pt idx="542">
                  <c:v>30.061599999999931</c:v>
                </c:pt>
                <c:pt idx="543">
                  <c:v>30.127300000000005</c:v>
                </c:pt>
                <c:pt idx="544">
                  <c:v>30.127300000000005</c:v>
                </c:pt>
                <c:pt idx="545">
                  <c:v>30.1602</c:v>
                </c:pt>
                <c:pt idx="546">
                  <c:v>30.1602</c:v>
                </c:pt>
                <c:pt idx="547">
                  <c:v>30.1602</c:v>
                </c:pt>
                <c:pt idx="548">
                  <c:v>30.1602</c:v>
                </c:pt>
                <c:pt idx="549">
                  <c:v>30.4559</c:v>
                </c:pt>
                <c:pt idx="550">
                  <c:v>30.4559</c:v>
                </c:pt>
                <c:pt idx="551">
                  <c:v>30.620100000000001</c:v>
                </c:pt>
                <c:pt idx="552">
                  <c:v>30.620100000000001</c:v>
                </c:pt>
                <c:pt idx="553">
                  <c:v>30.6858</c:v>
                </c:pt>
                <c:pt idx="554">
                  <c:v>30.6858</c:v>
                </c:pt>
                <c:pt idx="555">
                  <c:v>30.981499999999919</c:v>
                </c:pt>
                <c:pt idx="556">
                  <c:v>30.981499999999919</c:v>
                </c:pt>
                <c:pt idx="557">
                  <c:v>31.178599999999989</c:v>
                </c:pt>
                <c:pt idx="558">
                  <c:v>31.178599999999989</c:v>
                </c:pt>
                <c:pt idx="559">
                  <c:v>31.277200000000001</c:v>
                </c:pt>
                <c:pt idx="560">
                  <c:v>31.277200000000001</c:v>
                </c:pt>
                <c:pt idx="561">
                  <c:v>31.3429</c:v>
                </c:pt>
                <c:pt idx="562">
                  <c:v>31.3429</c:v>
                </c:pt>
                <c:pt idx="563">
                  <c:v>31.474299999999989</c:v>
                </c:pt>
                <c:pt idx="564">
                  <c:v>31.474299999999989</c:v>
                </c:pt>
                <c:pt idx="565">
                  <c:v>31.474299999999989</c:v>
                </c:pt>
                <c:pt idx="566">
                  <c:v>31.474299999999989</c:v>
                </c:pt>
                <c:pt idx="567">
                  <c:v>31.572900000000001</c:v>
                </c:pt>
                <c:pt idx="568">
                  <c:v>31.572900000000001</c:v>
                </c:pt>
                <c:pt idx="569">
                  <c:v>31.7043</c:v>
                </c:pt>
                <c:pt idx="570">
                  <c:v>31.7043</c:v>
                </c:pt>
                <c:pt idx="571">
                  <c:v>31.737200000000001</c:v>
                </c:pt>
                <c:pt idx="572">
                  <c:v>31.737200000000001</c:v>
                </c:pt>
                <c:pt idx="573">
                  <c:v>31.802900000000001</c:v>
                </c:pt>
                <c:pt idx="574">
                  <c:v>31.802900000000001</c:v>
                </c:pt>
                <c:pt idx="575">
                  <c:v>31.9343</c:v>
                </c:pt>
                <c:pt idx="576">
                  <c:v>31.9343</c:v>
                </c:pt>
                <c:pt idx="577">
                  <c:v>31.967099999999931</c:v>
                </c:pt>
                <c:pt idx="578">
                  <c:v>31.967099999999931</c:v>
                </c:pt>
                <c:pt idx="579">
                  <c:v>32</c:v>
                </c:pt>
                <c:pt idx="580">
                  <c:v>32</c:v>
                </c:pt>
                <c:pt idx="581">
                  <c:v>32.065700000000113</c:v>
                </c:pt>
                <c:pt idx="582">
                  <c:v>32.065700000000113</c:v>
                </c:pt>
                <c:pt idx="583">
                  <c:v>32.065700000000113</c:v>
                </c:pt>
                <c:pt idx="584">
                  <c:v>32.065700000000113</c:v>
                </c:pt>
                <c:pt idx="585">
                  <c:v>32.098600000000012</c:v>
                </c:pt>
                <c:pt idx="586">
                  <c:v>32.098600000000012</c:v>
                </c:pt>
                <c:pt idx="587">
                  <c:v>32.164300000000011</c:v>
                </c:pt>
                <c:pt idx="588">
                  <c:v>32.164300000000011</c:v>
                </c:pt>
                <c:pt idx="589">
                  <c:v>32.262800000000013</c:v>
                </c:pt>
                <c:pt idx="590">
                  <c:v>32.262800000000013</c:v>
                </c:pt>
                <c:pt idx="591">
                  <c:v>32.262800000000013</c:v>
                </c:pt>
                <c:pt idx="592">
                  <c:v>32.262800000000013</c:v>
                </c:pt>
                <c:pt idx="593">
                  <c:v>32.29570000000016</c:v>
                </c:pt>
                <c:pt idx="594">
                  <c:v>32.29570000000016</c:v>
                </c:pt>
                <c:pt idx="595">
                  <c:v>32.46</c:v>
                </c:pt>
                <c:pt idx="596">
                  <c:v>32.46</c:v>
                </c:pt>
                <c:pt idx="597">
                  <c:v>32.492800000000003</c:v>
                </c:pt>
                <c:pt idx="598">
                  <c:v>32.492800000000003</c:v>
                </c:pt>
                <c:pt idx="599">
                  <c:v>32.558500000000002</c:v>
                </c:pt>
                <c:pt idx="600">
                  <c:v>32.558500000000002</c:v>
                </c:pt>
                <c:pt idx="601">
                  <c:v>32.5914</c:v>
                </c:pt>
                <c:pt idx="602">
                  <c:v>32.5914</c:v>
                </c:pt>
                <c:pt idx="603">
                  <c:v>32.689900000000002</c:v>
                </c:pt>
                <c:pt idx="604">
                  <c:v>32.689900000000002</c:v>
                </c:pt>
                <c:pt idx="605">
                  <c:v>32.722800000000063</c:v>
                </c:pt>
                <c:pt idx="606">
                  <c:v>32.722800000000063</c:v>
                </c:pt>
                <c:pt idx="607">
                  <c:v>32.755600000000001</c:v>
                </c:pt>
                <c:pt idx="608">
                  <c:v>32.755600000000001</c:v>
                </c:pt>
                <c:pt idx="609">
                  <c:v>32.755600000000001</c:v>
                </c:pt>
                <c:pt idx="610">
                  <c:v>32.755600000000001</c:v>
                </c:pt>
                <c:pt idx="611">
                  <c:v>32.854199999999999</c:v>
                </c:pt>
                <c:pt idx="612">
                  <c:v>32.854199999999999</c:v>
                </c:pt>
                <c:pt idx="613">
                  <c:v>32.854199999999999</c:v>
                </c:pt>
                <c:pt idx="614">
                  <c:v>32.854199999999999</c:v>
                </c:pt>
                <c:pt idx="615">
                  <c:v>32.887099999999997</c:v>
                </c:pt>
                <c:pt idx="616">
                  <c:v>32.887099999999997</c:v>
                </c:pt>
                <c:pt idx="617">
                  <c:v>32.919899999999998</c:v>
                </c:pt>
                <c:pt idx="618">
                  <c:v>32.919899999999998</c:v>
                </c:pt>
                <c:pt idx="619">
                  <c:v>32.952800000000003</c:v>
                </c:pt>
                <c:pt idx="620">
                  <c:v>32.952800000000003</c:v>
                </c:pt>
                <c:pt idx="621">
                  <c:v>33.084200000000003</c:v>
                </c:pt>
                <c:pt idx="622">
                  <c:v>33.084200000000003</c:v>
                </c:pt>
                <c:pt idx="623">
                  <c:v>33.149900000000002</c:v>
                </c:pt>
                <c:pt idx="624">
                  <c:v>33.149900000000002</c:v>
                </c:pt>
                <c:pt idx="625">
                  <c:v>33.248500000000114</c:v>
                </c:pt>
                <c:pt idx="626">
                  <c:v>33.248500000000114</c:v>
                </c:pt>
                <c:pt idx="627">
                  <c:v>33.281300000000002</c:v>
                </c:pt>
                <c:pt idx="628">
                  <c:v>33.281300000000002</c:v>
                </c:pt>
                <c:pt idx="629">
                  <c:v>33.347000000000001</c:v>
                </c:pt>
                <c:pt idx="630">
                  <c:v>33.347000000000001</c:v>
                </c:pt>
                <c:pt idx="631">
                  <c:v>33.379899999999999</c:v>
                </c:pt>
                <c:pt idx="632">
                  <c:v>33.379899999999999</c:v>
                </c:pt>
                <c:pt idx="633">
                  <c:v>33.412700000000001</c:v>
                </c:pt>
                <c:pt idx="634">
                  <c:v>33.412700000000001</c:v>
                </c:pt>
                <c:pt idx="635">
                  <c:v>33.412700000000001</c:v>
                </c:pt>
                <c:pt idx="636">
                  <c:v>33.412700000000001</c:v>
                </c:pt>
                <c:pt idx="637">
                  <c:v>33.445600000000006</c:v>
                </c:pt>
                <c:pt idx="638">
                  <c:v>33.445600000000006</c:v>
                </c:pt>
                <c:pt idx="639">
                  <c:v>33.445600000000006</c:v>
                </c:pt>
                <c:pt idx="640">
                  <c:v>33.445600000000006</c:v>
                </c:pt>
                <c:pt idx="641">
                  <c:v>33.445600000000006</c:v>
                </c:pt>
                <c:pt idx="642">
                  <c:v>33.445600000000006</c:v>
                </c:pt>
                <c:pt idx="643">
                  <c:v>33.5441</c:v>
                </c:pt>
                <c:pt idx="644">
                  <c:v>33.5441</c:v>
                </c:pt>
                <c:pt idx="645">
                  <c:v>33.5441</c:v>
                </c:pt>
                <c:pt idx="646">
                  <c:v>33.5441</c:v>
                </c:pt>
                <c:pt idx="647">
                  <c:v>33.577000000000005</c:v>
                </c:pt>
                <c:pt idx="648">
                  <c:v>33.577000000000005</c:v>
                </c:pt>
                <c:pt idx="649">
                  <c:v>33.642700000000012</c:v>
                </c:pt>
                <c:pt idx="650">
                  <c:v>33.642700000000012</c:v>
                </c:pt>
                <c:pt idx="651">
                  <c:v>33.675600000000003</c:v>
                </c:pt>
                <c:pt idx="652">
                  <c:v>33.675600000000003</c:v>
                </c:pt>
                <c:pt idx="653">
                  <c:v>33.774100000000011</c:v>
                </c:pt>
                <c:pt idx="654">
                  <c:v>33.774100000000011</c:v>
                </c:pt>
                <c:pt idx="655">
                  <c:v>33.807000000000002</c:v>
                </c:pt>
                <c:pt idx="656">
                  <c:v>33.807000000000002</c:v>
                </c:pt>
                <c:pt idx="657">
                  <c:v>33.839800000000004</c:v>
                </c:pt>
                <c:pt idx="658">
                  <c:v>33.839800000000004</c:v>
                </c:pt>
                <c:pt idx="659">
                  <c:v>33.872700000000002</c:v>
                </c:pt>
                <c:pt idx="660">
                  <c:v>33.872700000000002</c:v>
                </c:pt>
                <c:pt idx="661">
                  <c:v>33.872700000000002</c:v>
                </c:pt>
                <c:pt idx="662">
                  <c:v>33.872700000000002</c:v>
                </c:pt>
                <c:pt idx="663">
                  <c:v>34.004100000000001</c:v>
                </c:pt>
                <c:pt idx="664">
                  <c:v>34.004100000000001</c:v>
                </c:pt>
                <c:pt idx="665">
                  <c:v>34.037000000000006</c:v>
                </c:pt>
                <c:pt idx="666">
                  <c:v>34.037000000000006</c:v>
                </c:pt>
                <c:pt idx="667">
                  <c:v>34.069800000000001</c:v>
                </c:pt>
                <c:pt idx="668">
                  <c:v>34.069800000000001</c:v>
                </c:pt>
                <c:pt idx="669">
                  <c:v>34.102700000000013</c:v>
                </c:pt>
                <c:pt idx="670">
                  <c:v>34.102700000000013</c:v>
                </c:pt>
                <c:pt idx="671">
                  <c:v>34.102700000000013</c:v>
                </c:pt>
                <c:pt idx="672">
                  <c:v>34.102700000000013</c:v>
                </c:pt>
                <c:pt idx="673">
                  <c:v>34.2012</c:v>
                </c:pt>
                <c:pt idx="674">
                  <c:v>34.2012</c:v>
                </c:pt>
                <c:pt idx="675">
                  <c:v>34.266900000000113</c:v>
                </c:pt>
                <c:pt idx="676">
                  <c:v>34.266900000000113</c:v>
                </c:pt>
                <c:pt idx="677">
                  <c:v>34.266900000000113</c:v>
                </c:pt>
                <c:pt idx="678">
                  <c:v>34.266900000000113</c:v>
                </c:pt>
                <c:pt idx="679">
                  <c:v>34.398400000000002</c:v>
                </c:pt>
                <c:pt idx="680">
                  <c:v>34.398400000000002</c:v>
                </c:pt>
                <c:pt idx="681">
                  <c:v>34.562600000000003</c:v>
                </c:pt>
                <c:pt idx="682">
                  <c:v>34.562600000000003</c:v>
                </c:pt>
                <c:pt idx="683">
                  <c:v>34.562600000000003</c:v>
                </c:pt>
                <c:pt idx="684">
                  <c:v>34.562600000000003</c:v>
                </c:pt>
                <c:pt idx="685">
                  <c:v>34.694000000000003</c:v>
                </c:pt>
                <c:pt idx="686">
                  <c:v>34.694000000000003</c:v>
                </c:pt>
                <c:pt idx="687">
                  <c:v>34.726900000000114</c:v>
                </c:pt>
                <c:pt idx="688">
                  <c:v>34.726900000000114</c:v>
                </c:pt>
                <c:pt idx="689">
                  <c:v>34.759800000000006</c:v>
                </c:pt>
                <c:pt idx="690">
                  <c:v>34.759800000000006</c:v>
                </c:pt>
                <c:pt idx="691">
                  <c:v>34.792600000000114</c:v>
                </c:pt>
                <c:pt idx="692">
                  <c:v>34.792600000000114</c:v>
                </c:pt>
                <c:pt idx="693">
                  <c:v>34.8583</c:v>
                </c:pt>
                <c:pt idx="694">
                  <c:v>34.8583</c:v>
                </c:pt>
                <c:pt idx="695">
                  <c:v>34.924000000000007</c:v>
                </c:pt>
                <c:pt idx="696">
                  <c:v>34.924000000000007</c:v>
                </c:pt>
                <c:pt idx="697">
                  <c:v>34.956899999999997</c:v>
                </c:pt>
                <c:pt idx="698">
                  <c:v>34.956899999999997</c:v>
                </c:pt>
                <c:pt idx="699">
                  <c:v>34.956899999999997</c:v>
                </c:pt>
                <c:pt idx="700">
                  <c:v>34.956899999999997</c:v>
                </c:pt>
                <c:pt idx="701">
                  <c:v>34.989699999999999</c:v>
                </c:pt>
                <c:pt idx="702">
                  <c:v>34.989699999999999</c:v>
                </c:pt>
                <c:pt idx="703">
                  <c:v>35.055400000000006</c:v>
                </c:pt>
                <c:pt idx="704">
                  <c:v>35.055400000000006</c:v>
                </c:pt>
                <c:pt idx="705">
                  <c:v>35.121100000000013</c:v>
                </c:pt>
                <c:pt idx="706">
                  <c:v>35.121100000000013</c:v>
                </c:pt>
                <c:pt idx="707">
                  <c:v>35.186900000000001</c:v>
                </c:pt>
                <c:pt idx="708">
                  <c:v>35.186900000000001</c:v>
                </c:pt>
                <c:pt idx="709">
                  <c:v>35.186900000000001</c:v>
                </c:pt>
                <c:pt idx="710">
                  <c:v>35.186900000000001</c:v>
                </c:pt>
                <c:pt idx="711">
                  <c:v>35.219700000000003</c:v>
                </c:pt>
                <c:pt idx="712">
                  <c:v>35.219700000000003</c:v>
                </c:pt>
                <c:pt idx="713">
                  <c:v>35.318300000000001</c:v>
                </c:pt>
                <c:pt idx="714">
                  <c:v>35.318300000000001</c:v>
                </c:pt>
                <c:pt idx="715">
                  <c:v>35.416800000000002</c:v>
                </c:pt>
                <c:pt idx="716">
                  <c:v>35.416800000000002</c:v>
                </c:pt>
                <c:pt idx="717">
                  <c:v>35.482500000000002</c:v>
                </c:pt>
                <c:pt idx="718">
                  <c:v>35.482500000000002</c:v>
                </c:pt>
                <c:pt idx="719">
                  <c:v>35.482500000000002</c:v>
                </c:pt>
                <c:pt idx="720">
                  <c:v>35.482500000000002</c:v>
                </c:pt>
                <c:pt idx="721">
                  <c:v>35.5154</c:v>
                </c:pt>
                <c:pt idx="722">
                  <c:v>35.5154</c:v>
                </c:pt>
                <c:pt idx="723">
                  <c:v>35.646800000000006</c:v>
                </c:pt>
                <c:pt idx="724">
                  <c:v>35.646800000000006</c:v>
                </c:pt>
                <c:pt idx="725">
                  <c:v>35.679700000000011</c:v>
                </c:pt>
                <c:pt idx="726">
                  <c:v>35.679700000000011</c:v>
                </c:pt>
                <c:pt idx="727">
                  <c:v>35.712500000000013</c:v>
                </c:pt>
                <c:pt idx="728">
                  <c:v>35.712500000000013</c:v>
                </c:pt>
                <c:pt idx="729">
                  <c:v>35.745400000000011</c:v>
                </c:pt>
                <c:pt idx="730">
                  <c:v>35.745400000000011</c:v>
                </c:pt>
                <c:pt idx="731">
                  <c:v>35.843899999999998</c:v>
                </c:pt>
                <c:pt idx="732">
                  <c:v>35.843899999999998</c:v>
                </c:pt>
                <c:pt idx="733">
                  <c:v>35.942500000000003</c:v>
                </c:pt>
                <c:pt idx="734">
                  <c:v>35.942500000000003</c:v>
                </c:pt>
                <c:pt idx="735">
                  <c:v>36.073900000000002</c:v>
                </c:pt>
                <c:pt idx="736">
                  <c:v>36.073900000000002</c:v>
                </c:pt>
                <c:pt idx="737">
                  <c:v>36.139600000000002</c:v>
                </c:pt>
                <c:pt idx="738">
                  <c:v>36.139600000000002</c:v>
                </c:pt>
                <c:pt idx="739">
                  <c:v>36.139600000000002</c:v>
                </c:pt>
                <c:pt idx="740">
                  <c:v>36.139600000000002</c:v>
                </c:pt>
                <c:pt idx="741">
                  <c:v>36.139600000000002</c:v>
                </c:pt>
                <c:pt idx="742">
                  <c:v>36.139600000000002</c:v>
                </c:pt>
                <c:pt idx="743">
                  <c:v>36.172500000000063</c:v>
                </c:pt>
                <c:pt idx="744">
                  <c:v>36.172500000000063</c:v>
                </c:pt>
                <c:pt idx="745">
                  <c:v>36.172500000000063</c:v>
                </c:pt>
                <c:pt idx="746">
                  <c:v>36.172500000000063</c:v>
                </c:pt>
                <c:pt idx="747">
                  <c:v>36.238200000000013</c:v>
                </c:pt>
                <c:pt idx="748">
                  <c:v>36.238200000000013</c:v>
                </c:pt>
                <c:pt idx="749">
                  <c:v>36.271000000000001</c:v>
                </c:pt>
                <c:pt idx="750">
                  <c:v>36.271000000000001</c:v>
                </c:pt>
                <c:pt idx="751">
                  <c:v>36.402500000000003</c:v>
                </c:pt>
                <c:pt idx="752">
                  <c:v>36.402500000000003</c:v>
                </c:pt>
                <c:pt idx="753">
                  <c:v>36.435300000000012</c:v>
                </c:pt>
                <c:pt idx="754">
                  <c:v>36.435300000000012</c:v>
                </c:pt>
                <c:pt idx="755">
                  <c:v>36.501000000000005</c:v>
                </c:pt>
                <c:pt idx="756">
                  <c:v>36.501000000000005</c:v>
                </c:pt>
                <c:pt idx="757">
                  <c:v>36.533900000000003</c:v>
                </c:pt>
                <c:pt idx="758">
                  <c:v>36.533900000000003</c:v>
                </c:pt>
                <c:pt idx="759">
                  <c:v>36.599600000000002</c:v>
                </c:pt>
                <c:pt idx="760">
                  <c:v>36.599600000000002</c:v>
                </c:pt>
                <c:pt idx="761">
                  <c:v>36.599600000000002</c:v>
                </c:pt>
                <c:pt idx="762">
                  <c:v>36.599600000000002</c:v>
                </c:pt>
                <c:pt idx="763">
                  <c:v>36.599600000000002</c:v>
                </c:pt>
                <c:pt idx="764">
                  <c:v>36.599600000000002</c:v>
                </c:pt>
                <c:pt idx="765">
                  <c:v>36.66530000000013</c:v>
                </c:pt>
                <c:pt idx="766">
                  <c:v>36.66530000000013</c:v>
                </c:pt>
                <c:pt idx="767">
                  <c:v>37.092400000000012</c:v>
                </c:pt>
                <c:pt idx="768">
                  <c:v>37.092400000000012</c:v>
                </c:pt>
                <c:pt idx="769">
                  <c:v>37.322400000000002</c:v>
                </c:pt>
                <c:pt idx="770">
                  <c:v>37.322400000000002</c:v>
                </c:pt>
                <c:pt idx="771">
                  <c:v>37.388100000000001</c:v>
                </c:pt>
                <c:pt idx="772">
                  <c:v>37.388100000000001</c:v>
                </c:pt>
                <c:pt idx="773">
                  <c:v>37.486699999999999</c:v>
                </c:pt>
                <c:pt idx="774">
                  <c:v>37.486699999999999</c:v>
                </c:pt>
                <c:pt idx="775">
                  <c:v>37.552400000000006</c:v>
                </c:pt>
                <c:pt idx="776">
                  <c:v>37.552400000000006</c:v>
                </c:pt>
                <c:pt idx="777">
                  <c:v>37.552400000000006</c:v>
                </c:pt>
                <c:pt idx="778">
                  <c:v>37.552400000000006</c:v>
                </c:pt>
                <c:pt idx="779">
                  <c:v>37.5852</c:v>
                </c:pt>
                <c:pt idx="780">
                  <c:v>37.5852</c:v>
                </c:pt>
                <c:pt idx="781">
                  <c:v>37.683800000000005</c:v>
                </c:pt>
                <c:pt idx="782">
                  <c:v>37.683800000000005</c:v>
                </c:pt>
                <c:pt idx="783">
                  <c:v>37.782300000000063</c:v>
                </c:pt>
                <c:pt idx="784">
                  <c:v>37.782300000000063</c:v>
                </c:pt>
                <c:pt idx="785">
                  <c:v>37.815200000000004</c:v>
                </c:pt>
                <c:pt idx="786">
                  <c:v>37.815200000000004</c:v>
                </c:pt>
                <c:pt idx="787">
                  <c:v>37.913800000000002</c:v>
                </c:pt>
                <c:pt idx="788">
                  <c:v>37.913800000000002</c:v>
                </c:pt>
                <c:pt idx="789">
                  <c:v>38.012300000000003</c:v>
                </c:pt>
                <c:pt idx="790">
                  <c:v>38.012300000000003</c:v>
                </c:pt>
                <c:pt idx="791">
                  <c:v>38.209400000000002</c:v>
                </c:pt>
                <c:pt idx="792">
                  <c:v>38.209400000000002</c:v>
                </c:pt>
                <c:pt idx="793">
                  <c:v>38.242300000000114</c:v>
                </c:pt>
                <c:pt idx="794">
                  <c:v>38.242300000000114</c:v>
                </c:pt>
                <c:pt idx="795">
                  <c:v>38.242300000000114</c:v>
                </c:pt>
                <c:pt idx="796">
                  <c:v>38.242300000000114</c:v>
                </c:pt>
                <c:pt idx="797">
                  <c:v>38.308</c:v>
                </c:pt>
                <c:pt idx="798">
                  <c:v>38.308</c:v>
                </c:pt>
                <c:pt idx="799">
                  <c:v>38.505100000000013</c:v>
                </c:pt>
                <c:pt idx="800">
                  <c:v>38.505100000000013</c:v>
                </c:pt>
                <c:pt idx="801">
                  <c:v>38.570800000000006</c:v>
                </c:pt>
                <c:pt idx="802">
                  <c:v>38.570800000000006</c:v>
                </c:pt>
                <c:pt idx="803">
                  <c:v>38.636600000000001</c:v>
                </c:pt>
                <c:pt idx="804">
                  <c:v>38.636600000000001</c:v>
                </c:pt>
                <c:pt idx="805">
                  <c:v>38.636600000000001</c:v>
                </c:pt>
                <c:pt idx="806">
                  <c:v>38.636600000000001</c:v>
                </c:pt>
                <c:pt idx="807">
                  <c:v>38.669400000000003</c:v>
                </c:pt>
                <c:pt idx="808">
                  <c:v>38.669400000000003</c:v>
                </c:pt>
                <c:pt idx="809">
                  <c:v>38.702300000000122</c:v>
                </c:pt>
                <c:pt idx="810">
                  <c:v>38.702300000000122</c:v>
                </c:pt>
                <c:pt idx="811">
                  <c:v>38.866500000000002</c:v>
                </c:pt>
                <c:pt idx="812">
                  <c:v>38.866500000000002</c:v>
                </c:pt>
                <c:pt idx="813">
                  <c:v>38.866500000000002</c:v>
                </c:pt>
                <c:pt idx="814">
                  <c:v>38.866500000000002</c:v>
                </c:pt>
                <c:pt idx="815">
                  <c:v>38.8994</c:v>
                </c:pt>
                <c:pt idx="816">
                  <c:v>38.8994</c:v>
                </c:pt>
                <c:pt idx="817">
                  <c:v>39.030800000000006</c:v>
                </c:pt>
                <c:pt idx="818">
                  <c:v>39.030800000000006</c:v>
                </c:pt>
                <c:pt idx="819">
                  <c:v>39.096500000000013</c:v>
                </c:pt>
                <c:pt idx="820">
                  <c:v>39.096500000000013</c:v>
                </c:pt>
                <c:pt idx="821">
                  <c:v>39.129400000000011</c:v>
                </c:pt>
                <c:pt idx="822">
                  <c:v>39.129400000000011</c:v>
                </c:pt>
                <c:pt idx="823">
                  <c:v>39.129400000000011</c:v>
                </c:pt>
                <c:pt idx="824">
                  <c:v>39.129400000000011</c:v>
                </c:pt>
                <c:pt idx="825">
                  <c:v>39.129400000000011</c:v>
                </c:pt>
                <c:pt idx="826">
                  <c:v>39.129400000000011</c:v>
                </c:pt>
                <c:pt idx="827">
                  <c:v>39.162200000000013</c:v>
                </c:pt>
                <c:pt idx="828">
                  <c:v>39.162200000000013</c:v>
                </c:pt>
                <c:pt idx="829">
                  <c:v>39.162200000000013</c:v>
                </c:pt>
                <c:pt idx="830">
                  <c:v>39.162200000000013</c:v>
                </c:pt>
                <c:pt idx="831">
                  <c:v>39.19510000000016</c:v>
                </c:pt>
                <c:pt idx="832">
                  <c:v>39.19510000000016</c:v>
                </c:pt>
                <c:pt idx="833">
                  <c:v>39.359299999999998</c:v>
                </c:pt>
                <c:pt idx="834">
                  <c:v>39.359299999999998</c:v>
                </c:pt>
                <c:pt idx="835">
                  <c:v>39.359299999999998</c:v>
                </c:pt>
                <c:pt idx="836">
                  <c:v>39.359299999999998</c:v>
                </c:pt>
                <c:pt idx="837">
                  <c:v>39.4908</c:v>
                </c:pt>
                <c:pt idx="838">
                  <c:v>39.4908</c:v>
                </c:pt>
                <c:pt idx="839">
                  <c:v>39.5565</c:v>
                </c:pt>
                <c:pt idx="840">
                  <c:v>39.5565</c:v>
                </c:pt>
                <c:pt idx="841">
                  <c:v>39.622200000000063</c:v>
                </c:pt>
                <c:pt idx="842">
                  <c:v>39.622200000000063</c:v>
                </c:pt>
                <c:pt idx="843">
                  <c:v>39.622200000000063</c:v>
                </c:pt>
                <c:pt idx="844">
                  <c:v>39.622200000000063</c:v>
                </c:pt>
                <c:pt idx="845">
                  <c:v>39.655000000000001</c:v>
                </c:pt>
                <c:pt idx="846">
                  <c:v>39.655000000000001</c:v>
                </c:pt>
                <c:pt idx="847">
                  <c:v>39.687899999999999</c:v>
                </c:pt>
                <c:pt idx="848">
                  <c:v>39.687899999999999</c:v>
                </c:pt>
                <c:pt idx="849">
                  <c:v>39.687899999999999</c:v>
                </c:pt>
                <c:pt idx="850">
                  <c:v>39.687899999999999</c:v>
                </c:pt>
                <c:pt idx="851">
                  <c:v>39.753600000000006</c:v>
                </c:pt>
                <c:pt idx="852">
                  <c:v>39.753600000000006</c:v>
                </c:pt>
                <c:pt idx="853">
                  <c:v>39.950699999999998</c:v>
                </c:pt>
                <c:pt idx="854">
                  <c:v>39.950699999999998</c:v>
                </c:pt>
                <c:pt idx="855">
                  <c:v>40.082100000000011</c:v>
                </c:pt>
                <c:pt idx="856">
                  <c:v>40.082100000000011</c:v>
                </c:pt>
                <c:pt idx="857">
                  <c:v>40.246400000000001</c:v>
                </c:pt>
                <c:pt idx="858">
                  <c:v>40.246400000000001</c:v>
                </c:pt>
                <c:pt idx="859">
                  <c:v>40.312100000000001</c:v>
                </c:pt>
                <c:pt idx="860">
                  <c:v>40.312100000000001</c:v>
                </c:pt>
                <c:pt idx="861">
                  <c:v>40.607800000000005</c:v>
                </c:pt>
                <c:pt idx="862">
                  <c:v>40.607800000000005</c:v>
                </c:pt>
                <c:pt idx="863">
                  <c:v>40.739200000000011</c:v>
                </c:pt>
                <c:pt idx="864">
                  <c:v>40.739200000000011</c:v>
                </c:pt>
                <c:pt idx="865">
                  <c:v>40.77210000000013</c:v>
                </c:pt>
                <c:pt idx="866">
                  <c:v>40.77210000000013</c:v>
                </c:pt>
                <c:pt idx="867">
                  <c:v>40.903500000000001</c:v>
                </c:pt>
                <c:pt idx="868">
                  <c:v>40.903500000000001</c:v>
                </c:pt>
                <c:pt idx="869">
                  <c:v>40.936300000000003</c:v>
                </c:pt>
                <c:pt idx="870">
                  <c:v>40.936300000000003</c:v>
                </c:pt>
                <c:pt idx="871">
                  <c:v>40.969200000000001</c:v>
                </c:pt>
                <c:pt idx="872">
                  <c:v>40.969200000000001</c:v>
                </c:pt>
                <c:pt idx="873">
                  <c:v>40.969200000000001</c:v>
                </c:pt>
                <c:pt idx="874">
                  <c:v>40.969200000000001</c:v>
                </c:pt>
                <c:pt idx="875">
                  <c:v>41.0349</c:v>
                </c:pt>
                <c:pt idx="876">
                  <c:v>41.0349</c:v>
                </c:pt>
                <c:pt idx="877">
                  <c:v>41.1006</c:v>
                </c:pt>
                <c:pt idx="878">
                  <c:v>41.1006</c:v>
                </c:pt>
                <c:pt idx="879">
                  <c:v>41.133500000000012</c:v>
                </c:pt>
                <c:pt idx="880">
                  <c:v>41.133500000000012</c:v>
                </c:pt>
                <c:pt idx="881">
                  <c:v>41.232000000000063</c:v>
                </c:pt>
                <c:pt idx="882">
                  <c:v>41.232000000000063</c:v>
                </c:pt>
                <c:pt idx="883">
                  <c:v>41.232000000000063</c:v>
                </c:pt>
                <c:pt idx="884">
                  <c:v>41.232000000000063</c:v>
                </c:pt>
                <c:pt idx="885">
                  <c:v>41.396300000000011</c:v>
                </c:pt>
                <c:pt idx="886">
                  <c:v>41.396300000000011</c:v>
                </c:pt>
                <c:pt idx="887">
                  <c:v>41.494900000000001</c:v>
                </c:pt>
                <c:pt idx="888">
                  <c:v>41.494900000000001</c:v>
                </c:pt>
                <c:pt idx="889">
                  <c:v>41.724800000000002</c:v>
                </c:pt>
                <c:pt idx="890">
                  <c:v>41.724800000000002</c:v>
                </c:pt>
                <c:pt idx="891">
                  <c:v>41.922000000000011</c:v>
                </c:pt>
                <c:pt idx="892">
                  <c:v>41.922000000000011</c:v>
                </c:pt>
                <c:pt idx="893">
                  <c:v>42.020500000000013</c:v>
                </c:pt>
                <c:pt idx="894">
                  <c:v>42.020500000000013</c:v>
                </c:pt>
                <c:pt idx="895">
                  <c:v>42.316200000000002</c:v>
                </c:pt>
                <c:pt idx="896">
                  <c:v>42.316200000000002</c:v>
                </c:pt>
                <c:pt idx="897">
                  <c:v>42.447600000000001</c:v>
                </c:pt>
                <c:pt idx="898">
                  <c:v>42.447600000000001</c:v>
                </c:pt>
                <c:pt idx="899">
                  <c:v>42.677600000000005</c:v>
                </c:pt>
                <c:pt idx="900">
                  <c:v>42.677600000000005</c:v>
                </c:pt>
                <c:pt idx="901">
                  <c:v>42.874699999999997</c:v>
                </c:pt>
                <c:pt idx="902">
                  <c:v>42.874699999999997</c:v>
                </c:pt>
                <c:pt idx="903">
                  <c:v>43.0062</c:v>
                </c:pt>
                <c:pt idx="904">
                  <c:v>43.0062</c:v>
                </c:pt>
                <c:pt idx="905">
                  <c:v>43.0062</c:v>
                </c:pt>
                <c:pt idx="906">
                  <c:v>43.0062</c:v>
                </c:pt>
                <c:pt idx="907">
                  <c:v>43.104700000000001</c:v>
                </c:pt>
                <c:pt idx="908">
                  <c:v>43.104700000000001</c:v>
                </c:pt>
                <c:pt idx="909">
                  <c:v>43.137600000000006</c:v>
                </c:pt>
                <c:pt idx="910">
                  <c:v>43.137600000000006</c:v>
                </c:pt>
                <c:pt idx="911">
                  <c:v>43.137600000000006</c:v>
                </c:pt>
                <c:pt idx="912">
                  <c:v>43.137600000000006</c:v>
                </c:pt>
                <c:pt idx="913">
                  <c:v>43.334699999999998</c:v>
                </c:pt>
                <c:pt idx="914">
                  <c:v>43.334699999999998</c:v>
                </c:pt>
                <c:pt idx="915">
                  <c:v>43.499000000000002</c:v>
                </c:pt>
                <c:pt idx="916">
                  <c:v>43.499000000000002</c:v>
                </c:pt>
                <c:pt idx="917">
                  <c:v>43.531800000000004</c:v>
                </c:pt>
                <c:pt idx="918">
                  <c:v>43.531800000000004</c:v>
                </c:pt>
                <c:pt idx="919">
                  <c:v>43.531800000000004</c:v>
                </c:pt>
                <c:pt idx="920">
                  <c:v>43.531800000000004</c:v>
                </c:pt>
                <c:pt idx="921">
                  <c:v>43.630400000000002</c:v>
                </c:pt>
                <c:pt idx="922">
                  <c:v>43.630400000000002</c:v>
                </c:pt>
                <c:pt idx="923">
                  <c:v>43.860400000000006</c:v>
                </c:pt>
                <c:pt idx="924">
                  <c:v>43.860400000000006</c:v>
                </c:pt>
                <c:pt idx="925">
                  <c:v>44.188900000000011</c:v>
                </c:pt>
                <c:pt idx="926">
                  <c:v>44.188900000000011</c:v>
                </c:pt>
                <c:pt idx="927">
                  <c:v>44.188900000000011</c:v>
                </c:pt>
                <c:pt idx="928">
                  <c:v>44.188900000000011</c:v>
                </c:pt>
                <c:pt idx="929">
                  <c:v>44.451699999999995</c:v>
                </c:pt>
                <c:pt idx="930">
                  <c:v>44.451699999999995</c:v>
                </c:pt>
                <c:pt idx="931">
                  <c:v>44.681699999999999</c:v>
                </c:pt>
                <c:pt idx="932">
                  <c:v>44.681699999999999</c:v>
                </c:pt>
                <c:pt idx="933">
                  <c:v>44.714600000000004</c:v>
                </c:pt>
                <c:pt idx="934">
                  <c:v>44.714600000000004</c:v>
                </c:pt>
                <c:pt idx="935">
                  <c:v>44.813099999999999</c:v>
                </c:pt>
                <c:pt idx="936">
                  <c:v>44.813099999999999</c:v>
                </c:pt>
                <c:pt idx="937">
                  <c:v>45.1417</c:v>
                </c:pt>
                <c:pt idx="938">
                  <c:v>45.1417</c:v>
                </c:pt>
                <c:pt idx="939">
                  <c:v>45.240200000000002</c:v>
                </c:pt>
                <c:pt idx="940">
                  <c:v>45.240200000000002</c:v>
                </c:pt>
                <c:pt idx="941">
                  <c:v>45.338800000000006</c:v>
                </c:pt>
                <c:pt idx="942">
                  <c:v>45.338800000000006</c:v>
                </c:pt>
                <c:pt idx="943">
                  <c:v>45.371699999999997</c:v>
                </c:pt>
                <c:pt idx="944">
                  <c:v>45.371699999999997</c:v>
                </c:pt>
                <c:pt idx="945">
                  <c:v>45.76590000000013</c:v>
                </c:pt>
                <c:pt idx="946">
                  <c:v>45.76590000000013</c:v>
                </c:pt>
                <c:pt idx="947">
                  <c:v>45.8645</c:v>
                </c:pt>
                <c:pt idx="948">
                  <c:v>45.8645</c:v>
                </c:pt>
                <c:pt idx="949">
                  <c:v>46.094500000000011</c:v>
                </c:pt>
                <c:pt idx="950">
                  <c:v>46.094500000000011</c:v>
                </c:pt>
                <c:pt idx="951">
                  <c:v>46.291600000000003</c:v>
                </c:pt>
                <c:pt idx="952">
                  <c:v>46.291600000000003</c:v>
                </c:pt>
                <c:pt idx="953">
                  <c:v>46.423000000000002</c:v>
                </c:pt>
                <c:pt idx="954">
                  <c:v>46.423000000000002</c:v>
                </c:pt>
                <c:pt idx="955">
                  <c:v>46.488700000000001</c:v>
                </c:pt>
                <c:pt idx="956">
                  <c:v>46.488700000000001</c:v>
                </c:pt>
                <c:pt idx="957">
                  <c:v>46.718700000000013</c:v>
                </c:pt>
                <c:pt idx="958">
                  <c:v>46.718700000000013</c:v>
                </c:pt>
                <c:pt idx="959">
                  <c:v>46.817199999999993</c:v>
                </c:pt>
                <c:pt idx="960">
                  <c:v>46.817199999999993</c:v>
                </c:pt>
                <c:pt idx="961">
                  <c:v>46.850099999999998</c:v>
                </c:pt>
                <c:pt idx="962">
                  <c:v>46.850099999999998</c:v>
                </c:pt>
                <c:pt idx="963">
                  <c:v>47.080100000000002</c:v>
                </c:pt>
                <c:pt idx="964">
                  <c:v>47.080100000000002</c:v>
                </c:pt>
                <c:pt idx="965">
                  <c:v>47.4086</c:v>
                </c:pt>
                <c:pt idx="966">
                  <c:v>47.4086</c:v>
                </c:pt>
                <c:pt idx="967">
                  <c:v>47.638600000000011</c:v>
                </c:pt>
                <c:pt idx="968">
                  <c:v>47.638600000000011</c:v>
                </c:pt>
                <c:pt idx="969">
                  <c:v>49.149900000000002</c:v>
                </c:pt>
                <c:pt idx="970">
                  <c:v>49.149900000000002</c:v>
                </c:pt>
                <c:pt idx="971">
                  <c:v>0</c:v>
                </c:pt>
                <c:pt idx="972">
                  <c:v>0.5585</c:v>
                </c:pt>
                <c:pt idx="973">
                  <c:v>0.5585</c:v>
                </c:pt>
                <c:pt idx="974">
                  <c:v>0.82140000000000002</c:v>
                </c:pt>
                <c:pt idx="975">
                  <c:v>0.82140000000000002</c:v>
                </c:pt>
                <c:pt idx="976">
                  <c:v>1.347</c:v>
                </c:pt>
                <c:pt idx="977">
                  <c:v>1.347</c:v>
                </c:pt>
                <c:pt idx="978">
                  <c:v>1.3798999999999961</c:v>
                </c:pt>
                <c:pt idx="979">
                  <c:v>1.3798999999999961</c:v>
                </c:pt>
                <c:pt idx="980">
                  <c:v>1.4126999999999956</c:v>
                </c:pt>
                <c:pt idx="981">
                  <c:v>1.4126999999999956</c:v>
                </c:pt>
                <c:pt idx="982">
                  <c:v>1.6427</c:v>
                </c:pt>
                <c:pt idx="983">
                  <c:v>1.6427</c:v>
                </c:pt>
                <c:pt idx="984">
                  <c:v>1.6756</c:v>
                </c:pt>
                <c:pt idx="985">
                  <c:v>1.6756</c:v>
                </c:pt>
                <c:pt idx="986">
                  <c:v>2.0041000000000002</c:v>
                </c:pt>
                <c:pt idx="987">
                  <c:v>2.0041000000000002</c:v>
                </c:pt>
                <c:pt idx="988">
                  <c:v>2.2012</c:v>
                </c:pt>
                <c:pt idx="989">
                  <c:v>2.2012</c:v>
                </c:pt>
                <c:pt idx="990">
                  <c:v>2.3983999999999988</c:v>
                </c:pt>
                <c:pt idx="991">
                  <c:v>2.3983999999999988</c:v>
                </c:pt>
                <c:pt idx="992">
                  <c:v>2.5297999999999998</c:v>
                </c:pt>
                <c:pt idx="993">
                  <c:v>2.5297999999999998</c:v>
                </c:pt>
                <c:pt idx="994">
                  <c:v>2.7269000000000001</c:v>
                </c:pt>
                <c:pt idx="995">
                  <c:v>2.7269000000000001</c:v>
                </c:pt>
                <c:pt idx="996">
                  <c:v>2.7597999999999998</c:v>
                </c:pt>
                <c:pt idx="997">
                  <c:v>2.7597999999999998</c:v>
                </c:pt>
                <c:pt idx="998">
                  <c:v>2.9897</c:v>
                </c:pt>
                <c:pt idx="999">
                  <c:v>2.9897</c:v>
                </c:pt>
                <c:pt idx="1000">
                  <c:v>3.2197</c:v>
                </c:pt>
                <c:pt idx="1001">
                  <c:v>3.2197</c:v>
                </c:pt>
                <c:pt idx="1002">
                  <c:v>3.4497</c:v>
                </c:pt>
                <c:pt idx="1003">
                  <c:v>3.4497</c:v>
                </c:pt>
                <c:pt idx="1004">
                  <c:v>3.5811000000000002</c:v>
                </c:pt>
                <c:pt idx="1005">
                  <c:v>3.5811000000000002</c:v>
                </c:pt>
                <c:pt idx="1006">
                  <c:v>3.8767999999999967</c:v>
                </c:pt>
                <c:pt idx="1007">
                  <c:v>3.8767999999999967</c:v>
                </c:pt>
                <c:pt idx="1008">
                  <c:v>3.9753999999999987</c:v>
                </c:pt>
                <c:pt idx="1009">
                  <c:v>3.9753999999999987</c:v>
                </c:pt>
                <c:pt idx="1010">
                  <c:v>4.0411000000000001</c:v>
                </c:pt>
                <c:pt idx="1011">
                  <c:v>4.0411000000000001</c:v>
                </c:pt>
                <c:pt idx="1012">
                  <c:v>4.2709999999999999</c:v>
                </c:pt>
                <c:pt idx="1013">
                  <c:v>4.2709999999999999</c:v>
                </c:pt>
                <c:pt idx="1014">
                  <c:v>4.2709999999999999</c:v>
                </c:pt>
                <c:pt idx="1015">
                  <c:v>4.2709999999999999</c:v>
                </c:pt>
                <c:pt idx="1016">
                  <c:v>4.7638999999999996</c:v>
                </c:pt>
                <c:pt idx="1017">
                  <c:v>4.7638999999999996</c:v>
                </c:pt>
                <c:pt idx="1018">
                  <c:v>5.2237999999999998</c:v>
                </c:pt>
                <c:pt idx="1019">
                  <c:v>5.2237999999999998</c:v>
                </c:pt>
                <c:pt idx="1020">
                  <c:v>5.3552</c:v>
                </c:pt>
                <c:pt idx="1021">
                  <c:v>5.3552</c:v>
                </c:pt>
                <c:pt idx="1022">
                  <c:v>5.4208999999999996</c:v>
                </c:pt>
                <c:pt idx="1023">
                  <c:v>5.4208999999999996</c:v>
                </c:pt>
                <c:pt idx="1024">
                  <c:v>5.5523999999999996</c:v>
                </c:pt>
                <c:pt idx="1025">
                  <c:v>5.5523999999999996</c:v>
                </c:pt>
                <c:pt idx="1026">
                  <c:v>5.9795000000000034</c:v>
                </c:pt>
                <c:pt idx="1027">
                  <c:v>5.9795000000000034</c:v>
                </c:pt>
                <c:pt idx="1028">
                  <c:v>6.0452000000000004</c:v>
                </c:pt>
                <c:pt idx="1029">
                  <c:v>6.0452000000000004</c:v>
                </c:pt>
                <c:pt idx="1030">
                  <c:v>6.5708000000000002</c:v>
                </c:pt>
                <c:pt idx="1031">
                  <c:v>6.5708000000000002</c:v>
                </c:pt>
                <c:pt idx="1032">
                  <c:v>6.6365999999999996</c:v>
                </c:pt>
                <c:pt idx="1033">
                  <c:v>6.6365999999999996</c:v>
                </c:pt>
                <c:pt idx="1034">
                  <c:v>6.7679999999999945</c:v>
                </c:pt>
                <c:pt idx="1035">
                  <c:v>6.7679999999999945</c:v>
                </c:pt>
                <c:pt idx="1036">
                  <c:v>6.8994</c:v>
                </c:pt>
                <c:pt idx="1037">
                  <c:v>6.8994</c:v>
                </c:pt>
                <c:pt idx="1038">
                  <c:v>7.1950999999999965</c:v>
                </c:pt>
                <c:pt idx="1039">
                  <c:v>7.1950999999999965</c:v>
                </c:pt>
                <c:pt idx="1040">
                  <c:v>7.3264999999999985</c:v>
                </c:pt>
                <c:pt idx="1041">
                  <c:v>7.3264999999999985</c:v>
                </c:pt>
                <c:pt idx="1042">
                  <c:v>7.6549999999999834</c:v>
                </c:pt>
                <c:pt idx="1043">
                  <c:v>7.6549999999999834</c:v>
                </c:pt>
                <c:pt idx="1044">
                  <c:v>7.6878999999999955</c:v>
                </c:pt>
                <c:pt idx="1045">
                  <c:v>7.6878999999999955</c:v>
                </c:pt>
                <c:pt idx="1046">
                  <c:v>7.8521999999999945</c:v>
                </c:pt>
                <c:pt idx="1047">
                  <c:v>7.8521999999999945</c:v>
                </c:pt>
                <c:pt idx="1048">
                  <c:v>8.5749000000000013</c:v>
                </c:pt>
                <c:pt idx="1049">
                  <c:v>8.5749000000000013</c:v>
                </c:pt>
                <c:pt idx="1050">
                  <c:v>9.1335000000000015</c:v>
                </c:pt>
                <c:pt idx="1051">
                  <c:v>9.1335000000000015</c:v>
                </c:pt>
                <c:pt idx="1052">
                  <c:v>9.1663000000000014</c:v>
                </c:pt>
                <c:pt idx="1053">
                  <c:v>9.1663000000000014</c:v>
                </c:pt>
                <c:pt idx="1054">
                  <c:v>9.3306000000000004</c:v>
                </c:pt>
                <c:pt idx="1055">
                  <c:v>9.3306000000000004</c:v>
                </c:pt>
                <c:pt idx="1056">
                  <c:v>9.7248000000000001</c:v>
                </c:pt>
                <c:pt idx="1057">
                  <c:v>9.7248000000000001</c:v>
                </c:pt>
                <c:pt idx="1058">
                  <c:v>9.7577000000000016</c:v>
                </c:pt>
                <c:pt idx="1059">
                  <c:v>9.7577000000000016</c:v>
                </c:pt>
                <c:pt idx="1060">
                  <c:v>9.8234000000000048</c:v>
                </c:pt>
                <c:pt idx="1061">
                  <c:v>9.8234000000000048</c:v>
                </c:pt>
                <c:pt idx="1062">
                  <c:v>10.217700000000001</c:v>
                </c:pt>
                <c:pt idx="1063">
                  <c:v>10.217700000000001</c:v>
                </c:pt>
                <c:pt idx="1064">
                  <c:v>10.250500000000002</c:v>
                </c:pt>
                <c:pt idx="1065">
                  <c:v>10.250500000000002</c:v>
                </c:pt>
                <c:pt idx="1066">
                  <c:v>10.4476</c:v>
                </c:pt>
                <c:pt idx="1067">
                  <c:v>10.4476</c:v>
                </c:pt>
                <c:pt idx="1068">
                  <c:v>10.7433</c:v>
                </c:pt>
                <c:pt idx="1069">
                  <c:v>10.7433</c:v>
                </c:pt>
                <c:pt idx="1070">
                  <c:v>10.9733</c:v>
                </c:pt>
                <c:pt idx="1071">
                  <c:v>10.9733</c:v>
                </c:pt>
                <c:pt idx="1072">
                  <c:v>11.0062</c:v>
                </c:pt>
                <c:pt idx="1073">
                  <c:v>11.0062</c:v>
                </c:pt>
                <c:pt idx="1074">
                  <c:v>11.039</c:v>
                </c:pt>
                <c:pt idx="1075">
                  <c:v>11.039</c:v>
                </c:pt>
                <c:pt idx="1076">
                  <c:v>11.2033</c:v>
                </c:pt>
                <c:pt idx="1077">
                  <c:v>11.2033</c:v>
                </c:pt>
                <c:pt idx="1078">
                  <c:v>11.433300000000001</c:v>
                </c:pt>
                <c:pt idx="1079">
                  <c:v>11.433300000000001</c:v>
                </c:pt>
                <c:pt idx="1080">
                  <c:v>11.499000000000002</c:v>
                </c:pt>
                <c:pt idx="1081">
                  <c:v>11.499000000000002</c:v>
                </c:pt>
                <c:pt idx="1082">
                  <c:v>11.6304</c:v>
                </c:pt>
                <c:pt idx="1083">
                  <c:v>11.6304</c:v>
                </c:pt>
                <c:pt idx="1084">
                  <c:v>11.9918</c:v>
                </c:pt>
                <c:pt idx="1085">
                  <c:v>11.9918</c:v>
                </c:pt>
                <c:pt idx="1086">
                  <c:v>12.090300000000001</c:v>
                </c:pt>
                <c:pt idx="1087">
                  <c:v>12.090300000000001</c:v>
                </c:pt>
                <c:pt idx="1088">
                  <c:v>12.681700000000001</c:v>
                </c:pt>
                <c:pt idx="1089">
                  <c:v>12.681700000000001</c:v>
                </c:pt>
                <c:pt idx="1090">
                  <c:v>13.010300000000001</c:v>
                </c:pt>
                <c:pt idx="1091">
                  <c:v>13.010300000000001</c:v>
                </c:pt>
                <c:pt idx="1092">
                  <c:v>13.076000000000002</c:v>
                </c:pt>
                <c:pt idx="1093">
                  <c:v>13.076000000000002</c:v>
                </c:pt>
                <c:pt idx="1094">
                  <c:v>13.404500000000002</c:v>
                </c:pt>
                <c:pt idx="1095">
                  <c:v>13.404500000000002</c:v>
                </c:pt>
                <c:pt idx="1096">
                  <c:v>13.5359</c:v>
                </c:pt>
                <c:pt idx="1097">
                  <c:v>13.5359</c:v>
                </c:pt>
                <c:pt idx="1098">
                  <c:v>13.5359</c:v>
                </c:pt>
                <c:pt idx="1099">
                  <c:v>13.5359</c:v>
                </c:pt>
                <c:pt idx="1100">
                  <c:v>13.5359</c:v>
                </c:pt>
                <c:pt idx="1101">
                  <c:v>13.5359</c:v>
                </c:pt>
                <c:pt idx="1102">
                  <c:v>13.634500000000001</c:v>
                </c:pt>
                <c:pt idx="1103">
                  <c:v>13.634500000000001</c:v>
                </c:pt>
                <c:pt idx="1104">
                  <c:v>13.634500000000001</c:v>
                </c:pt>
                <c:pt idx="1105">
                  <c:v>13.634500000000001</c:v>
                </c:pt>
                <c:pt idx="1106">
                  <c:v>13.7659</c:v>
                </c:pt>
                <c:pt idx="1107">
                  <c:v>13.7659</c:v>
                </c:pt>
                <c:pt idx="1108">
                  <c:v>13.864500000000024</c:v>
                </c:pt>
                <c:pt idx="1109">
                  <c:v>13.864500000000024</c:v>
                </c:pt>
                <c:pt idx="1110">
                  <c:v>14.193</c:v>
                </c:pt>
                <c:pt idx="1111">
                  <c:v>14.193</c:v>
                </c:pt>
                <c:pt idx="1112">
                  <c:v>14.324400000000002</c:v>
                </c:pt>
                <c:pt idx="1113">
                  <c:v>14.324400000000002</c:v>
                </c:pt>
                <c:pt idx="1114">
                  <c:v>14.7844</c:v>
                </c:pt>
                <c:pt idx="1115">
                  <c:v>14.7844</c:v>
                </c:pt>
                <c:pt idx="1116">
                  <c:v>15.0801</c:v>
                </c:pt>
                <c:pt idx="1117">
                  <c:v>15.0801</c:v>
                </c:pt>
                <c:pt idx="1118">
                  <c:v>15.145800000000001</c:v>
                </c:pt>
                <c:pt idx="1119">
                  <c:v>15.145800000000001</c:v>
                </c:pt>
                <c:pt idx="1120">
                  <c:v>15.4086</c:v>
                </c:pt>
                <c:pt idx="1121">
                  <c:v>15.4086</c:v>
                </c:pt>
                <c:pt idx="1122">
                  <c:v>15.572900000000002</c:v>
                </c:pt>
                <c:pt idx="1123">
                  <c:v>15.572900000000002</c:v>
                </c:pt>
                <c:pt idx="1124">
                  <c:v>15.7372</c:v>
                </c:pt>
                <c:pt idx="1125">
                  <c:v>15.7372</c:v>
                </c:pt>
                <c:pt idx="1126">
                  <c:v>16.065699999999897</c:v>
                </c:pt>
                <c:pt idx="1127">
                  <c:v>16.065699999999897</c:v>
                </c:pt>
                <c:pt idx="1128">
                  <c:v>16.164300000000001</c:v>
                </c:pt>
                <c:pt idx="1129">
                  <c:v>16.164300000000001</c:v>
                </c:pt>
                <c:pt idx="1130">
                  <c:v>16.23</c:v>
                </c:pt>
                <c:pt idx="1131">
                  <c:v>16.23</c:v>
                </c:pt>
                <c:pt idx="1132">
                  <c:v>16.525699999999919</c:v>
                </c:pt>
                <c:pt idx="1133">
                  <c:v>16.525699999999919</c:v>
                </c:pt>
                <c:pt idx="1134">
                  <c:v>17.281300000000002</c:v>
                </c:pt>
                <c:pt idx="1135">
                  <c:v>17.281300000000002</c:v>
                </c:pt>
                <c:pt idx="1136">
                  <c:v>17.314200000000035</c:v>
                </c:pt>
                <c:pt idx="1137">
                  <c:v>17.314200000000035</c:v>
                </c:pt>
                <c:pt idx="1138">
                  <c:v>17.347000000000001</c:v>
                </c:pt>
                <c:pt idx="1139">
                  <c:v>17.347000000000001</c:v>
                </c:pt>
                <c:pt idx="1140">
                  <c:v>17.839800000000064</c:v>
                </c:pt>
                <c:pt idx="1141">
                  <c:v>17.839800000000064</c:v>
                </c:pt>
                <c:pt idx="1142">
                  <c:v>17.872699999999924</c:v>
                </c:pt>
                <c:pt idx="1143">
                  <c:v>17.872699999999924</c:v>
                </c:pt>
                <c:pt idx="1144">
                  <c:v>18.2012</c:v>
                </c:pt>
                <c:pt idx="1145">
                  <c:v>18.2012</c:v>
                </c:pt>
                <c:pt idx="1146">
                  <c:v>18.332599999999989</c:v>
                </c:pt>
                <c:pt idx="1147">
                  <c:v>18.332599999999989</c:v>
                </c:pt>
                <c:pt idx="1148">
                  <c:v>18.726900000000001</c:v>
                </c:pt>
                <c:pt idx="1149">
                  <c:v>18.726900000000001</c:v>
                </c:pt>
                <c:pt idx="1150">
                  <c:v>19.154000000000035</c:v>
                </c:pt>
                <c:pt idx="1151">
                  <c:v>19.154000000000035</c:v>
                </c:pt>
                <c:pt idx="1152">
                  <c:v>19.449699999999904</c:v>
                </c:pt>
                <c:pt idx="1153">
                  <c:v>19.449699999999904</c:v>
                </c:pt>
                <c:pt idx="1154">
                  <c:v>19.646799999999939</c:v>
                </c:pt>
                <c:pt idx="1155">
                  <c:v>19.646799999999939</c:v>
                </c:pt>
                <c:pt idx="1156">
                  <c:v>19.909699999999916</c:v>
                </c:pt>
                <c:pt idx="1157">
                  <c:v>19.909699999999916</c:v>
                </c:pt>
                <c:pt idx="1158">
                  <c:v>19.909699999999916</c:v>
                </c:pt>
                <c:pt idx="1159">
                  <c:v>19.909699999999916</c:v>
                </c:pt>
                <c:pt idx="1160">
                  <c:v>20.008199999999931</c:v>
                </c:pt>
                <c:pt idx="1161">
                  <c:v>20.008199999999931</c:v>
                </c:pt>
                <c:pt idx="1162">
                  <c:v>20.139600000000005</c:v>
                </c:pt>
                <c:pt idx="1163">
                  <c:v>20.139600000000005</c:v>
                </c:pt>
                <c:pt idx="1164">
                  <c:v>20.205299999999923</c:v>
                </c:pt>
                <c:pt idx="1165">
                  <c:v>20.205299999999923</c:v>
                </c:pt>
                <c:pt idx="1166">
                  <c:v>20.336800000000064</c:v>
                </c:pt>
                <c:pt idx="1167">
                  <c:v>20.336800000000064</c:v>
                </c:pt>
                <c:pt idx="1168">
                  <c:v>20.435300000000002</c:v>
                </c:pt>
                <c:pt idx="1169">
                  <c:v>20.435300000000002</c:v>
                </c:pt>
                <c:pt idx="1170">
                  <c:v>20.435300000000002</c:v>
                </c:pt>
                <c:pt idx="1171">
                  <c:v>20.435300000000002</c:v>
                </c:pt>
                <c:pt idx="1172">
                  <c:v>20.468199999999893</c:v>
                </c:pt>
                <c:pt idx="1173">
                  <c:v>20.468199999999893</c:v>
                </c:pt>
                <c:pt idx="1174">
                  <c:v>20.566699999999916</c:v>
                </c:pt>
                <c:pt idx="1175">
                  <c:v>20.566699999999916</c:v>
                </c:pt>
                <c:pt idx="1176">
                  <c:v>20.6982</c:v>
                </c:pt>
                <c:pt idx="1177">
                  <c:v>20.6982</c:v>
                </c:pt>
                <c:pt idx="1178">
                  <c:v>20.731000000000005</c:v>
                </c:pt>
                <c:pt idx="1179">
                  <c:v>20.731000000000005</c:v>
                </c:pt>
                <c:pt idx="1180">
                  <c:v>20.960999999999931</c:v>
                </c:pt>
                <c:pt idx="1181">
                  <c:v>20.960999999999931</c:v>
                </c:pt>
                <c:pt idx="1182">
                  <c:v>21.0595</c:v>
                </c:pt>
                <c:pt idx="1183">
                  <c:v>21.0595</c:v>
                </c:pt>
                <c:pt idx="1184">
                  <c:v>21.322399999999924</c:v>
                </c:pt>
                <c:pt idx="1185">
                  <c:v>21.322399999999924</c:v>
                </c:pt>
                <c:pt idx="1186">
                  <c:v>21.749499999999923</c:v>
                </c:pt>
                <c:pt idx="1187">
                  <c:v>21.749499999999923</c:v>
                </c:pt>
                <c:pt idx="1188">
                  <c:v>21.913799999999924</c:v>
                </c:pt>
                <c:pt idx="1189">
                  <c:v>21.913799999999924</c:v>
                </c:pt>
                <c:pt idx="1190">
                  <c:v>22.406599999999916</c:v>
                </c:pt>
                <c:pt idx="1191">
                  <c:v>22.406599999999916</c:v>
                </c:pt>
                <c:pt idx="1192">
                  <c:v>22.570799999999924</c:v>
                </c:pt>
                <c:pt idx="1193">
                  <c:v>22.570799999999924</c:v>
                </c:pt>
                <c:pt idx="1194">
                  <c:v>22.702299999999919</c:v>
                </c:pt>
                <c:pt idx="1195">
                  <c:v>22.702299999999919</c:v>
                </c:pt>
                <c:pt idx="1196">
                  <c:v>22.866499999999924</c:v>
                </c:pt>
                <c:pt idx="1197">
                  <c:v>22.866499999999924</c:v>
                </c:pt>
                <c:pt idx="1198">
                  <c:v>23.063699999999915</c:v>
                </c:pt>
                <c:pt idx="1199">
                  <c:v>23.063699999999915</c:v>
                </c:pt>
                <c:pt idx="1200">
                  <c:v>23.1294</c:v>
                </c:pt>
                <c:pt idx="1201">
                  <c:v>23.1294</c:v>
                </c:pt>
                <c:pt idx="1202">
                  <c:v>23.227900000000005</c:v>
                </c:pt>
                <c:pt idx="1203">
                  <c:v>23.227900000000005</c:v>
                </c:pt>
                <c:pt idx="1204">
                  <c:v>23.655000000000001</c:v>
                </c:pt>
                <c:pt idx="1205">
                  <c:v>23.655000000000001</c:v>
                </c:pt>
                <c:pt idx="1206">
                  <c:v>23.819299999999988</c:v>
                </c:pt>
                <c:pt idx="1207">
                  <c:v>23.819299999999988</c:v>
                </c:pt>
                <c:pt idx="1208">
                  <c:v>23.8522</c:v>
                </c:pt>
                <c:pt idx="1209">
                  <c:v>23.8522</c:v>
                </c:pt>
                <c:pt idx="1210">
                  <c:v>24.7392</c:v>
                </c:pt>
                <c:pt idx="1211">
                  <c:v>24.7392</c:v>
                </c:pt>
                <c:pt idx="1212">
                  <c:v>24.772099999999924</c:v>
                </c:pt>
                <c:pt idx="1213">
                  <c:v>24.772099999999924</c:v>
                </c:pt>
                <c:pt idx="1214">
                  <c:v>24.804900000000035</c:v>
                </c:pt>
                <c:pt idx="1215">
                  <c:v>24.804900000000035</c:v>
                </c:pt>
                <c:pt idx="1216">
                  <c:v>25.002099999999931</c:v>
                </c:pt>
                <c:pt idx="1217">
                  <c:v>25.002099999999931</c:v>
                </c:pt>
                <c:pt idx="1218">
                  <c:v>25.199200000000001</c:v>
                </c:pt>
                <c:pt idx="1219">
                  <c:v>25.199200000000001</c:v>
                </c:pt>
                <c:pt idx="1220">
                  <c:v>25.231999999999999</c:v>
                </c:pt>
                <c:pt idx="1221">
                  <c:v>25.231999999999999</c:v>
                </c:pt>
                <c:pt idx="1222">
                  <c:v>25.3963</c:v>
                </c:pt>
                <c:pt idx="1223">
                  <c:v>25.3963</c:v>
                </c:pt>
                <c:pt idx="1224">
                  <c:v>26.086200000000002</c:v>
                </c:pt>
                <c:pt idx="1225">
                  <c:v>26.086200000000002</c:v>
                </c:pt>
                <c:pt idx="1226">
                  <c:v>26.546199999999939</c:v>
                </c:pt>
                <c:pt idx="1227">
                  <c:v>26.546199999999939</c:v>
                </c:pt>
                <c:pt idx="1228">
                  <c:v>26.7105</c:v>
                </c:pt>
                <c:pt idx="1229">
                  <c:v>26.7105</c:v>
                </c:pt>
                <c:pt idx="1230">
                  <c:v>27.926100000000002</c:v>
                </c:pt>
                <c:pt idx="1231">
                  <c:v>27.926100000000002</c:v>
                </c:pt>
                <c:pt idx="1232">
                  <c:v>28.3203</c:v>
                </c:pt>
                <c:pt idx="1233">
                  <c:v>28.3203</c:v>
                </c:pt>
                <c:pt idx="1234">
                  <c:v>28.484599999999908</c:v>
                </c:pt>
                <c:pt idx="1235">
                  <c:v>28.484599999999908</c:v>
                </c:pt>
                <c:pt idx="1236">
                  <c:v>29.174499999999988</c:v>
                </c:pt>
                <c:pt idx="1237">
                  <c:v>29.174499999999988</c:v>
                </c:pt>
                <c:pt idx="1238">
                  <c:v>29.306000000000001</c:v>
                </c:pt>
                <c:pt idx="1239">
                  <c:v>29.306000000000001</c:v>
                </c:pt>
                <c:pt idx="1240">
                  <c:v>29.371700000000001</c:v>
                </c:pt>
                <c:pt idx="1241">
                  <c:v>29.371700000000001</c:v>
                </c:pt>
                <c:pt idx="1242">
                  <c:v>29.667400000000001</c:v>
                </c:pt>
                <c:pt idx="1243">
                  <c:v>29.667400000000001</c:v>
                </c:pt>
                <c:pt idx="1244">
                  <c:v>29.8645</c:v>
                </c:pt>
                <c:pt idx="1245">
                  <c:v>29.8645</c:v>
                </c:pt>
                <c:pt idx="1246">
                  <c:v>31.375800000000005</c:v>
                </c:pt>
                <c:pt idx="1247">
                  <c:v>31.375800000000005</c:v>
                </c:pt>
                <c:pt idx="1248">
                  <c:v>31.77</c:v>
                </c:pt>
                <c:pt idx="1249">
                  <c:v>31.77</c:v>
                </c:pt>
                <c:pt idx="1250">
                  <c:v>31.868599999999915</c:v>
                </c:pt>
                <c:pt idx="1251">
                  <c:v>31.868599999999915</c:v>
                </c:pt>
                <c:pt idx="1252">
                  <c:v>31.967099999999931</c:v>
                </c:pt>
                <c:pt idx="1253">
                  <c:v>31.967099999999931</c:v>
                </c:pt>
                <c:pt idx="1254">
                  <c:v>32.032900000000012</c:v>
                </c:pt>
                <c:pt idx="1255">
                  <c:v>32.032900000000012</c:v>
                </c:pt>
                <c:pt idx="1256">
                  <c:v>32.065700000000113</c:v>
                </c:pt>
                <c:pt idx="1257">
                  <c:v>32.065700000000113</c:v>
                </c:pt>
                <c:pt idx="1258">
                  <c:v>32.098600000000012</c:v>
                </c:pt>
                <c:pt idx="1259">
                  <c:v>32.098600000000012</c:v>
                </c:pt>
                <c:pt idx="1260">
                  <c:v>32.197100000000013</c:v>
                </c:pt>
                <c:pt idx="1261">
                  <c:v>32.197100000000013</c:v>
                </c:pt>
                <c:pt idx="1262">
                  <c:v>32.361400000000003</c:v>
                </c:pt>
                <c:pt idx="1263">
                  <c:v>32.361400000000003</c:v>
                </c:pt>
                <c:pt idx="1264">
                  <c:v>32.394300000000001</c:v>
                </c:pt>
                <c:pt idx="1265">
                  <c:v>32.394300000000001</c:v>
                </c:pt>
                <c:pt idx="1266">
                  <c:v>32.558500000000002</c:v>
                </c:pt>
                <c:pt idx="1267">
                  <c:v>32.558500000000002</c:v>
                </c:pt>
                <c:pt idx="1268">
                  <c:v>32.788500000000013</c:v>
                </c:pt>
                <c:pt idx="1269">
                  <c:v>32.788500000000013</c:v>
                </c:pt>
                <c:pt idx="1270">
                  <c:v>32.887099999999997</c:v>
                </c:pt>
                <c:pt idx="1271">
                  <c:v>32.887099999999997</c:v>
                </c:pt>
                <c:pt idx="1272">
                  <c:v>32.887099999999997</c:v>
                </c:pt>
                <c:pt idx="1273">
                  <c:v>32.887099999999997</c:v>
                </c:pt>
                <c:pt idx="1274">
                  <c:v>32.919899999999998</c:v>
                </c:pt>
                <c:pt idx="1275">
                  <c:v>32.919899999999998</c:v>
                </c:pt>
                <c:pt idx="1276">
                  <c:v>32.919899999999998</c:v>
                </c:pt>
                <c:pt idx="1277">
                  <c:v>32.919899999999998</c:v>
                </c:pt>
                <c:pt idx="1278">
                  <c:v>33.051299999999998</c:v>
                </c:pt>
                <c:pt idx="1279">
                  <c:v>33.051299999999998</c:v>
                </c:pt>
                <c:pt idx="1280">
                  <c:v>33.084200000000003</c:v>
                </c:pt>
                <c:pt idx="1281">
                  <c:v>33.084200000000003</c:v>
                </c:pt>
                <c:pt idx="1282">
                  <c:v>33.1828</c:v>
                </c:pt>
                <c:pt idx="1283">
                  <c:v>33.1828</c:v>
                </c:pt>
                <c:pt idx="1284">
                  <c:v>33.314199999999992</c:v>
                </c:pt>
                <c:pt idx="1285">
                  <c:v>33.314199999999992</c:v>
                </c:pt>
                <c:pt idx="1286">
                  <c:v>33.412700000000001</c:v>
                </c:pt>
                <c:pt idx="1287">
                  <c:v>33.412700000000001</c:v>
                </c:pt>
                <c:pt idx="1288">
                  <c:v>33.445600000000006</c:v>
                </c:pt>
                <c:pt idx="1289">
                  <c:v>33.445600000000006</c:v>
                </c:pt>
                <c:pt idx="1290">
                  <c:v>33.609900000000003</c:v>
                </c:pt>
                <c:pt idx="1291">
                  <c:v>33.609900000000003</c:v>
                </c:pt>
                <c:pt idx="1292">
                  <c:v>33.807000000000002</c:v>
                </c:pt>
                <c:pt idx="1293">
                  <c:v>33.807000000000002</c:v>
                </c:pt>
                <c:pt idx="1294">
                  <c:v>33.839800000000004</c:v>
                </c:pt>
                <c:pt idx="1295">
                  <c:v>33.839800000000004</c:v>
                </c:pt>
                <c:pt idx="1296">
                  <c:v>34.2012</c:v>
                </c:pt>
                <c:pt idx="1297">
                  <c:v>34.2012</c:v>
                </c:pt>
                <c:pt idx="1298">
                  <c:v>34.2012</c:v>
                </c:pt>
                <c:pt idx="1299">
                  <c:v>34.2012</c:v>
                </c:pt>
                <c:pt idx="1300">
                  <c:v>34.332600000000006</c:v>
                </c:pt>
                <c:pt idx="1301">
                  <c:v>34.332600000000006</c:v>
                </c:pt>
                <c:pt idx="1302">
                  <c:v>34.496900000000011</c:v>
                </c:pt>
                <c:pt idx="1303">
                  <c:v>34.496900000000011</c:v>
                </c:pt>
                <c:pt idx="1304">
                  <c:v>34.694000000000003</c:v>
                </c:pt>
                <c:pt idx="1305">
                  <c:v>34.694000000000003</c:v>
                </c:pt>
                <c:pt idx="1306">
                  <c:v>34.924000000000007</c:v>
                </c:pt>
                <c:pt idx="1307">
                  <c:v>34.924000000000007</c:v>
                </c:pt>
                <c:pt idx="1308">
                  <c:v>34.989699999999999</c:v>
                </c:pt>
                <c:pt idx="1309">
                  <c:v>34.989699999999999</c:v>
                </c:pt>
                <c:pt idx="1310">
                  <c:v>35.186900000000001</c:v>
                </c:pt>
                <c:pt idx="1311">
                  <c:v>35.186900000000001</c:v>
                </c:pt>
                <c:pt idx="1312">
                  <c:v>35.219700000000003</c:v>
                </c:pt>
                <c:pt idx="1313">
                  <c:v>35.219700000000003</c:v>
                </c:pt>
                <c:pt idx="1314">
                  <c:v>35.285400000000003</c:v>
                </c:pt>
                <c:pt idx="1315">
                  <c:v>35.285400000000003</c:v>
                </c:pt>
                <c:pt idx="1316">
                  <c:v>35.285400000000003</c:v>
                </c:pt>
                <c:pt idx="1317">
                  <c:v>35.285400000000003</c:v>
                </c:pt>
                <c:pt idx="1318">
                  <c:v>35.318300000000001</c:v>
                </c:pt>
                <c:pt idx="1319">
                  <c:v>35.318300000000001</c:v>
                </c:pt>
                <c:pt idx="1320">
                  <c:v>35.4497</c:v>
                </c:pt>
                <c:pt idx="1321">
                  <c:v>35.4497</c:v>
                </c:pt>
                <c:pt idx="1322">
                  <c:v>35.581099999999999</c:v>
                </c:pt>
                <c:pt idx="1323">
                  <c:v>35.581099999999999</c:v>
                </c:pt>
                <c:pt idx="1324">
                  <c:v>35.581099999999999</c:v>
                </c:pt>
                <c:pt idx="1325">
                  <c:v>35.581099999999999</c:v>
                </c:pt>
                <c:pt idx="1326">
                  <c:v>35.614000000000004</c:v>
                </c:pt>
                <c:pt idx="1327">
                  <c:v>35.614000000000004</c:v>
                </c:pt>
                <c:pt idx="1328">
                  <c:v>35.646800000000006</c:v>
                </c:pt>
                <c:pt idx="1329">
                  <c:v>35.646800000000006</c:v>
                </c:pt>
                <c:pt idx="1330">
                  <c:v>35.712500000000013</c:v>
                </c:pt>
                <c:pt idx="1331">
                  <c:v>35.712500000000013</c:v>
                </c:pt>
                <c:pt idx="1332">
                  <c:v>35.712500000000013</c:v>
                </c:pt>
                <c:pt idx="1333">
                  <c:v>35.712500000000013</c:v>
                </c:pt>
                <c:pt idx="1334">
                  <c:v>35.876800000000003</c:v>
                </c:pt>
                <c:pt idx="1335">
                  <c:v>35.876800000000003</c:v>
                </c:pt>
                <c:pt idx="1336">
                  <c:v>35.9754</c:v>
                </c:pt>
                <c:pt idx="1337">
                  <c:v>35.9754</c:v>
                </c:pt>
                <c:pt idx="1338">
                  <c:v>36.008200000000002</c:v>
                </c:pt>
                <c:pt idx="1339">
                  <c:v>36.008200000000002</c:v>
                </c:pt>
                <c:pt idx="1340">
                  <c:v>36.533900000000003</c:v>
                </c:pt>
                <c:pt idx="1341">
                  <c:v>36.533900000000003</c:v>
                </c:pt>
                <c:pt idx="1342">
                  <c:v>36.829600000000006</c:v>
                </c:pt>
                <c:pt idx="1343">
                  <c:v>36.829600000000006</c:v>
                </c:pt>
                <c:pt idx="1344">
                  <c:v>36.829600000000006</c:v>
                </c:pt>
                <c:pt idx="1345">
                  <c:v>36.829600000000006</c:v>
                </c:pt>
                <c:pt idx="1346">
                  <c:v>36.895300000000013</c:v>
                </c:pt>
                <c:pt idx="1347">
                  <c:v>36.895300000000013</c:v>
                </c:pt>
                <c:pt idx="1348">
                  <c:v>37.0595</c:v>
                </c:pt>
                <c:pt idx="1349">
                  <c:v>37.0595</c:v>
                </c:pt>
                <c:pt idx="1350">
                  <c:v>37.092400000000012</c:v>
                </c:pt>
                <c:pt idx="1351">
                  <c:v>37.092400000000012</c:v>
                </c:pt>
                <c:pt idx="1352">
                  <c:v>37.223800000000011</c:v>
                </c:pt>
                <c:pt idx="1353">
                  <c:v>37.223800000000011</c:v>
                </c:pt>
                <c:pt idx="1354">
                  <c:v>37.322400000000002</c:v>
                </c:pt>
                <c:pt idx="1355">
                  <c:v>37.322400000000002</c:v>
                </c:pt>
                <c:pt idx="1356">
                  <c:v>37.322400000000002</c:v>
                </c:pt>
                <c:pt idx="1357">
                  <c:v>37.322400000000002</c:v>
                </c:pt>
                <c:pt idx="1358">
                  <c:v>37.486699999999999</c:v>
                </c:pt>
                <c:pt idx="1359">
                  <c:v>37.486699999999999</c:v>
                </c:pt>
                <c:pt idx="1360">
                  <c:v>37.552400000000006</c:v>
                </c:pt>
                <c:pt idx="1361">
                  <c:v>37.552400000000006</c:v>
                </c:pt>
                <c:pt idx="1362">
                  <c:v>37.749500000000012</c:v>
                </c:pt>
                <c:pt idx="1363">
                  <c:v>37.749500000000012</c:v>
                </c:pt>
                <c:pt idx="1364">
                  <c:v>37.749500000000012</c:v>
                </c:pt>
                <c:pt idx="1365">
                  <c:v>37.749500000000012</c:v>
                </c:pt>
                <c:pt idx="1366">
                  <c:v>37.946600000000004</c:v>
                </c:pt>
                <c:pt idx="1367">
                  <c:v>37.946600000000004</c:v>
                </c:pt>
                <c:pt idx="1368">
                  <c:v>38.045200000000001</c:v>
                </c:pt>
                <c:pt idx="1369">
                  <c:v>38.045200000000001</c:v>
                </c:pt>
                <c:pt idx="1370">
                  <c:v>38.176600000000001</c:v>
                </c:pt>
                <c:pt idx="1371">
                  <c:v>38.176600000000001</c:v>
                </c:pt>
                <c:pt idx="1372">
                  <c:v>38.242300000000114</c:v>
                </c:pt>
                <c:pt idx="1373">
                  <c:v>38.242300000000114</c:v>
                </c:pt>
                <c:pt idx="1374">
                  <c:v>38.406600000000005</c:v>
                </c:pt>
                <c:pt idx="1375">
                  <c:v>38.406600000000005</c:v>
                </c:pt>
                <c:pt idx="1376">
                  <c:v>38.472300000000011</c:v>
                </c:pt>
                <c:pt idx="1377">
                  <c:v>38.472300000000011</c:v>
                </c:pt>
                <c:pt idx="1378">
                  <c:v>38.570800000000006</c:v>
                </c:pt>
                <c:pt idx="1379">
                  <c:v>38.570800000000006</c:v>
                </c:pt>
                <c:pt idx="1380">
                  <c:v>38.997900000000001</c:v>
                </c:pt>
                <c:pt idx="1381">
                  <c:v>38.997900000000001</c:v>
                </c:pt>
                <c:pt idx="1382">
                  <c:v>39.096500000000013</c:v>
                </c:pt>
                <c:pt idx="1383">
                  <c:v>39.096500000000013</c:v>
                </c:pt>
                <c:pt idx="1384">
                  <c:v>39.096500000000013</c:v>
                </c:pt>
                <c:pt idx="1385">
                  <c:v>39.096500000000013</c:v>
                </c:pt>
                <c:pt idx="1386">
                  <c:v>39.129400000000011</c:v>
                </c:pt>
                <c:pt idx="1387">
                  <c:v>39.129400000000011</c:v>
                </c:pt>
                <c:pt idx="1388">
                  <c:v>39.392200000000003</c:v>
                </c:pt>
                <c:pt idx="1389">
                  <c:v>39.392200000000003</c:v>
                </c:pt>
                <c:pt idx="1390">
                  <c:v>39.589300000000001</c:v>
                </c:pt>
                <c:pt idx="1391">
                  <c:v>39.589300000000001</c:v>
                </c:pt>
                <c:pt idx="1392">
                  <c:v>39.819299999999998</c:v>
                </c:pt>
                <c:pt idx="1393">
                  <c:v>39.819299999999998</c:v>
                </c:pt>
                <c:pt idx="1394">
                  <c:v>40.246400000000001</c:v>
                </c:pt>
                <c:pt idx="1395">
                  <c:v>40.246400000000001</c:v>
                </c:pt>
                <c:pt idx="1396">
                  <c:v>40.279300000000013</c:v>
                </c:pt>
                <c:pt idx="1397">
                  <c:v>40.279300000000013</c:v>
                </c:pt>
                <c:pt idx="1398">
                  <c:v>40.344999999999999</c:v>
                </c:pt>
                <c:pt idx="1399">
                  <c:v>40.344999999999999</c:v>
                </c:pt>
                <c:pt idx="1400">
                  <c:v>40.476400000000005</c:v>
                </c:pt>
                <c:pt idx="1401">
                  <c:v>40.476400000000005</c:v>
                </c:pt>
                <c:pt idx="1402">
                  <c:v>40.77210000000013</c:v>
                </c:pt>
                <c:pt idx="1403">
                  <c:v>40.77210000000013</c:v>
                </c:pt>
                <c:pt idx="1404">
                  <c:v>40.804900000000004</c:v>
                </c:pt>
                <c:pt idx="1405">
                  <c:v>40.804900000000004</c:v>
                </c:pt>
                <c:pt idx="1406">
                  <c:v>41.067800000000005</c:v>
                </c:pt>
                <c:pt idx="1407">
                  <c:v>41.067800000000005</c:v>
                </c:pt>
                <c:pt idx="1408">
                  <c:v>41.199200000000012</c:v>
                </c:pt>
                <c:pt idx="1409">
                  <c:v>41.199200000000012</c:v>
                </c:pt>
                <c:pt idx="1410">
                  <c:v>41.889099999999999</c:v>
                </c:pt>
                <c:pt idx="1411">
                  <c:v>41.889099999999999</c:v>
                </c:pt>
                <c:pt idx="1412">
                  <c:v>41.987699999999997</c:v>
                </c:pt>
                <c:pt idx="1413">
                  <c:v>41.987699999999997</c:v>
                </c:pt>
                <c:pt idx="1414">
                  <c:v>42.053400000000003</c:v>
                </c:pt>
                <c:pt idx="1415">
                  <c:v>42.053400000000003</c:v>
                </c:pt>
                <c:pt idx="1416">
                  <c:v>42.086200000000005</c:v>
                </c:pt>
                <c:pt idx="1417">
                  <c:v>42.086200000000005</c:v>
                </c:pt>
                <c:pt idx="1418">
                  <c:v>42.381899999999995</c:v>
                </c:pt>
                <c:pt idx="1419">
                  <c:v>42.381899999999995</c:v>
                </c:pt>
                <c:pt idx="1420">
                  <c:v>42.546200000000006</c:v>
                </c:pt>
                <c:pt idx="1421">
                  <c:v>42.546200000000006</c:v>
                </c:pt>
                <c:pt idx="1422">
                  <c:v>42.743300000000012</c:v>
                </c:pt>
                <c:pt idx="1423">
                  <c:v>42.743300000000012</c:v>
                </c:pt>
                <c:pt idx="1424">
                  <c:v>42.907600000000002</c:v>
                </c:pt>
                <c:pt idx="1425">
                  <c:v>42.907600000000002</c:v>
                </c:pt>
                <c:pt idx="1426">
                  <c:v>43.039000000000001</c:v>
                </c:pt>
                <c:pt idx="1427">
                  <c:v>43.039000000000001</c:v>
                </c:pt>
                <c:pt idx="1428">
                  <c:v>43.236100000000114</c:v>
                </c:pt>
                <c:pt idx="1429">
                  <c:v>43.236100000000114</c:v>
                </c:pt>
                <c:pt idx="1430">
                  <c:v>43.367600000000003</c:v>
                </c:pt>
                <c:pt idx="1431">
                  <c:v>43.367600000000003</c:v>
                </c:pt>
                <c:pt idx="1432">
                  <c:v>43.860400000000006</c:v>
                </c:pt>
                <c:pt idx="1433">
                  <c:v>43.860400000000006</c:v>
                </c:pt>
                <c:pt idx="1434">
                  <c:v>44.451699999999995</c:v>
                </c:pt>
                <c:pt idx="1435">
                  <c:v>44.451699999999995</c:v>
                </c:pt>
                <c:pt idx="1436">
                  <c:v>45.535900000000012</c:v>
                </c:pt>
                <c:pt idx="1437">
                  <c:v>45.535900000000012</c:v>
                </c:pt>
                <c:pt idx="1438">
                  <c:v>45.831600000000002</c:v>
                </c:pt>
                <c:pt idx="1439">
                  <c:v>45.831600000000002</c:v>
                </c:pt>
                <c:pt idx="1440">
                  <c:v>46.258700000000012</c:v>
                </c:pt>
                <c:pt idx="1441">
                  <c:v>46.258700000000012</c:v>
                </c:pt>
                <c:pt idx="1442">
                  <c:v>46.521600000000007</c:v>
                </c:pt>
                <c:pt idx="1443">
                  <c:v>46.521600000000007</c:v>
                </c:pt>
                <c:pt idx="1444">
                  <c:v>46.718700000000013</c:v>
                </c:pt>
                <c:pt idx="1445">
                  <c:v>46.718700000000013</c:v>
                </c:pt>
                <c:pt idx="1446">
                  <c:v>47.4086</c:v>
                </c:pt>
                <c:pt idx="1447">
                  <c:v>47.4086</c:v>
                </c:pt>
                <c:pt idx="1448">
                  <c:v>48.492800000000003</c:v>
                </c:pt>
                <c:pt idx="1449">
                  <c:v>48.492800000000003</c:v>
                </c:pt>
              </c:numCache>
            </c:numRef>
          </c:xVal>
          <c:yVal>
            <c:numRef>
              <c:f>chart!$E$2:$E$1451</c:f>
              <c:numCache>
                <c:formatCode>General</c:formatCode>
                <c:ptCount val="1450"/>
                <c:pt idx="979">
                  <c:v>98.740000000000023</c:v>
                </c:pt>
                <c:pt idx="981">
                  <c:v>98.740000000000023</c:v>
                </c:pt>
                <c:pt idx="983">
                  <c:v>98.740000000000023</c:v>
                </c:pt>
                <c:pt idx="985">
                  <c:v>98.740000000000023</c:v>
                </c:pt>
                <c:pt idx="989">
                  <c:v>98.32</c:v>
                </c:pt>
                <c:pt idx="993">
                  <c:v>97.89</c:v>
                </c:pt>
                <c:pt idx="1007">
                  <c:v>95.32</c:v>
                </c:pt>
                <c:pt idx="1149">
                  <c:v>65.13</c:v>
                </c:pt>
                <c:pt idx="1165">
                  <c:v>62.09</c:v>
                </c:pt>
                <c:pt idx="1191">
                  <c:v>56.84</c:v>
                </c:pt>
                <c:pt idx="1205">
                  <c:v>54.2</c:v>
                </c:pt>
                <c:pt idx="1223">
                  <c:v>50.64</c:v>
                </c:pt>
                <c:pt idx="1233">
                  <c:v>48.85</c:v>
                </c:pt>
                <c:pt idx="1245">
                  <c:v>46.59</c:v>
                </c:pt>
                <c:pt idx="1247">
                  <c:v>46.59</c:v>
                </c:pt>
                <c:pt idx="1251">
                  <c:v>46.13000000000001</c:v>
                </c:pt>
                <c:pt idx="1255">
                  <c:v>45.660000000000011</c:v>
                </c:pt>
                <c:pt idx="1257">
                  <c:v>45.660000000000011</c:v>
                </c:pt>
                <c:pt idx="1261">
                  <c:v>45.18</c:v>
                </c:pt>
                <c:pt idx="1267">
                  <c:v>44.220000000000013</c:v>
                </c:pt>
                <c:pt idx="1269">
                  <c:v>44.220000000000013</c:v>
                </c:pt>
                <c:pt idx="1273">
                  <c:v>43.730000000000011</c:v>
                </c:pt>
                <c:pt idx="1275">
                  <c:v>43.730000000000011</c:v>
                </c:pt>
                <c:pt idx="1277">
                  <c:v>43.730000000000011</c:v>
                </c:pt>
                <c:pt idx="1279">
                  <c:v>43.730000000000011</c:v>
                </c:pt>
                <c:pt idx="1283">
                  <c:v>43.220000000000013</c:v>
                </c:pt>
                <c:pt idx="1285">
                  <c:v>43.220000000000013</c:v>
                </c:pt>
                <c:pt idx="1289">
                  <c:v>42.690000000000012</c:v>
                </c:pt>
                <c:pt idx="1291">
                  <c:v>42.690000000000012</c:v>
                </c:pt>
                <c:pt idx="1293">
                  <c:v>42.690000000000012</c:v>
                </c:pt>
                <c:pt idx="1295">
                  <c:v>42.690000000000012</c:v>
                </c:pt>
                <c:pt idx="1299">
                  <c:v>42.14</c:v>
                </c:pt>
                <c:pt idx="1303">
                  <c:v>41.57</c:v>
                </c:pt>
                <c:pt idx="1307">
                  <c:v>41</c:v>
                </c:pt>
                <c:pt idx="1309">
                  <c:v>41</c:v>
                </c:pt>
                <c:pt idx="1311">
                  <c:v>41</c:v>
                </c:pt>
                <c:pt idx="1313">
                  <c:v>41</c:v>
                </c:pt>
                <c:pt idx="1315">
                  <c:v>41</c:v>
                </c:pt>
                <c:pt idx="1317">
                  <c:v>41</c:v>
                </c:pt>
                <c:pt idx="1319">
                  <c:v>41</c:v>
                </c:pt>
                <c:pt idx="1321">
                  <c:v>41</c:v>
                </c:pt>
                <c:pt idx="1323">
                  <c:v>41</c:v>
                </c:pt>
                <c:pt idx="1325">
                  <c:v>41</c:v>
                </c:pt>
                <c:pt idx="1333">
                  <c:v>39.020000000000003</c:v>
                </c:pt>
                <c:pt idx="1335">
                  <c:v>39.020000000000003</c:v>
                </c:pt>
                <c:pt idx="1337">
                  <c:v>39.020000000000003</c:v>
                </c:pt>
                <c:pt idx="1345">
                  <c:v>36.93</c:v>
                </c:pt>
                <c:pt idx="1347">
                  <c:v>36.93</c:v>
                </c:pt>
                <c:pt idx="1349">
                  <c:v>36.93</c:v>
                </c:pt>
                <c:pt idx="1351">
                  <c:v>36.93</c:v>
                </c:pt>
                <c:pt idx="1353">
                  <c:v>36.93</c:v>
                </c:pt>
                <c:pt idx="1355">
                  <c:v>36.93</c:v>
                </c:pt>
                <c:pt idx="1357">
                  <c:v>36.93</c:v>
                </c:pt>
                <c:pt idx="1359">
                  <c:v>36.93</c:v>
                </c:pt>
                <c:pt idx="1361">
                  <c:v>36.93</c:v>
                </c:pt>
                <c:pt idx="1363">
                  <c:v>36.93</c:v>
                </c:pt>
                <c:pt idx="1365">
                  <c:v>36.93</c:v>
                </c:pt>
                <c:pt idx="1367">
                  <c:v>36.93</c:v>
                </c:pt>
                <c:pt idx="1371">
                  <c:v>36.03</c:v>
                </c:pt>
                <c:pt idx="1373">
                  <c:v>36.03</c:v>
                </c:pt>
                <c:pt idx="1375">
                  <c:v>36.03</c:v>
                </c:pt>
                <c:pt idx="1379">
                  <c:v>35.06</c:v>
                </c:pt>
                <c:pt idx="1381">
                  <c:v>35.06</c:v>
                </c:pt>
                <c:pt idx="1383">
                  <c:v>35.06</c:v>
                </c:pt>
                <c:pt idx="1385">
                  <c:v>35.06</c:v>
                </c:pt>
                <c:pt idx="1387">
                  <c:v>35.06</c:v>
                </c:pt>
                <c:pt idx="1389">
                  <c:v>35.06</c:v>
                </c:pt>
                <c:pt idx="1391">
                  <c:v>35.06</c:v>
                </c:pt>
                <c:pt idx="1393">
                  <c:v>35.06</c:v>
                </c:pt>
                <c:pt idx="1397">
                  <c:v>33.800000000000004</c:v>
                </c:pt>
                <c:pt idx="1399">
                  <c:v>33.800000000000004</c:v>
                </c:pt>
                <c:pt idx="1401">
                  <c:v>33.800000000000004</c:v>
                </c:pt>
                <c:pt idx="1403">
                  <c:v>33.800000000000004</c:v>
                </c:pt>
                <c:pt idx="1405">
                  <c:v>33.800000000000004</c:v>
                </c:pt>
                <c:pt idx="1407">
                  <c:v>33.800000000000004</c:v>
                </c:pt>
                <c:pt idx="1409">
                  <c:v>33.800000000000004</c:v>
                </c:pt>
                <c:pt idx="1411">
                  <c:v>33.800000000000004</c:v>
                </c:pt>
                <c:pt idx="1413">
                  <c:v>33.800000000000004</c:v>
                </c:pt>
                <c:pt idx="1415">
                  <c:v>33.800000000000004</c:v>
                </c:pt>
                <c:pt idx="1417">
                  <c:v>33.800000000000004</c:v>
                </c:pt>
                <c:pt idx="1419">
                  <c:v>33.800000000000004</c:v>
                </c:pt>
                <c:pt idx="1421">
                  <c:v>33.800000000000004</c:v>
                </c:pt>
                <c:pt idx="1423">
                  <c:v>33.800000000000004</c:v>
                </c:pt>
                <c:pt idx="1425">
                  <c:v>33.800000000000004</c:v>
                </c:pt>
                <c:pt idx="1427">
                  <c:v>33.800000000000004</c:v>
                </c:pt>
                <c:pt idx="1429">
                  <c:v>33.800000000000004</c:v>
                </c:pt>
                <c:pt idx="1431">
                  <c:v>33.800000000000004</c:v>
                </c:pt>
                <c:pt idx="1433">
                  <c:v>33.800000000000004</c:v>
                </c:pt>
                <c:pt idx="1435">
                  <c:v>33.800000000000004</c:v>
                </c:pt>
                <c:pt idx="1437">
                  <c:v>33.800000000000004</c:v>
                </c:pt>
                <c:pt idx="1439">
                  <c:v>33.800000000000004</c:v>
                </c:pt>
                <c:pt idx="1441">
                  <c:v>33.800000000000004</c:v>
                </c:pt>
                <c:pt idx="1443">
                  <c:v>33.800000000000004</c:v>
                </c:pt>
                <c:pt idx="1445">
                  <c:v>33.800000000000004</c:v>
                </c:pt>
                <c:pt idx="1447">
                  <c:v>33.800000000000004</c:v>
                </c:pt>
                <c:pt idx="1449">
                  <c:v>33.800000000000004</c:v>
                </c:pt>
              </c:numCache>
            </c:numRef>
          </c:yVal>
          <c:smooth val="0"/>
        </c:ser>
        <c:dLbls>
          <c:showLegendKey val="0"/>
          <c:showVal val="0"/>
          <c:showCatName val="0"/>
          <c:showSerName val="0"/>
          <c:showPercent val="0"/>
          <c:showBubbleSize val="0"/>
        </c:dLbls>
        <c:axId val="142246656"/>
        <c:axId val="142248576"/>
      </c:scatterChart>
      <c:valAx>
        <c:axId val="142246656"/>
        <c:scaling>
          <c:orientation val="minMax"/>
          <c:max val="50"/>
          <c:min val="0"/>
        </c:scaling>
        <c:delete val="0"/>
        <c:axPos val="b"/>
        <c:title>
          <c:tx>
            <c:rich>
              <a:bodyPr/>
              <a:lstStyle/>
              <a:p>
                <a:pPr>
                  <a:defRPr>
                    <a:solidFill>
                      <a:srgbClr val="000000"/>
                    </a:solidFill>
                  </a:defRPr>
                </a:pPr>
                <a:r>
                  <a:rPr lang="en-US" dirty="0" smtClean="0">
                    <a:solidFill>
                      <a:srgbClr val="000000"/>
                    </a:solidFill>
                  </a:rPr>
                  <a:t>Time, Months</a:t>
                </a:r>
                <a:endParaRPr lang="en-US" dirty="0">
                  <a:solidFill>
                    <a:srgbClr val="000000"/>
                  </a:solidFill>
                </a:endParaRPr>
              </a:p>
            </c:rich>
          </c:tx>
          <c:layout/>
          <c:overlay val="0"/>
        </c:title>
        <c:numFmt formatCode="General" sourceLinked="1"/>
        <c:majorTickMark val="out"/>
        <c:minorTickMark val="none"/>
        <c:tickLblPos val="nextTo"/>
        <c:spPr>
          <a:ln w="19050">
            <a:solidFill>
              <a:srgbClr val="000000"/>
            </a:solidFill>
          </a:ln>
        </c:spPr>
        <c:txPr>
          <a:bodyPr/>
          <a:lstStyle/>
          <a:p>
            <a:pPr>
              <a:defRPr>
                <a:solidFill>
                  <a:srgbClr val="000000"/>
                </a:solidFill>
              </a:defRPr>
            </a:pPr>
            <a:endParaRPr lang="en-US"/>
          </a:p>
        </c:txPr>
        <c:crossAx val="142248576"/>
        <c:crosses val="autoZero"/>
        <c:crossBetween val="midCat"/>
        <c:majorUnit val="2"/>
      </c:valAx>
      <c:valAx>
        <c:axId val="142248576"/>
        <c:scaling>
          <c:orientation val="minMax"/>
          <c:max val="101"/>
          <c:min val="0"/>
        </c:scaling>
        <c:delete val="0"/>
        <c:axPos val="l"/>
        <c:title>
          <c:tx>
            <c:rich>
              <a:bodyPr rot="-5400000" vert="horz"/>
              <a:lstStyle/>
              <a:p>
                <a:pPr>
                  <a:defRPr>
                    <a:solidFill>
                      <a:srgbClr val="000000"/>
                    </a:solidFill>
                  </a:defRPr>
                </a:pPr>
                <a:r>
                  <a:rPr lang="en-US" dirty="0">
                    <a:solidFill>
                      <a:srgbClr val="000000"/>
                    </a:solidFill>
                  </a:rPr>
                  <a:t>Probability of Overall Survival</a:t>
                </a:r>
              </a:p>
            </c:rich>
          </c:tx>
          <c:layout/>
          <c:overlay val="0"/>
        </c:title>
        <c:numFmt formatCode="General" sourceLinked="1"/>
        <c:majorTickMark val="out"/>
        <c:minorTickMark val="none"/>
        <c:tickLblPos val="nextTo"/>
        <c:spPr>
          <a:ln w="19050">
            <a:solidFill>
              <a:srgbClr val="000000"/>
            </a:solidFill>
          </a:ln>
        </c:spPr>
        <c:txPr>
          <a:bodyPr/>
          <a:lstStyle/>
          <a:p>
            <a:pPr>
              <a:defRPr>
                <a:solidFill>
                  <a:srgbClr val="000000"/>
                </a:solidFill>
              </a:defRPr>
            </a:pPr>
            <a:endParaRPr lang="en-US"/>
          </a:p>
        </c:txPr>
        <c:crossAx val="142246656"/>
        <c:crosses val="autoZero"/>
        <c:crossBetween val="midCat"/>
      </c:valAx>
    </c:plotArea>
    <c:legend>
      <c:legendPos val="r"/>
      <c:legendEntry>
        <c:idx val="2"/>
        <c:delete val="1"/>
      </c:legendEntry>
      <c:legendEntry>
        <c:idx val="3"/>
        <c:delete val="1"/>
      </c:legendEntry>
      <c:layout>
        <c:manualLayout>
          <c:xMode val="edge"/>
          <c:yMode val="edge"/>
          <c:x val="0.13170458385842651"/>
          <c:y val="0.71826554590927039"/>
          <c:w val="0.31905385473025288"/>
          <c:h val="0.10202965883662229"/>
        </c:manualLayout>
      </c:layout>
      <c:overlay val="0"/>
      <c:txPr>
        <a:bodyPr/>
        <a:lstStyle/>
        <a:p>
          <a:pPr>
            <a:defRPr>
              <a:solidFill>
                <a:srgbClr val="000000"/>
              </a:solidFill>
            </a:defRPr>
          </a:pPr>
          <a:endParaRPr lang="en-US"/>
        </a:p>
      </c:txPr>
    </c:legend>
    <c:plotVisOnly val="1"/>
    <c:dispBlanksAs val="gap"/>
    <c:showDLblsOverMax val="0"/>
  </c:chart>
  <c:txPr>
    <a:bodyPr/>
    <a:lstStyle/>
    <a:p>
      <a:pPr>
        <a:defRPr sz="1400" b="1">
          <a:latin typeface="Arial" pitchFamily="34" charset="0"/>
          <a:cs typeface="Arial" pitchFamily="34" charset="0"/>
        </a:defRPr>
      </a:pPr>
      <a:endParaRPr lang="en-US"/>
    </a:p>
  </c:txPr>
  <c:externalData r:id="rId1">
    <c:autoUpdate val="0"/>
  </c:externalData>
</c:chartSpace>
</file>

<file path=ppt/drawings/_rels/vmlDrawing1.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1440" tIns="45720" rIns="91440" bIns="45720" rtlCol="0"/>
          <a:lstStyle>
            <a:lvl1pPr algn="r">
              <a:defRPr sz="1200"/>
            </a:lvl1pPr>
          </a:lstStyle>
          <a:p>
            <a:fld id="{7F1A2218-C72B-4C56-A33D-AC626EE91DC6}" type="datetimeFigureOut">
              <a:rPr lang="en-US" smtClean="0"/>
              <a:pPr/>
              <a:t>10/28/2014</a:t>
            </a:fld>
            <a:endParaRPr lang="en-US"/>
          </a:p>
        </p:txBody>
      </p:sp>
      <p:sp>
        <p:nvSpPr>
          <p:cNvPr id="4" name="Footer Placeholder 3"/>
          <p:cNvSpPr>
            <a:spLocks noGrp="1"/>
          </p:cNvSpPr>
          <p:nvPr>
            <p:ph type="ftr" sz="quarter" idx="2"/>
          </p:nvPr>
        </p:nvSpPr>
        <p:spPr>
          <a:xfrm>
            <a:off x="0" y="8829966"/>
            <a:ext cx="3037840" cy="46482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6"/>
            <a:ext cx="3037840" cy="464820"/>
          </a:xfrm>
          <a:prstGeom prst="rect">
            <a:avLst/>
          </a:prstGeom>
        </p:spPr>
        <p:txBody>
          <a:bodyPr vert="horz" lIns="91440" tIns="45720" rIns="91440" bIns="45720" rtlCol="0" anchor="b"/>
          <a:lstStyle>
            <a:lvl1pPr algn="r">
              <a:defRPr sz="1200"/>
            </a:lvl1pPr>
          </a:lstStyle>
          <a:p>
            <a:fld id="{A1175724-0C31-4E2B-A659-2B41B55ED3D9}" type="slidenum">
              <a:rPr lang="en-US" smtClean="0"/>
              <a:pPr/>
              <a:t>‹#›</a:t>
            </a:fld>
            <a:endParaRPr lang="en-US"/>
          </a:p>
        </p:txBody>
      </p:sp>
    </p:spTree>
    <p:extLst>
      <p:ext uri="{BB962C8B-B14F-4D97-AF65-F5344CB8AC3E}">
        <p14:creationId xmlns:p14="http://schemas.microsoft.com/office/powerpoint/2010/main" val="6579349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en-GB"/>
          </a:p>
        </p:txBody>
      </p:sp>
      <p:sp>
        <p:nvSpPr>
          <p:cNvPr id="8195" name="Rectangle 3"/>
          <p:cNvSpPr>
            <a:spLocks noGrp="1" noChangeArrowheads="1"/>
          </p:cNvSpPr>
          <p:nvPr>
            <p:ph type="dt" idx="1"/>
          </p:nvPr>
        </p:nvSpPr>
        <p:spPr bwMode="auto">
          <a:xfrm>
            <a:off x="3970938"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GB"/>
          </a:p>
        </p:txBody>
      </p:sp>
      <p:sp>
        <p:nvSpPr>
          <p:cNvPr id="819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7" name="Rectangle 5"/>
          <p:cNvSpPr>
            <a:spLocks noGrp="1" noChangeArrowheads="1"/>
          </p:cNvSpPr>
          <p:nvPr>
            <p:ph type="body" sz="quarter" idx="3"/>
          </p:nvPr>
        </p:nvSpPr>
        <p:spPr bwMode="auto">
          <a:xfrm>
            <a:off x="701041" y="4415790"/>
            <a:ext cx="5608320" cy="4183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8198" name="Rectangle 6"/>
          <p:cNvSpPr>
            <a:spLocks noGrp="1" noChangeArrowheads="1"/>
          </p:cNvSpPr>
          <p:nvPr>
            <p:ph type="ftr" sz="quarter" idx="4"/>
          </p:nvPr>
        </p:nvSpPr>
        <p:spPr bwMode="auto">
          <a:xfrm>
            <a:off x="0" y="8829966"/>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en-GB"/>
          </a:p>
        </p:txBody>
      </p:sp>
      <p:sp>
        <p:nvSpPr>
          <p:cNvPr id="8199" name="Rectangle 7"/>
          <p:cNvSpPr>
            <a:spLocks noGrp="1" noChangeArrowheads="1"/>
          </p:cNvSpPr>
          <p:nvPr>
            <p:ph type="sldNum" sz="quarter" idx="5"/>
          </p:nvPr>
        </p:nvSpPr>
        <p:spPr bwMode="auto">
          <a:xfrm>
            <a:off x="3970938" y="8829966"/>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27B564AA-E6BE-4E5D-943E-E86F2F09A7E9}" type="slidenum">
              <a:rPr lang="x-none"/>
              <a:pPr/>
              <a:t>‹#›</a:t>
            </a:fld>
            <a:endParaRPr lang="en-GB"/>
          </a:p>
        </p:txBody>
      </p:sp>
    </p:spTree>
    <p:extLst>
      <p:ext uri="{BB962C8B-B14F-4D97-AF65-F5344CB8AC3E}">
        <p14:creationId xmlns:p14="http://schemas.microsoft.com/office/powerpoint/2010/main" val="211650420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89D878E7-B09B-4255-95B6-498E96106F64}" type="slidenum">
              <a:rPr lang="el-GR">
                <a:solidFill>
                  <a:srgbClr val="000000"/>
                </a:solidFill>
              </a:rPr>
              <a:pPr/>
              <a:t>1</a:t>
            </a:fld>
            <a:endParaRPr lang="el-GR">
              <a:solidFill>
                <a:srgbClr val="000000"/>
              </a:solidFill>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pPr eaLnBrk="1" hangingPunct="1"/>
            <a:endParaRPr lang="el-GR"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Slide Image Placeholder 1"/>
          <p:cNvSpPr>
            <a:spLocks noGrp="1" noRot="1" noChangeAspect="1" noTextEdit="1"/>
          </p:cNvSpPr>
          <p:nvPr>
            <p:ph type="sldImg"/>
          </p:nvPr>
        </p:nvSpPr>
        <p:spPr bwMode="auto">
          <a:xfrm>
            <a:off x="1181100" y="696913"/>
            <a:ext cx="4648200" cy="3486150"/>
          </a:xfrm>
          <a:noFill/>
          <a:ln>
            <a:solidFill>
              <a:srgbClr val="000000"/>
            </a:solidFill>
            <a:miter lim="800000"/>
            <a:headEnd/>
            <a:tailEnd/>
          </a:ln>
        </p:spPr>
      </p:sp>
      <p:sp>
        <p:nvSpPr>
          <p:cNvPr id="198659" name="Notes Placeholder 2"/>
          <p:cNvSpPr>
            <a:spLocks noGrp="1"/>
          </p:cNvSpPr>
          <p:nvPr>
            <p:ph type="body" idx="1"/>
          </p:nvPr>
        </p:nvSpPr>
        <p:spPr bwMode="auto">
          <a:noFill/>
        </p:spPr>
        <p:txBody>
          <a:bodyPr/>
          <a:lstStyle/>
          <a:p>
            <a:r>
              <a:rPr lang="en-US" smtClean="0">
                <a:ea typeface="ＭＳ Ｐゴシック" pitchFamily="34" charset="-128"/>
              </a:rPr>
              <a:t>This evolution regarding breast cancer taxonomy parallels the technological evolution (I would say revolution) that we have been witnessing for several years and that we can use for molecular characterization of BC.</a:t>
            </a:r>
          </a:p>
          <a:p>
            <a:endParaRPr lang="en-US" smtClean="0">
              <a:ea typeface="ＭＳ Ｐゴシック" pitchFamily="34" charset="-128"/>
            </a:endParaRPr>
          </a:p>
          <a:p>
            <a:r>
              <a:rPr lang="en-US" smtClean="0">
                <a:ea typeface="ＭＳ Ｐゴシック" pitchFamily="34" charset="-128"/>
              </a:rPr>
              <a:t>In the early 70</a:t>
            </a:r>
            <a:r>
              <a:rPr lang="en-US" altLang="en-US" smtClean="0">
                <a:ea typeface="ＭＳ Ｐゴシック" pitchFamily="34" charset="-128"/>
              </a:rPr>
              <a:t>’</a:t>
            </a:r>
            <a:r>
              <a:rPr lang="en-US" smtClean="0">
                <a:ea typeface="ＭＳ Ｐゴシック" pitchFamily="34" charset="-128"/>
              </a:rPr>
              <a:t>s we had just one marker, the ER.</a:t>
            </a:r>
          </a:p>
          <a:p>
            <a:endParaRPr lang="en-US" smtClean="0">
              <a:ea typeface="ＭＳ Ｐゴシック" pitchFamily="34" charset="-128"/>
            </a:endParaRPr>
          </a:p>
          <a:p>
            <a:r>
              <a:rPr lang="en-US" smtClean="0">
                <a:ea typeface="ＭＳ Ｐゴシック" pitchFamily="34" charset="-128"/>
              </a:rPr>
              <a:t>In the 90</a:t>
            </a:r>
            <a:r>
              <a:rPr lang="en-US" altLang="en-US" smtClean="0">
                <a:ea typeface="ＭＳ Ｐゴシック" pitchFamily="34" charset="-128"/>
              </a:rPr>
              <a:t>’</a:t>
            </a:r>
            <a:r>
              <a:rPr lang="en-US" smtClean="0">
                <a:ea typeface="ＭＳ Ｐゴシック" pitchFamily="34" charset="-128"/>
              </a:rPr>
              <a:t>s we had two markers, the ER and HER2.</a:t>
            </a:r>
          </a:p>
          <a:p>
            <a:endParaRPr lang="en-US" smtClean="0">
              <a:ea typeface="ＭＳ Ｐゴシック" pitchFamily="34" charset="-128"/>
            </a:endParaRPr>
          </a:p>
          <a:p>
            <a:r>
              <a:rPr lang="en-US" smtClean="0">
                <a:ea typeface="ＭＳ Ｐゴシック" pitchFamily="34" charset="-128"/>
              </a:rPr>
              <a:t>Today we have in our hands potentially several hundred of markers that can be used, and some of them are already used in the clinic for treatment decision making–see oncotypeDX. </a:t>
            </a:r>
          </a:p>
          <a:p>
            <a:endParaRPr lang="en-US" smtClean="0">
              <a:ea typeface="ＭＳ Ｐゴシック" pitchFamily="34" charset="-128"/>
            </a:endParaRPr>
          </a:p>
          <a:p>
            <a:r>
              <a:rPr lang="en-US" smtClean="0">
                <a:ea typeface="ＭＳ Ｐゴシック" pitchFamily="34" charset="-128"/>
              </a:rPr>
              <a:t>But most importantly, tomorrow (and this is not very far from now), because of the dramatic and unpredictable technological and analytical advances (such as NGS etc…), it is expected that we will have in our office using our laptops or ipads, all the biological information needed for either treatment decision making or clinical research!</a:t>
            </a:r>
          </a:p>
        </p:txBody>
      </p:sp>
      <p:sp>
        <p:nvSpPr>
          <p:cNvPr id="198660" name="Slide Number Placeholder 3"/>
          <p:cNvSpPr>
            <a:spLocks noGrp="1"/>
          </p:cNvSpPr>
          <p:nvPr>
            <p:ph type="sldNum" sz="quarter" idx="5"/>
          </p:nvPr>
        </p:nvSpPr>
        <p:spPr bwMode="auto">
          <a:noFill/>
          <a:ln>
            <a:miter lim="800000"/>
            <a:headEnd/>
            <a:tailEnd/>
          </a:ln>
        </p:spPr>
        <p:txBody>
          <a:bodyPr/>
          <a:lstStyle/>
          <a:p>
            <a:fld id="{C8B77641-89F7-463E-8A29-CB753C29B7F9}" type="slidenum">
              <a:rPr lang="en-US" smtClean="0">
                <a:ea typeface="ＭＳ Ｐゴシック" pitchFamily="34" charset="-128"/>
              </a:rPr>
              <a:pPr/>
              <a:t>22</a:t>
            </a:fld>
            <a:endParaRPr lang="en-US" smtClean="0">
              <a:ea typeface="ＭＳ Ｐゴシック"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Slide Image Placeholder 1"/>
          <p:cNvSpPr>
            <a:spLocks noGrp="1" noRot="1" noChangeAspect="1" noTextEdit="1"/>
          </p:cNvSpPr>
          <p:nvPr>
            <p:ph type="sldImg"/>
          </p:nvPr>
        </p:nvSpPr>
        <p:spPr bwMode="auto">
          <a:xfrm>
            <a:off x="1181100" y="696913"/>
            <a:ext cx="4648200" cy="3486150"/>
          </a:xfrm>
          <a:noFill/>
          <a:ln>
            <a:solidFill>
              <a:srgbClr val="000000"/>
            </a:solidFill>
            <a:miter lim="800000"/>
            <a:headEnd/>
            <a:tailEnd/>
          </a:ln>
        </p:spPr>
      </p:sp>
      <p:sp>
        <p:nvSpPr>
          <p:cNvPr id="198659" name="Notes Placeholder 2"/>
          <p:cNvSpPr>
            <a:spLocks noGrp="1"/>
          </p:cNvSpPr>
          <p:nvPr>
            <p:ph type="body" idx="1"/>
          </p:nvPr>
        </p:nvSpPr>
        <p:spPr bwMode="auto">
          <a:noFill/>
        </p:spPr>
        <p:txBody>
          <a:bodyPr/>
          <a:lstStyle/>
          <a:p>
            <a:r>
              <a:rPr lang="en-US" smtClean="0">
                <a:ea typeface="ＭＳ Ｐゴシック" pitchFamily="34" charset="-128"/>
              </a:rPr>
              <a:t>This evolution regarding breast cancer taxonomy parallels the technological evolution (I would say revolution) that we have been witnessing for several years and that we can use for molecular characterization of BC.</a:t>
            </a:r>
          </a:p>
          <a:p>
            <a:endParaRPr lang="en-US" smtClean="0">
              <a:ea typeface="ＭＳ Ｐゴシック" pitchFamily="34" charset="-128"/>
            </a:endParaRPr>
          </a:p>
          <a:p>
            <a:r>
              <a:rPr lang="en-US" smtClean="0">
                <a:ea typeface="ＭＳ Ｐゴシック" pitchFamily="34" charset="-128"/>
              </a:rPr>
              <a:t>In the early 70</a:t>
            </a:r>
            <a:r>
              <a:rPr lang="en-US" altLang="en-US" smtClean="0">
                <a:ea typeface="ＭＳ Ｐゴシック" pitchFamily="34" charset="-128"/>
              </a:rPr>
              <a:t>’</a:t>
            </a:r>
            <a:r>
              <a:rPr lang="en-US" smtClean="0">
                <a:ea typeface="ＭＳ Ｐゴシック" pitchFamily="34" charset="-128"/>
              </a:rPr>
              <a:t>s we had just one marker, the ER.</a:t>
            </a:r>
          </a:p>
          <a:p>
            <a:endParaRPr lang="en-US" smtClean="0">
              <a:ea typeface="ＭＳ Ｐゴシック" pitchFamily="34" charset="-128"/>
            </a:endParaRPr>
          </a:p>
          <a:p>
            <a:r>
              <a:rPr lang="en-US" smtClean="0">
                <a:ea typeface="ＭＳ Ｐゴシック" pitchFamily="34" charset="-128"/>
              </a:rPr>
              <a:t>In the 90</a:t>
            </a:r>
            <a:r>
              <a:rPr lang="en-US" altLang="en-US" smtClean="0">
                <a:ea typeface="ＭＳ Ｐゴシック" pitchFamily="34" charset="-128"/>
              </a:rPr>
              <a:t>’</a:t>
            </a:r>
            <a:r>
              <a:rPr lang="en-US" smtClean="0">
                <a:ea typeface="ＭＳ Ｐゴシック" pitchFamily="34" charset="-128"/>
              </a:rPr>
              <a:t>s we had two markers, the ER and HER2.</a:t>
            </a:r>
          </a:p>
          <a:p>
            <a:endParaRPr lang="en-US" smtClean="0">
              <a:ea typeface="ＭＳ Ｐゴシック" pitchFamily="34" charset="-128"/>
            </a:endParaRPr>
          </a:p>
          <a:p>
            <a:r>
              <a:rPr lang="en-US" smtClean="0">
                <a:ea typeface="ＭＳ Ｐゴシック" pitchFamily="34" charset="-128"/>
              </a:rPr>
              <a:t>Today we have in our hands potentially several hundred of markers that can be used, and some of them are already used in the clinic for treatment decision making–see oncotypeDX. </a:t>
            </a:r>
          </a:p>
          <a:p>
            <a:endParaRPr lang="en-US" smtClean="0">
              <a:ea typeface="ＭＳ Ｐゴシック" pitchFamily="34" charset="-128"/>
            </a:endParaRPr>
          </a:p>
          <a:p>
            <a:r>
              <a:rPr lang="en-US" smtClean="0">
                <a:ea typeface="ＭＳ Ｐゴシック" pitchFamily="34" charset="-128"/>
              </a:rPr>
              <a:t>But most importantly, tomorrow (and this is not very far from now), because of the dramatic and unpredictable technological and analytical advances (such as NGS etc…), it is expected that we will have in our office using our laptops or ipads, all the biological information needed for either treatment decision making or clinical research!</a:t>
            </a:r>
          </a:p>
        </p:txBody>
      </p:sp>
      <p:sp>
        <p:nvSpPr>
          <p:cNvPr id="198660" name="Slide Number Placeholder 3"/>
          <p:cNvSpPr>
            <a:spLocks noGrp="1"/>
          </p:cNvSpPr>
          <p:nvPr>
            <p:ph type="sldNum" sz="quarter" idx="5"/>
          </p:nvPr>
        </p:nvSpPr>
        <p:spPr bwMode="auto">
          <a:noFill/>
          <a:ln>
            <a:miter lim="800000"/>
            <a:headEnd/>
            <a:tailEnd/>
          </a:ln>
        </p:spPr>
        <p:txBody>
          <a:bodyPr/>
          <a:lstStyle/>
          <a:p>
            <a:fld id="{C8B77641-89F7-463E-8A29-CB753C29B7F9}" type="slidenum">
              <a:rPr lang="en-US" smtClean="0">
                <a:ea typeface="ＭＳ Ｐゴシック" pitchFamily="34" charset="-128"/>
              </a:rPr>
              <a:pPr/>
              <a:t>23</a:t>
            </a:fld>
            <a:endParaRPr lang="en-US" smtClean="0">
              <a:ea typeface="ＭＳ Ｐゴシック" pitchFamily="3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Rot="1" noChangeAspect="1" noChangeArrowheads="1" noTextEdit="1"/>
          </p:cNvSpPr>
          <p:nvPr>
            <p:ph type="sldImg"/>
          </p:nvPr>
        </p:nvSpPr>
        <p:spPr>
          <a:xfrm>
            <a:off x="1177925" y="696913"/>
            <a:ext cx="4652963" cy="3489325"/>
          </a:xfrm>
          <a:ln/>
        </p:spPr>
      </p:sp>
      <p:sp>
        <p:nvSpPr>
          <p:cNvPr id="150531" name="Rectangle 3"/>
          <p:cNvSpPr>
            <a:spLocks noGrp="1" noChangeArrowheads="1"/>
          </p:cNvSpPr>
          <p:nvPr>
            <p:ph type="body" idx="1"/>
          </p:nvPr>
        </p:nvSpPr>
        <p:spPr>
          <a:xfrm>
            <a:off x="702350" y="4415531"/>
            <a:ext cx="5605701" cy="4183603"/>
          </a:xfrm>
          <a:noFill/>
          <a:ln/>
        </p:spPr>
        <p:txBody>
          <a:bodyPr lIns="0" tIns="44795" rIns="89591" bIns="44795"/>
          <a:lstStyle/>
          <a:p>
            <a:endParaRPr lang="en-GB"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378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ea typeface="ＭＳ Ｐゴシック" charset="-128"/>
              </a:defRPr>
            </a:lvl1pPr>
            <a:lvl2pPr marL="742929" indent="-285742" eaLnBrk="0" hangingPunct="0">
              <a:defRPr sz="2400">
                <a:solidFill>
                  <a:schemeClr val="tx1"/>
                </a:solidFill>
                <a:latin typeface="Arial" pitchFamily="34" charset="0"/>
                <a:ea typeface="ＭＳ Ｐゴシック" charset="-128"/>
              </a:defRPr>
            </a:lvl2pPr>
            <a:lvl3pPr marL="1142968" indent="-228594" eaLnBrk="0" hangingPunct="0">
              <a:defRPr sz="2400">
                <a:solidFill>
                  <a:schemeClr val="tx1"/>
                </a:solidFill>
                <a:latin typeface="Arial" pitchFamily="34" charset="0"/>
                <a:ea typeface="ＭＳ Ｐゴシック" charset="-128"/>
              </a:defRPr>
            </a:lvl3pPr>
            <a:lvl4pPr marL="1600155" indent="-228594" eaLnBrk="0" hangingPunct="0">
              <a:defRPr sz="2400">
                <a:solidFill>
                  <a:schemeClr val="tx1"/>
                </a:solidFill>
                <a:latin typeface="Arial" pitchFamily="34" charset="0"/>
                <a:ea typeface="ＭＳ Ｐゴシック" charset="-128"/>
              </a:defRPr>
            </a:lvl4pPr>
            <a:lvl5pPr marL="2057342" indent="-228594" eaLnBrk="0" hangingPunct="0">
              <a:defRPr sz="2400">
                <a:solidFill>
                  <a:schemeClr val="tx1"/>
                </a:solidFill>
                <a:latin typeface="Arial" pitchFamily="34" charset="0"/>
                <a:ea typeface="ＭＳ Ｐゴシック" charset="-128"/>
              </a:defRPr>
            </a:lvl5pPr>
            <a:lvl6pPr marL="2514529" indent="-228594" eaLnBrk="0" fontAlgn="base" hangingPunct="0">
              <a:spcBef>
                <a:spcPct val="0"/>
              </a:spcBef>
              <a:spcAft>
                <a:spcPct val="0"/>
              </a:spcAft>
              <a:defRPr sz="2400">
                <a:solidFill>
                  <a:schemeClr val="tx1"/>
                </a:solidFill>
                <a:latin typeface="Arial" pitchFamily="34" charset="0"/>
                <a:ea typeface="ＭＳ Ｐゴシック" charset="-128"/>
              </a:defRPr>
            </a:lvl6pPr>
            <a:lvl7pPr marL="2971717" indent="-228594" eaLnBrk="0" fontAlgn="base" hangingPunct="0">
              <a:spcBef>
                <a:spcPct val="0"/>
              </a:spcBef>
              <a:spcAft>
                <a:spcPct val="0"/>
              </a:spcAft>
              <a:defRPr sz="2400">
                <a:solidFill>
                  <a:schemeClr val="tx1"/>
                </a:solidFill>
                <a:latin typeface="Arial" pitchFamily="34" charset="0"/>
                <a:ea typeface="ＭＳ Ｐゴシック" charset="-128"/>
              </a:defRPr>
            </a:lvl7pPr>
            <a:lvl8pPr marL="3428904" indent="-228594" eaLnBrk="0" fontAlgn="base" hangingPunct="0">
              <a:spcBef>
                <a:spcPct val="0"/>
              </a:spcBef>
              <a:spcAft>
                <a:spcPct val="0"/>
              </a:spcAft>
              <a:defRPr sz="2400">
                <a:solidFill>
                  <a:schemeClr val="tx1"/>
                </a:solidFill>
                <a:latin typeface="Arial" pitchFamily="34" charset="0"/>
                <a:ea typeface="ＭＳ Ｐゴシック" charset="-128"/>
              </a:defRPr>
            </a:lvl8pPr>
            <a:lvl9pPr marL="3886091" indent="-228594" eaLnBrk="0" fontAlgn="base" hangingPunct="0">
              <a:spcBef>
                <a:spcPct val="0"/>
              </a:spcBef>
              <a:spcAft>
                <a:spcPct val="0"/>
              </a:spcAft>
              <a:defRPr sz="2400">
                <a:solidFill>
                  <a:schemeClr val="tx1"/>
                </a:solidFill>
                <a:latin typeface="Arial" pitchFamily="34" charset="0"/>
                <a:ea typeface="ＭＳ Ｐゴシック" charset="-128"/>
              </a:defRPr>
            </a:lvl9pPr>
          </a:lstStyle>
          <a:p>
            <a:pPr eaLnBrk="1" hangingPunct="1"/>
            <a:fld id="{A1141107-AB51-4C16-AAD6-BFE1E87A7A23}" type="slidenum">
              <a:rPr lang="en-US" sz="1200">
                <a:solidFill>
                  <a:prstClr val="black"/>
                </a:solidFill>
                <a:latin typeface="Calibri" pitchFamily="34" charset="0"/>
              </a:rPr>
              <a:pPr eaLnBrk="1" hangingPunct="1"/>
              <a:t>27</a:t>
            </a:fld>
            <a:endParaRPr lang="en-US" sz="1200" dirty="0">
              <a:solidFill>
                <a:prstClr val="black"/>
              </a:solidFill>
              <a:latin typeface="Calibri"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29" indent="-285742" eaLnBrk="0" hangingPunct="0">
              <a:defRPr>
                <a:solidFill>
                  <a:schemeClr val="tx1"/>
                </a:solidFill>
                <a:latin typeface="Arial" pitchFamily="34" charset="0"/>
              </a:defRPr>
            </a:lvl2pPr>
            <a:lvl3pPr marL="1142968" indent="-228594" eaLnBrk="0" hangingPunct="0">
              <a:defRPr>
                <a:solidFill>
                  <a:schemeClr val="tx1"/>
                </a:solidFill>
                <a:latin typeface="Arial" pitchFamily="34" charset="0"/>
              </a:defRPr>
            </a:lvl3pPr>
            <a:lvl4pPr marL="1600155" indent="-228594" eaLnBrk="0" hangingPunct="0">
              <a:defRPr>
                <a:solidFill>
                  <a:schemeClr val="tx1"/>
                </a:solidFill>
                <a:latin typeface="Arial" pitchFamily="34" charset="0"/>
              </a:defRPr>
            </a:lvl4pPr>
            <a:lvl5pPr marL="2057342" indent="-228594" eaLnBrk="0" hangingPunct="0">
              <a:defRPr>
                <a:solidFill>
                  <a:schemeClr val="tx1"/>
                </a:solidFill>
                <a:latin typeface="Arial" pitchFamily="34" charset="0"/>
              </a:defRPr>
            </a:lvl5pPr>
            <a:lvl6pPr marL="2514529" indent="-228594" eaLnBrk="0" fontAlgn="base" hangingPunct="0">
              <a:spcBef>
                <a:spcPct val="0"/>
              </a:spcBef>
              <a:spcAft>
                <a:spcPct val="0"/>
              </a:spcAft>
              <a:defRPr>
                <a:solidFill>
                  <a:schemeClr val="tx1"/>
                </a:solidFill>
                <a:latin typeface="Arial" pitchFamily="34" charset="0"/>
              </a:defRPr>
            </a:lvl6pPr>
            <a:lvl7pPr marL="2971717" indent="-228594" eaLnBrk="0" fontAlgn="base" hangingPunct="0">
              <a:spcBef>
                <a:spcPct val="0"/>
              </a:spcBef>
              <a:spcAft>
                <a:spcPct val="0"/>
              </a:spcAft>
              <a:defRPr>
                <a:solidFill>
                  <a:schemeClr val="tx1"/>
                </a:solidFill>
                <a:latin typeface="Arial" pitchFamily="34" charset="0"/>
              </a:defRPr>
            </a:lvl7pPr>
            <a:lvl8pPr marL="3428904" indent="-228594" eaLnBrk="0" fontAlgn="base" hangingPunct="0">
              <a:spcBef>
                <a:spcPct val="0"/>
              </a:spcBef>
              <a:spcAft>
                <a:spcPct val="0"/>
              </a:spcAft>
              <a:defRPr>
                <a:solidFill>
                  <a:schemeClr val="tx1"/>
                </a:solidFill>
                <a:latin typeface="Arial" pitchFamily="34" charset="0"/>
              </a:defRPr>
            </a:lvl8pPr>
            <a:lvl9pPr marL="3886091" indent="-228594" eaLnBrk="0" fontAlgn="base" hangingPunct="0">
              <a:spcBef>
                <a:spcPct val="0"/>
              </a:spcBef>
              <a:spcAft>
                <a:spcPct val="0"/>
              </a:spcAft>
              <a:defRPr>
                <a:solidFill>
                  <a:schemeClr val="tx1"/>
                </a:solidFill>
                <a:latin typeface="Arial" pitchFamily="34" charset="0"/>
              </a:defRPr>
            </a:lvl9pPr>
          </a:lstStyle>
          <a:p>
            <a:pPr eaLnBrk="1" hangingPunct="1"/>
            <a:fld id="{21A8BB95-7EE3-474E-9A56-8D7222592ED1}" type="slidenum">
              <a:rPr lang="el-GR" smtClean="0">
                <a:solidFill>
                  <a:prstClr val="black"/>
                </a:solidFill>
              </a:rPr>
              <a:pPr eaLnBrk="1" hangingPunct="1"/>
              <a:t>29</a:t>
            </a:fld>
            <a:endParaRPr lang="el-GR" smtClean="0">
              <a:solidFill>
                <a:prstClr val="black"/>
              </a:solidFill>
            </a:endParaRPr>
          </a:p>
        </p:txBody>
      </p:sp>
      <p:sp>
        <p:nvSpPr>
          <p:cNvPr id="185347" name="Rectangle 2"/>
          <p:cNvSpPr>
            <a:spLocks noGrp="1" noRot="1" noChangeAspect="1" noChangeArrowheads="1" noTextEdit="1"/>
          </p:cNvSpPr>
          <p:nvPr>
            <p:ph type="sldImg"/>
          </p:nvPr>
        </p:nvSpPr>
        <p:spPr>
          <a:ln/>
        </p:spPr>
      </p:sp>
      <p:sp>
        <p:nvSpPr>
          <p:cNvPr id="185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l-GR"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Slide Image Placeholder 1"/>
          <p:cNvSpPr>
            <a:spLocks noGrp="1" noRot="1" noChangeAspect="1" noTextEdit="1"/>
          </p:cNvSpPr>
          <p:nvPr>
            <p:ph type="sldImg"/>
          </p:nvPr>
        </p:nvSpPr>
        <p:spPr bwMode="auto">
          <a:xfrm>
            <a:off x="1181100" y="696913"/>
            <a:ext cx="4648200" cy="3486150"/>
          </a:xfrm>
          <a:noFill/>
          <a:ln>
            <a:solidFill>
              <a:srgbClr val="000000"/>
            </a:solidFill>
            <a:miter lim="800000"/>
            <a:headEnd/>
            <a:tailEnd/>
          </a:ln>
        </p:spPr>
      </p:sp>
      <p:sp>
        <p:nvSpPr>
          <p:cNvPr id="198659" name="Notes Placeholder 2"/>
          <p:cNvSpPr>
            <a:spLocks noGrp="1"/>
          </p:cNvSpPr>
          <p:nvPr>
            <p:ph type="body" idx="1"/>
          </p:nvPr>
        </p:nvSpPr>
        <p:spPr bwMode="auto">
          <a:noFill/>
        </p:spPr>
        <p:txBody>
          <a:bodyPr/>
          <a:lstStyle/>
          <a:p>
            <a:r>
              <a:rPr lang="en-US" smtClean="0">
                <a:ea typeface="ＭＳ Ｐゴシック" pitchFamily="34" charset="-128"/>
              </a:rPr>
              <a:t>This evolution regarding breast cancer taxonomy parallels the technological evolution (I would say revolution) that we have been witnessing for several years and that we can use for molecular characterization of BC.</a:t>
            </a:r>
          </a:p>
          <a:p>
            <a:endParaRPr lang="en-US" smtClean="0">
              <a:ea typeface="ＭＳ Ｐゴシック" pitchFamily="34" charset="-128"/>
            </a:endParaRPr>
          </a:p>
          <a:p>
            <a:r>
              <a:rPr lang="en-US" smtClean="0">
                <a:ea typeface="ＭＳ Ｐゴシック" pitchFamily="34" charset="-128"/>
              </a:rPr>
              <a:t>In the early 70</a:t>
            </a:r>
            <a:r>
              <a:rPr lang="en-US" altLang="en-US" smtClean="0">
                <a:ea typeface="ＭＳ Ｐゴシック" pitchFamily="34" charset="-128"/>
              </a:rPr>
              <a:t>’</a:t>
            </a:r>
            <a:r>
              <a:rPr lang="en-US" smtClean="0">
                <a:ea typeface="ＭＳ Ｐゴシック" pitchFamily="34" charset="-128"/>
              </a:rPr>
              <a:t>s we had just one marker, the ER.</a:t>
            </a:r>
          </a:p>
          <a:p>
            <a:endParaRPr lang="en-US" smtClean="0">
              <a:ea typeface="ＭＳ Ｐゴシック" pitchFamily="34" charset="-128"/>
            </a:endParaRPr>
          </a:p>
          <a:p>
            <a:r>
              <a:rPr lang="en-US" smtClean="0">
                <a:ea typeface="ＭＳ Ｐゴシック" pitchFamily="34" charset="-128"/>
              </a:rPr>
              <a:t>In the 90</a:t>
            </a:r>
            <a:r>
              <a:rPr lang="en-US" altLang="en-US" smtClean="0">
                <a:ea typeface="ＭＳ Ｐゴシック" pitchFamily="34" charset="-128"/>
              </a:rPr>
              <a:t>’</a:t>
            </a:r>
            <a:r>
              <a:rPr lang="en-US" smtClean="0">
                <a:ea typeface="ＭＳ Ｐゴシック" pitchFamily="34" charset="-128"/>
              </a:rPr>
              <a:t>s we had two markers, the ER and HER2.</a:t>
            </a:r>
          </a:p>
          <a:p>
            <a:endParaRPr lang="en-US" smtClean="0">
              <a:ea typeface="ＭＳ Ｐゴシック" pitchFamily="34" charset="-128"/>
            </a:endParaRPr>
          </a:p>
          <a:p>
            <a:r>
              <a:rPr lang="en-US" smtClean="0">
                <a:ea typeface="ＭＳ Ｐゴシック" pitchFamily="34" charset="-128"/>
              </a:rPr>
              <a:t>Today we have in our hands potentially several hundred of markers that can be used, and some of them are already used in the clinic for treatment decision making–see oncotypeDX. </a:t>
            </a:r>
          </a:p>
          <a:p>
            <a:endParaRPr lang="en-US" smtClean="0">
              <a:ea typeface="ＭＳ Ｐゴシック" pitchFamily="34" charset="-128"/>
            </a:endParaRPr>
          </a:p>
          <a:p>
            <a:r>
              <a:rPr lang="en-US" smtClean="0">
                <a:ea typeface="ＭＳ Ｐゴシック" pitchFamily="34" charset="-128"/>
              </a:rPr>
              <a:t>But most importantly, tomorrow (and this is not very far from now), because of the dramatic and unpredictable technological and analytical advances (such as NGS etc…), it is expected that we will have in our office using our laptops or ipads, all the biological information needed for either treatment decision making or clinical research!</a:t>
            </a:r>
          </a:p>
        </p:txBody>
      </p:sp>
      <p:sp>
        <p:nvSpPr>
          <p:cNvPr id="198660" name="Slide Number Placeholder 3"/>
          <p:cNvSpPr>
            <a:spLocks noGrp="1"/>
          </p:cNvSpPr>
          <p:nvPr>
            <p:ph type="sldNum" sz="quarter" idx="5"/>
          </p:nvPr>
        </p:nvSpPr>
        <p:spPr bwMode="auto">
          <a:noFill/>
          <a:ln>
            <a:miter lim="800000"/>
            <a:headEnd/>
            <a:tailEnd/>
          </a:ln>
        </p:spPr>
        <p:txBody>
          <a:bodyPr/>
          <a:lstStyle/>
          <a:p>
            <a:fld id="{C8B77641-89F7-463E-8A29-CB753C29B7F9}" type="slidenum">
              <a:rPr lang="en-US" smtClean="0">
                <a:ea typeface="ＭＳ Ｐゴシック" pitchFamily="34" charset="-128"/>
              </a:rPr>
              <a:pPr/>
              <a:t>31</a:t>
            </a:fld>
            <a:endParaRPr lang="en-US" smtClean="0">
              <a:ea typeface="ＭＳ Ｐゴシック"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Slide Image Placeholder 1"/>
          <p:cNvSpPr>
            <a:spLocks noGrp="1" noRot="1" noChangeAspect="1" noTextEdit="1"/>
          </p:cNvSpPr>
          <p:nvPr>
            <p:ph type="sldImg"/>
          </p:nvPr>
        </p:nvSpPr>
        <p:spPr bwMode="auto">
          <a:xfrm>
            <a:off x="1181100" y="696913"/>
            <a:ext cx="4648200" cy="3486150"/>
          </a:xfrm>
          <a:noFill/>
          <a:ln>
            <a:solidFill>
              <a:srgbClr val="000000"/>
            </a:solidFill>
            <a:miter lim="800000"/>
            <a:headEnd/>
            <a:tailEnd/>
          </a:ln>
        </p:spPr>
      </p:sp>
      <p:sp>
        <p:nvSpPr>
          <p:cNvPr id="198659" name="Notes Placeholder 2"/>
          <p:cNvSpPr>
            <a:spLocks noGrp="1"/>
          </p:cNvSpPr>
          <p:nvPr>
            <p:ph type="body" idx="1"/>
          </p:nvPr>
        </p:nvSpPr>
        <p:spPr bwMode="auto">
          <a:noFill/>
        </p:spPr>
        <p:txBody>
          <a:bodyPr/>
          <a:lstStyle/>
          <a:p>
            <a:r>
              <a:rPr lang="en-US" smtClean="0">
                <a:ea typeface="ＭＳ Ｐゴシック" pitchFamily="34" charset="-128"/>
              </a:rPr>
              <a:t>This evolution regarding breast cancer taxonomy parallels the technological evolution (I would say revolution) that we have been witnessing for several years and that we can use for molecular characterization of BC.</a:t>
            </a:r>
          </a:p>
          <a:p>
            <a:endParaRPr lang="en-US" smtClean="0">
              <a:ea typeface="ＭＳ Ｐゴシック" pitchFamily="34" charset="-128"/>
            </a:endParaRPr>
          </a:p>
          <a:p>
            <a:r>
              <a:rPr lang="en-US" smtClean="0">
                <a:ea typeface="ＭＳ Ｐゴシック" pitchFamily="34" charset="-128"/>
              </a:rPr>
              <a:t>In the early 70</a:t>
            </a:r>
            <a:r>
              <a:rPr lang="en-US" altLang="en-US" smtClean="0">
                <a:ea typeface="ＭＳ Ｐゴシック" pitchFamily="34" charset="-128"/>
              </a:rPr>
              <a:t>’</a:t>
            </a:r>
            <a:r>
              <a:rPr lang="en-US" smtClean="0">
                <a:ea typeface="ＭＳ Ｐゴシック" pitchFamily="34" charset="-128"/>
              </a:rPr>
              <a:t>s we had just one marker, the ER.</a:t>
            </a:r>
          </a:p>
          <a:p>
            <a:endParaRPr lang="en-US" smtClean="0">
              <a:ea typeface="ＭＳ Ｐゴシック" pitchFamily="34" charset="-128"/>
            </a:endParaRPr>
          </a:p>
          <a:p>
            <a:r>
              <a:rPr lang="en-US" smtClean="0">
                <a:ea typeface="ＭＳ Ｐゴシック" pitchFamily="34" charset="-128"/>
              </a:rPr>
              <a:t>In the 90</a:t>
            </a:r>
            <a:r>
              <a:rPr lang="en-US" altLang="en-US" smtClean="0">
                <a:ea typeface="ＭＳ Ｐゴシック" pitchFamily="34" charset="-128"/>
              </a:rPr>
              <a:t>’</a:t>
            </a:r>
            <a:r>
              <a:rPr lang="en-US" smtClean="0">
                <a:ea typeface="ＭＳ Ｐゴシック" pitchFamily="34" charset="-128"/>
              </a:rPr>
              <a:t>s we had two markers, the ER and HER2.</a:t>
            </a:r>
          </a:p>
          <a:p>
            <a:endParaRPr lang="en-US" smtClean="0">
              <a:ea typeface="ＭＳ Ｐゴシック" pitchFamily="34" charset="-128"/>
            </a:endParaRPr>
          </a:p>
          <a:p>
            <a:r>
              <a:rPr lang="en-US" smtClean="0">
                <a:ea typeface="ＭＳ Ｐゴシック" pitchFamily="34" charset="-128"/>
              </a:rPr>
              <a:t>Today we have in our hands potentially several hundred of markers that can be used, and some of them are already used in the clinic for treatment decision making–see oncotypeDX. </a:t>
            </a:r>
          </a:p>
          <a:p>
            <a:endParaRPr lang="en-US" smtClean="0">
              <a:ea typeface="ＭＳ Ｐゴシック" pitchFamily="34" charset="-128"/>
            </a:endParaRPr>
          </a:p>
          <a:p>
            <a:r>
              <a:rPr lang="en-US" smtClean="0">
                <a:ea typeface="ＭＳ Ｐゴシック" pitchFamily="34" charset="-128"/>
              </a:rPr>
              <a:t>But most importantly, tomorrow (and this is not very far from now), because of the dramatic and unpredictable technological and analytical advances (such as NGS etc…), it is expected that we will have in our office using our laptops or ipads, all the biological information needed for either treatment decision making or clinical research!</a:t>
            </a:r>
          </a:p>
        </p:txBody>
      </p:sp>
      <p:sp>
        <p:nvSpPr>
          <p:cNvPr id="198660" name="Slide Number Placeholder 3"/>
          <p:cNvSpPr>
            <a:spLocks noGrp="1"/>
          </p:cNvSpPr>
          <p:nvPr>
            <p:ph type="sldNum" sz="quarter" idx="5"/>
          </p:nvPr>
        </p:nvSpPr>
        <p:spPr bwMode="auto">
          <a:noFill/>
          <a:ln>
            <a:miter lim="800000"/>
            <a:headEnd/>
            <a:tailEnd/>
          </a:ln>
        </p:spPr>
        <p:txBody>
          <a:bodyPr/>
          <a:lstStyle/>
          <a:p>
            <a:fld id="{C8B77641-89F7-463E-8A29-CB753C29B7F9}" type="slidenum">
              <a:rPr lang="en-US" smtClean="0">
                <a:ea typeface="ＭＳ Ｐゴシック" pitchFamily="34" charset="-128"/>
              </a:rPr>
              <a:pPr/>
              <a:t>32</a:t>
            </a:fld>
            <a:endParaRPr lang="en-US" smtClean="0">
              <a:ea typeface="ＭＳ Ｐゴシック" pitchFamily="34"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Slide Image Placeholder 1"/>
          <p:cNvSpPr>
            <a:spLocks noGrp="1" noRot="1" noChangeAspect="1" noTextEdit="1"/>
          </p:cNvSpPr>
          <p:nvPr>
            <p:ph type="sldImg"/>
          </p:nvPr>
        </p:nvSpPr>
        <p:spPr>
          <a:xfrm>
            <a:off x="1181100" y="696913"/>
            <a:ext cx="4649788" cy="3486150"/>
          </a:xfrm>
          <a:ln/>
        </p:spPr>
      </p:sp>
      <p:sp>
        <p:nvSpPr>
          <p:cNvPr id="196611" name="Notes Placeholder 2"/>
          <p:cNvSpPr>
            <a:spLocks noGrp="1"/>
          </p:cNvSpPr>
          <p:nvPr>
            <p:ph type="body" idx="1"/>
          </p:nvPr>
        </p:nvSpPr>
        <p:spPr>
          <a:xfrm>
            <a:off x="700713" y="4417017"/>
            <a:ext cx="5608975" cy="4182116"/>
          </a:xfrm>
          <a:noFill/>
          <a:ln/>
        </p:spPr>
        <p:txBody>
          <a:bodyPr lIns="93170" tIns="46585" rIns="93170" bIns="46585"/>
          <a:lstStyle/>
          <a:p>
            <a:pPr eaLnBrk="1" hangingPunct="1">
              <a:spcBef>
                <a:spcPct val="0"/>
              </a:spcBef>
            </a:pPr>
            <a:r>
              <a:rPr lang="en-US" smtClean="0"/>
              <a:t>But this is only the begging of the story…the tip of the iceberg since we are moving towards what I call BC molecular segmentation…</a:t>
            </a:r>
          </a:p>
          <a:p>
            <a:pPr eaLnBrk="1" hangingPunct="1">
              <a:spcBef>
                <a:spcPct val="0"/>
              </a:spcBef>
            </a:pPr>
            <a:endParaRPr lang="en-US" smtClean="0"/>
          </a:p>
          <a:p>
            <a:pPr eaLnBrk="1" hangingPunct="1">
              <a:spcBef>
                <a:spcPct val="0"/>
              </a:spcBef>
            </a:pPr>
            <a:r>
              <a:rPr lang="en-US" smtClean="0"/>
              <a:t>In fact the advances that we made during the last decade from genomic analysis indicate that BC cannot be seen only as a mixture of 4-5 molecular subtypes but rather as a mixture of SEVERAL, RARE and I would say ORPHAN molecular entities based on specific molecular abberartions.</a:t>
            </a:r>
          </a:p>
          <a:p>
            <a:pPr eaLnBrk="1" hangingPunct="1">
              <a:spcBef>
                <a:spcPct val="0"/>
              </a:spcBef>
            </a:pPr>
            <a:endParaRPr lang="en-US" smtClean="0"/>
          </a:p>
          <a:p>
            <a:pPr eaLnBrk="1" hangingPunct="1">
              <a:spcBef>
                <a:spcPct val="0"/>
              </a:spcBef>
            </a:pPr>
            <a:r>
              <a:rPr lang="en-US" smtClean="0"/>
              <a:t>Each one of these rare diseases may represent  up to 1%- 10% of the overall breast cancer population.</a:t>
            </a:r>
          </a:p>
          <a:p>
            <a:pPr eaLnBrk="1" hangingPunct="1">
              <a:spcBef>
                <a:spcPct val="0"/>
              </a:spcBef>
            </a:pPr>
            <a:endParaRPr lang="en-US" smtClean="0"/>
          </a:p>
          <a:p>
            <a:pPr eaLnBrk="1" hangingPunct="1">
              <a:spcBef>
                <a:spcPct val="0"/>
              </a:spcBef>
            </a:pPr>
            <a:r>
              <a:rPr lang="en-US" smtClean="0"/>
              <a:t>Examples are shown here in this slide namely the FGFR1 amplification, PTEN loss, AKT mutation and BRCA1/2 mutations and several others that are expected to be discovered in the very near future!</a:t>
            </a:r>
          </a:p>
        </p:txBody>
      </p:sp>
      <p:sp>
        <p:nvSpPr>
          <p:cNvPr id="196612" name="Slide Number Placeholder 3"/>
          <p:cNvSpPr txBox="1">
            <a:spLocks noGrp="1"/>
          </p:cNvSpPr>
          <p:nvPr/>
        </p:nvSpPr>
        <p:spPr bwMode="auto">
          <a:xfrm>
            <a:off x="3970159" y="8829573"/>
            <a:ext cx="3038604" cy="465340"/>
          </a:xfrm>
          <a:prstGeom prst="rect">
            <a:avLst/>
          </a:prstGeom>
          <a:noFill/>
          <a:ln w="9525">
            <a:noFill/>
            <a:miter lim="800000"/>
            <a:headEnd/>
            <a:tailEnd/>
          </a:ln>
        </p:spPr>
        <p:txBody>
          <a:bodyPr lIns="93170" tIns="46585" rIns="93170" bIns="46585" anchor="b"/>
          <a:lstStyle/>
          <a:p>
            <a:pPr algn="r" defTabSz="930275"/>
            <a:fld id="{0DEAB70B-927E-4BC4-BEBF-29E7369E0E81}" type="slidenum">
              <a:rPr lang="en-US" sz="1200">
                <a:latin typeface="Times New Roman" pitchFamily="18" charset="0"/>
                <a:cs typeface="Times New Roman" pitchFamily="18" charset="0"/>
              </a:rPr>
              <a:pPr algn="r" defTabSz="930275"/>
              <a:t>34</a:t>
            </a:fld>
            <a:endParaRPr lang="en-US" sz="1200">
              <a:latin typeface="Times New Roman" pitchFamily="18" charset="0"/>
              <a:cs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Slide Image Placeholder 1"/>
          <p:cNvSpPr>
            <a:spLocks noGrp="1" noRot="1" noChangeAspect="1" noTextEdit="1"/>
          </p:cNvSpPr>
          <p:nvPr>
            <p:ph type="sldImg"/>
          </p:nvPr>
        </p:nvSpPr>
        <p:spPr bwMode="auto">
          <a:xfrm>
            <a:off x="1181100" y="696913"/>
            <a:ext cx="4648200" cy="3486150"/>
          </a:xfrm>
          <a:noFill/>
          <a:ln>
            <a:solidFill>
              <a:srgbClr val="000000"/>
            </a:solidFill>
            <a:miter lim="800000"/>
            <a:headEnd/>
            <a:tailEnd/>
          </a:ln>
        </p:spPr>
      </p:sp>
      <p:sp>
        <p:nvSpPr>
          <p:cNvPr id="198659" name="Notes Placeholder 2"/>
          <p:cNvSpPr>
            <a:spLocks noGrp="1"/>
          </p:cNvSpPr>
          <p:nvPr>
            <p:ph type="body" idx="1"/>
          </p:nvPr>
        </p:nvSpPr>
        <p:spPr bwMode="auto">
          <a:noFill/>
        </p:spPr>
        <p:txBody>
          <a:bodyPr/>
          <a:lstStyle/>
          <a:p>
            <a:r>
              <a:rPr lang="en-US" smtClean="0">
                <a:ea typeface="ＭＳ Ｐゴシック" pitchFamily="34" charset="-128"/>
              </a:rPr>
              <a:t>This evolution regarding breast cancer taxonomy parallels the technological evolution (I would say revolution) that we have been witnessing for several years and that we can use for molecular characterization of BC.</a:t>
            </a:r>
          </a:p>
          <a:p>
            <a:endParaRPr lang="en-US" smtClean="0">
              <a:ea typeface="ＭＳ Ｐゴシック" pitchFamily="34" charset="-128"/>
            </a:endParaRPr>
          </a:p>
          <a:p>
            <a:r>
              <a:rPr lang="en-US" smtClean="0">
                <a:ea typeface="ＭＳ Ｐゴシック" pitchFamily="34" charset="-128"/>
              </a:rPr>
              <a:t>In the early 70</a:t>
            </a:r>
            <a:r>
              <a:rPr lang="en-US" altLang="en-US" smtClean="0">
                <a:ea typeface="ＭＳ Ｐゴシック" pitchFamily="34" charset="-128"/>
              </a:rPr>
              <a:t>’</a:t>
            </a:r>
            <a:r>
              <a:rPr lang="en-US" smtClean="0">
                <a:ea typeface="ＭＳ Ｐゴシック" pitchFamily="34" charset="-128"/>
              </a:rPr>
              <a:t>s we had just one marker, the ER.</a:t>
            </a:r>
          </a:p>
          <a:p>
            <a:endParaRPr lang="en-US" smtClean="0">
              <a:ea typeface="ＭＳ Ｐゴシック" pitchFamily="34" charset="-128"/>
            </a:endParaRPr>
          </a:p>
          <a:p>
            <a:r>
              <a:rPr lang="en-US" smtClean="0">
                <a:ea typeface="ＭＳ Ｐゴシック" pitchFamily="34" charset="-128"/>
              </a:rPr>
              <a:t>In the 90</a:t>
            </a:r>
            <a:r>
              <a:rPr lang="en-US" altLang="en-US" smtClean="0">
                <a:ea typeface="ＭＳ Ｐゴシック" pitchFamily="34" charset="-128"/>
              </a:rPr>
              <a:t>’</a:t>
            </a:r>
            <a:r>
              <a:rPr lang="en-US" smtClean="0">
                <a:ea typeface="ＭＳ Ｐゴシック" pitchFamily="34" charset="-128"/>
              </a:rPr>
              <a:t>s we had two markers, the ER and HER2.</a:t>
            </a:r>
          </a:p>
          <a:p>
            <a:endParaRPr lang="en-US" smtClean="0">
              <a:ea typeface="ＭＳ Ｐゴシック" pitchFamily="34" charset="-128"/>
            </a:endParaRPr>
          </a:p>
          <a:p>
            <a:r>
              <a:rPr lang="en-US" smtClean="0">
                <a:ea typeface="ＭＳ Ｐゴシック" pitchFamily="34" charset="-128"/>
              </a:rPr>
              <a:t>Today we have in our hands potentially several hundred of markers that can be used, and some of them are already used in the clinic for treatment decision making–see oncotypeDX. </a:t>
            </a:r>
          </a:p>
          <a:p>
            <a:endParaRPr lang="en-US" smtClean="0">
              <a:ea typeface="ＭＳ Ｐゴシック" pitchFamily="34" charset="-128"/>
            </a:endParaRPr>
          </a:p>
          <a:p>
            <a:r>
              <a:rPr lang="en-US" smtClean="0">
                <a:ea typeface="ＭＳ Ｐゴシック" pitchFamily="34" charset="-128"/>
              </a:rPr>
              <a:t>But most importantly, tomorrow (and this is not very far from now), because of the dramatic and unpredictable technological and analytical advances (such as NGS etc…), it is expected that we will have in our office using our laptops or ipads, all the biological information needed for either treatment decision making or clinical research!</a:t>
            </a:r>
          </a:p>
        </p:txBody>
      </p:sp>
      <p:sp>
        <p:nvSpPr>
          <p:cNvPr id="198660" name="Slide Number Placeholder 3"/>
          <p:cNvSpPr>
            <a:spLocks noGrp="1"/>
          </p:cNvSpPr>
          <p:nvPr>
            <p:ph type="sldNum" sz="quarter" idx="5"/>
          </p:nvPr>
        </p:nvSpPr>
        <p:spPr bwMode="auto">
          <a:noFill/>
          <a:ln>
            <a:miter lim="800000"/>
            <a:headEnd/>
            <a:tailEnd/>
          </a:ln>
        </p:spPr>
        <p:txBody>
          <a:bodyPr/>
          <a:lstStyle/>
          <a:p>
            <a:fld id="{C8B77641-89F7-463E-8A29-CB753C29B7F9}" type="slidenum">
              <a:rPr lang="en-US" smtClean="0">
                <a:ea typeface="ＭＳ Ｐゴシック" pitchFamily="34" charset="-128"/>
              </a:rPr>
              <a:pPr/>
              <a:t>38</a:t>
            </a:fld>
            <a:endParaRPr lang="en-US" smtClean="0">
              <a:ea typeface="ＭＳ Ｐゴシック" pitchFamily="34"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noChangeAspect="1" noChangeArrowheads="1" noTextEdit="1"/>
          </p:cNvSpPr>
          <p:nvPr>
            <p:ph type="sldImg"/>
          </p:nvPr>
        </p:nvSpPr>
        <p:spPr bwMode="auto">
          <a:xfrm>
            <a:off x="1181100" y="696913"/>
            <a:ext cx="4651375" cy="3487737"/>
          </a:xfrm>
          <a:noFill/>
          <a:ln>
            <a:solidFill>
              <a:srgbClr val="000000"/>
            </a:solidFill>
            <a:miter lim="800000"/>
            <a:headEnd/>
            <a:tailEnd/>
          </a:ln>
        </p:spPr>
      </p:sp>
      <p:sp>
        <p:nvSpPr>
          <p:cNvPr id="5123" name="Rectangle 3"/>
          <p:cNvSpPr>
            <a:spLocks noGrp="1" noChangeArrowheads="1"/>
          </p:cNvSpPr>
          <p:nvPr>
            <p:ph type="body" idx="1"/>
          </p:nvPr>
        </p:nvSpPr>
        <p:spPr bwMode="auto">
          <a:xfrm>
            <a:off x="934499" y="4415753"/>
            <a:ext cx="5141405" cy="4184053"/>
          </a:xfrm>
          <a:noFill/>
        </p:spPr>
        <p:txBody>
          <a:bodyPr wrap="square" numCol="1" anchor="t" anchorCtr="0" compatLnSpc="1">
            <a:prstTxWarp prst="textNoShape">
              <a:avLst/>
            </a:prstTxWarp>
          </a:bodyPr>
          <a:lstStyle/>
          <a:p>
            <a:pPr eaLnBrk="1" hangingPunct="1">
              <a:spcBef>
                <a:spcPct val="0"/>
              </a:spcBef>
            </a:pPr>
            <a:endParaRPr lang="en-GB"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Slide Image Placeholder 1"/>
          <p:cNvSpPr>
            <a:spLocks noGrp="1" noRot="1" noChangeAspect="1" noTextEdit="1"/>
          </p:cNvSpPr>
          <p:nvPr>
            <p:ph type="sldImg"/>
          </p:nvPr>
        </p:nvSpPr>
        <p:spPr bwMode="auto">
          <a:xfrm>
            <a:off x="1181100" y="696913"/>
            <a:ext cx="4648200" cy="3486150"/>
          </a:xfrm>
          <a:noFill/>
          <a:ln>
            <a:solidFill>
              <a:srgbClr val="000000"/>
            </a:solidFill>
            <a:miter lim="800000"/>
            <a:headEnd/>
            <a:tailEnd/>
          </a:ln>
        </p:spPr>
      </p:sp>
      <p:sp>
        <p:nvSpPr>
          <p:cNvPr id="198659" name="Notes Placeholder 2"/>
          <p:cNvSpPr>
            <a:spLocks noGrp="1"/>
          </p:cNvSpPr>
          <p:nvPr>
            <p:ph type="body" idx="1"/>
          </p:nvPr>
        </p:nvSpPr>
        <p:spPr bwMode="auto">
          <a:noFill/>
        </p:spPr>
        <p:txBody>
          <a:bodyPr/>
          <a:lstStyle/>
          <a:p>
            <a:r>
              <a:rPr lang="en-US" smtClean="0">
                <a:ea typeface="ＭＳ Ｐゴシック" pitchFamily="34" charset="-128"/>
              </a:rPr>
              <a:t>This evolution regarding breast cancer taxonomy parallels the technological evolution (I would say revolution) that we have been witnessing for several years and that we can use for molecular characterization of BC.</a:t>
            </a:r>
          </a:p>
          <a:p>
            <a:endParaRPr lang="en-US" smtClean="0">
              <a:ea typeface="ＭＳ Ｐゴシック" pitchFamily="34" charset="-128"/>
            </a:endParaRPr>
          </a:p>
          <a:p>
            <a:r>
              <a:rPr lang="en-US" smtClean="0">
                <a:ea typeface="ＭＳ Ｐゴシック" pitchFamily="34" charset="-128"/>
              </a:rPr>
              <a:t>In the early 70</a:t>
            </a:r>
            <a:r>
              <a:rPr lang="en-US" altLang="en-US" smtClean="0">
                <a:ea typeface="ＭＳ Ｐゴシック" pitchFamily="34" charset="-128"/>
              </a:rPr>
              <a:t>’</a:t>
            </a:r>
            <a:r>
              <a:rPr lang="en-US" smtClean="0">
                <a:ea typeface="ＭＳ Ｐゴシック" pitchFamily="34" charset="-128"/>
              </a:rPr>
              <a:t>s we had just one marker, the ER.</a:t>
            </a:r>
          </a:p>
          <a:p>
            <a:endParaRPr lang="en-US" smtClean="0">
              <a:ea typeface="ＭＳ Ｐゴシック" pitchFamily="34" charset="-128"/>
            </a:endParaRPr>
          </a:p>
          <a:p>
            <a:r>
              <a:rPr lang="en-US" smtClean="0">
                <a:ea typeface="ＭＳ Ｐゴシック" pitchFamily="34" charset="-128"/>
              </a:rPr>
              <a:t>In the 90</a:t>
            </a:r>
            <a:r>
              <a:rPr lang="en-US" altLang="en-US" smtClean="0">
                <a:ea typeface="ＭＳ Ｐゴシック" pitchFamily="34" charset="-128"/>
              </a:rPr>
              <a:t>’</a:t>
            </a:r>
            <a:r>
              <a:rPr lang="en-US" smtClean="0">
                <a:ea typeface="ＭＳ Ｐゴシック" pitchFamily="34" charset="-128"/>
              </a:rPr>
              <a:t>s we had two markers, the ER and HER2.</a:t>
            </a:r>
          </a:p>
          <a:p>
            <a:endParaRPr lang="en-US" smtClean="0">
              <a:ea typeface="ＭＳ Ｐゴシック" pitchFamily="34" charset="-128"/>
            </a:endParaRPr>
          </a:p>
          <a:p>
            <a:r>
              <a:rPr lang="en-US" smtClean="0">
                <a:ea typeface="ＭＳ Ｐゴシック" pitchFamily="34" charset="-128"/>
              </a:rPr>
              <a:t>Today we have in our hands potentially several hundred of markers that can be used, and some of them are already used in the clinic for treatment decision making–see oncotypeDX. </a:t>
            </a:r>
          </a:p>
          <a:p>
            <a:endParaRPr lang="en-US" smtClean="0">
              <a:ea typeface="ＭＳ Ｐゴシック" pitchFamily="34" charset="-128"/>
            </a:endParaRPr>
          </a:p>
          <a:p>
            <a:r>
              <a:rPr lang="en-US" smtClean="0">
                <a:ea typeface="ＭＳ Ｐゴシック" pitchFamily="34" charset="-128"/>
              </a:rPr>
              <a:t>But most importantly, tomorrow (and this is not very far from now), because of the dramatic and unpredictable technological and analytical advances (such as NGS etc…), it is expected that we will have in our office using our laptops or ipads, all the biological information needed for either treatment decision making or clinical research!</a:t>
            </a:r>
          </a:p>
        </p:txBody>
      </p:sp>
      <p:sp>
        <p:nvSpPr>
          <p:cNvPr id="198660" name="Slide Number Placeholder 3"/>
          <p:cNvSpPr>
            <a:spLocks noGrp="1"/>
          </p:cNvSpPr>
          <p:nvPr>
            <p:ph type="sldNum" sz="quarter" idx="5"/>
          </p:nvPr>
        </p:nvSpPr>
        <p:spPr bwMode="auto">
          <a:noFill/>
          <a:ln>
            <a:miter lim="800000"/>
            <a:headEnd/>
            <a:tailEnd/>
          </a:ln>
        </p:spPr>
        <p:txBody>
          <a:bodyPr/>
          <a:lstStyle/>
          <a:p>
            <a:fld id="{C8B77641-89F7-463E-8A29-CB753C29B7F9}" type="slidenum">
              <a:rPr lang="en-US" smtClean="0">
                <a:ea typeface="ＭＳ Ｐゴシック" pitchFamily="34" charset="-128"/>
              </a:rPr>
              <a:pPr/>
              <a:t>2</a:t>
            </a:fld>
            <a:endParaRPr lang="en-US" smtClean="0">
              <a:ea typeface="ＭＳ Ｐゴシック"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43A2F2-C292-46EE-86FE-4FB67359DD41}" type="slidenum">
              <a:rPr lang="en-US" smtClean="0">
                <a:solidFill>
                  <a:prstClr val="black"/>
                </a:solidFill>
              </a:rPr>
              <a:pPr/>
              <a:t>6</a:t>
            </a:fld>
            <a:endParaRPr lang="en-US" dirty="0">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9D3476D-94EE-4FDC-A269-36D56843ABA3}" type="slidenum">
              <a:rPr lang="en-US" smtClean="0">
                <a:solidFill>
                  <a:prstClr val="black"/>
                </a:solidFill>
              </a:rPr>
              <a:pPr>
                <a:defRPr/>
              </a:pPr>
              <a:t>9</a:t>
            </a:fld>
            <a:endParaRPr lang="en-US" dirty="0">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9D3476D-94EE-4FDC-A269-36D56843ABA3}" type="slidenum">
              <a:rPr lang="en-US" smtClean="0">
                <a:solidFill>
                  <a:prstClr val="black"/>
                </a:solidFill>
              </a:rPr>
              <a:pPr>
                <a:defRPr/>
              </a:pPr>
              <a:t>10</a:t>
            </a:fld>
            <a:endParaRPr lang="en-US" dirty="0">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p:cNvSpPr>
            <a:spLocks noGrp="1" noRot="1" noChangeAspect="1" noTextEdit="1"/>
          </p:cNvSpPr>
          <p:nvPr>
            <p:ph type="sldImg"/>
          </p:nvPr>
        </p:nvSpPr>
        <p:spPr>
          <a:ln/>
        </p:spPr>
      </p:sp>
      <p:sp>
        <p:nvSpPr>
          <p:cNvPr id="142339" name="Notes Placeholder 2"/>
          <p:cNvSpPr>
            <a:spLocks noGrp="1"/>
          </p:cNvSpPr>
          <p:nvPr>
            <p:ph type="body" idx="1"/>
          </p:nvPr>
        </p:nvSpPr>
        <p:spPr>
          <a:noFill/>
          <a:ln/>
        </p:spPr>
        <p:txBody>
          <a:bodyPr/>
          <a:lstStyle/>
          <a:p>
            <a:endParaRPr lang="en-US" smtClean="0">
              <a:latin typeface="Arial" pitchFamily="34" charset="0"/>
            </a:endParaRPr>
          </a:p>
        </p:txBody>
      </p:sp>
      <p:sp>
        <p:nvSpPr>
          <p:cNvPr id="142340" name="Slide Number Placeholder 3"/>
          <p:cNvSpPr>
            <a:spLocks noGrp="1"/>
          </p:cNvSpPr>
          <p:nvPr>
            <p:ph type="sldNum" sz="quarter" idx="5"/>
          </p:nvPr>
        </p:nvSpPr>
        <p:spPr>
          <a:noFill/>
        </p:spPr>
        <p:txBody>
          <a:bodyPr/>
          <a:lstStyle/>
          <a:p>
            <a:fld id="{13B90C9C-EFBD-49E1-BB44-BFBFA95F1562}" type="slidenum">
              <a:rPr lang="en-US">
                <a:solidFill>
                  <a:prstClr val="black"/>
                </a:solidFill>
              </a:rPr>
              <a:pPr/>
              <a:t>14</a:t>
            </a:fld>
            <a:endParaRPr lang="en-US">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p:cNvSpPr>
            <a:spLocks noGrp="1" noRot="1" noChangeAspect="1" noTextEdit="1"/>
          </p:cNvSpPr>
          <p:nvPr>
            <p:ph type="sldImg"/>
          </p:nvPr>
        </p:nvSpPr>
        <p:spPr>
          <a:ln/>
        </p:spPr>
      </p:sp>
      <p:sp>
        <p:nvSpPr>
          <p:cNvPr id="142339" name="Notes Placeholder 2"/>
          <p:cNvSpPr>
            <a:spLocks noGrp="1"/>
          </p:cNvSpPr>
          <p:nvPr>
            <p:ph type="body" idx="1"/>
          </p:nvPr>
        </p:nvSpPr>
        <p:spPr>
          <a:noFill/>
          <a:ln/>
        </p:spPr>
        <p:txBody>
          <a:bodyPr/>
          <a:lstStyle/>
          <a:p>
            <a:endParaRPr lang="en-US" smtClean="0">
              <a:latin typeface="Arial" pitchFamily="34" charset="0"/>
            </a:endParaRPr>
          </a:p>
        </p:txBody>
      </p:sp>
      <p:sp>
        <p:nvSpPr>
          <p:cNvPr id="142340" name="Slide Number Placeholder 3"/>
          <p:cNvSpPr>
            <a:spLocks noGrp="1"/>
          </p:cNvSpPr>
          <p:nvPr>
            <p:ph type="sldNum" sz="quarter" idx="5"/>
          </p:nvPr>
        </p:nvSpPr>
        <p:spPr>
          <a:noFill/>
        </p:spPr>
        <p:txBody>
          <a:bodyPr/>
          <a:lstStyle/>
          <a:p>
            <a:fld id="{13B90C9C-EFBD-49E1-BB44-BFBFA95F1562}" type="slidenum">
              <a:rPr lang="en-US">
                <a:solidFill>
                  <a:prstClr val="black"/>
                </a:solidFill>
              </a:rPr>
              <a:pPr/>
              <a:t>15</a:t>
            </a:fld>
            <a:endParaRPr lang="en-US">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5" name="Notes Placeholder 4"/>
          <p:cNvSpPr>
            <a:spLocks noGrp="1"/>
          </p:cNvSpPr>
          <p:nvPr>
            <p:ph type="body"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DC72D078-D165-4FB6-9D25-69A2C529E00C}" type="slidenum">
              <a:rPr lang="en-US" smtClean="0">
                <a:solidFill>
                  <a:prstClr val="black"/>
                </a:solidFill>
              </a:rPr>
              <a:pPr>
                <a:defRPr/>
              </a:pPr>
              <a:t>16</a:t>
            </a:fld>
            <a:endParaRPr lang="en-US" dirty="0">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Slide Image Placeholder 1"/>
          <p:cNvSpPr>
            <a:spLocks noGrp="1" noRot="1" noChangeAspect="1" noTextEdit="1"/>
          </p:cNvSpPr>
          <p:nvPr>
            <p:ph type="sldImg"/>
          </p:nvPr>
        </p:nvSpPr>
        <p:spPr>
          <a:xfrm>
            <a:off x="1181100" y="696913"/>
            <a:ext cx="4648200" cy="3486150"/>
          </a:xfrm>
          <a:ln/>
        </p:spPr>
      </p:sp>
      <p:sp>
        <p:nvSpPr>
          <p:cNvPr id="1617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smtClean="0"/>
              <a:t>** SLIDE IS ANIMATED, YOU MUST VIEW IN SLIDE SHOW MODE **</a:t>
            </a:r>
            <a:endParaRPr lang="en-US" altLang="en-US" smtClean="0"/>
          </a:p>
        </p:txBody>
      </p:sp>
      <p:sp>
        <p:nvSpPr>
          <p:cNvPr id="1617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defRPr>
            </a:lvl1pPr>
            <a:lvl2pPr marL="742950" indent="-285750" eaLnBrk="0" hangingPunct="0">
              <a:spcBef>
                <a:spcPct val="30000"/>
              </a:spcBef>
              <a:defRPr sz="1200">
                <a:solidFill>
                  <a:schemeClr val="tx1"/>
                </a:solidFill>
                <a:latin typeface="Arial" pitchFamily="34" charset="0"/>
              </a:defRPr>
            </a:lvl2pPr>
            <a:lvl3pPr marL="1143000" indent="-228600" eaLnBrk="0" hangingPunct="0">
              <a:spcBef>
                <a:spcPct val="30000"/>
              </a:spcBef>
              <a:defRPr sz="1200">
                <a:solidFill>
                  <a:schemeClr val="tx1"/>
                </a:solidFill>
                <a:latin typeface="Arial" pitchFamily="34" charset="0"/>
              </a:defRPr>
            </a:lvl3pPr>
            <a:lvl4pPr marL="1600200" indent="-228600" eaLnBrk="0" hangingPunct="0">
              <a:spcBef>
                <a:spcPct val="30000"/>
              </a:spcBef>
              <a:defRPr sz="1200">
                <a:solidFill>
                  <a:schemeClr val="tx1"/>
                </a:solidFill>
                <a:latin typeface="Arial" pitchFamily="34" charset="0"/>
              </a:defRPr>
            </a:lvl4pPr>
            <a:lvl5pPr marL="2057400" indent="-228600" eaLnBrk="0" hangingPunct="0">
              <a:spcBef>
                <a:spcPct val="30000"/>
              </a:spcBef>
              <a:defRPr sz="1200">
                <a:solidFill>
                  <a:schemeClr val="tx1"/>
                </a:solidFill>
                <a:latin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defRPr>
            </a:lvl9pPr>
          </a:lstStyle>
          <a:p>
            <a:pPr eaLnBrk="1" hangingPunct="1">
              <a:spcBef>
                <a:spcPct val="0"/>
              </a:spcBef>
            </a:pPr>
            <a:fld id="{BF1512E8-1538-47AC-9908-F02D36A482BE}" type="slidenum">
              <a:rPr lang="en-US" altLang="en-US" sz="1300">
                <a:solidFill>
                  <a:srgbClr val="000000"/>
                </a:solidFill>
              </a:rPr>
              <a:pPr eaLnBrk="1" hangingPunct="1">
                <a:spcBef>
                  <a:spcPct val="0"/>
                </a:spcBef>
              </a:pPr>
              <a:t>19</a:t>
            </a:fld>
            <a:endParaRPr lang="en-US" altLang="en-US" sz="1300">
              <a:solidFill>
                <a:srgbClr val="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1.xml"/></Relationships>
</file>

<file path=ppt/slideLayouts/_rels/slideLayout2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p:txBody>
          <a:bodyPr/>
          <a:lstStyle>
            <a:lvl1pPr algn="ctr">
              <a:defRPr b="1">
                <a:cs typeface="Times New Roman" pitchFamily="18" charset="0"/>
              </a:defRPr>
            </a:lvl1pPr>
          </a:lstStyle>
          <a:p>
            <a:pPr>
              <a:defRPr/>
            </a:pPr>
            <a:endParaRPr lang="en-US"/>
          </a:p>
        </p:txBody>
      </p:sp>
      <p:sp>
        <p:nvSpPr>
          <p:cNvPr id="5" name="Rectangle 5"/>
          <p:cNvSpPr>
            <a:spLocks noGrp="1" noChangeArrowheads="1"/>
          </p:cNvSpPr>
          <p:nvPr>
            <p:ph type="ftr" sz="quarter" idx="11"/>
          </p:nvPr>
        </p:nvSpPr>
        <p:spPr/>
        <p:txBody>
          <a:bodyPr/>
          <a:lstStyle>
            <a:lvl1pPr>
              <a:defRPr b="1">
                <a:cs typeface="Times New Roman" pitchFamily="18" charset="0"/>
              </a:defRPr>
            </a:lvl1pPr>
          </a:lstStyle>
          <a:p>
            <a:pPr>
              <a:defRPr/>
            </a:pPr>
            <a:endParaRPr lang="en-US"/>
          </a:p>
        </p:txBody>
      </p:sp>
      <p:sp>
        <p:nvSpPr>
          <p:cNvPr id="6" name="Rectangle 6"/>
          <p:cNvSpPr>
            <a:spLocks noGrp="1" noChangeArrowheads="1"/>
          </p:cNvSpPr>
          <p:nvPr>
            <p:ph type="sldNum" sz="quarter" idx="12"/>
          </p:nvPr>
        </p:nvSpPr>
        <p:spPr/>
        <p:txBody>
          <a:bodyPr/>
          <a:lstStyle>
            <a:lvl1pPr>
              <a:defRPr b="1">
                <a:cs typeface="Times New Roman" pitchFamily="18" charset="0"/>
              </a:defRPr>
            </a:lvl1pPr>
          </a:lstStyle>
          <a:p>
            <a:pPr>
              <a:defRPr/>
            </a:pPr>
            <a:fld id="{2B8FA615-706E-4C79-BF39-D81E0E802B2A}"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lgn="ctr">
              <a:defRPr b="1">
                <a:cs typeface="Times New Roman" pitchFamily="18" charset="0"/>
              </a:defRPr>
            </a:lvl1pPr>
          </a:lstStyle>
          <a:p>
            <a:pPr>
              <a:defRPr/>
            </a:pPr>
            <a:endParaRPr lang="en-US"/>
          </a:p>
        </p:txBody>
      </p:sp>
      <p:sp>
        <p:nvSpPr>
          <p:cNvPr id="5" name="Rectangle 5"/>
          <p:cNvSpPr>
            <a:spLocks noGrp="1" noChangeArrowheads="1"/>
          </p:cNvSpPr>
          <p:nvPr>
            <p:ph type="ftr" sz="quarter" idx="11"/>
          </p:nvPr>
        </p:nvSpPr>
        <p:spPr/>
        <p:txBody>
          <a:bodyPr/>
          <a:lstStyle>
            <a:lvl1pPr>
              <a:defRPr b="1">
                <a:cs typeface="Times New Roman" pitchFamily="18" charset="0"/>
              </a:defRPr>
            </a:lvl1pPr>
          </a:lstStyle>
          <a:p>
            <a:pPr>
              <a:defRPr/>
            </a:pPr>
            <a:endParaRPr lang="en-US"/>
          </a:p>
        </p:txBody>
      </p:sp>
      <p:sp>
        <p:nvSpPr>
          <p:cNvPr id="6" name="Rectangle 6"/>
          <p:cNvSpPr>
            <a:spLocks noGrp="1" noChangeArrowheads="1"/>
          </p:cNvSpPr>
          <p:nvPr>
            <p:ph type="sldNum" sz="quarter" idx="12"/>
          </p:nvPr>
        </p:nvSpPr>
        <p:spPr/>
        <p:txBody>
          <a:bodyPr/>
          <a:lstStyle>
            <a:lvl1pPr>
              <a:defRPr b="1">
                <a:cs typeface="Times New Roman" pitchFamily="18" charset="0"/>
              </a:defRPr>
            </a:lvl1pPr>
          </a:lstStyle>
          <a:p>
            <a:pPr>
              <a:defRPr/>
            </a:pPr>
            <a:fld id="{B7DD0F36-843C-4741-A81F-F723E65B4E7E}" type="slidenum">
              <a:rPr lang="en-US"/>
              <a:pPr>
                <a:defRPr/>
              </a:pPr>
              <a:t>‹#›</a:t>
            </a:fld>
            <a:endParaRPr 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B6FD589C-1A12-2346-8FDC-FA792C291BD3}" type="datetimeFigureOut">
              <a:rPr lang="en-US" smtClean="0">
                <a:solidFill>
                  <a:prstClr val="black">
                    <a:tint val="75000"/>
                  </a:prstClr>
                </a:solidFill>
              </a:rPr>
              <a:pPr/>
              <a:t>10/28/2014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702A8AB-DBB5-2B4E-BDF6-2AEAFEEA2A9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64743026"/>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B6FD589C-1A12-2346-8FDC-FA792C291BD3}" type="datetimeFigureOut">
              <a:rPr lang="en-US" smtClean="0">
                <a:solidFill>
                  <a:prstClr val="black">
                    <a:tint val="75000"/>
                  </a:prstClr>
                </a:solidFill>
              </a:rPr>
              <a:pPr/>
              <a:t>10/28/2014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702A8AB-DBB5-2B4E-BDF6-2AEAFEEA2A9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05099681"/>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B6FD589C-1A12-2346-8FDC-FA792C291BD3}" type="datetimeFigureOut">
              <a:rPr lang="en-US" smtClean="0">
                <a:solidFill>
                  <a:prstClr val="black">
                    <a:tint val="75000"/>
                  </a:prstClr>
                </a:solidFill>
              </a:rPr>
              <a:pPr/>
              <a:t>10/28/2014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702A8AB-DBB5-2B4E-BDF6-2AEAFEEA2A9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63124429"/>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B6FD589C-1A12-2346-8FDC-FA792C291BD3}" type="datetimeFigureOut">
              <a:rPr lang="en-US" smtClean="0">
                <a:solidFill>
                  <a:prstClr val="black">
                    <a:tint val="75000"/>
                  </a:prstClr>
                </a:solidFill>
              </a:rPr>
              <a:pPr/>
              <a:t>10/28/2014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7702A8AB-DBB5-2B4E-BDF6-2AEAFEEA2A9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05890415"/>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B6FD589C-1A12-2346-8FDC-FA792C291BD3}" type="datetimeFigureOut">
              <a:rPr lang="en-US" smtClean="0">
                <a:solidFill>
                  <a:prstClr val="black">
                    <a:tint val="75000"/>
                  </a:prstClr>
                </a:solidFill>
              </a:rPr>
              <a:pPr/>
              <a:t>10/28/2014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7702A8AB-DBB5-2B4E-BDF6-2AEAFEEA2A9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62630714"/>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FD589C-1A12-2346-8FDC-FA792C291BD3}" type="datetimeFigureOut">
              <a:rPr lang="en-US" smtClean="0">
                <a:solidFill>
                  <a:prstClr val="black">
                    <a:tint val="75000"/>
                  </a:prstClr>
                </a:solidFill>
              </a:rPr>
              <a:pPr/>
              <a:t>10/28/2014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7702A8AB-DBB5-2B4E-BDF6-2AEAFEEA2A9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43347389"/>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B6FD589C-1A12-2346-8FDC-FA792C291BD3}" type="datetimeFigureOut">
              <a:rPr lang="en-US" smtClean="0">
                <a:solidFill>
                  <a:prstClr val="black">
                    <a:tint val="75000"/>
                  </a:prstClr>
                </a:solidFill>
              </a:rPr>
              <a:pPr/>
              <a:t>10/28/2014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702A8AB-DBB5-2B4E-BDF6-2AEAFEEA2A9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00532868"/>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B6FD589C-1A12-2346-8FDC-FA792C291BD3}" type="datetimeFigureOut">
              <a:rPr lang="en-US" smtClean="0">
                <a:solidFill>
                  <a:prstClr val="black">
                    <a:tint val="75000"/>
                  </a:prstClr>
                </a:solidFill>
              </a:rPr>
              <a:pPr/>
              <a:t>10/28/2014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702A8AB-DBB5-2B4E-BDF6-2AEAFEEA2A9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03916465"/>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B6FD589C-1A12-2346-8FDC-FA792C291BD3}" type="datetimeFigureOut">
              <a:rPr lang="en-US" smtClean="0">
                <a:solidFill>
                  <a:prstClr val="black">
                    <a:tint val="75000"/>
                  </a:prstClr>
                </a:solidFill>
              </a:rPr>
              <a:pPr/>
              <a:t>10/28/2014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702A8AB-DBB5-2B4E-BDF6-2AEAFEEA2A9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2482591"/>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B6FD589C-1A12-2346-8FDC-FA792C291BD3}" type="datetimeFigureOut">
              <a:rPr lang="en-US" smtClean="0">
                <a:solidFill>
                  <a:prstClr val="black">
                    <a:tint val="75000"/>
                  </a:prstClr>
                </a:solidFill>
              </a:rPr>
              <a:pPr/>
              <a:t>10/28/2014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702A8AB-DBB5-2B4E-BDF6-2AEAFEEA2A9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06224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1"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lgn="ctr">
              <a:defRPr b="1">
                <a:cs typeface="Times New Roman" pitchFamily="18" charset="0"/>
              </a:defRPr>
            </a:lvl1pPr>
          </a:lstStyle>
          <a:p>
            <a:pPr>
              <a:defRPr/>
            </a:pPr>
            <a:endParaRPr lang="en-US"/>
          </a:p>
        </p:txBody>
      </p:sp>
      <p:sp>
        <p:nvSpPr>
          <p:cNvPr id="5" name="Rectangle 5"/>
          <p:cNvSpPr>
            <a:spLocks noGrp="1" noChangeArrowheads="1"/>
          </p:cNvSpPr>
          <p:nvPr>
            <p:ph type="ftr" sz="quarter" idx="11"/>
          </p:nvPr>
        </p:nvSpPr>
        <p:spPr/>
        <p:txBody>
          <a:bodyPr/>
          <a:lstStyle>
            <a:lvl1pPr>
              <a:defRPr b="1">
                <a:cs typeface="Times New Roman" pitchFamily="18" charset="0"/>
              </a:defRPr>
            </a:lvl1pPr>
          </a:lstStyle>
          <a:p>
            <a:pPr>
              <a:defRPr/>
            </a:pPr>
            <a:endParaRPr lang="en-US"/>
          </a:p>
        </p:txBody>
      </p:sp>
      <p:sp>
        <p:nvSpPr>
          <p:cNvPr id="6" name="Rectangle 6"/>
          <p:cNvSpPr>
            <a:spLocks noGrp="1" noChangeArrowheads="1"/>
          </p:cNvSpPr>
          <p:nvPr>
            <p:ph type="sldNum" sz="quarter" idx="12"/>
          </p:nvPr>
        </p:nvSpPr>
        <p:spPr/>
        <p:txBody>
          <a:bodyPr/>
          <a:lstStyle>
            <a:lvl1pPr>
              <a:defRPr b="1">
                <a:cs typeface="Times New Roman" pitchFamily="18" charset="0"/>
              </a:defRPr>
            </a:lvl1pPr>
          </a:lstStyle>
          <a:p>
            <a:pPr>
              <a:defRPr/>
            </a:pPr>
            <a:fld id="{98A9CE30-C131-4FEC-97DA-C3020BDBF2C9}" type="slidenum">
              <a:rPr lang="en-US"/>
              <a:pPr>
                <a:defRPr/>
              </a:pPr>
              <a:t>‹#›</a:t>
            </a:fld>
            <a:endParaRPr 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0AB2B85-92AD-402E-8828-1F2A141719D5}" type="slidenum">
              <a:rPr lang="en-US"/>
              <a:pPr>
                <a:defRPr/>
              </a:pPr>
              <a:t>‹#›</a:t>
            </a:fld>
            <a:endParaRPr lang="en-US"/>
          </a:p>
        </p:txBody>
      </p:sp>
    </p:spTree>
    <p:extLst>
      <p:ext uri="{BB962C8B-B14F-4D97-AF65-F5344CB8AC3E}">
        <p14:creationId xmlns:p14="http://schemas.microsoft.com/office/powerpoint/2010/main" val="2984520723"/>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39081AD-6C20-4BD3-9E61-50EB9E91E45E}" type="slidenum">
              <a:rPr lang="en-US"/>
              <a:pPr>
                <a:defRPr/>
              </a:pPr>
              <a:t>‹#›</a:t>
            </a:fld>
            <a:endParaRPr lang="en-US"/>
          </a:p>
        </p:txBody>
      </p:sp>
    </p:spTree>
    <p:extLst>
      <p:ext uri="{BB962C8B-B14F-4D97-AF65-F5344CB8AC3E}">
        <p14:creationId xmlns:p14="http://schemas.microsoft.com/office/powerpoint/2010/main" val="4107612827"/>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80E3FED-5DB5-4EED-8060-7C968946329F}" type="slidenum">
              <a:rPr lang="en-US"/>
              <a:pPr>
                <a:defRPr/>
              </a:pPr>
              <a:t>‹#›</a:t>
            </a:fld>
            <a:endParaRPr lang="en-US"/>
          </a:p>
        </p:txBody>
      </p:sp>
    </p:spTree>
    <p:extLst>
      <p:ext uri="{BB962C8B-B14F-4D97-AF65-F5344CB8AC3E}">
        <p14:creationId xmlns:p14="http://schemas.microsoft.com/office/powerpoint/2010/main" val="2262684998"/>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452E667-1ECB-4B77-8F83-26A927F1E840}" type="slidenum">
              <a:rPr lang="en-US"/>
              <a:pPr>
                <a:defRPr/>
              </a:pPr>
              <a:t>‹#›</a:t>
            </a:fld>
            <a:endParaRPr lang="en-US"/>
          </a:p>
        </p:txBody>
      </p:sp>
    </p:spTree>
    <p:extLst>
      <p:ext uri="{BB962C8B-B14F-4D97-AF65-F5344CB8AC3E}">
        <p14:creationId xmlns:p14="http://schemas.microsoft.com/office/powerpoint/2010/main" val="4041117761"/>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6D428A5E-27DA-423A-B1A0-DFCB84E7D0D4}" type="slidenum">
              <a:rPr lang="en-US"/>
              <a:pPr>
                <a:defRPr/>
              </a:pPr>
              <a:t>‹#›</a:t>
            </a:fld>
            <a:endParaRPr lang="en-US"/>
          </a:p>
        </p:txBody>
      </p:sp>
    </p:spTree>
    <p:extLst>
      <p:ext uri="{BB962C8B-B14F-4D97-AF65-F5344CB8AC3E}">
        <p14:creationId xmlns:p14="http://schemas.microsoft.com/office/powerpoint/2010/main" val="2350451288"/>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FF41789-33DA-4DE5-AF74-B0AA88DBC63C}" type="slidenum">
              <a:rPr lang="en-US"/>
              <a:pPr>
                <a:defRPr/>
              </a:pPr>
              <a:t>‹#›</a:t>
            </a:fld>
            <a:endParaRPr lang="en-US"/>
          </a:p>
        </p:txBody>
      </p:sp>
    </p:spTree>
    <p:extLst>
      <p:ext uri="{BB962C8B-B14F-4D97-AF65-F5344CB8AC3E}">
        <p14:creationId xmlns:p14="http://schemas.microsoft.com/office/powerpoint/2010/main" val="1071840683"/>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94FA2CA3-27FD-43CC-9D67-1AECF516CBF9}" type="slidenum">
              <a:rPr lang="en-US"/>
              <a:pPr>
                <a:defRPr/>
              </a:pPr>
              <a:t>‹#›</a:t>
            </a:fld>
            <a:endParaRPr lang="en-US"/>
          </a:p>
        </p:txBody>
      </p:sp>
    </p:spTree>
    <p:extLst>
      <p:ext uri="{BB962C8B-B14F-4D97-AF65-F5344CB8AC3E}">
        <p14:creationId xmlns:p14="http://schemas.microsoft.com/office/powerpoint/2010/main" val="1088134450"/>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70A4005-2291-426D-891D-786801E90FF8}" type="slidenum">
              <a:rPr lang="en-US"/>
              <a:pPr>
                <a:defRPr/>
              </a:pPr>
              <a:t>‹#›</a:t>
            </a:fld>
            <a:endParaRPr lang="en-US"/>
          </a:p>
        </p:txBody>
      </p:sp>
    </p:spTree>
    <p:extLst>
      <p:ext uri="{BB962C8B-B14F-4D97-AF65-F5344CB8AC3E}">
        <p14:creationId xmlns:p14="http://schemas.microsoft.com/office/powerpoint/2010/main" val="2120472685"/>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A861FF1-70B4-4609-AD44-5A4C45E6F960}" type="slidenum">
              <a:rPr lang="en-US"/>
              <a:pPr>
                <a:defRPr/>
              </a:pPr>
              <a:t>‹#›</a:t>
            </a:fld>
            <a:endParaRPr lang="en-US"/>
          </a:p>
        </p:txBody>
      </p:sp>
    </p:spTree>
    <p:extLst>
      <p:ext uri="{BB962C8B-B14F-4D97-AF65-F5344CB8AC3E}">
        <p14:creationId xmlns:p14="http://schemas.microsoft.com/office/powerpoint/2010/main" val="3204241706"/>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1F7E344-8487-4C48-9E4F-F58DE77CEC25}" type="slidenum">
              <a:rPr lang="en-US"/>
              <a:pPr>
                <a:defRPr/>
              </a:pPr>
              <a:t>‹#›</a:t>
            </a:fld>
            <a:endParaRPr lang="en-US"/>
          </a:p>
        </p:txBody>
      </p:sp>
    </p:spTree>
    <p:extLst>
      <p:ext uri="{BB962C8B-B14F-4D97-AF65-F5344CB8AC3E}">
        <p14:creationId xmlns:p14="http://schemas.microsoft.com/office/powerpoint/2010/main" val="18610960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1" y="274640"/>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
          <p:cNvSpPr>
            <a:spLocks noGrp="1" noChangeArrowheads="1"/>
          </p:cNvSpPr>
          <p:nvPr>
            <p:ph type="dt" sz="half" idx="10"/>
          </p:nvPr>
        </p:nvSpPr>
        <p:spPr/>
        <p:txBody>
          <a:bodyPr/>
          <a:lstStyle>
            <a:lvl1pPr algn="ctr">
              <a:defRPr b="1">
                <a:cs typeface="Times New Roman" pitchFamily="18" charset="0"/>
              </a:defRPr>
            </a:lvl1pPr>
          </a:lstStyle>
          <a:p>
            <a:pPr>
              <a:defRPr/>
            </a:pPr>
            <a:endParaRPr lang="en-US"/>
          </a:p>
        </p:txBody>
      </p:sp>
      <p:sp>
        <p:nvSpPr>
          <p:cNvPr id="4" name="Rectangle 5"/>
          <p:cNvSpPr>
            <a:spLocks noGrp="1" noChangeArrowheads="1"/>
          </p:cNvSpPr>
          <p:nvPr>
            <p:ph type="ftr" sz="quarter" idx="11"/>
          </p:nvPr>
        </p:nvSpPr>
        <p:spPr/>
        <p:txBody>
          <a:bodyPr/>
          <a:lstStyle>
            <a:lvl1pPr>
              <a:defRPr b="1">
                <a:cs typeface="Times New Roman" pitchFamily="18" charset="0"/>
              </a:defRPr>
            </a:lvl1pPr>
          </a:lstStyle>
          <a:p>
            <a:pPr>
              <a:defRPr/>
            </a:pPr>
            <a:endParaRPr lang="en-US"/>
          </a:p>
        </p:txBody>
      </p:sp>
      <p:sp>
        <p:nvSpPr>
          <p:cNvPr id="5" name="Rectangle 6"/>
          <p:cNvSpPr>
            <a:spLocks noGrp="1" noChangeArrowheads="1"/>
          </p:cNvSpPr>
          <p:nvPr>
            <p:ph type="sldNum" sz="quarter" idx="12"/>
          </p:nvPr>
        </p:nvSpPr>
        <p:spPr/>
        <p:txBody>
          <a:bodyPr/>
          <a:lstStyle>
            <a:lvl1pPr>
              <a:defRPr b="1">
                <a:cs typeface="Times New Roman" pitchFamily="18" charset="0"/>
              </a:defRPr>
            </a:lvl1pPr>
          </a:lstStyle>
          <a:p>
            <a:pPr>
              <a:defRPr/>
            </a:pPr>
            <a:fld id="{2958A52C-D25B-4B7D-B8A0-4E92D31819AE}" type="slidenum">
              <a:rPr lang="en-US"/>
              <a:pPr>
                <a:defRPr/>
              </a:pPr>
              <a:t>‹#›</a:t>
            </a:fld>
            <a:endParaRPr lang="en-US"/>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99C2F0E-AAB7-4900-A82D-B7AC8BC2A4E6}" type="slidenum">
              <a:rPr lang="en-US"/>
              <a:pPr>
                <a:defRPr/>
              </a:pPr>
              <a:t>‹#›</a:t>
            </a:fld>
            <a:endParaRPr lang="en-US"/>
          </a:p>
        </p:txBody>
      </p:sp>
    </p:spTree>
    <p:extLst>
      <p:ext uri="{BB962C8B-B14F-4D97-AF65-F5344CB8AC3E}">
        <p14:creationId xmlns:p14="http://schemas.microsoft.com/office/powerpoint/2010/main" val="1912037526"/>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0051EB3A-F413-44E3-9950-98645DB8E36C}" type="datetimeFigureOut">
              <a:rPr lang="en-US">
                <a:solidFill>
                  <a:prstClr val="black">
                    <a:tint val="75000"/>
                  </a:prstClr>
                </a:solidFill>
              </a:rPr>
              <a:pPr>
                <a:defRPr/>
              </a:pPr>
              <a:t>10/28/2014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9403EE71-8B0A-4A9F-B14E-983122EAF6F7}"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769368221"/>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3BE8938-53B7-4F94-A95F-39DC4C2EAD8F}" type="datetimeFigureOut">
              <a:rPr lang="en-US">
                <a:solidFill>
                  <a:prstClr val="black">
                    <a:tint val="75000"/>
                  </a:prstClr>
                </a:solidFill>
              </a:rPr>
              <a:pPr>
                <a:defRPr/>
              </a:pPr>
              <a:t>10/28/2014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9A55487A-F586-4D3A-A49A-9F56ACE774FF}"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636616787"/>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517FAA8A-3B60-4937-A8DF-8A69CEEAC493}" type="datetimeFigureOut">
              <a:rPr lang="en-US">
                <a:solidFill>
                  <a:prstClr val="black">
                    <a:tint val="75000"/>
                  </a:prstClr>
                </a:solidFill>
              </a:rPr>
              <a:pPr>
                <a:defRPr/>
              </a:pPr>
              <a:t>10/28/2014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31AAA151-0F46-4F90-B29B-F7BDA46EE50D}"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827366259"/>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9048440A-4C85-4984-B714-16AEBF5A5466}" type="datetimeFigureOut">
              <a:rPr lang="en-US">
                <a:solidFill>
                  <a:prstClr val="black">
                    <a:tint val="75000"/>
                  </a:prstClr>
                </a:solidFill>
              </a:rPr>
              <a:pPr>
                <a:defRPr/>
              </a:pPr>
              <a:t>10/28/2014</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E282F737-1883-4E6E-BB28-2F9BBF913CDA}"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679128899"/>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221F2935-F537-4603-B927-3159839237FA}" type="datetimeFigureOut">
              <a:rPr lang="en-US">
                <a:solidFill>
                  <a:prstClr val="black">
                    <a:tint val="75000"/>
                  </a:prstClr>
                </a:solidFill>
              </a:rPr>
              <a:pPr>
                <a:defRPr/>
              </a:pPr>
              <a:t>10/28/2014</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8413115A-EB7C-494E-9496-1A5FB1DB1E5E}"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753830982"/>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0B79D046-464E-4C30-8690-CB6B65AC1F83}" type="datetimeFigureOut">
              <a:rPr lang="en-US">
                <a:solidFill>
                  <a:prstClr val="black">
                    <a:tint val="75000"/>
                  </a:prstClr>
                </a:solidFill>
              </a:rPr>
              <a:pPr>
                <a:defRPr/>
              </a:pPr>
              <a:t>10/28/2014</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4FDB70CB-1B09-4565-AD6A-5D4F92CCD464}"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367410067"/>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490B80D-3A3E-4987-8AD4-CADF77EB5D22}" type="datetimeFigureOut">
              <a:rPr lang="en-US">
                <a:solidFill>
                  <a:prstClr val="black">
                    <a:tint val="75000"/>
                  </a:prstClr>
                </a:solidFill>
              </a:rPr>
              <a:pPr>
                <a:defRPr/>
              </a:pPr>
              <a:t>10/28/2014</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2A55AE11-3B3E-4A0B-8D69-007EB0289580}"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258283652"/>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290B70F-D8F4-4AA1-A9C9-719D8899CB80}" type="datetimeFigureOut">
              <a:rPr lang="en-US">
                <a:solidFill>
                  <a:prstClr val="black">
                    <a:tint val="75000"/>
                  </a:prstClr>
                </a:solidFill>
              </a:rPr>
              <a:pPr>
                <a:defRPr/>
              </a:pPr>
              <a:t>10/28/2014</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1C5C350A-92AD-4175-A1C1-1DF9C959335D}"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72172666"/>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CC06D188-E689-47F9-B676-DBDB163B79B4}" type="datetimeFigureOut">
              <a:rPr lang="en-US">
                <a:solidFill>
                  <a:prstClr val="black">
                    <a:tint val="75000"/>
                  </a:prstClr>
                </a:solidFill>
              </a:rPr>
              <a:pPr>
                <a:defRPr/>
              </a:pPr>
              <a:t>10/28/2014</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9B796E4F-D733-4D37-BC8F-91C658DAD7F6}"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8000987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b="0">
                <a:latin typeface="Arial" charset="0"/>
                <a:cs typeface="+mn-cs"/>
              </a:defRPr>
            </a:lvl1pPr>
          </a:lstStyle>
          <a:p>
            <a:pPr>
              <a:defRPr/>
            </a:pPr>
            <a:endParaRPr lang="en-US"/>
          </a:p>
        </p:txBody>
      </p:sp>
      <p:sp>
        <p:nvSpPr>
          <p:cNvPr id="5" name="Footer Placeholder 4"/>
          <p:cNvSpPr>
            <a:spLocks noGrp="1"/>
          </p:cNvSpPr>
          <p:nvPr>
            <p:ph type="ftr" sz="quarter" idx="11"/>
          </p:nvPr>
        </p:nvSpPr>
        <p:spPr/>
        <p:txBody>
          <a:bodyPr/>
          <a:lstStyle>
            <a:lvl1pPr algn="l">
              <a:defRPr b="0">
                <a:latin typeface="Arial" charset="0"/>
                <a:cs typeface="+mn-cs"/>
              </a:defRPr>
            </a:lvl1pPr>
          </a:lstStyle>
          <a:p>
            <a:pPr>
              <a:defRPr/>
            </a:pPr>
            <a:endParaRPr lang="en-US"/>
          </a:p>
        </p:txBody>
      </p:sp>
      <p:sp>
        <p:nvSpPr>
          <p:cNvPr id="6" name="Slide Number Placeholder 5"/>
          <p:cNvSpPr>
            <a:spLocks noGrp="1"/>
          </p:cNvSpPr>
          <p:nvPr>
            <p:ph type="sldNum" sz="quarter" idx="12"/>
          </p:nvPr>
        </p:nvSpPr>
        <p:spPr/>
        <p:txBody>
          <a:bodyPr/>
          <a:lstStyle>
            <a:lvl1pPr>
              <a:defRPr b="0">
                <a:latin typeface="Arial" charset="0"/>
                <a:cs typeface="+mn-cs"/>
              </a:defRPr>
            </a:lvl1pPr>
          </a:lstStyle>
          <a:p>
            <a:pPr>
              <a:defRPr/>
            </a:pPr>
            <a:fld id="{A724B307-AB6C-4ABE-ABEC-C191F14E0FA1}" type="slidenum">
              <a:rPr lang="en-US"/>
              <a:pPr>
                <a:defRPr/>
              </a:pPr>
              <a:t>‹#›</a:t>
            </a:fld>
            <a:endParaRPr lang="en-US"/>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E0CA632-3C1D-468E-BAFD-6A5B5D41C4C6}" type="datetimeFigureOut">
              <a:rPr lang="en-US">
                <a:solidFill>
                  <a:prstClr val="black">
                    <a:tint val="75000"/>
                  </a:prstClr>
                </a:solidFill>
              </a:rPr>
              <a:pPr>
                <a:defRPr/>
              </a:pPr>
              <a:t>10/28/2014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E2F0B607-09A3-45F4-B9A0-215CA039FED0}"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808425841"/>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96758BA-A570-4895-9799-B9C742DD9D70}" type="datetimeFigureOut">
              <a:rPr lang="en-US">
                <a:solidFill>
                  <a:prstClr val="black">
                    <a:tint val="75000"/>
                  </a:prstClr>
                </a:solidFill>
              </a:rPr>
              <a:pPr>
                <a:defRPr/>
              </a:pPr>
              <a:t>10/28/2014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B56463B2-317B-45A0-B9B1-D36E65276A7B}"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561682547"/>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66549" y="256135"/>
            <a:ext cx="8513886" cy="3063368"/>
          </a:xfrm>
        </p:spPr>
        <p:txBody>
          <a:bodyPr>
            <a:normAutofit/>
          </a:bodyPr>
          <a:lstStyle>
            <a:lvl1pPr algn="ctr">
              <a:defRPr sz="3200">
                <a:solidFill>
                  <a:schemeClr val="accent2">
                    <a:lumMod val="75000"/>
                  </a:schemeClr>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23092" y="3534659"/>
            <a:ext cx="6400800" cy="1536631"/>
          </a:xfrm>
        </p:spPr>
        <p:txBody>
          <a:bodyPr>
            <a:normAutofit/>
          </a:bodyPr>
          <a:lstStyle>
            <a:lvl1pPr marL="0" indent="0" algn="ctr">
              <a:buNone/>
              <a:defRPr sz="2400">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315623932"/>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4"/>
          <p:cNvSpPr>
            <a:spLocks noGrp="1"/>
          </p:cNvSpPr>
          <p:nvPr>
            <p:ph type="ftr" sz="quarter" idx="10"/>
          </p:nvPr>
        </p:nvSpPr>
        <p:spPr>
          <a:xfrm>
            <a:off x="273050" y="6369050"/>
            <a:ext cx="2486025" cy="269875"/>
          </a:xfrm>
          <a:prstGeom prst="rect">
            <a:avLst/>
          </a:prstGeom>
        </p:spPr>
        <p:txBody>
          <a:bodyPr/>
          <a:lstStyle>
            <a:lvl1pPr defTabSz="457200" fontAlgn="auto">
              <a:spcBef>
                <a:spcPts val="0"/>
              </a:spcBef>
              <a:spcAft>
                <a:spcPts val="0"/>
              </a:spcAft>
              <a:defRPr>
                <a:solidFill>
                  <a:srgbClr val="FFFFFF"/>
                </a:solidFill>
                <a:latin typeface="Arial"/>
              </a:defRPr>
            </a:lvl1pPr>
          </a:lstStyle>
          <a:p>
            <a:pPr algn="l">
              <a:defRPr/>
            </a:pPr>
            <a:r>
              <a:rPr lang="en-US"/>
              <a:t>Presented by:</a:t>
            </a:r>
          </a:p>
        </p:txBody>
      </p:sp>
    </p:spTree>
    <p:extLst>
      <p:ext uri="{BB962C8B-B14F-4D97-AF65-F5344CB8AC3E}">
        <p14:creationId xmlns:p14="http://schemas.microsoft.com/office/powerpoint/2010/main" val="999787064"/>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6549" y="4406901"/>
            <a:ext cx="8420250" cy="1362075"/>
          </a:xfrm>
        </p:spPr>
        <p:txBody>
          <a:bodyPr anchor="t"/>
          <a:lstStyle>
            <a:lvl1pPr algn="l">
              <a:defRPr sz="4000" b="1" cap="all">
                <a:solidFill>
                  <a:schemeClr val="accent2">
                    <a:lumMod val="75000"/>
                  </a:schemeClr>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266549" y="2906713"/>
            <a:ext cx="8420250" cy="1500187"/>
          </a:xfr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Footer Placeholder 4"/>
          <p:cNvSpPr>
            <a:spLocks noGrp="1"/>
          </p:cNvSpPr>
          <p:nvPr>
            <p:ph type="ftr" sz="quarter" idx="10"/>
          </p:nvPr>
        </p:nvSpPr>
        <p:spPr>
          <a:xfrm>
            <a:off x="273050" y="6369050"/>
            <a:ext cx="2486025" cy="269875"/>
          </a:xfrm>
          <a:prstGeom prst="rect">
            <a:avLst/>
          </a:prstGeom>
        </p:spPr>
        <p:txBody>
          <a:bodyPr/>
          <a:lstStyle>
            <a:lvl1pPr defTabSz="457200" fontAlgn="auto">
              <a:spcBef>
                <a:spcPts val="0"/>
              </a:spcBef>
              <a:spcAft>
                <a:spcPts val="0"/>
              </a:spcAft>
              <a:defRPr>
                <a:solidFill>
                  <a:srgbClr val="FFFFFF"/>
                </a:solidFill>
                <a:latin typeface="Arial"/>
              </a:defRPr>
            </a:lvl1pPr>
          </a:lstStyle>
          <a:p>
            <a:pPr algn="l">
              <a:defRPr/>
            </a:pPr>
            <a:r>
              <a:rPr lang="en-US"/>
              <a:t>Presented by:</a:t>
            </a:r>
            <a:endParaRPr lang="en-US" dirty="0"/>
          </a:p>
        </p:txBody>
      </p:sp>
    </p:spTree>
    <p:extLst>
      <p:ext uri="{BB962C8B-B14F-4D97-AF65-F5344CB8AC3E}">
        <p14:creationId xmlns:p14="http://schemas.microsoft.com/office/powerpoint/2010/main" val="3498645807"/>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66549" y="1310400"/>
            <a:ext cx="4139571" cy="488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31672" y="1310400"/>
            <a:ext cx="4128280" cy="488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5"/>
          <p:cNvSpPr>
            <a:spLocks noGrp="1"/>
          </p:cNvSpPr>
          <p:nvPr>
            <p:ph type="ftr" sz="quarter" idx="10"/>
          </p:nvPr>
        </p:nvSpPr>
        <p:spPr>
          <a:xfrm>
            <a:off x="273050" y="6369050"/>
            <a:ext cx="2486025" cy="269875"/>
          </a:xfrm>
          <a:prstGeom prst="rect">
            <a:avLst/>
          </a:prstGeom>
        </p:spPr>
        <p:txBody>
          <a:bodyPr/>
          <a:lstStyle>
            <a:lvl1pPr defTabSz="457200" fontAlgn="auto">
              <a:spcBef>
                <a:spcPts val="0"/>
              </a:spcBef>
              <a:spcAft>
                <a:spcPts val="0"/>
              </a:spcAft>
              <a:defRPr>
                <a:solidFill>
                  <a:srgbClr val="FFFFFF"/>
                </a:solidFill>
                <a:latin typeface="Arial"/>
              </a:defRPr>
            </a:lvl1pPr>
          </a:lstStyle>
          <a:p>
            <a:pPr algn="l">
              <a:defRPr/>
            </a:pPr>
            <a:r>
              <a:rPr lang="en-US"/>
              <a:t>Presented by:</a:t>
            </a:r>
            <a:endParaRPr lang="en-US" dirty="0"/>
          </a:p>
        </p:txBody>
      </p:sp>
    </p:spTree>
    <p:extLst>
      <p:ext uri="{BB962C8B-B14F-4D97-AF65-F5344CB8AC3E}">
        <p14:creationId xmlns:p14="http://schemas.microsoft.com/office/powerpoint/2010/main" val="1013066461"/>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66550" y="1310401"/>
            <a:ext cx="4152439" cy="639763"/>
          </a:xfrm>
        </p:spPr>
        <p:txBody>
          <a:bodyPr anchor="b"/>
          <a:lstStyle>
            <a:lvl1pPr marL="0" indent="0">
              <a:buNone/>
              <a:defRPr sz="2400" b="1">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266550" y="1950165"/>
            <a:ext cx="4152439" cy="422023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39778" y="1310401"/>
            <a:ext cx="4120174" cy="639763"/>
          </a:xfrm>
        </p:spPr>
        <p:txBody>
          <a:bodyPr anchor="b"/>
          <a:lstStyle>
            <a:lvl1pPr marL="0" indent="0">
              <a:buNone/>
              <a:defRPr sz="2400" b="1">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39778" y="1950165"/>
            <a:ext cx="4120174" cy="422023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7"/>
          <p:cNvSpPr>
            <a:spLocks noGrp="1"/>
          </p:cNvSpPr>
          <p:nvPr>
            <p:ph type="ftr" sz="quarter" idx="10"/>
          </p:nvPr>
        </p:nvSpPr>
        <p:spPr>
          <a:xfrm>
            <a:off x="273050" y="6369050"/>
            <a:ext cx="2486025" cy="269875"/>
          </a:xfrm>
          <a:prstGeom prst="rect">
            <a:avLst/>
          </a:prstGeom>
        </p:spPr>
        <p:txBody>
          <a:bodyPr/>
          <a:lstStyle>
            <a:lvl1pPr defTabSz="457200" fontAlgn="auto">
              <a:spcBef>
                <a:spcPts val="0"/>
              </a:spcBef>
              <a:spcAft>
                <a:spcPts val="0"/>
              </a:spcAft>
              <a:defRPr>
                <a:solidFill>
                  <a:srgbClr val="FFFFFF"/>
                </a:solidFill>
                <a:latin typeface="Arial"/>
              </a:defRPr>
            </a:lvl1pPr>
          </a:lstStyle>
          <a:p>
            <a:pPr algn="l">
              <a:defRPr/>
            </a:pPr>
            <a:r>
              <a:rPr lang="en-US"/>
              <a:t>Presented by:</a:t>
            </a:r>
            <a:endParaRPr lang="en-US" dirty="0"/>
          </a:p>
        </p:txBody>
      </p:sp>
    </p:spTree>
    <p:extLst>
      <p:ext uri="{BB962C8B-B14F-4D97-AF65-F5344CB8AC3E}">
        <p14:creationId xmlns:p14="http://schemas.microsoft.com/office/powerpoint/2010/main" val="2612818879"/>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3"/>
          <p:cNvSpPr>
            <a:spLocks noGrp="1"/>
          </p:cNvSpPr>
          <p:nvPr>
            <p:ph type="ftr" sz="quarter" idx="10"/>
          </p:nvPr>
        </p:nvSpPr>
        <p:spPr>
          <a:xfrm>
            <a:off x="273050" y="6369050"/>
            <a:ext cx="2486025" cy="269875"/>
          </a:xfrm>
          <a:prstGeom prst="rect">
            <a:avLst/>
          </a:prstGeom>
        </p:spPr>
        <p:txBody>
          <a:bodyPr/>
          <a:lstStyle>
            <a:lvl1pPr defTabSz="457200" fontAlgn="auto">
              <a:spcBef>
                <a:spcPts val="0"/>
              </a:spcBef>
              <a:spcAft>
                <a:spcPts val="0"/>
              </a:spcAft>
              <a:defRPr>
                <a:solidFill>
                  <a:srgbClr val="0F2C52"/>
                </a:solidFill>
                <a:latin typeface="Arial"/>
              </a:defRPr>
            </a:lvl1pPr>
          </a:lstStyle>
          <a:p>
            <a:pPr algn="l">
              <a:defRPr/>
            </a:pPr>
            <a:r>
              <a:rPr lang="en-US"/>
              <a:t>Presented by:</a:t>
            </a:r>
          </a:p>
        </p:txBody>
      </p:sp>
    </p:spTree>
    <p:extLst>
      <p:ext uri="{BB962C8B-B14F-4D97-AF65-F5344CB8AC3E}">
        <p14:creationId xmlns:p14="http://schemas.microsoft.com/office/powerpoint/2010/main" val="1957628529"/>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2"/>
          <p:cNvSpPr>
            <a:spLocks noGrp="1"/>
          </p:cNvSpPr>
          <p:nvPr>
            <p:ph type="ftr" sz="quarter" idx="10"/>
          </p:nvPr>
        </p:nvSpPr>
        <p:spPr>
          <a:xfrm>
            <a:off x="273050" y="6369050"/>
            <a:ext cx="2486025" cy="269875"/>
          </a:xfrm>
          <a:prstGeom prst="rect">
            <a:avLst/>
          </a:prstGeom>
        </p:spPr>
        <p:txBody>
          <a:bodyPr/>
          <a:lstStyle>
            <a:lvl1pPr defTabSz="457200" fontAlgn="auto">
              <a:spcBef>
                <a:spcPts val="0"/>
              </a:spcBef>
              <a:spcAft>
                <a:spcPts val="0"/>
              </a:spcAft>
              <a:defRPr>
                <a:solidFill>
                  <a:srgbClr val="0F2C52"/>
                </a:solidFill>
                <a:latin typeface="Arial"/>
              </a:defRPr>
            </a:lvl1pPr>
          </a:lstStyle>
          <a:p>
            <a:pPr algn="l">
              <a:defRPr/>
            </a:pPr>
            <a:r>
              <a:rPr lang="en-US"/>
              <a:t>Presented by:</a:t>
            </a:r>
          </a:p>
        </p:txBody>
      </p:sp>
      <p:sp>
        <p:nvSpPr>
          <p:cNvPr id="3" name="Slide Number Placeholder 3"/>
          <p:cNvSpPr>
            <a:spLocks noGrp="1"/>
          </p:cNvSpPr>
          <p:nvPr>
            <p:ph type="sldNum" sz="quarter" idx="11"/>
          </p:nvPr>
        </p:nvSpPr>
        <p:spPr>
          <a:xfrm>
            <a:off x="266700" y="6369050"/>
            <a:ext cx="381000" cy="269875"/>
          </a:xfrm>
          <a:prstGeom prst="rect">
            <a:avLst/>
          </a:prstGeom>
        </p:spPr>
        <p:txBody>
          <a:bodyPr/>
          <a:lstStyle>
            <a:lvl1pPr defTabSz="457200" fontAlgn="auto">
              <a:spcBef>
                <a:spcPts val="0"/>
              </a:spcBef>
              <a:spcAft>
                <a:spcPts val="0"/>
              </a:spcAft>
              <a:defRPr>
                <a:solidFill>
                  <a:srgbClr val="0F2C52"/>
                </a:solidFill>
                <a:latin typeface="Arial"/>
              </a:defRPr>
            </a:lvl1pPr>
          </a:lstStyle>
          <a:p>
            <a:pPr algn="l">
              <a:defRPr/>
            </a:pPr>
            <a:fld id="{E26E9BAC-558E-4FE3-BED7-A1E988EFD072}" type="slidenum">
              <a:rPr lang="en-US"/>
              <a:pPr algn="l">
                <a:defRPr/>
              </a:pPr>
              <a:t>‹#›</a:t>
            </a:fld>
            <a:endParaRPr lang="en-US"/>
          </a:p>
        </p:txBody>
      </p:sp>
    </p:spTree>
    <p:extLst>
      <p:ext uri="{BB962C8B-B14F-4D97-AF65-F5344CB8AC3E}">
        <p14:creationId xmlns:p14="http://schemas.microsoft.com/office/powerpoint/2010/main" val="2167517591"/>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6550" y="360005"/>
            <a:ext cx="3112724" cy="800063"/>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488814" y="360000"/>
            <a:ext cx="5197989" cy="582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66550" y="1160064"/>
            <a:ext cx="3112724" cy="50247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5"/>
          <p:cNvSpPr>
            <a:spLocks noGrp="1"/>
          </p:cNvSpPr>
          <p:nvPr>
            <p:ph type="ftr" sz="quarter" idx="10"/>
          </p:nvPr>
        </p:nvSpPr>
        <p:spPr>
          <a:xfrm>
            <a:off x="273050" y="6369050"/>
            <a:ext cx="2486025" cy="269875"/>
          </a:xfrm>
          <a:prstGeom prst="rect">
            <a:avLst/>
          </a:prstGeom>
        </p:spPr>
        <p:txBody>
          <a:bodyPr/>
          <a:lstStyle>
            <a:lvl1pPr defTabSz="457200" fontAlgn="auto">
              <a:spcBef>
                <a:spcPts val="0"/>
              </a:spcBef>
              <a:spcAft>
                <a:spcPts val="0"/>
              </a:spcAft>
              <a:defRPr>
                <a:solidFill>
                  <a:srgbClr val="FFFFFF"/>
                </a:solidFill>
                <a:latin typeface="Arial"/>
              </a:defRPr>
            </a:lvl1pPr>
          </a:lstStyle>
          <a:p>
            <a:pPr algn="l">
              <a:defRPr/>
            </a:pPr>
            <a:r>
              <a:rPr lang="en-US"/>
              <a:t>Presented by:</a:t>
            </a:r>
            <a:endParaRPr lang="en-US" dirty="0"/>
          </a:p>
        </p:txBody>
      </p:sp>
      <p:sp>
        <p:nvSpPr>
          <p:cNvPr id="6" name="Slide Number Placeholder 6"/>
          <p:cNvSpPr>
            <a:spLocks noGrp="1"/>
          </p:cNvSpPr>
          <p:nvPr>
            <p:ph type="sldNum" sz="quarter" idx="11"/>
          </p:nvPr>
        </p:nvSpPr>
        <p:spPr>
          <a:xfrm>
            <a:off x="266700" y="6369050"/>
            <a:ext cx="381000" cy="269875"/>
          </a:xfrm>
          <a:prstGeom prst="rect">
            <a:avLst/>
          </a:prstGeom>
        </p:spPr>
        <p:txBody>
          <a:bodyPr/>
          <a:lstStyle>
            <a:lvl1pPr defTabSz="457200" fontAlgn="auto">
              <a:spcBef>
                <a:spcPts val="0"/>
              </a:spcBef>
              <a:spcAft>
                <a:spcPts val="0"/>
              </a:spcAft>
              <a:defRPr>
                <a:solidFill>
                  <a:srgbClr val="FFFFFF"/>
                </a:solidFill>
                <a:latin typeface="Arial"/>
              </a:defRPr>
            </a:lvl1pPr>
          </a:lstStyle>
          <a:p>
            <a:pPr algn="l">
              <a:defRPr/>
            </a:pPr>
            <a:fld id="{3EB4DDC9-12EF-42E4-B583-DB976DDE5EBA}" type="slidenum">
              <a:rPr lang="en-US"/>
              <a:pPr algn="l">
                <a:defRPr/>
              </a:pPr>
              <a:t>‹#›</a:t>
            </a:fld>
            <a:endParaRPr lang="en-US" dirty="0"/>
          </a:p>
        </p:txBody>
      </p:sp>
    </p:spTree>
    <p:extLst>
      <p:ext uri="{BB962C8B-B14F-4D97-AF65-F5344CB8AC3E}">
        <p14:creationId xmlns:p14="http://schemas.microsoft.com/office/powerpoint/2010/main" val="21992520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b="0">
                <a:latin typeface="Arial" charset="0"/>
                <a:cs typeface="+mn-cs"/>
              </a:defRPr>
            </a:lvl1pPr>
          </a:lstStyle>
          <a:p>
            <a:pPr>
              <a:defRPr/>
            </a:pPr>
            <a:endParaRPr lang="en-US"/>
          </a:p>
        </p:txBody>
      </p:sp>
      <p:sp>
        <p:nvSpPr>
          <p:cNvPr id="5" name="Footer Placeholder 4"/>
          <p:cNvSpPr>
            <a:spLocks noGrp="1"/>
          </p:cNvSpPr>
          <p:nvPr>
            <p:ph type="ftr" sz="quarter" idx="11"/>
          </p:nvPr>
        </p:nvSpPr>
        <p:spPr/>
        <p:txBody>
          <a:bodyPr/>
          <a:lstStyle>
            <a:lvl1pPr algn="l">
              <a:defRPr b="0">
                <a:latin typeface="Arial" charset="0"/>
                <a:cs typeface="+mn-cs"/>
              </a:defRPr>
            </a:lvl1pPr>
          </a:lstStyle>
          <a:p>
            <a:pPr>
              <a:defRPr/>
            </a:pPr>
            <a:endParaRPr lang="en-US"/>
          </a:p>
        </p:txBody>
      </p:sp>
      <p:sp>
        <p:nvSpPr>
          <p:cNvPr id="6" name="Slide Number Placeholder 5"/>
          <p:cNvSpPr>
            <a:spLocks noGrp="1"/>
          </p:cNvSpPr>
          <p:nvPr>
            <p:ph type="sldNum" sz="quarter" idx="12"/>
          </p:nvPr>
        </p:nvSpPr>
        <p:spPr/>
        <p:txBody>
          <a:bodyPr/>
          <a:lstStyle>
            <a:lvl1pPr>
              <a:defRPr b="0">
                <a:latin typeface="Arial" charset="0"/>
                <a:cs typeface="+mn-cs"/>
              </a:defRPr>
            </a:lvl1pPr>
          </a:lstStyle>
          <a:p>
            <a:pPr>
              <a:defRPr/>
            </a:pPr>
            <a:fld id="{E46AAF25-F247-47AD-A004-F0E637F96FD9}" type="slidenum">
              <a:rPr lang="en-US"/>
              <a:pPr>
                <a:defRPr/>
              </a:pPr>
              <a:t>‹#›</a:t>
            </a:fld>
            <a:endParaRPr lang="en-US"/>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797261"/>
            <a:ext cx="54864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09437"/>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4001"/>
            <a:ext cx="5486400" cy="7007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5"/>
          <p:cNvSpPr>
            <a:spLocks noGrp="1"/>
          </p:cNvSpPr>
          <p:nvPr>
            <p:ph type="ftr" sz="quarter" idx="10"/>
          </p:nvPr>
        </p:nvSpPr>
        <p:spPr>
          <a:xfrm>
            <a:off x="273050" y="6369050"/>
            <a:ext cx="2486025" cy="269875"/>
          </a:xfrm>
          <a:prstGeom prst="rect">
            <a:avLst/>
          </a:prstGeom>
        </p:spPr>
        <p:txBody>
          <a:bodyPr/>
          <a:lstStyle>
            <a:lvl1pPr defTabSz="457200" fontAlgn="auto">
              <a:spcBef>
                <a:spcPts val="0"/>
              </a:spcBef>
              <a:spcAft>
                <a:spcPts val="0"/>
              </a:spcAft>
              <a:defRPr>
                <a:solidFill>
                  <a:srgbClr val="0F2C52"/>
                </a:solidFill>
                <a:latin typeface="Arial"/>
              </a:defRPr>
            </a:lvl1pPr>
          </a:lstStyle>
          <a:p>
            <a:pPr algn="l">
              <a:defRPr/>
            </a:pPr>
            <a:r>
              <a:rPr lang="en-US"/>
              <a:t>Presented by:</a:t>
            </a:r>
          </a:p>
        </p:txBody>
      </p:sp>
      <p:sp>
        <p:nvSpPr>
          <p:cNvPr id="6" name="Slide Number Placeholder 6"/>
          <p:cNvSpPr>
            <a:spLocks noGrp="1"/>
          </p:cNvSpPr>
          <p:nvPr>
            <p:ph type="sldNum" sz="quarter" idx="11"/>
          </p:nvPr>
        </p:nvSpPr>
        <p:spPr>
          <a:xfrm>
            <a:off x="266700" y="6369050"/>
            <a:ext cx="381000" cy="269875"/>
          </a:xfrm>
          <a:prstGeom prst="rect">
            <a:avLst/>
          </a:prstGeom>
        </p:spPr>
        <p:txBody>
          <a:bodyPr/>
          <a:lstStyle>
            <a:lvl1pPr defTabSz="457200" fontAlgn="auto">
              <a:spcBef>
                <a:spcPts val="0"/>
              </a:spcBef>
              <a:spcAft>
                <a:spcPts val="0"/>
              </a:spcAft>
              <a:defRPr>
                <a:solidFill>
                  <a:srgbClr val="0F2C52"/>
                </a:solidFill>
                <a:latin typeface="Arial"/>
              </a:defRPr>
            </a:lvl1pPr>
          </a:lstStyle>
          <a:p>
            <a:pPr algn="l">
              <a:defRPr/>
            </a:pPr>
            <a:fld id="{C20C23C2-DF4F-440E-843F-4793F787D041}" type="slidenum">
              <a:rPr lang="en-US"/>
              <a:pPr algn="l">
                <a:defRPr/>
              </a:pPr>
              <a:t>‹#›</a:t>
            </a:fld>
            <a:endParaRPr lang="en-US"/>
          </a:p>
        </p:txBody>
      </p:sp>
    </p:spTree>
    <p:extLst>
      <p:ext uri="{BB962C8B-B14F-4D97-AF65-F5344CB8AC3E}">
        <p14:creationId xmlns:p14="http://schemas.microsoft.com/office/powerpoint/2010/main" val="1837417938"/>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54"/>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06703D7-2F42-404C-9D3D-8BB855BF5D83}" type="slidenum">
              <a:rPr lang="en-US"/>
              <a:pPr>
                <a:defRPr/>
              </a:pPr>
              <a:t>‹#›</a:t>
            </a:fld>
            <a:endParaRPr lang="en-US"/>
          </a:p>
        </p:txBody>
      </p:sp>
    </p:spTree>
    <p:extLst>
      <p:ext uri="{BB962C8B-B14F-4D97-AF65-F5344CB8AC3E}">
        <p14:creationId xmlns:p14="http://schemas.microsoft.com/office/powerpoint/2010/main" val="913205263"/>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E59DDF5-24FD-445F-9814-FCA67CD450D8}" type="slidenum">
              <a:rPr lang="en-US"/>
              <a:pPr>
                <a:defRPr/>
              </a:pPr>
              <a:t>‹#›</a:t>
            </a:fld>
            <a:endParaRPr lang="en-US"/>
          </a:p>
        </p:txBody>
      </p:sp>
    </p:spTree>
    <p:extLst>
      <p:ext uri="{BB962C8B-B14F-4D97-AF65-F5344CB8AC3E}">
        <p14:creationId xmlns:p14="http://schemas.microsoft.com/office/powerpoint/2010/main" val="633672065"/>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2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A703806-65A7-42FE-8726-E896201B0AF2}" type="slidenum">
              <a:rPr lang="en-US"/>
              <a:pPr>
                <a:defRPr/>
              </a:pPr>
              <a:t>‹#›</a:t>
            </a:fld>
            <a:endParaRPr lang="en-US"/>
          </a:p>
        </p:txBody>
      </p:sp>
    </p:spTree>
    <p:extLst>
      <p:ext uri="{BB962C8B-B14F-4D97-AF65-F5344CB8AC3E}">
        <p14:creationId xmlns:p14="http://schemas.microsoft.com/office/powerpoint/2010/main" val="4119560212"/>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E21FD49-40E2-4857-B222-915D183603D2}" type="slidenum">
              <a:rPr lang="en-US"/>
              <a:pPr>
                <a:defRPr/>
              </a:pPr>
              <a:t>‹#›</a:t>
            </a:fld>
            <a:endParaRPr lang="en-US"/>
          </a:p>
        </p:txBody>
      </p:sp>
    </p:spTree>
    <p:extLst>
      <p:ext uri="{BB962C8B-B14F-4D97-AF65-F5344CB8AC3E}">
        <p14:creationId xmlns:p14="http://schemas.microsoft.com/office/powerpoint/2010/main" val="1056751555"/>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3"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3"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E8FD4079-070B-4D1E-9E23-09400DBA5313}" type="slidenum">
              <a:rPr lang="en-US"/>
              <a:pPr>
                <a:defRPr/>
              </a:pPr>
              <a:t>‹#›</a:t>
            </a:fld>
            <a:endParaRPr lang="en-US"/>
          </a:p>
        </p:txBody>
      </p:sp>
    </p:spTree>
    <p:extLst>
      <p:ext uri="{BB962C8B-B14F-4D97-AF65-F5344CB8AC3E}">
        <p14:creationId xmlns:p14="http://schemas.microsoft.com/office/powerpoint/2010/main" val="3221806403"/>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3710ECF-25E7-44ED-9B23-9E9C80363890}" type="slidenum">
              <a:rPr lang="en-US"/>
              <a:pPr>
                <a:defRPr/>
              </a:pPr>
              <a:t>‹#›</a:t>
            </a:fld>
            <a:endParaRPr lang="en-US"/>
          </a:p>
        </p:txBody>
      </p:sp>
    </p:spTree>
    <p:extLst>
      <p:ext uri="{BB962C8B-B14F-4D97-AF65-F5344CB8AC3E}">
        <p14:creationId xmlns:p14="http://schemas.microsoft.com/office/powerpoint/2010/main" val="2965386846"/>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56BF1C0E-E6E2-4D1C-AFDD-FE90650C6BB7}" type="slidenum">
              <a:rPr lang="en-US"/>
              <a:pPr>
                <a:defRPr/>
              </a:pPr>
              <a:t>‹#›</a:t>
            </a:fld>
            <a:endParaRPr lang="en-US"/>
          </a:p>
        </p:txBody>
      </p:sp>
    </p:spTree>
    <p:extLst>
      <p:ext uri="{BB962C8B-B14F-4D97-AF65-F5344CB8AC3E}">
        <p14:creationId xmlns:p14="http://schemas.microsoft.com/office/powerpoint/2010/main" val="886317769"/>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6" y="273049"/>
            <a:ext cx="3008313" cy="1162051"/>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1" y="273078"/>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16" y="1435104"/>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EB26C1D-B119-4CBE-9CF3-5D2A998CA1F5}" type="slidenum">
              <a:rPr lang="en-US"/>
              <a:pPr>
                <a:defRPr/>
              </a:pPr>
              <a:t>‹#›</a:t>
            </a:fld>
            <a:endParaRPr lang="en-US"/>
          </a:p>
        </p:txBody>
      </p:sp>
    </p:spTree>
    <p:extLst>
      <p:ext uri="{BB962C8B-B14F-4D97-AF65-F5344CB8AC3E}">
        <p14:creationId xmlns:p14="http://schemas.microsoft.com/office/powerpoint/2010/main" val="3551192544"/>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47"/>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70D01FB-711C-413A-9E07-02FF0B743608}" type="slidenum">
              <a:rPr lang="en-US"/>
              <a:pPr>
                <a:defRPr/>
              </a:pPr>
              <a:t>‹#›</a:t>
            </a:fld>
            <a:endParaRPr lang="en-US"/>
          </a:p>
        </p:txBody>
      </p:sp>
    </p:spTree>
    <p:extLst>
      <p:ext uri="{BB962C8B-B14F-4D97-AF65-F5344CB8AC3E}">
        <p14:creationId xmlns:p14="http://schemas.microsoft.com/office/powerpoint/2010/main" val="23458329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b="0">
                <a:latin typeface="Arial" charset="0"/>
                <a:cs typeface="+mn-cs"/>
              </a:defRPr>
            </a:lvl1pPr>
          </a:lstStyle>
          <a:p>
            <a:pPr>
              <a:defRPr/>
            </a:pPr>
            <a:endParaRPr lang="en-US"/>
          </a:p>
        </p:txBody>
      </p:sp>
      <p:sp>
        <p:nvSpPr>
          <p:cNvPr id="5" name="Footer Placeholder 4"/>
          <p:cNvSpPr>
            <a:spLocks noGrp="1"/>
          </p:cNvSpPr>
          <p:nvPr>
            <p:ph type="ftr" sz="quarter" idx="11"/>
          </p:nvPr>
        </p:nvSpPr>
        <p:spPr/>
        <p:txBody>
          <a:bodyPr/>
          <a:lstStyle>
            <a:lvl1pPr algn="l">
              <a:defRPr b="0">
                <a:latin typeface="Arial" charset="0"/>
                <a:cs typeface="+mn-cs"/>
              </a:defRPr>
            </a:lvl1pPr>
          </a:lstStyle>
          <a:p>
            <a:pPr>
              <a:defRPr/>
            </a:pPr>
            <a:endParaRPr lang="en-US"/>
          </a:p>
        </p:txBody>
      </p:sp>
      <p:sp>
        <p:nvSpPr>
          <p:cNvPr id="6" name="Slide Number Placeholder 5"/>
          <p:cNvSpPr>
            <a:spLocks noGrp="1"/>
          </p:cNvSpPr>
          <p:nvPr>
            <p:ph type="sldNum" sz="quarter" idx="12"/>
          </p:nvPr>
        </p:nvSpPr>
        <p:spPr/>
        <p:txBody>
          <a:bodyPr/>
          <a:lstStyle>
            <a:lvl1pPr>
              <a:defRPr b="0">
                <a:latin typeface="Arial" charset="0"/>
                <a:cs typeface="+mn-cs"/>
              </a:defRPr>
            </a:lvl1pPr>
          </a:lstStyle>
          <a:p>
            <a:pPr>
              <a:defRPr/>
            </a:pPr>
            <a:fld id="{8309560B-C956-4AFB-AA51-5A83E68A9EDB}" type="slidenum">
              <a:rPr lang="en-US"/>
              <a:pPr>
                <a:defRPr/>
              </a:pPr>
              <a:t>‹#›</a:t>
            </a:fld>
            <a:endParaRPr lang="en-US"/>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F39B853-7E29-4FB7-9AFB-5956F4AEAB5D}" type="slidenum">
              <a:rPr lang="en-US"/>
              <a:pPr>
                <a:defRPr/>
              </a:pPr>
              <a:t>‹#›</a:t>
            </a:fld>
            <a:endParaRPr lang="en-US"/>
          </a:p>
        </p:txBody>
      </p:sp>
    </p:spTree>
    <p:extLst>
      <p:ext uri="{BB962C8B-B14F-4D97-AF65-F5344CB8AC3E}">
        <p14:creationId xmlns:p14="http://schemas.microsoft.com/office/powerpoint/2010/main" val="4216395586"/>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56"/>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56"/>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437179C-AD15-40C4-8BBD-56F04F9368FD}" type="slidenum">
              <a:rPr lang="en-US"/>
              <a:pPr>
                <a:defRPr/>
              </a:pPr>
              <a:t>‹#›</a:t>
            </a:fld>
            <a:endParaRPr lang="en-US"/>
          </a:p>
        </p:txBody>
      </p:sp>
    </p:spTree>
    <p:extLst>
      <p:ext uri="{BB962C8B-B14F-4D97-AF65-F5344CB8AC3E}">
        <p14:creationId xmlns:p14="http://schemas.microsoft.com/office/powerpoint/2010/main" val="1562677004"/>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56"/>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3B13DD66-5319-4D1E-8C03-96EAC9E7CED2}" type="slidenum">
              <a:rPr lang="en-US"/>
              <a:pPr>
                <a:defRPr/>
              </a:pPr>
              <a:t>‹#›</a:t>
            </a:fld>
            <a:endParaRPr lang="en-US"/>
          </a:p>
        </p:txBody>
      </p:sp>
    </p:spTree>
    <p:extLst>
      <p:ext uri="{BB962C8B-B14F-4D97-AF65-F5344CB8AC3E}">
        <p14:creationId xmlns:p14="http://schemas.microsoft.com/office/powerpoint/2010/main" val="2023227"/>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49C95F-2FFE-E042-9570-DF203BD0FD52}" type="datetime1">
              <a:rPr lang="en-US" smtClean="0">
                <a:solidFill>
                  <a:prstClr val="black">
                    <a:tint val="75000"/>
                  </a:prstClr>
                </a:solidFill>
              </a:rPr>
              <a:pPr/>
              <a:t>10/28/2014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This presentation is the intellectual property of the presenter.  Contact me at (martine.piccart@bordet.be) for permission to reprint and/or distribute</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05B79B5-441D-F54F-9172-9439AC9862C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92521208"/>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56BF1C0E-E6E2-4D1C-AFDD-FE90650C6BB7}" type="slidenum">
              <a:rPr lang="en-US"/>
              <a:pPr>
                <a:defRPr/>
              </a:pPr>
              <a:t>‹#›</a:t>
            </a:fld>
            <a:endParaRPr lang="en-US"/>
          </a:p>
        </p:txBody>
      </p:sp>
    </p:spTree>
    <p:extLst>
      <p:ext uri="{BB962C8B-B14F-4D97-AF65-F5344CB8AC3E}">
        <p14:creationId xmlns:p14="http://schemas.microsoft.com/office/powerpoint/2010/main" val="2082655002"/>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9"/>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2623259-F3D9-41F4-93CE-92D0CBBD87D0}" type="datetimeFigureOut">
              <a:rPr lang="en-US" smtClean="0">
                <a:solidFill>
                  <a:prstClr val="black">
                    <a:tint val="75000"/>
                  </a:prstClr>
                </a:solidFill>
              </a:rPr>
              <a:pPr/>
              <a:t>10/28/2014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CA87E2F-6627-419D-96C8-2A46ED4B04E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8106336"/>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623259-F3D9-41F4-93CE-92D0CBBD87D0}" type="datetimeFigureOut">
              <a:rPr lang="en-US" smtClean="0">
                <a:solidFill>
                  <a:prstClr val="black">
                    <a:tint val="75000"/>
                  </a:prstClr>
                </a:solidFill>
              </a:rPr>
              <a:pPr/>
              <a:t>10/28/2014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CA87E2F-6627-419D-96C8-2A46ED4B04E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57899182"/>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14"/>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623259-F3D9-41F4-93CE-92D0CBBD87D0}" type="datetimeFigureOut">
              <a:rPr lang="en-US" smtClean="0">
                <a:solidFill>
                  <a:prstClr val="black">
                    <a:tint val="75000"/>
                  </a:prstClr>
                </a:solidFill>
              </a:rPr>
              <a:pPr/>
              <a:t>10/28/2014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CA87E2F-6627-419D-96C8-2A46ED4B04E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53803433"/>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7"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2623259-F3D9-41F4-93CE-92D0CBBD87D0}" type="datetimeFigureOut">
              <a:rPr lang="en-US" smtClean="0">
                <a:solidFill>
                  <a:prstClr val="black">
                    <a:tint val="75000"/>
                  </a:prstClr>
                </a:solidFill>
              </a:rPr>
              <a:pPr/>
              <a:t>10/28/2014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CA87E2F-6627-419D-96C8-2A46ED4B04E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63776574"/>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2"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2"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2623259-F3D9-41F4-93CE-92D0CBBD87D0}" type="datetimeFigureOut">
              <a:rPr lang="en-US" smtClean="0">
                <a:solidFill>
                  <a:prstClr val="black">
                    <a:tint val="75000"/>
                  </a:prstClr>
                </a:solidFill>
              </a:rPr>
              <a:pPr/>
              <a:t>10/28/2014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7CA87E2F-6627-419D-96C8-2A46ED4B04E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32182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b="0">
                <a:latin typeface="Arial" charset="0"/>
                <a:cs typeface="+mn-cs"/>
              </a:defRPr>
            </a:lvl1pPr>
          </a:lstStyle>
          <a:p>
            <a:pPr>
              <a:defRPr/>
            </a:pPr>
            <a:endParaRPr lang="en-US"/>
          </a:p>
        </p:txBody>
      </p:sp>
      <p:sp>
        <p:nvSpPr>
          <p:cNvPr id="6" name="Footer Placeholder 4"/>
          <p:cNvSpPr>
            <a:spLocks noGrp="1"/>
          </p:cNvSpPr>
          <p:nvPr>
            <p:ph type="ftr" sz="quarter" idx="11"/>
          </p:nvPr>
        </p:nvSpPr>
        <p:spPr/>
        <p:txBody>
          <a:bodyPr/>
          <a:lstStyle>
            <a:lvl1pPr algn="l">
              <a:defRPr b="0">
                <a:latin typeface="Arial" charset="0"/>
                <a:cs typeface="+mn-cs"/>
              </a:defRPr>
            </a:lvl1pPr>
          </a:lstStyle>
          <a:p>
            <a:pPr>
              <a:defRPr/>
            </a:pPr>
            <a:endParaRPr lang="en-US"/>
          </a:p>
        </p:txBody>
      </p:sp>
      <p:sp>
        <p:nvSpPr>
          <p:cNvPr id="7" name="Slide Number Placeholder 5"/>
          <p:cNvSpPr>
            <a:spLocks noGrp="1"/>
          </p:cNvSpPr>
          <p:nvPr>
            <p:ph type="sldNum" sz="quarter" idx="12"/>
          </p:nvPr>
        </p:nvSpPr>
        <p:spPr/>
        <p:txBody>
          <a:bodyPr/>
          <a:lstStyle>
            <a:lvl1pPr>
              <a:defRPr b="0">
                <a:latin typeface="Arial" charset="0"/>
                <a:cs typeface="+mn-cs"/>
              </a:defRPr>
            </a:lvl1pPr>
          </a:lstStyle>
          <a:p>
            <a:pPr>
              <a:defRPr/>
            </a:pPr>
            <a:fld id="{5F332DB1-C9D4-4833-9724-422147216255}" type="slidenum">
              <a:rPr lang="en-US"/>
              <a:pPr>
                <a:defRPr/>
              </a:pPr>
              <a:t>‹#›</a:t>
            </a:fld>
            <a:endParaRPr lang="en-US"/>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2623259-F3D9-41F4-93CE-92D0CBBD87D0}" type="datetimeFigureOut">
              <a:rPr lang="en-US" smtClean="0">
                <a:solidFill>
                  <a:prstClr val="black">
                    <a:tint val="75000"/>
                  </a:prstClr>
                </a:solidFill>
              </a:rPr>
              <a:pPr/>
              <a:t>10/28/2014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7CA87E2F-6627-419D-96C8-2A46ED4B04E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39223473"/>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623259-F3D9-41F4-93CE-92D0CBBD87D0}" type="datetimeFigureOut">
              <a:rPr lang="en-US" smtClean="0">
                <a:solidFill>
                  <a:prstClr val="black">
                    <a:tint val="75000"/>
                  </a:prstClr>
                </a:solidFill>
              </a:rPr>
              <a:pPr/>
              <a:t>10/28/2014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7CA87E2F-6627-419D-96C8-2A46ED4B04E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42306643"/>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7"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6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7"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623259-F3D9-41F4-93CE-92D0CBBD87D0}" type="datetimeFigureOut">
              <a:rPr lang="en-US" smtClean="0">
                <a:solidFill>
                  <a:prstClr val="black">
                    <a:tint val="75000"/>
                  </a:prstClr>
                </a:solidFill>
              </a:rPr>
              <a:pPr/>
              <a:t>10/28/2014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CA87E2F-6627-419D-96C8-2A46ED4B04E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22795875"/>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623259-F3D9-41F4-93CE-92D0CBBD87D0}" type="datetimeFigureOut">
              <a:rPr lang="en-US" smtClean="0">
                <a:solidFill>
                  <a:prstClr val="black">
                    <a:tint val="75000"/>
                  </a:prstClr>
                </a:solidFill>
              </a:rPr>
              <a:pPr/>
              <a:t>10/28/2014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CA87E2F-6627-419D-96C8-2A46ED4B04E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84375871"/>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623259-F3D9-41F4-93CE-92D0CBBD87D0}" type="datetimeFigureOut">
              <a:rPr lang="en-US" smtClean="0">
                <a:solidFill>
                  <a:prstClr val="black">
                    <a:tint val="75000"/>
                  </a:prstClr>
                </a:solidFill>
              </a:rPr>
              <a:pPr/>
              <a:t>10/28/2014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CA87E2F-6627-419D-96C8-2A46ED4B04E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82449746"/>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52"/>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7" y="274652"/>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623259-F3D9-41F4-93CE-92D0CBBD87D0}" type="datetimeFigureOut">
              <a:rPr lang="en-US" smtClean="0">
                <a:solidFill>
                  <a:prstClr val="black">
                    <a:tint val="75000"/>
                  </a:prstClr>
                </a:solidFill>
              </a:rPr>
              <a:pPr/>
              <a:t>10/28/2014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CA87E2F-6627-419D-96C8-2A46ED4B04E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34177003"/>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7"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7" y="1600206"/>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6"/>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lvl1pPr>
          </a:lstStyle>
          <a:p>
            <a:endParaRPr lang="en-US">
              <a:solidFill>
                <a:prstClr val="black">
                  <a:tint val="75000"/>
                </a:prstClr>
              </a:solidFill>
            </a:endParaRPr>
          </a:p>
        </p:txBody>
      </p:sp>
      <p:sp>
        <p:nvSpPr>
          <p:cNvPr id="6" name="Rectangle 5"/>
          <p:cNvSpPr>
            <a:spLocks noGrp="1" noChangeArrowheads="1"/>
          </p:cNvSpPr>
          <p:nvPr>
            <p:ph type="ftr" sz="quarter" idx="11"/>
          </p:nvPr>
        </p:nvSpPr>
        <p:spPr/>
        <p:txBody>
          <a:bodyPr/>
          <a:lstStyle>
            <a:lvl1pPr>
              <a:defRPr/>
            </a:lvl1pPr>
          </a:lstStyle>
          <a:p>
            <a:endParaRPr lang="en-US">
              <a:solidFill>
                <a:prstClr val="black">
                  <a:tint val="75000"/>
                </a:prstClr>
              </a:solidFill>
            </a:endParaRPr>
          </a:p>
        </p:txBody>
      </p:sp>
      <p:sp>
        <p:nvSpPr>
          <p:cNvPr id="7" name="Rectangle 6"/>
          <p:cNvSpPr>
            <a:spLocks noGrp="1" noChangeArrowheads="1"/>
          </p:cNvSpPr>
          <p:nvPr>
            <p:ph type="sldNum" sz="quarter" idx="12"/>
          </p:nvPr>
        </p:nvSpPr>
        <p:spPr/>
        <p:txBody>
          <a:bodyPr/>
          <a:lstStyle>
            <a:lvl1pPr>
              <a:defRPr/>
            </a:lvl1pPr>
          </a:lstStyle>
          <a:p>
            <a:fld id="{FC15284D-EA33-4652-A33A-3C884D18F92A}"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80521269"/>
      </p:ext>
    </p:extLst>
  </p:cSld>
  <p:clrMapOvr>
    <a:masterClrMapping/>
  </p:clrMapOvr>
  <p:transition spd="med"/>
</p:sldLayout>
</file>

<file path=ppt/slideLayouts/slideLayout167.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BE"/>
          </a:p>
        </p:txBody>
      </p:sp>
      <p:sp>
        <p:nvSpPr>
          <p:cNvPr id="6" name="Text Placeholder 6"/>
          <p:cNvSpPr>
            <a:spLocks noGrp="1"/>
          </p:cNvSpPr>
          <p:nvPr>
            <p:ph type="body" sz="quarter" idx="10" hasCustomPrompt="1"/>
          </p:nvPr>
        </p:nvSpPr>
        <p:spPr>
          <a:xfrm>
            <a:off x="120856" y="6555470"/>
            <a:ext cx="1413604" cy="215444"/>
          </a:xfrm>
        </p:spPr>
        <p:txBody>
          <a:bodyPr wrap="none" lIns="0" tIns="0" rIns="0" bIns="0" anchor="b">
            <a:spAutoFit/>
          </a:bodyPr>
          <a:lstStyle>
            <a:lvl1pPr marL="0" indent="0">
              <a:spcBef>
                <a:spcPts val="0"/>
              </a:spcBef>
              <a:spcAft>
                <a:spcPts val="0"/>
              </a:spcAft>
              <a:buFontTx/>
              <a:buNone/>
              <a:defRPr sz="1400"/>
            </a:lvl1pPr>
          </a:lstStyle>
          <a:p>
            <a:pPr lvl="0"/>
            <a:r>
              <a:rPr lang="en-US" dirty="0" smtClean="0"/>
              <a:t>Click to edit notes</a:t>
            </a:r>
            <a:endParaRPr lang="en-GB" dirty="0"/>
          </a:p>
        </p:txBody>
      </p:sp>
    </p:spTree>
    <p:extLst>
      <p:ext uri="{BB962C8B-B14F-4D97-AF65-F5344CB8AC3E}">
        <p14:creationId xmlns:p14="http://schemas.microsoft.com/office/powerpoint/2010/main" val="953538290"/>
      </p:ext>
    </p:extLst>
  </p:cSld>
  <p:clrMapOvr>
    <a:masterClrMapping/>
  </p:clrMapOvr>
  <p:timing>
    <p:tnLst>
      <p:par>
        <p:cTn id="1" dur="indefinite" restart="never" nodeType="tmRoot"/>
      </p:par>
    </p:tnLst>
  </p:timing>
</p:sldLayout>
</file>

<file path=ppt/slideLayouts/slideLayout168.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BE"/>
          </a:p>
        </p:txBody>
      </p:sp>
      <p:sp>
        <p:nvSpPr>
          <p:cNvPr id="6" name="Text Placeholder 6"/>
          <p:cNvSpPr>
            <a:spLocks noGrp="1"/>
          </p:cNvSpPr>
          <p:nvPr>
            <p:ph type="body" sz="quarter" idx="10" hasCustomPrompt="1"/>
          </p:nvPr>
        </p:nvSpPr>
        <p:spPr>
          <a:xfrm>
            <a:off x="120856" y="6555470"/>
            <a:ext cx="1413604" cy="215444"/>
          </a:xfrm>
        </p:spPr>
        <p:txBody>
          <a:bodyPr wrap="none" lIns="0" tIns="0" rIns="0" bIns="0" anchor="b">
            <a:spAutoFit/>
          </a:bodyPr>
          <a:lstStyle>
            <a:lvl1pPr marL="0" indent="0">
              <a:spcBef>
                <a:spcPts val="0"/>
              </a:spcBef>
              <a:spcAft>
                <a:spcPts val="0"/>
              </a:spcAft>
              <a:buFontTx/>
              <a:buNone/>
              <a:defRPr sz="1400"/>
            </a:lvl1pPr>
          </a:lstStyle>
          <a:p>
            <a:pPr lvl="0"/>
            <a:r>
              <a:rPr lang="en-US" dirty="0" smtClean="0"/>
              <a:t>Click to edit notes</a:t>
            </a:r>
            <a:endParaRPr lang="en-GB" dirty="0"/>
          </a:p>
        </p:txBody>
      </p:sp>
    </p:spTree>
    <p:extLst>
      <p:ext uri="{BB962C8B-B14F-4D97-AF65-F5344CB8AC3E}">
        <p14:creationId xmlns:p14="http://schemas.microsoft.com/office/powerpoint/2010/main" val="974652060"/>
      </p:ext>
    </p:extLst>
  </p:cSld>
  <p:clrMapOvr>
    <a:masterClrMapping/>
  </p:clrMapOvr>
  <p:timing>
    <p:tnLst>
      <p:par>
        <p:cTn id="1" dur="indefinite" restart="never" nodeType="tmRoot"/>
      </p:par>
    </p:tnLst>
  </p:timing>
</p:sldLayout>
</file>

<file path=ppt/slideLayouts/slideLayout169.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BE"/>
          </a:p>
        </p:txBody>
      </p:sp>
      <p:sp>
        <p:nvSpPr>
          <p:cNvPr id="6" name="Text Placeholder 6"/>
          <p:cNvSpPr>
            <a:spLocks noGrp="1"/>
          </p:cNvSpPr>
          <p:nvPr>
            <p:ph type="body" sz="quarter" idx="10" hasCustomPrompt="1"/>
          </p:nvPr>
        </p:nvSpPr>
        <p:spPr>
          <a:xfrm>
            <a:off x="120856" y="6555470"/>
            <a:ext cx="1413604" cy="215444"/>
          </a:xfrm>
        </p:spPr>
        <p:txBody>
          <a:bodyPr wrap="none" lIns="0" tIns="0" rIns="0" bIns="0" anchor="b">
            <a:spAutoFit/>
          </a:bodyPr>
          <a:lstStyle>
            <a:lvl1pPr marL="0" indent="0">
              <a:spcBef>
                <a:spcPts val="0"/>
              </a:spcBef>
              <a:spcAft>
                <a:spcPts val="0"/>
              </a:spcAft>
              <a:buFontTx/>
              <a:buNone/>
              <a:defRPr sz="1400"/>
            </a:lvl1pPr>
          </a:lstStyle>
          <a:p>
            <a:pPr lvl="0"/>
            <a:r>
              <a:rPr lang="en-US" dirty="0" smtClean="0"/>
              <a:t>Click to edit notes</a:t>
            </a:r>
            <a:endParaRPr lang="en-GB" dirty="0"/>
          </a:p>
        </p:txBody>
      </p:sp>
    </p:spTree>
    <p:extLst>
      <p:ext uri="{BB962C8B-B14F-4D97-AF65-F5344CB8AC3E}">
        <p14:creationId xmlns:p14="http://schemas.microsoft.com/office/powerpoint/2010/main" val="10263623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b="0">
                <a:latin typeface="Arial" charset="0"/>
                <a:cs typeface="+mn-cs"/>
              </a:defRPr>
            </a:lvl1pPr>
          </a:lstStyle>
          <a:p>
            <a:pPr>
              <a:defRPr/>
            </a:pPr>
            <a:endParaRPr lang="en-US"/>
          </a:p>
        </p:txBody>
      </p:sp>
      <p:sp>
        <p:nvSpPr>
          <p:cNvPr id="8" name="Footer Placeholder 4"/>
          <p:cNvSpPr>
            <a:spLocks noGrp="1"/>
          </p:cNvSpPr>
          <p:nvPr>
            <p:ph type="ftr" sz="quarter" idx="11"/>
          </p:nvPr>
        </p:nvSpPr>
        <p:spPr/>
        <p:txBody>
          <a:bodyPr/>
          <a:lstStyle>
            <a:lvl1pPr algn="l">
              <a:defRPr b="0">
                <a:latin typeface="Arial" charset="0"/>
                <a:cs typeface="+mn-cs"/>
              </a:defRPr>
            </a:lvl1pPr>
          </a:lstStyle>
          <a:p>
            <a:pPr>
              <a:defRPr/>
            </a:pPr>
            <a:endParaRPr lang="en-US"/>
          </a:p>
        </p:txBody>
      </p:sp>
      <p:sp>
        <p:nvSpPr>
          <p:cNvPr id="9" name="Slide Number Placeholder 5"/>
          <p:cNvSpPr>
            <a:spLocks noGrp="1"/>
          </p:cNvSpPr>
          <p:nvPr>
            <p:ph type="sldNum" sz="quarter" idx="12"/>
          </p:nvPr>
        </p:nvSpPr>
        <p:spPr/>
        <p:txBody>
          <a:bodyPr/>
          <a:lstStyle>
            <a:lvl1pPr>
              <a:defRPr b="0">
                <a:latin typeface="Arial" charset="0"/>
                <a:cs typeface="+mn-cs"/>
              </a:defRPr>
            </a:lvl1pPr>
          </a:lstStyle>
          <a:p>
            <a:pPr>
              <a:defRPr/>
            </a:pPr>
            <a:fld id="{FF85E835-BB62-4651-AC04-B1CBC84E0735}" type="slidenum">
              <a:rPr lang="en-US"/>
              <a:pPr>
                <a:defRPr/>
              </a:pPr>
              <a:t>‹#›</a:t>
            </a:fld>
            <a:endParaRPr lang="en-US"/>
          </a:p>
        </p:txBody>
      </p:sp>
    </p:spTree>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7" y="274638"/>
            <a:ext cx="82296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7"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7207" y="3938602"/>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938602"/>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p:txBody>
          <a:bodyPr/>
          <a:lstStyle>
            <a:lvl1pPr>
              <a:defRPr/>
            </a:lvl1pPr>
          </a:lstStyle>
          <a:p>
            <a:pPr>
              <a:defRPr/>
            </a:pPr>
            <a:endParaRPr lang="en-US">
              <a:solidFill>
                <a:prstClr val="black">
                  <a:tint val="75000"/>
                </a:prstClr>
              </a:solidFill>
            </a:endParaRPr>
          </a:p>
        </p:txBody>
      </p:sp>
      <p:sp>
        <p:nvSpPr>
          <p:cNvPr id="8" name="Rectangle 5"/>
          <p:cNvSpPr>
            <a:spLocks noGrp="1" noChangeArrowheads="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Rectangle 6"/>
          <p:cNvSpPr>
            <a:spLocks noGrp="1" noChangeArrowheads="1"/>
          </p:cNvSpPr>
          <p:nvPr>
            <p:ph type="sldNum" sz="quarter" idx="12"/>
          </p:nvPr>
        </p:nvSpPr>
        <p:spPr/>
        <p:txBody>
          <a:bodyPr/>
          <a:lstStyle>
            <a:lvl1pPr>
              <a:defRPr/>
            </a:lvl1pPr>
          </a:lstStyle>
          <a:p>
            <a:pPr>
              <a:defRPr/>
            </a:pPr>
            <a:fld id="{9CDE58E8-E909-45EC-828C-13CDF220743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653679712"/>
      </p:ext>
    </p:extLst>
  </p:cSld>
  <p:clrMapOvr>
    <a:masterClrMapping/>
  </p:clrMapOvr>
  <p:transition spd="med"/>
</p:sldLayout>
</file>

<file path=ppt/slideLayouts/slideLayout17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86A6D49-93E9-4588-873A-8B3FD111D6E3}" type="datetimeFigureOut">
              <a:rPr lang="en-US" smtClean="0">
                <a:solidFill>
                  <a:prstClr val="black">
                    <a:tint val="75000"/>
                  </a:prstClr>
                </a:solidFill>
              </a:rPr>
              <a:pPr/>
              <a:t>10/28/2014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A8B685A-1BD4-4F46-8568-BCC71963C21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98882797"/>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6A6D49-93E9-4588-873A-8B3FD111D6E3}" type="datetimeFigureOut">
              <a:rPr lang="en-US" smtClean="0">
                <a:solidFill>
                  <a:prstClr val="black">
                    <a:tint val="75000"/>
                  </a:prstClr>
                </a:solidFill>
              </a:rPr>
              <a:pPr/>
              <a:t>10/28/2014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A8B685A-1BD4-4F46-8568-BCC71963C21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81094961"/>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86A6D49-93E9-4588-873A-8B3FD111D6E3}" type="datetimeFigureOut">
              <a:rPr lang="en-US" smtClean="0">
                <a:solidFill>
                  <a:prstClr val="black">
                    <a:tint val="75000"/>
                  </a:prstClr>
                </a:solidFill>
              </a:rPr>
              <a:pPr/>
              <a:t>10/28/2014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A8B685A-1BD4-4F46-8568-BCC71963C21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68340610"/>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86A6D49-93E9-4588-873A-8B3FD111D6E3}" type="datetimeFigureOut">
              <a:rPr lang="en-US" smtClean="0">
                <a:solidFill>
                  <a:prstClr val="black">
                    <a:tint val="75000"/>
                  </a:prstClr>
                </a:solidFill>
              </a:rPr>
              <a:pPr/>
              <a:t>10/28/2014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A8B685A-1BD4-4F46-8568-BCC71963C21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07795188"/>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86A6D49-93E9-4588-873A-8B3FD111D6E3}" type="datetimeFigureOut">
              <a:rPr lang="en-US" smtClean="0">
                <a:solidFill>
                  <a:prstClr val="black">
                    <a:tint val="75000"/>
                  </a:prstClr>
                </a:solidFill>
              </a:rPr>
              <a:pPr/>
              <a:t>10/28/2014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1A8B685A-1BD4-4F46-8568-BCC71963C21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72110263"/>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86A6D49-93E9-4588-873A-8B3FD111D6E3}" type="datetimeFigureOut">
              <a:rPr lang="en-US" smtClean="0">
                <a:solidFill>
                  <a:prstClr val="black">
                    <a:tint val="75000"/>
                  </a:prstClr>
                </a:solidFill>
              </a:rPr>
              <a:pPr/>
              <a:t>10/28/2014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1A8B685A-1BD4-4F46-8568-BCC71963C21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65627251"/>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6A6D49-93E9-4588-873A-8B3FD111D6E3}" type="datetimeFigureOut">
              <a:rPr lang="en-US" smtClean="0">
                <a:solidFill>
                  <a:prstClr val="black">
                    <a:tint val="75000"/>
                  </a:prstClr>
                </a:solidFill>
              </a:rPr>
              <a:pPr/>
              <a:t>10/28/2014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1A8B685A-1BD4-4F46-8568-BCC71963C21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2099268"/>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6A6D49-93E9-4588-873A-8B3FD111D6E3}" type="datetimeFigureOut">
              <a:rPr lang="en-US" smtClean="0">
                <a:solidFill>
                  <a:prstClr val="black">
                    <a:tint val="75000"/>
                  </a:prstClr>
                </a:solidFill>
              </a:rPr>
              <a:pPr/>
              <a:t>10/28/2014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A8B685A-1BD4-4F46-8568-BCC71963C21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16296828"/>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6A6D49-93E9-4588-873A-8B3FD111D6E3}" type="datetimeFigureOut">
              <a:rPr lang="en-US" smtClean="0">
                <a:solidFill>
                  <a:prstClr val="black">
                    <a:tint val="75000"/>
                  </a:prstClr>
                </a:solidFill>
              </a:rPr>
              <a:pPr/>
              <a:t>10/28/2014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A8B685A-1BD4-4F46-8568-BCC71963C21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826090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b="0">
                <a:latin typeface="Arial" charset="0"/>
                <a:cs typeface="+mn-cs"/>
              </a:defRPr>
            </a:lvl1pPr>
          </a:lstStyle>
          <a:p>
            <a:pPr>
              <a:defRPr/>
            </a:pPr>
            <a:endParaRPr lang="en-US"/>
          </a:p>
        </p:txBody>
      </p:sp>
      <p:sp>
        <p:nvSpPr>
          <p:cNvPr id="4" name="Footer Placeholder 4"/>
          <p:cNvSpPr>
            <a:spLocks noGrp="1"/>
          </p:cNvSpPr>
          <p:nvPr>
            <p:ph type="ftr" sz="quarter" idx="11"/>
          </p:nvPr>
        </p:nvSpPr>
        <p:spPr/>
        <p:txBody>
          <a:bodyPr/>
          <a:lstStyle>
            <a:lvl1pPr algn="l">
              <a:defRPr b="0">
                <a:latin typeface="Arial" charset="0"/>
                <a:cs typeface="+mn-cs"/>
              </a:defRPr>
            </a:lvl1pPr>
          </a:lstStyle>
          <a:p>
            <a:pPr>
              <a:defRPr/>
            </a:pPr>
            <a:endParaRPr lang="en-US"/>
          </a:p>
        </p:txBody>
      </p:sp>
      <p:sp>
        <p:nvSpPr>
          <p:cNvPr id="5" name="Slide Number Placeholder 5"/>
          <p:cNvSpPr>
            <a:spLocks noGrp="1"/>
          </p:cNvSpPr>
          <p:nvPr>
            <p:ph type="sldNum" sz="quarter" idx="12"/>
          </p:nvPr>
        </p:nvSpPr>
        <p:spPr/>
        <p:txBody>
          <a:bodyPr/>
          <a:lstStyle>
            <a:lvl1pPr>
              <a:defRPr b="0">
                <a:latin typeface="Arial" charset="0"/>
                <a:cs typeface="+mn-cs"/>
              </a:defRPr>
            </a:lvl1pPr>
          </a:lstStyle>
          <a:p>
            <a:pPr>
              <a:defRPr/>
            </a:pPr>
            <a:fld id="{C4E789AA-B77C-4C33-B33C-90D415CEDDCA}" type="slidenum">
              <a:rPr lang="en-US"/>
              <a:pPr>
                <a:defRPr/>
              </a:pPr>
              <a:t>‹#›</a:t>
            </a:fld>
            <a:endParaRPr lang="en-US"/>
          </a:p>
        </p:txBody>
      </p:sp>
    </p:spTree>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6A6D49-93E9-4588-873A-8B3FD111D6E3}" type="datetimeFigureOut">
              <a:rPr lang="en-US" smtClean="0">
                <a:solidFill>
                  <a:prstClr val="black">
                    <a:tint val="75000"/>
                  </a:prstClr>
                </a:solidFill>
              </a:rPr>
              <a:pPr/>
              <a:t>10/28/2014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A8B685A-1BD4-4F46-8568-BCC71963C21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70824869"/>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6A6D49-93E9-4588-873A-8B3FD111D6E3}" type="datetimeFigureOut">
              <a:rPr lang="en-US" smtClean="0">
                <a:solidFill>
                  <a:prstClr val="black">
                    <a:tint val="75000"/>
                  </a:prstClr>
                </a:solidFill>
              </a:rPr>
              <a:pPr/>
              <a:t>10/28/2014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A8B685A-1BD4-4F46-8568-BCC71963C21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81271630"/>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E7371AF4-F6D9-40BB-98E7-8D11ADADCB35}" type="datetimeFigureOut">
              <a:rPr lang="en-GB" smtClean="0">
                <a:solidFill>
                  <a:prstClr val="black">
                    <a:tint val="75000"/>
                  </a:prstClr>
                </a:solidFill>
              </a:rPr>
              <a:pPr/>
              <a:t>28/10/2014</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480FCE82-AEDD-4168-81C8-E690187A174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56196006"/>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7371AF4-F6D9-40BB-98E7-8D11ADADCB35}" type="datetimeFigureOut">
              <a:rPr lang="en-GB" smtClean="0">
                <a:solidFill>
                  <a:prstClr val="black">
                    <a:tint val="75000"/>
                  </a:prstClr>
                </a:solidFill>
              </a:rPr>
              <a:pPr/>
              <a:t>28/10/2014</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480FCE82-AEDD-4168-81C8-E690187A174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404597461"/>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371AF4-F6D9-40BB-98E7-8D11ADADCB35}" type="datetimeFigureOut">
              <a:rPr lang="en-GB" smtClean="0">
                <a:solidFill>
                  <a:prstClr val="black">
                    <a:tint val="75000"/>
                  </a:prstClr>
                </a:solidFill>
              </a:rPr>
              <a:pPr/>
              <a:t>28/10/2014</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480FCE82-AEDD-4168-81C8-E690187A174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006674693"/>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E7371AF4-F6D9-40BB-98E7-8D11ADADCB35}" type="datetimeFigureOut">
              <a:rPr lang="en-GB" smtClean="0">
                <a:solidFill>
                  <a:prstClr val="black">
                    <a:tint val="75000"/>
                  </a:prstClr>
                </a:solidFill>
              </a:rPr>
              <a:pPr/>
              <a:t>28/10/2014</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480FCE82-AEDD-4168-81C8-E690187A174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284413990"/>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E7371AF4-F6D9-40BB-98E7-8D11ADADCB35}" type="datetimeFigureOut">
              <a:rPr lang="en-GB" smtClean="0">
                <a:solidFill>
                  <a:prstClr val="black">
                    <a:tint val="75000"/>
                  </a:prstClr>
                </a:solidFill>
              </a:rPr>
              <a:pPr/>
              <a:t>28/10/2014</a:t>
            </a:fld>
            <a:endParaRPr lang="en-GB">
              <a:solidFill>
                <a:prstClr val="black">
                  <a:tint val="75000"/>
                </a:prstClr>
              </a:solidFill>
            </a:endParaRPr>
          </a:p>
        </p:txBody>
      </p:sp>
      <p:sp>
        <p:nvSpPr>
          <p:cNvPr id="8" name="Footer Placeholder 7"/>
          <p:cNvSpPr>
            <a:spLocks noGrp="1"/>
          </p:cNvSpPr>
          <p:nvPr>
            <p:ph type="ftr" sz="quarter" idx="11"/>
          </p:nvPr>
        </p:nvSpPr>
        <p:spPr/>
        <p:txBody>
          <a:bodyPr/>
          <a:lstStyle/>
          <a:p>
            <a:endParaRPr lang="en-GB">
              <a:solidFill>
                <a:prstClr val="black">
                  <a:tint val="75000"/>
                </a:prstClr>
              </a:solidFill>
            </a:endParaRPr>
          </a:p>
        </p:txBody>
      </p:sp>
      <p:sp>
        <p:nvSpPr>
          <p:cNvPr id="9" name="Slide Number Placeholder 8"/>
          <p:cNvSpPr>
            <a:spLocks noGrp="1"/>
          </p:cNvSpPr>
          <p:nvPr>
            <p:ph type="sldNum" sz="quarter" idx="12"/>
          </p:nvPr>
        </p:nvSpPr>
        <p:spPr/>
        <p:txBody>
          <a:bodyPr/>
          <a:lstStyle/>
          <a:p>
            <a:fld id="{480FCE82-AEDD-4168-81C8-E690187A174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619622803"/>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E7371AF4-F6D9-40BB-98E7-8D11ADADCB35}" type="datetimeFigureOut">
              <a:rPr lang="en-GB" smtClean="0">
                <a:solidFill>
                  <a:prstClr val="black">
                    <a:tint val="75000"/>
                  </a:prstClr>
                </a:solidFill>
              </a:rPr>
              <a:pPr/>
              <a:t>28/10/2014</a:t>
            </a:fld>
            <a:endParaRPr lang="en-GB">
              <a:solidFill>
                <a:prstClr val="black">
                  <a:tint val="75000"/>
                </a:prstClr>
              </a:solidFill>
            </a:endParaRPr>
          </a:p>
        </p:txBody>
      </p:sp>
      <p:sp>
        <p:nvSpPr>
          <p:cNvPr id="4" name="Footer Placeholder 3"/>
          <p:cNvSpPr>
            <a:spLocks noGrp="1"/>
          </p:cNvSpPr>
          <p:nvPr>
            <p:ph type="ftr" sz="quarter" idx="11"/>
          </p:nvPr>
        </p:nvSpPr>
        <p:spPr/>
        <p:txBody>
          <a:bodyPr/>
          <a:lstStyle/>
          <a:p>
            <a:endParaRPr lang="en-GB">
              <a:solidFill>
                <a:prstClr val="black">
                  <a:tint val="75000"/>
                </a:prstClr>
              </a:solidFill>
            </a:endParaRPr>
          </a:p>
        </p:txBody>
      </p:sp>
      <p:sp>
        <p:nvSpPr>
          <p:cNvPr id="5" name="Slide Number Placeholder 4"/>
          <p:cNvSpPr>
            <a:spLocks noGrp="1"/>
          </p:cNvSpPr>
          <p:nvPr>
            <p:ph type="sldNum" sz="quarter" idx="12"/>
          </p:nvPr>
        </p:nvSpPr>
        <p:spPr/>
        <p:txBody>
          <a:bodyPr/>
          <a:lstStyle/>
          <a:p>
            <a:fld id="{480FCE82-AEDD-4168-81C8-E690187A174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667374619"/>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371AF4-F6D9-40BB-98E7-8D11ADADCB35}" type="datetimeFigureOut">
              <a:rPr lang="en-GB" smtClean="0">
                <a:solidFill>
                  <a:prstClr val="black">
                    <a:tint val="75000"/>
                  </a:prstClr>
                </a:solidFill>
              </a:rPr>
              <a:pPr/>
              <a:t>28/10/2014</a:t>
            </a:fld>
            <a:endParaRPr lang="en-GB">
              <a:solidFill>
                <a:prstClr val="black">
                  <a:tint val="75000"/>
                </a:prstClr>
              </a:solidFill>
            </a:endParaRPr>
          </a:p>
        </p:txBody>
      </p:sp>
      <p:sp>
        <p:nvSpPr>
          <p:cNvPr id="3" name="Footer Placeholder 2"/>
          <p:cNvSpPr>
            <a:spLocks noGrp="1"/>
          </p:cNvSpPr>
          <p:nvPr>
            <p:ph type="ftr" sz="quarter" idx="11"/>
          </p:nvPr>
        </p:nvSpPr>
        <p:spPr/>
        <p:txBody>
          <a:bodyPr/>
          <a:lstStyle/>
          <a:p>
            <a:endParaRPr lang="en-GB">
              <a:solidFill>
                <a:prstClr val="black">
                  <a:tint val="75000"/>
                </a:prstClr>
              </a:solidFill>
            </a:endParaRPr>
          </a:p>
        </p:txBody>
      </p:sp>
      <p:sp>
        <p:nvSpPr>
          <p:cNvPr id="4" name="Slide Number Placeholder 3"/>
          <p:cNvSpPr>
            <a:spLocks noGrp="1"/>
          </p:cNvSpPr>
          <p:nvPr>
            <p:ph type="sldNum" sz="quarter" idx="12"/>
          </p:nvPr>
        </p:nvSpPr>
        <p:spPr/>
        <p:txBody>
          <a:bodyPr/>
          <a:lstStyle/>
          <a:p>
            <a:fld id="{480FCE82-AEDD-4168-81C8-E690187A174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405225567"/>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371AF4-F6D9-40BB-98E7-8D11ADADCB35}" type="datetimeFigureOut">
              <a:rPr lang="en-GB" smtClean="0">
                <a:solidFill>
                  <a:prstClr val="black">
                    <a:tint val="75000"/>
                  </a:prstClr>
                </a:solidFill>
              </a:rPr>
              <a:pPr/>
              <a:t>28/10/2014</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480FCE82-AEDD-4168-81C8-E690187A174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8952480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b="0">
                <a:latin typeface="Arial" charset="0"/>
                <a:cs typeface="+mn-cs"/>
              </a:defRPr>
            </a:lvl1pPr>
          </a:lstStyle>
          <a:p>
            <a:pPr>
              <a:defRPr/>
            </a:pPr>
            <a:endParaRPr lang="en-US"/>
          </a:p>
        </p:txBody>
      </p:sp>
      <p:sp>
        <p:nvSpPr>
          <p:cNvPr id="3" name="Footer Placeholder 4"/>
          <p:cNvSpPr>
            <a:spLocks noGrp="1"/>
          </p:cNvSpPr>
          <p:nvPr>
            <p:ph type="ftr" sz="quarter" idx="11"/>
          </p:nvPr>
        </p:nvSpPr>
        <p:spPr/>
        <p:txBody>
          <a:bodyPr/>
          <a:lstStyle>
            <a:lvl1pPr algn="l">
              <a:defRPr b="0">
                <a:latin typeface="Arial" charset="0"/>
                <a:cs typeface="+mn-cs"/>
              </a:defRPr>
            </a:lvl1pPr>
          </a:lstStyle>
          <a:p>
            <a:pPr>
              <a:defRPr/>
            </a:pPr>
            <a:endParaRPr lang="en-US"/>
          </a:p>
        </p:txBody>
      </p:sp>
      <p:sp>
        <p:nvSpPr>
          <p:cNvPr id="4" name="Slide Number Placeholder 5"/>
          <p:cNvSpPr>
            <a:spLocks noGrp="1"/>
          </p:cNvSpPr>
          <p:nvPr>
            <p:ph type="sldNum" sz="quarter" idx="12"/>
          </p:nvPr>
        </p:nvSpPr>
        <p:spPr/>
        <p:txBody>
          <a:bodyPr/>
          <a:lstStyle>
            <a:lvl1pPr>
              <a:defRPr b="0">
                <a:latin typeface="Arial" charset="0"/>
                <a:cs typeface="+mn-cs"/>
              </a:defRPr>
            </a:lvl1pPr>
          </a:lstStyle>
          <a:p>
            <a:pPr>
              <a:defRPr/>
            </a:pPr>
            <a:fld id="{C6B28375-AF50-4EE6-8049-256306B07A9C}" type="slidenum">
              <a:rPr lang="en-US"/>
              <a:pPr>
                <a:defRPr/>
              </a:pPr>
              <a:t>‹#›</a:t>
            </a:fld>
            <a:endParaRPr lang="en-US"/>
          </a:p>
        </p:txBody>
      </p:sp>
    </p:spTree>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371AF4-F6D9-40BB-98E7-8D11ADADCB35}" type="datetimeFigureOut">
              <a:rPr lang="en-GB" smtClean="0">
                <a:solidFill>
                  <a:prstClr val="black">
                    <a:tint val="75000"/>
                  </a:prstClr>
                </a:solidFill>
              </a:rPr>
              <a:pPr/>
              <a:t>28/10/2014</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480FCE82-AEDD-4168-81C8-E690187A174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226489801"/>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7371AF4-F6D9-40BB-98E7-8D11ADADCB35}" type="datetimeFigureOut">
              <a:rPr lang="en-GB" smtClean="0">
                <a:solidFill>
                  <a:prstClr val="black">
                    <a:tint val="75000"/>
                  </a:prstClr>
                </a:solidFill>
              </a:rPr>
              <a:pPr/>
              <a:t>28/10/2014</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480FCE82-AEDD-4168-81C8-E690187A174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220173672"/>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7371AF4-F6D9-40BB-98E7-8D11ADADCB35}" type="datetimeFigureOut">
              <a:rPr lang="en-GB" smtClean="0">
                <a:solidFill>
                  <a:prstClr val="black">
                    <a:tint val="75000"/>
                  </a:prstClr>
                </a:solidFill>
              </a:rPr>
              <a:pPr/>
              <a:t>28/10/2014</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480FCE82-AEDD-4168-81C8-E690187A174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011807465"/>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userDrawn="1">
  <p:cSld name="Table/Figure">
    <p:spTree>
      <p:nvGrpSpPr>
        <p:cNvPr id="1" name=""/>
        <p:cNvGrpSpPr/>
        <p:nvPr/>
      </p:nvGrpSpPr>
      <p:grpSpPr>
        <a:xfrm>
          <a:off x="0" y="0"/>
          <a:ext cx="0" cy="0"/>
          <a:chOff x="0" y="0"/>
          <a:chExt cx="0" cy="0"/>
        </a:xfrm>
      </p:grpSpPr>
      <p:sp>
        <p:nvSpPr>
          <p:cNvPr id="2" name="Title 1"/>
          <p:cNvSpPr>
            <a:spLocks noGrp="1"/>
          </p:cNvSpPr>
          <p:nvPr>
            <p:ph type="title"/>
          </p:nvPr>
        </p:nvSpPr>
        <p:spPr>
          <a:xfrm>
            <a:off x="251523" y="188641"/>
            <a:ext cx="8424936" cy="562075"/>
          </a:xfrm>
        </p:spPr>
        <p:txBody>
          <a:bodyPr/>
          <a:lstStyle>
            <a:lvl1pPr algn="l">
              <a:defRPr sz="2400"/>
            </a:lvl1pPr>
          </a:lstStyle>
          <a:p>
            <a:r>
              <a:rPr lang="en-US" dirty="0" smtClean="0"/>
              <a:t>Click to edit Master title style</a:t>
            </a:r>
            <a:endParaRPr lang="en-GB" dirty="0"/>
          </a:p>
        </p:txBody>
      </p:sp>
      <p:sp>
        <p:nvSpPr>
          <p:cNvPr id="3" name="Content Placeholder 2"/>
          <p:cNvSpPr>
            <a:spLocks noGrp="1"/>
          </p:cNvSpPr>
          <p:nvPr>
            <p:ph idx="1"/>
          </p:nvPr>
        </p:nvSpPr>
        <p:spPr>
          <a:xfrm>
            <a:off x="457203" y="908996"/>
            <a:ext cx="8229600" cy="4896543"/>
          </a:xfrm>
        </p:spPr>
        <p:txBody>
          <a:bodyPr/>
          <a:lstStyle>
            <a:lvl1pPr>
              <a:defRPr sz="2000"/>
            </a:lvl1pPr>
            <a:lvl2pPr>
              <a:defRPr sz="1800"/>
            </a:lvl2pPr>
            <a:lvl3pPr>
              <a:defRPr sz="1600"/>
            </a:lvl3pPr>
            <a:lvl4pPr>
              <a:defRPr sz="1400"/>
            </a:lvl4pPr>
            <a:lvl5pPr>
              <a:defRPr sz="1400"/>
            </a:lvl5pPr>
          </a:lstStyle>
          <a:p>
            <a:pPr lvl="0"/>
            <a:r>
              <a:rPr lang="en-US" dirty="0" smtClean="0"/>
              <a:t>Click to edit Master text styles</a:t>
            </a:r>
          </a:p>
          <a:p>
            <a:pPr lvl="1"/>
            <a:r>
              <a:rPr lang="en-US" dirty="0" smtClean="0"/>
              <a:t>Second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solidFill>
                  <a:prstClr val="black">
                    <a:tint val="75000"/>
                  </a:prstClr>
                </a:solidFill>
              </a:rPr>
              <a:t>Presentation to Executive Committee Wednesday 20-NOV-2013 (Slides v1.0.3871 of 20-NOV-2013)</a:t>
            </a:r>
            <a:endParaRPr lang="en-GB" dirty="0">
              <a:solidFill>
                <a:prstClr val="black">
                  <a:tint val="75000"/>
                </a:prstClr>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GB" smtClean="0">
                <a:solidFill>
                  <a:prstClr val="black">
                    <a:tint val="75000"/>
                  </a:prstClr>
                </a:solidFill>
              </a:rPr>
              <a:t> Neo-ALTTO: BIG 1-06//EGF106903 First Analysis of EFS/OS and pCR</a:t>
            </a:r>
            <a:endParaRPr lang="en-GB" dirty="0">
              <a:solidFill>
                <a:prstClr val="black">
                  <a:tint val="75000"/>
                </a:prstClr>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12969D5-FBA5-4C32-B0BF-564F12DD139E}" type="slidenum">
              <a:rPr lang="en-GB">
                <a:solidFill>
                  <a:prstClr val="black">
                    <a:tint val="75000"/>
                  </a:prstClr>
                </a:solidFill>
              </a:rPr>
              <a:pPr>
                <a:defRPr/>
              </a:pPr>
              <a:t>‹#›</a:t>
            </a:fld>
            <a:endParaRPr lang="en-GB" dirty="0">
              <a:solidFill>
                <a:prstClr val="black">
                  <a:tint val="75000"/>
                </a:prstClr>
              </a:solidFill>
            </a:endParaRPr>
          </a:p>
        </p:txBody>
      </p:sp>
      <p:sp>
        <p:nvSpPr>
          <p:cNvPr id="14" name="Text Placeholder 13"/>
          <p:cNvSpPr>
            <a:spLocks noGrp="1"/>
          </p:cNvSpPr>
          <p:nvPr>
            <p:ph type="body" sz="quarter" idx="13" hasCustomPrompt="1"/>
          </p:nvPr>
        </p:nvSpPr>
        <p:spPr>
          <a:xfrm>
            <a:off x="4572009" y="5805264"/>
            <a:ext cx="4103689" cy="108000"/>
          </a:xfrm>
        </p:spPr>
        <p:txBody>
          <a:bodyPr lIns="0" tIns="0" rIns="0" bIns="0"/>
          <a:lstStyle>
            <a:lvl1pPr algn="r">
              <a:buNone/>
              <a:defRPr sz="600" i="1" baseline="0"/>
            </a:lvl1pPr>
          </a:lstStyle>
          <a:p>
            <a:pPr lvl="0"/>
            <a:r>
              <a:rPr lang="en-US" dirty="0" smtClean="0"/>
              <a:t>Generated DDMMMYYYY HH:NN by XXXX (r####)</a:t>
            </a:r>
          </a:p>
        </p:txBody>
      </p:sp>
      <p:sp>
        <p:nvSpPr>
          <p:cNvPr id="18" name="Text Placeholder 17"/>
          <p:cNvSpPr>
            <a:spLocks noGrp="1"/>
          </p:cNvSpPr>
          <p:nvPr>
            <p:ph type="body" sz="quarter" idx="14" hasCustomPrompt="1"/>
          </p:nvPr>
        </p:nvSpPr>
        <p:spPr>
          <a:xfrm>
            <a:off x="468328" y="5949288"/>
            <a:ext cx="8208143" cy="359445"/>
          </a:xfrm>
        </p:spPr>
        <p:txBody>
          <a:bodyPr/>
          <a:lstStyle>
            <a:lvl1pPr marL="179981" indent="-179981">
              <a:spcBef>
                <a:spcPts val="0"/>
              </a:spcBef>
              <a:buFont typeface="+mj-lt"/>
              <a:buAutoNum type="arabicPeriod"/>
              <a:defRPr sz="1000"/>
            </a:lvl1pPr>
            <a:lvl2pPr marL="971450" indent="-514297">
              <a:buFont typeface="+mj-lt"/>
              <a:buAutoNum type="arabicPeriod"/>
              <a:defRPr sz="1000"/>
            </a:lvl2pPr>
            <a:lvl3pPr marL="1371458" indent="-457153">
              <a:buFont typeface="+mj-lt"/>
              <a:buAutoNum type="arabicPeriod"/>
              <a:defRPr sz="1000"/>
            </a:lvl3pPr>
            <a:lvl4pPr marL="1828610" indent="-457153">
              <a:buFont typeface="+mj-lt"/>
              <a:buAutoNum type="arabicPeriod"/>
              <a:defRPr sz="1000"/>
            </a:lvl4pPr>
            <a:lvl5pPr marL="2285763" indent="-457153">
              <a:buFont typeface="+mj-lt"/>
              <a:buAutoNum type="arabicPeriod"/>
              <a:defRPr sz="1000"/>
            </a:lvl5pPr>
          </a:lstStyle>
          <a:p>
            <a:pPr lvl="0"/>
            <a:r>
              <a:rPr lang="en-US" dirty="0" smtClean="0"/>
              <a:t>Table footnotes</a:t>
            </a:r>
          </a:p>
        </p:txBody>
      </p:sp>
    </p:spTree>
    <p:extLst>
      <p:ext uri="{BB962C8B-B14F-4D97-AF65-F5344CB8AC3E}">
        <p14:creationId xmlns:p14="http://schemas.microsoft.com/office/powerpoint/2010/main" val="2126893651"/>
      </p:ext>
    </p:extLst>
  </p:cSld>
  <p:clrMapOvr>
    <a:masterClrMapping/>
  </p:clrMapOvr>
  <p:transition/>
</p:sldLayout>
</file>

<file path=ppt/slideLayouts/slideLayout19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E7371AF4-F6D9-40BB-98E7-8D11ADADCB35}" type="datetimeFigureOut">
              <a:rPr lang="en-GB" smtClean="0">
                <a:solidFill>
                  <a:prstClr val="black">
                    <a:tint val="75000"/>
                  </a:prstClr>
                </a:solidFill>
              </a:rPr>
              <a:pPr/>
              <a:t>28/10/2014</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480FCE82-AEDD-4168-81C8-E690187A174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137114346"/>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7371AF4-F6D9-40BB-98E7-8D11ADADCB35}" type="datetimeFigureOut">
              <a:rPr lang="en-GB" smtClean="0">
                <a:solidFill>
                  <a:prstClr val="black">
                    <a:tint val="75000"/>
                  </a:prstClr>
                </a:solidFill>
              </a:rPr>
              <a:pPr/>
              <a:t>28/10/2014</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480FCE82-AEDD-4168-81C8-E690187A174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313392084"/>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371AF4-F6D9-40BB-98E7-8D11ADADCB35}" type="datetimeFigureOut">
              <a:rPr lang="en-GB" smtClean="0">
                <a:solidFill>
                  <a:prstClr val="black">
                    <a:tint val="75000"/>
                  </a:prstClr>
                </a:solidFill>
              </a:rPr>
              <a:pPr/>
              <a:t>28/10/2014</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480FCE82-AEDD-4168-81C8-E690187A174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99783604"/>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E7371AF4-F6D9-40BB-98E7-8D11ADADCB35}" type="datetimeFigureOut">
              <a:rPr lang="en-GB" smtClean="0">
                <a:solidFill>
                  <a:prstClr val="black">
                    <a:tint val="75000"/>
                  </a:prstClr>
                </a:solidFill>
              </a:rPr>
              <a:pPr/>
              <a:t>28/10/2014</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480FCE82-AEDD-4168-81C8-E690187A174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060386974"/>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E7371AF4-F6D9-40BB-98E7-8D11ADADCB35}" type="datetimeFigureOut">
              <a:rPr lang="en-GB" smtClean="0">
                <a:solidFill>
                  <a:prstClr val="black">
                    <a:tint val="75000"/>
                  </a:prstClr>
                </a:solidFill>
              </a:rPr>
              <a:pPr/>
              <a:t>28/10/2014</a:t>
            </a:fld>
            <a:endParaRPr lang="en-GB">
              <a:solidFill>
                <a:prstClr val="black">
                  <a:tint val="75000"/>
                </a:prstClr>
              </a:solidFill>
            </a:endParaRPr>
          </a:p>
        </p:txBody>
      </p:sp>
      <p:sp>
        <p:nvSpPr>
          <p:cNvPr id="8" name="Footer Placeholder 7"/>
          <p:cNvSpPr>
            <a:spLocks noGrp="1"/>
          </p:cNvSpPr>
          <p:nvPr>
            <p:ph type="ftr" sz="quarter" idx="11"/>
          </p:nvPr>
        </p:nvSpPr>
        <p:spPr/>
        <p:txBody>
          <a:bodyPr/>
          <a:lstStyle/>
          <a:p>
            <a:endParaRPr lang="en-GB">
              <a:solidFill>
                <a:prstClr val="black">
                  <a:tint val="75000"/>
                </a:prstClr>
              </a:solidFill>
            </a:endParaRPr>
          </a:p>
        </p:txBody>
      </p:sp>
      <p:sp>
        <p:nvSpPr>
          <p:cNvPr id="9" name="Slide Number Placeholder 8"/>
          <p:cNvSpPr>
            <a:spLocks noGrp="1"/>
          </p:cNvSpPr>
          <p:nvPr>
            <p:ph type="sldNum" sz="quarter" idx="12"/>
          </p:nvPr>
        </p:nvSpPr>
        <p:spPr/>
        <p:txBody>
          <a:bodyPr/>
          <a:lstStyle/>
          <a:p>
            <a:fld id="{480FCE82-AEDD-4168-81C8-E690187A174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440386818"/>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E7371AF4-F6D9-40BB-98E7-8D11ADADCB35}" type="datetimeFigureOut">
              <a:rPr lang="en-GB" smtClean="0">
                <a:solidFill>
                  <a:prstClr val="black">
                    <a:tint val="75000"/>
                  </a:prstClr>
                </a:solidFill>
              </a:rPr>
              <a:pPr/>
              <a:t>28/10/2014</a:t>
            </a:fld>
            <a:endParaRPr lang="en-GB">
              <a:solidFill>
                <a:prstClr val="black">
                  <a:tint val="75000"/>
                </a:prstClr>
              </a:solidFill>
            </a:endParaRPr>
          </a:p>
        </p:txBody>
      </p:sp>
      <p:sp>
        <p:nvSpPr>
          <p:cNvPr id="4" name="Footer Placeholder 3"/>
          <p:cNvSpPr>
            <a:spLocks noGrp="1"/>
          </p:cNvSpPr>
          <p:nvPr>
            <p:ph type="ftr" sz="quarter" idx="11"/>
          </p:nvPr>
        </p:nvSpPr>
        <p:spPr/>
        <p:txBody>
          <a:bodyPr/>
          <a:lstStyle/>
          <a:p>
            <a:endParaRPr lang="en-GB">
              <a:solidFill>
                <a:prstClr val="black">
                  <a:tint val="75000"/>
                </a:prstClr>
              </a:solidFill>
            </a:endParaRPr>
          </a:p>
        </p:txBody>
      </p:sp>
      <p:sp>
        <p:nvSpPr>
          <p:cNvPr id="5" name="Slide Number Placeholder 4"/>
          <p:cNvSpPr>
            <a:spLocks noGrp="1"/>
          </p:cNvSpPr>
          <p:nvPr>
            <p:ph type="sldNum" sz="quarter" idx="12"/>
          </p:nvPr>
        </p:nvSpPr>
        <p:spPr/>
        <p:txBody>
          <a:bodyPr/>
          <a:lstStyle/>
          <a:p>
            <a:fld id="{480FCE82-AEDD-4168-81C8-E690187A174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680876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lgn="ctr">
              <a:defRPr b="1">
                <a:cs typeface="Times New Roman" pitchFamily="18" charset="0"/>
              </a:defRPr>
            </a:lvl1pPr>
          </a:lstStyle>
          <a:p>
            <a:pPr>
              <a:defRPr/>
            </a:pPr>
            <a:endParaRPr lang="en-US"/>
          </a:p>
        </p:txBody>
      </p:sp>
      <p:sp>
        <p:nvSpPr>
          <p:cNvPr id="5" name="Rectangle 5"/>
          <p:cNvSpPr>
            <a:spLocks noGrp="1" noChangeArrowheads="1"/>
          </p:cNvSpPr>
          <p:nvPr>
            <p:ph type="ftr" sz="quarter" idx="11"/>
          </p:nvPr>
        </p:nvSpPr>
        <p:spPr/>
        <p:txBody>
          <a:bodyPr/>
          <a:lstStyle>
            <a:lvl1pPr>
              <a:defRPr b="1">
                <a:cs typeface="Times New Roman" pitchFamily="18" charset="0"/>
              </a:defRPr>
            </a:lvl1pPr>
          </a:lstStyle>
          <a:p>
            <a:pPr>
              <a:defRPr/>
            </a:pPr>
            <a:endParaRPr lang="en-US"/>
          </a:p>
        </p:txBody>
      </p:sp>
      <p:sp>
        <p:nvSpPr>
          <p:cNvPr id="6" name="Rectangle 6"/>
          <p:cNvSpPr>
            <a:spLocks noGrp="1" noChangeArrowheads="1"/>
          </p:cNvSpPr>
          <p:nvPr>
            <p:ph type="sldNum" sz="quarter" idx="12"/>
          </p:nvPr>
        </p:nvSpPr>
        <p:spPr/>
        <p:txBody>
          <a:bodyPr/>
          <a:lstStyle>
            <a:lvl1pPr>
              <a:defRPr b="1">
                <a:cs typeface="Times New Roman" pitchFamily="18" charset="0"/>
              </a:defRPr>
            </a:lvl1pPr>
          </a:lstStyle>
          <a:p>
            <a:pPr>
              <a:defRPr/>
            </a:pPr>
            <a:fld id="{8B71D821-9CFE-45C9-B7CA-D32391C59780}"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b="0">
                <a:latin typeface="Arial" charset="0"/>
                <a:cs typeface="+mn-cs"/>
              </a:defRPr>
            </a:lvl1pPr>
          </a:lstStyle>
          <a:p>
            <a:pPr>
              <a:defRPr/>
            </a:pPr>
            <a:endParaRPr lang="en-US"/>
          </a:p>
        </p:txBody>
      </p:sp>
      <p:sp>
        <p:nvSpPr>
          <p:cNvPr id="6" name="Footer Placeholder 4"/>
          <p:cNvSpPr>
            <a:spLocks noGrp="1"/>
          </p:cNvSpPr>
          <p:nvPr>
            <p:ph type="ftr" sz="quarter" idx="11"/>
          </p:nvPr>
        </p:nvSpPr>
        <p:spPr/>
        <p:txBody>
          <a:bodyPr/>
          <a:lstStyle>
            <a:lvl1pPr algn="l">
              <a:defRPr b="0">
                <a:latin typeface="Arial" charset="0"/>
                <a:cs typeface="+mn-cs"/>
              </a:defRPr>
            </a:lvl1pPr>
          </a:lstStyle>
          <a:p>
            <a:pPr>
              <a:defRPr/>
            </a:pPr>
            <a:endParaRPr lang="en-US"/>
          </a:p>
        </p:txBody>
      </p:sp>
      <p:sp>
        <p:nvSpPr>
          <p:cNvPr id="7" name="Slide Number Placeholder 5"/>
          <p:cNvSpPr>
            <a:spLocks noGrp="1"/>
          </p:cNvSpPr>
          <p:nvPr>
            <p:ph type="sldNum" sz="quarter" idx="12"/>
          </p:nvPr>
        </p:nvSpPr>
        <p:spPr/>
        <p:txBody>
          <a:bodyPr/>
          <a:lstStyle>
            <a:lvl1pPr>
              <a:defRPr b="0">
                <a:latin typeface="Arial" charset="0"/>
                <a:cs typeface="+mn-cs"/>
              </a:defRPr>
            </a:lvl1pPr>
          </a:lstStyle>
          <a:p>
            <a:pPr>
              <a:defRPr/>
            </a:pPr>
            <a:fld id="{D7848DB8-1DB6-48F2-9CA9-6C866699C6F8}" type="slidenum">
              <a:rPr lang="en-US"/>
              <a:pPr>
                <a:defRPr/>
              </a:pPr>
              <a:t>‹#›</a:t>
            </a:fld>
            <a:endParaRPr lang="en-US"/>
          </a:p>
        </p:txBody>
      </p:sp>
    </p:spTree>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371AF4-F6D9-40BB-98E7-8D11ADADCB35}" type="datetimeFigureOut">
              <a:rPr lang="en-GB" smtClean="0">
                <a:solidFill>
                  <a:prstClr val="black">
                    <a:tint val="75000"/>
                  </a:prstClr>
                </a:solidFill>
              </a:rPr>
              <a:pPr/>
              <a:t>28/10/2014</a:t>
            </a:fld>
            <a:endParaRPr lang="en-GB">
              <a:solidFill>
                <a:prstClr val="black">
                  <a:tint val="75000"/>
                </a:prstClr>
              </a:solidFill>
            </a:endParaRPr>
          </a:p>
        </p:txBody>
      </p:sp>
      <p:sp>
        <p:nvSpPr>
          <p:cNvPr id="3" name="Footer Placeholder 2"/>
          <p:cNvSpPr>
            <a:spLocks noGrp="1"/>
          </p:cNvSpPr>
          <p:nvPr>
            <p:ph type="ftr" sz="quarter" idx="11"/>
          </p:nvPr>
        </p:nvSpPr>
        <p:spPr/>
        <p:txBody>
          <a:bodyPr/>
          <a:lstStyle/>
          <a:p>
            <a:endParaRPr lang="en-GB">
              <a:solidFill>
                <a:prstClr val="black">
                  <a:tint val="75000"/>
                </a:prstClr>
              </a:solidFill>
            </a:endParaRPr>
          </a:p>
        </p:txBody>
      </p:sp>
      <p:sp>
        <p:nvSpPr>
          <p:cNvPr id="4" name="Slide Number Placeholder 3"/>
          <p:cNvSpPr>
            <a:spLocks noGrp="1"/>
          </p:cNvSpPr>
          <p:nvPr>
            <p:ph type="sldNum" sz="quarter" idx="12"/>
          </p:nvPr>
        </p:nvSpPr>
        <p:spPr/>
        <p:txBody>
          <a:bodyPr/>
          <a:lstStyle/>
          <a:p>
            <a:fld id="{480FCE82-AEDD-4168-81C8-E690187A174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280579308"/>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371AF4-F6D9-40BB-98E7-8D11ADADCB35}" type="datetimeFigureOut">
              <a:rPr lang="en-GB" smtClean="0">
                <a:solidFill>
                  <a:prstClr val="black">
                    <a:tint val="75000"/>
                  </a:prstClr>
                </a:solidFill>
              </a:rPr>
              <a:pPr/>
              <a:t>28/10/2014</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480FCE82-AEDD-4168-81C8-E690187A174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87955925"/>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371AF4-F6D9-40BB-98E7-8D11ADADCB35}" type="datetimeFigureOut">
              <a:rPr lang="en-GB" smtClean="0">
                <a:solidFill>
                  <a:prstClr val="black">
                    <a:tint val="75000"/>
                  </a:prstClr>
                </a:solidFill>
              </a:rPr>
              <a:pPr/>
              <a:t>28/10/2014</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480FCE82-AEDD-4168-81C8-E690187A174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854158543"/>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7371AF4-F6D9-40BB-98E7-8D11ADADCB35}" type="datetimeFigureOut">
              <a:rPr lang="en-GB" smtClean="0">
                <a:solidFill>
                  <a:prstClr val="black">
                    <a:tint val="75000"/>
                  </a:prstClr>
                </a:solidFill>
              </a:rPr>
              <a:pPr/>
              <a:t>28/10/2014</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480FCE82-AEDD-4168-81C8-E690187A174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009451744"/>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7371AF4-F6D9-40BB-98E7-8D11ADADCB35}" type="datetimeFigureOut">
              <a:rPr lang="en-GB" smtClean="0">
                <a:solidFill>
                  <a:prstClr val="black">
                    <a:tint val="75000"/>
                  </a:prstClr>
                </a:solidFill>
              </a:rPr>
              <a:pPr/>
              <a:t>28/10/2014</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480FCE82-AEDD-4168-81C8-E690187A174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038047761"/>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userDrawn="1">
  <p:cSld name="Table/Figure">
    <p:spTree>
      <p:nvGrpSpPr>
        <p:cNvPr id="1" name=""/>
        <p:cNvGrpSpPr/>
        <p:nvPr/>
      </p:nvGrpSpPr>
      <p:grpSpPr>
        <a:xfrm>
          <a:off x="0" y="0"/>
          <a:ext cx="0" cy="0"/>
          <a:chOff x="0" y="0"/>
          <a:chExt cx="0" cy="0"/>
        </a:xfrm>
      </p:grpSpPr>
      <p:sp>
        <p:nvSpPr>
          <p:cNvPr id="2" name="Title 1"/>
          <p:cNvSpPr>
            <a:spLocks noGrp="1"/>
          </p:cNvSpPr>
          <p:nvPr>
            <p:ph type="title"/>
          </p:nvPr>
        </p:nvSpPr>
        <p:spPr>
          <a:xfrm>
            <a:off x="251523" y="188641"/>
            <a:ext cx="8424936" cy="562075"/>
          </a:xfrm>
        </p:spPr>
        <p:txBody>
          <a:bodyPr/>
          <a:lstStyle>
            <a:lvl1pPr algn="l">
              <a:defRPr sz="2400"/>
            </a:lvl1pPr>
          </a:lstStyle>
          <a:p>
            <a:r>
              <a:rPr lang="en-US" dirty="0" smtClean="0"/>
              <a:t>Click to edit Master title style</a:t>
            </a:r>
            <a:endParaRPr lang="en-GB" dirty="0"/>
          </a:p>
        </p:txBody>
      </p:sp>
      <p:sp>
        <p:nvSpPr>
          <p:cNvPr id="3" name="Content Placeholder 2"/>
          <p:cNvSpPr>
            <a:spLocks noGrp="1"/>
          </p:cNvSpPr>
          <p:nvPr>
            <p:ph idx="1"/>
          </p:nvPr>
        </p:nvSpPr>
        <p:spPr>
          <a:xfrm>
            <a:off x="457203" y="908996"/>
            <a:ext cx="8229600" cy="4896543"/>
          </a:xfrm>
        </p:spPr>
        <p:txBody>
          <a:bodyPr/>
          <a:lstStyle>
            <a:lvl1pPr>
              <a:defRPr sz="2000"/>
            </a:lvl1pPr>
            <a:lvl2pPr>
              <a:defRPr sz="1800"/>
            </a:lvl2pPr>
            <a:lvl3pPr>
              <a:defRPr sz="1600"/>
            </a:lvl3pPr>
            <a:lvl4pPr>
              <a:defRPr sz="1400"/>
            </a:lvl4pPr>
            <a:lvl5pPr>
              <a:defRPr sz="1400"/>
            </a:lvl5pPr>
          </a:lstStyle>
          <a:p>
            <a:pPr lvl="0"/>
            <a:r>
              <a:rPr lang="en-US" dirty="0" smtClean="0"/>
              <a:t>Click to edit Master text styles</a:t>
            </a:r>
          </a:p>
          <a:p>
            <a:pPr lvl="1"/>
            <a:r>
              <a:rPr lang="en-US" dirty="0" smtClean="0"/>
              <a:t>Second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solidFill>
                  <a:prstClr val="black">
                    <a:tint val="75000"/>
                  </a:prstClr>
                </a:solidFill>
              </a:rPr>
              <a:t>Presentation to Executive Committee Wednesday 20-NOV-2013 (Slides v1.0.3871 of 20-NOV-2013)</a:t>
            </a:r>
            <a:endParaRPr lang="en-GB" dirty="0">
              <a:solidFill>
                <a:prstClr val="black">
                  <a:tint val="75000"/>
                </a:prstClr>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GB" smtClean="0">
                <a:solidFill>
                  <a:prstClr val="black">
                    <a:tint val="75000"/>
                  </a:prstClr>
                </a:solidFill>
              </a:rPr>
              <a:t> Neo-ALTTO: BIG 1-06//EGF106903 First Analysis of EFS/OS and pCR</a:t>
            </a:r>
            <a:endParaRPr lang="en-GB" dirty="0">
              <a:solidFill>
                <a:prstClr val="black">
                  <a:tint val="75000"/>
                </a:prstClr>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12969D5-FBA5-4C32-B0BF-564F12DD139E}" type="slidenum">
              <a:rPr lang="en-GB">
                <a:solidFill>
                  <a:prstClr val="black">
                    <a:tint val="75000"/>
                  </a:prstClr>
                </a:solidFill>
              </a:rPr>
              <a:pPr>
                <a:defRPr/>
              </a:pPr>
              <a:t>‹#›</a:t>
            </a:fld>
            <a:endParaRPr lang="en-GB" dirty="0">
              <a:solidFill>
                <a:prstClr val="black">
                  <a:tint val="75000"/>
                </a:prstClr>
              </a:solidFill>
            </a:endParaRPr>
          </a:p>
        </p:txBody>
      </p:sp>
      <p:sp>
        <p:nvSpPr>
          <p:cNvPr id="14" name="Text Placeholder 13"/>
          <p:cNvSpPr>
            <a:spLocks noGrp="1"/>
          </p:cNvSpPr>
          <p:nvPr>
            <p:ph type="body" sz="quarter" idx="13" hasCustomPrompt="1"/>
          </p:nvPr>
        </p:nvSpPr>
        <p:spPr>
          <a:xfrm>
            <a:off x="4572009" y="5805264"/>
            <a:ext cx="4103689" cy="108000"/>
          </a:xfrm>
        </p:spPr>
        <p:txBody>
          <a:bodyPr lIns="0" tIns="0" rIns="0" bIns="0"/>
          <a:lstStyle>
            <a:lvl1pPr algn="r">
              <a:buNone/>
              <a:defRPr sz="600" i="1" baseline="0"/>
            </a:lvl1pPr>
          </a:lstStyle>
          <a:p>
            <a:pPr lvl="0"/>
            <a:r>
              <a:rPr lang="en-US" dirty="0" smtClean="0"/>
              <a:t>Generated DDMMMYYYY HH:NN by XXXX (r####)</a:t>
            </a:r>
          </a:p>
        </p:txBody>
      </p:sp>
      <p:sp>
        <p:nvSpPr>
          <p:cNvPr id="18" name="Text Placeholder 17"/>
          <p:cNvSpPr>
            <a:spLocks noGrp="1"/>
          </p:cNvSpPr>
          <p:nvPr>
            <p:ph type="body" sz="quarter" idx="14" hasCustomPrompt="1"/>
          </p:nvPr>
        </p:nvSpPr>
        <p:spPr>
          <a:xfrm>
            <a:off x="468328" y="5949288"/>
            <a:ext cx="8208143" cy="359445"/>
          </a:xfrm>
        </p:spPr>
        <p:txBody>
          <a:bodyPr/>
          <a:lstStyle>
            <a:lvl1pPr marL="179981" indent="-179981">
              <a:spcBef>
                <a:spcPts val="0"/>
              </a:spcBef>
              <a:buFont typeface="+mj-lt"/>
              <a:buAutoNum type="arabicPeriod"/>
              <a:defRPr sz="1000"/>
            </a:lvl1pPr>
            <a:lvl2pPr marL="971450" indent="-514297">
              <a:buFont typeface="+mj-lt"/>
              <a:buAutoNum type="arabicPeriod"/>
              <a:defRPr sz="1000"/>
            </a:lvl2pPr>
            <a:lvl3pPr marL="1371458" indent="-457153">
              <a:buFont typeface="+mj-lt"/>
              <a:buAutoNum type="arabicPeriod"/>
              <a:defRPr sz="1000"/>
            </a:lvl3pPr>
            <a:lvl4pPr marL="1828610" indent="-457153">
              <a:buFont typeface="+mj-lt"/>
              <a:buAutoNum type="arabicPeriod"/>
              <a:defRPr sz="1000"/>
            </a:lvl4pPr>
            <a:lvl5pPr marL="2285763" indent="-457153">
              <a:buFont typeface="+mj-lt"/>
              <a:buAutoNum type="arabicPeriod"/>
              <a:defRPr sz="1000"/>
            </a:lvl5pPr>
          </a:lstStyle>
          <a:p>
            <a:pPr lvl="0"/>
            <a:r>
              <a:rPr lang="en-US" dirty="0" smtClean="0"/>
              <a:t>Table footnotes</a:t>
            </a:r>
          </a:p>
        </p:txBody>
      </p:sp>
    </p:spTree>
    <p:extLst>
      <p:ext uri="{BB962C8B-B14F-4D97-AF65-F5344CB8AC3E}">
        <p14:creationId xmlns:p14="http://schemas.microsoft.com/office/powerpoint/2010/main" val="2856835088"/>
      </p:ext>
    </p:extLst>
  </p:cSld>
  <p:clrMapOvr>
    <a:masterClrMapping/>
  </p:clrMapOvr>
  <p:transition/>
</p:sldLayout>
</file>

<file path=ppt/slideLayouts/slideLayout206.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sp>
        <p:nvSpPr>
          <p:cNvPr id="8" name="Title 1"/>
          <p:cNvSpPr>
            <a:spLocks noGrp="1"/>
          </p:cNvSpPr>
          <p:nvPr>
            <p:ph type="title"/>
          </p:nvPr>
        </p:nvSpPr>
        <p:spPr>
          <a:xfrm>
            <a:off x="309600" y="274638"/>
            <a:ext cx="8415338" cy="511200"/>
          </a:xfrm>
        </p:spPr>
        <p:txBody>
          <a:bodyPr/>
          <a:lstStyle/>
          <a:p>
            <a:r>
              <a:rPr lang="en-US" smtClean="0"/>
              <a:t>Click to edit Master title style</a:t>
            </a:r>
            <a:endParaRPr lang="en-GB" dirty="0"/>
          </a:p>
        </p:txBody>
      </p:sp>
      <p:sp>
        <p:nvSpPr>
          <p:cNvPr id="9" name="Content Placeholder 2"/>
          <p:cNvSpPr>
            <a:spLocks noGrp="1"/>
          </p:cNvSpPr>
          <p:nvPr>
            <p:ph idx="1"/>
          </p:nvPr>
        </p:nvSpPr>
        <p:spPr>
          <a:xfrm>
            <a:off x="314325" y="1589618"/>
            <a:ext cx="8379732" cy="4425950"/>
          </a:xfrm>
          <a:prstGeom prst="rect">
            <a:avLst/>
          </a:prstGeom>
        </p:spPr>
        <p:txBody>
          <a:bodyPr/>
          <a:lstStyle>
            <a:lvl1pPr marL="266400" indent="-266400">
              <a:spcAft>
                <a:spcPts val="600"/>
              </a:spcAft>
              <a:buClr>
                <a:schemeClr val="tx2"/>
              </a:buClr>
              <a:buFont typeface="Arial" pitchFamily="34" charset="0"/>
              <a:buChar char="•"/>
              <a:defRPr sz="2400">
                <a:latin typeface="Arial" pitchFamily="34" charset="0"/>
                <a:cs typeface="Arial" pitchFamily="34" charset="0"/>
              </a:defRPr>
            </a:lvl1pPr>
            <a:lvl2pPr marL="536575" indent="-268288">
              <a:spcAft>
                <a:spcPts val="600"/>
              </a:spcAft>
              <a:defRPr sz="1800"/>
            </a:lvl2pPr>
            <a:lvl3pPr>
              <a:spcAft>
                <a:spcPts val="600"/>
              </a:spcAft>
              <a:defRPr sz="1600" baseline="0">
                <a:latin typeface="Arial" pitchFamily="34" charset="0"/>
                <a:cs typeface="Arial" pitchFamily="34" charset="0"/>
              </a:defRPr>
            </a:lvl3pPr>
            <a:lvl4pPr marL="622800" indent="-180000">
              <a:spcAft>
                <a:spcPts val="600"/>
              </a:spcAft>
              <a:defRPr sz="1600">
                <a:latin typeface="Arial" pitchFamily="34" charset="0"/>
                <a:cs typeface="Arial" pitchFamily="34" charset="0"/>
              </a:defRPr>
            </a:lvl4pPr>
            <a:lvl5pPr marL="622800">
              <a:spcAft>
                <a:spcPts val="600"/>
              </a:spcAft>
              <a:defRPr sz="1600">
                <a:latin typeface="Arial" pitchFamily="34" charset="0"/>
                <a:cs typeface="Arial" pitchFamily="34" charset="0"/>
              </a:defRPr>
            </a:lvl5pPr>
            <a:lvl6pPr>
              <a:defRPr>
                <a:latin typeface="Arial" pitchFamily="34" charset="0"/>
                <a:cs typeface="Arial" pitchFamily="34" charset="0"/>
              </a:defRPr>
            </a:lvl6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 name="Text Placeholder 6"/>
          <p:cNvSpPr>
            <a:spLocks noGrp="1"/>
          </p:cNvSpPr>
          <p:nvPr>
            <p:ph type="body" sz="quarter" idx="12"/>
          </p:nvPr>
        </p:nvSpPr>
        <p:spPr>
          <a:xfrm>
            <a:off x="309600" y="784800"/>
            <a:ext cx="8416800" cy="511200"/>
          </a:xfrm>
          <a:prstGeom prst="rect">
            <a:avLst/>
          </a:prstGeom>
        </p:spPr>
        <p:txBody>
          <a:bodyPr/>
          <a:lstStyle>
            <a:lvl1pPr marL="0" indent="0">
              <a:buNone/>
              <a:defRPr sz="2800" b="1" baseline="0">
                <a:solidFill>
                  <a:schemeClr val="accent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542994827"/>
      </p:ext>
    </p:extLst>
  </p:cSld>
  <p:clrMapOvr>
    <a:masterClrMapping/>
  </p:clrMapOvr>
  <p:transition spd="med">
    <p:wipe dir="r"/>
  </p:transition>
</p:sldLayout>
</file>

<file path=ppt/slideLayouts/slideLayout207.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8"/>
            <a:ext cx="7772400" cy="1470025"/>
          </a:xfrm>
        </p:spPr>
        <p:txBody>
          <a:bodyPr/>
          <a:lstStyle/>
          <a:p>
            <a:r>
              <a:rPr lang="pt-PT" smtClean="0"/>
              <a:t>Clique para editar o estilo</a:t>
            </a:r>
            <a:endParaRPr lang="pt-PT"/>
          </a:p>
        </p:txBody>
      </p:sp>
      <p:sp>
        <p:nvSpPr>
          <p:cNvPr id="3" name="Subtítulo 2"/>
          <p:cNvSpPr>
            <a:spLocks noGrp="1"/>
          </p:cNvSpPr>
          <p:nvPr>
            <p:ph type="subTitle" idx="1"/>
          </p:nvPr>
        </p:nvSpPr>
        <p:spPr>
          <a:xfrm>
            <a:off x="1371600" y="3886202"/>
            <a:ext cx="6400800" cy="1752600"/>
          </a:xfrm>
        </p:spPr>
        <p:txBody>
          <a:bodyPr/>
          <a:lstStyle>
            <a:lvl1pPr marL="0" indent="0" algn="ctr">
              <a:buNone/>
              <a:defRPr>
                <a:solidFill>
                  <a:schemeClr val="tx1">
                    <a:tint val="75000"/>
                  </a:schemeClr>
                </a:solidFill>
              </a:defRPr>
            </a:lvl1pPr>
            <a:lvl2pPr marL="457059" indent="0" algn="ctr">
              <a:buNone/>
              <a:defRPr>
                <a:solidFill>
                  <a:schemeClr val="tx1">
                    <a:tint val="75000"/>
                  </a:schemeClr>
                </a:solidFill>
              </a:defRPr>
            </a:lvl2pPr>
            <a:lvl3pPr marL="914116" indent="0" algn="ctr">
              <a:buNone/>
              <a:defRPr>
                <a:solidFill>
                  <a:schemeClr val="tx1">
                    <a:tint val="75000"/>
                  </a:schemeClr>
                </a:solidFill>
              </a:defRPr>
            </a:lvl3pPr>
            <a:lvl4pPr marL="1371174" indent="0" algn="ctr">
              <a:buNone/>
              <a:defRPr>
                <a:solidFill>
                  <a:schemeClr val="tx1">
                    <a:tint val="75000"/>
                  </a:schemeClr>
                </a:solidFill>
              </a:defRPr>
            </a:lvl4pPr>
            <a:lvl5pPr marL="1828231" indent="0" algn="ctr">
              <a:buNone/>
              <a:defRPr>
                <a:solidFill>
                  <a:schemeClr val="tx1">
                    <a:tint val="75000"/>
                  </a:schemeClr>
                </a:solidFill>
              </a:defRPr>
            </a:lvl5pPr>
            <a:lvl6pPr marL="2285289" indent="0" algn="ctr">
              <a:buNone/>
              <a:defRPr>
                <a:solidFill>
                  <a:schemeClr val="tx1">
                    <a:tint val="75000"/>
                  </a:schemeClr>
                </a:solidFill>
              </a:defRPr>
            </a:lvl6pPr>
            <a:lvl7pPr marL="2742346" indent="0" algn="ctr">
              <a:buNone/>
              <a:defRPr>
                <a:solidFill>
                  <a:schemeClr val="tx1">
                    <a:tint val="75000"/>
                  </a:schemeClr>
                </a:solidFill>
              </a:defRPr>
            </a:lvl7pPr>
            <a:lvl8pPr marL="3199404" indent="0" algn="ctr">
              <a:buNone/>
              <a:defRPr>
                <a:solidFill>
                  <a:schemeClr val="tx1">
                    <a:tint val="75000"/>
                  </a:schemeClr>
                </a:solidFill>
              </a:defRPr>
            </a:lvl8pPr>
            <a:lvl9pPr marL="3656462" indent="0" algn="ctr">
              <a:buNone/>
              <a:defRPr>
                <a:solidFill>
                  <a:schemeClr val="tx1">
                    <a:tint val="75000"/>
                  </a:schemeClr>
                </a:solidFill>
              </a:defRPr>
            </a:lvl9pPr>
          </a:lstStyle>
          <a:p>
            <a:r>
              <a:rPr lang="pt-PT" smtClean="0"/>
              <a:t>Faça clique para editar o estilo</a:t>
            </a:r>
            <a:endParaRPr lang="pt-PT"/>
          </a:p>
        </p:txBody>
      </p:sp>
      <p:sp>
        <p:nvSpPr>
          <p:cNvPr id="4" name="Marcador de Posição da Data 3"/>
          <p:cNvSpPr>
            <a:spLocks noGrp="1"/>
          </p:cNvSpPr>
          <p:nvPr>
            <p:ph type="dt" sz="half" idx="10"/>
          </p:nvPr>
        </p:nvSpPr>
        <p:spPr/>
        <p:txBody>
          <a:bodyPr/>
          <a:lstStyle/>
          <a:p>
            <a:fld id="{F107581A-9162-408B-97B1-B0BD02128519}" type="datetimeFigureOut">
              <a:rPr lang="en-GB" smtClean="0">
                <a:solidFill>
                  <a:prstClr val="black">
                    <a:tint val="75000"/>
                  </a:prstClr>
                </a:solidFill>
              </a:rPr>
              <a:pPr/>
              <a:t>28/10/2014</a:t>
            </a:fld>
            <a:endParaRPr lang="en-GB">
              <a:solidFill>
                <a:prstClr val="black">
                  <a:tint val="75000"/>
                </a:prstClr>
              </a:solidFill>
            </a:endParaRPr>
          </a:p>
        </p:txBody>
      </p:sp>
      <p:sp>
        <p:nvSpPr>
          <p:cNvPr id="5" name="Marcador de Posição do Rodapé 4"/>
          <p:cNvSpPr>
            <a:spLocks noGrp="1"/>
          </p:cNvSpPr>
          <p:nvPr>
            <p:ph type="ftr" sz="quarter" idx="11"/>
          </p:nvPr>
        </p:nvSpPr>
        <p:spPr/>
        <p:txBody>
          <a:bodyPr/>
          <a:lstStyle/>
          <a:p>
            <a:endParaRPr lang="en-GB">
              <a:solidFill>
                <a:prstClr val="black">
                  <a:tint val="75000"/>
                </a:prstClr>
              </a:solidFill>
            </a:endParaRPr>
          </a:p>
        </p:txBody>
      </p:sp>
      <p:sp>
        <p:nvSpPr>
          <p:cNvPr id="6" name="Marcador de Posição do Número do Diapositivo 5"/>
          <p:cNvSpPr>
            <a:spLocks noGrp="1"/>
          </p:cNvSpPr>
          <p:nvPr>
            <p:ph type="sldNum" sz="quarter" idx="12"/>
          </p:nvPr>
        </p:nvSpPr>
        <p:spPr/>
        <p:txBody>
          <a:bodyPr/>
          <a:lstStyle/>
          <a:p>
            <a:fld id="{789553AA-6B68-49A2-88B6-C0DC29BC1B0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866575299"/>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obj" preserve="1">
  <p:cSld name="Título e object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smtClean="0"/>
              <a:t>Clique para editar o estilo</a:t>
            </a:r>
            <a:endParaRPr lang="pt-PT"/>
          </a:p>
        </p:txBody>
      </p:sp>
      <p:sp>
        <p:nvSpPr>
          <p:cNvPr id="3" name="Marcador de Posição de Conteúdo 2"/>
          <p:cNvSpPr>
            <a:spLocks noGrp="1"/>
          </p:cNvSpPr>
          <p:nvPr>
            <p:ph idx="1"/>
          </p:nvPr>
        </p:nvSpPr>
        <p:spPr/>
        <p:txBody>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4" name="Marcador de Posição da Data 3"/>
          <p:cNvSpPr>
            <a:spLocks noGrp="1"/>
          </p:cNvSpPr>
          <p:nvPr>
            <p:ph type="dt" sz="half" idx="10"/>
          </p:nvPr>
        </p:nvSpPr>
        <p:spPr/>
        <p:txBody>
          <a:bodyPr/>
          <a:lstStyle/>
          <a:p>
            <a:fld id="{F107581A-9162-408B-97B1-B0BD02128519}" type="datetimeFigureOut">
              <a:rPr lang="en-GB" smtClean="0">
                <a:solidFill>
                  <a:prstClr val="black">
                    <a:tint val="75000"/>
                  </a:prstClr>
                </a:solidFill>
              </a:rPr>
              <a:pPr/>
              <a:t>28/10/2014</a:t>
            </a:fld>
            <a:endParaRPr lang="en-GB">
              <a:solidFill>
                <a:prstClr val="black">
                  <a:tint val="75000"/>
                </a:prstClr>
              </a:solidFill>
            </a:endParaRPr>
          </a:p>
        </p:txBody>
      </p:sp>
      <p:sp>
        <p:nvSpPr>
          <p:cNvPr id="5" name="Marcador de Posição do Rodapé 4"/>
          <p:cNvSpPr>
            <a:spLocks noGrp="1"/>
          </p:cNvSpPr>
          <p:nvPr>
            <p:ph type="ftr" sz="quarter" idx="11"/>
          </p:nvPr>
        </p:nvSpPr>
        <p:spPr/>
        <p:txBody>
          <a:bodyPr/>
          <a:lstStyle/>
          <a:p>
            <a:endParaRPr lang="en-GB">
              <a:solidFill>
                <a:prstClr val="black">
                  <a:tint val="75000"/>
                </a:prstClr>
              </a:solidFill>
            </a:endParaRPr>
          </a:p>
        </p:txBody>
      </p:sp>
      <p:sp>
        <p:nvSpPr>
          <p:cNvPr id="6" name="Marcador de Posição do Número do Diapositivo 5"/>
          <p:cNvSpPr>
            <a:spLocks noGrp="1"/>
          </p:cNvSpPr>
          <p:nvPr>
            <p:ph type="sldNum" sz="quarter" idx="12"/>
          </p:nvPr>
        </p:nvSpPr>
        <p:spPr/>
        <p:txBody>
          <a:bodyPr/>
          <a:lstStyle/>
          <a:p>
            <a:fld id="{789553AA-6B68-49A2-88B6-C0DC29BC1B0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744141031"/>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3"/>
            <a:ext cx="7772400" cy="1362075"/>
          </a:xfrm>
        </p:spPr>
        <p:txBody>
          <a:bodyPr anchor="t"/>
          <a:lstStyle>
            <a:lvl1pPr algn="l">
              <a:defRPr sz="4000" b="1" cap="all"/>
            </a:lvl1pPr>
          </a:lstStyle>
          <a:p>
            <a:r>
              <a:rPr lang="pt-PT" smtClean="0"/>
              <a:t>Clique para editar o estilo</a:t>
            </a:r>
            <a:endParaRPr lang="pt-PT"/>
          </a:p>
        </p:txBody>
      </p:sp>
      <p:sp>
        <p:nvSpPr>
          <p:cNvPr id="3" name="Marcador de Posição do Texto 2"/>
          <p:cNvSpPr>
            <a:spLocks noGrp="1"/>
          </p:cNvSpPr>
          <p:nvPr>
            <p:ph type="body" idx="1"/>
          </p:nvPr>
        </p:nvSpPr>
        <p:spPr>
          <a:xfrm>
            <a:off x="722313" y="2906716"/>
            <a:ext cx="7772400" cy="1500187"/>
          </a:xfrm>
        </p:spPr>
        <p:txBody>
          <a:bodyPr anchor="b"/>
          <a:lstStyle>
            <a:lvl1pPr marL="0" indent="0">
              <a:buNone/>
              <a:defRPr sz="2000">
                <a:solidFill>
                  <a:schemeClr val="tx1">
                    <a:tint val="75000"/>
                  </a:schemeClr>
                </a:solidFill>
              </a:defRPr>
            </a:lvl1pPr>
            <a:lvl2pPr marL="457059" indent="0">
              <a:buNone/>
              <a:defRPr sz="1800">
                <a:solidFill>
                  <a:schemeClr val="tx1">
                    <a:tint val="75000"/>
                  </a:schemeClr>
                </a:solidFill>
              </a:defRPr>
            </a:lvl2pPr>
            <a:lvl3pPr marL="914116" indent="0">
              <a:buNone/>
              <a:defRPr sz="1600">
                <a:solidFill>
                  <a:schemeClr val="tx1">
                    <a:tint val="75000"/>
                  </a:schemeClr>
                </a:solidFill>
              </a:defRPr>
            </a:lvl3pPr>
            <a:lvl4pPr marL="1371174" indent="0">
              <a:buNone/>
              <a:defRPr sz="1400">
                <a:solidFill>
                  <a:schemeClr val="tx1">
                    <a:tint val="75000"/>
                  </a:schemeClr>
                </a:solidFill>
              </a:defRPr>
            </a:lvl4pPr>
            <a:lvl5pPr marL="1828231" indent="0">
              <a:buNone/>
              <a:defRPr sz="1400">
                <a:solidFill>
                  <a:schemeClr val="tx1">
                    <a:tint val="75000"/>
                  </a:schemeClr>
                </a:solidFill>
              </a:defRPr>
            </a:lvl5pPr>
            <a:lvl6pPr marL="2285289" indent="0">
              <a:buNone/>
              <a:defRPr sz="1400">
                <a:solidFill>
                  <a:schemeClr val="tx1">
                    <a:tint val="75000"/>
                  </a:schemeClr>
                </a:solidFill>
              </a:defRPr>
            </a:lvl6pPr>
            <a:lvl7pPr marL="2742346" indent="0">
              <a:buNone/>
              <a:defRPr sz="1400">
                <a:solidFill>
                  <a:schemeClr val="tx1">
                    <a:tint val="75000"/>
                  </a:schemeClr>
                </a:solidFill>
              </a:defRPr>
            </a:lvl7pPr>
            <a:lvl8pPr marL="3199404" indent="0">
              <a:buNone/>
              <a:defRPr sz="1400">
                <a:solidFill>
                  <a:schemeClr val="tx1">
                    <a:tint val="75000"/>
                  </a:schemeClr>
                </a:solidFill>
              </a:defRPr>
            </a:lvl8pPr>
            <a:lvl9pPr marL="3656462" indent="0">
              <a:buNone/>
              <a:defRPr sz="1400">
                <a:solidFill>
                  <a:schemeClr val="tx1">
                    <a:tint val="75000"/>
                  </a:schemeClr>
                </a:solidFill>
              </a:defRPr>
            </a:lvl9pPr>
          </a:lstStyle>
          <a:p>
            <a:pPr lvl="0"/>
            <a:r>
              <a:rPr lang="pt-PT" smtClean="0"/>
              <a:t>Clique para editar os estilos</a:t>
            </a:r>
          </a:p>
        </p:txBody>
      </p:sp>
      <p:sp>
        <p:nvSpPr>
          <p:cNvPr id="4" name="Marcador de Posição da Data 3"/>
          <p:cNvSpPr>
            <a:spLocks noGrp="1"/>
          </p:cNvSpPr>
          <p:nvPr>
            <p:ph type="dt" sz="half" idx="10"/>
          </p:nvPr>
        </p:nvSpPr>
        <p:spPr/>
        <p:txBody>
          <a:bodyPr/>
          <a:lstStyle/>
          <a:p>
            <a:fld id="{F107581A-9162-408B-97B1-B0BD02128519}" type="datetimeFigureOut">
              <a:rPr lang="en-GB" smtClean="0">
                <a:solidFill>
                  <a:prstClr val="black">
                    <a:tint val="75000"/>
                  </a:prstClr>
                </a:solidFill>
              </a:rPr>
              <a:pPr/>
              <a:t>28/10/2014</a:t>
            </a:fld>
            <a:endParaRPr lang="en-GB">
              <a:solidFill>
                <a:prstClr val="black">
                  <a:tint val="75000"/>
                </a:prstClr>
              </a:solidFill>
            </a:endParaRPr>
          </a:p>
        </p:txBody>
      </p:sp>
      <p:sp>
        <p:nvSpPr>
          <p:cNvPr id="5" name="Marcador de Posição do Rodapé 4"/>
          <p:cNvSpPr>
            <a:spLocks noGrp="1"/>
          </p:cNvSpPr>
          <p:nvPr>
            <p:ph type="ftr" sz="quarter" idx="11"/>
          </p:nvPr>
        </p:nvSpPr>
        <p:spPr/>
        <p:txBody>
          <a:bodyPr/>
          <a:lstStyle/>
          <a:p>
            <a:endParaRPr lang="en-GB">
              <a:solidFill>
                <a:prstClr val="black">
                  <a:tint val="75000"/>
                </a:prstClr>
              </a:solidFill>
            </a:endParaRPr>
          </a:p>
        </p:txBody>
      </p:sp>
      <p:sp>
        <p:nvSpPr>
          <p:cNvPr id="6" name="Marcador de Posição do Número do Diapositivo 5"/>
          <p:cNvSpPr>
            <a:spLocks noGrp="1"/>
          </p:cNvSpPr>
          <p:nvPr>
            <p:ph type="sldNum" sz="quarter" idx="12"/>
          </p:nvPr>
        </p:nvSpPr>
        <p:spPr/>
        <p:txBody>
          <a:bodyPr/>
          <a:lstStyle/>
          <a:p>
            <a:fld id="{789553AA-6B68-49A2-88B6-C0DC29BC1B0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7181785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b="0">
                <a:latin typeface="Arial" charset="0"/>
                <a:cs typeface="+mn-cs"/>
              </a:defRPr>
            </a:lvl1pPr>
          </a:lstStyle>
          <a:p>
            <a:pPr>
              <a:defRPr/>
            </a:pPr>
            <a:endParaRPr lang="en-US"/>
          </a:p>
        </p:txBody>
      </p:sp>
      <p:sp>
        <p:nvSpPr>
          <p:cNvPr id="6" name="Footer Placeholder 4"/>
          <p:cNvSpPr>
            <a:spLocks noGrp="1"/>
          </p:cNvSpPr>
          <p:nvPr>
            <p:ph type="ftr" sz="quarter" idx="11"/>
          </p:nvPr>
        </p:nvSpPr>
        <p:spPr/>
        <p:txBody>
          <a:bodyPr/>
          <a:lstStyle>
            <a:lvl1pPr algn="l">
              <a:defRPr b="0">
                <a:latin typeface="Arial" charset="0"/>
                <a:cs typeface="+mn-cs"/>
              </a:defRPr>
            </a:lvl1pPr>
          </a:lstStyle>
          <a:p>
            <a:pPr>
              <a:defRPr/>
            </a:pPr>
            <a:endParaRPr lang="en-US"/>
          </a:p>
        </p:txBody>
      </p:sp>
      <p:sp>
        <p:nvSpPr>
          <p:cNvPr id="7" name="Slide Number Placeholder 5"/>
          <p:cNvSpPr>
            <a:spLocks noGrp="1"/>
          </p:cNvSpPr>
          <p:nvPr>
            <p:ph type="sldNum" sz="quarter" idx="12"/>
          </p:nvPr>
        </p:nvSpPr>
        <p:spPr/>
        <p:txBody>
          <a:bodyPr/>
          <a:lstStyle>
            <a:lvl1pPr>
              <a:defRPr b="0">
                <a:latin typeface="Arial" charset="0"/>
                <a:cs typeface="+mn-cs"/>
              </a:defRPr>
            </a:lvl1pPr>
          </a:lstStyle>
          <a:p>
            <a:pPr>
              <a:defRPr/>
            </a:pPr>
            <a:fld id="{CAC54A9A-C981-4B0C-8BAD-419A4E72DC48}" type="slidenum">
              <a:rPr lang="en-US"/>
              <a:pPr>
                <a:defRPr/>
              </a:pPr>
              <a:t>‹#›</a:t>
            </a:fld>
            <a:endParaRPr lang="en-US"/>
          </a:p>
        </p:txBody>
      </p:sp>
    </p:spTree>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smtClean="0"/>
              <a:t>Clique para editar o estilo</a:t>
            </a:r>
            <a:endParaRPr lang="pt-PT"/>
          </a:p>
        </p:txBody>
      </p:sp>
      <p:sp>
        <p:nvSpPr>
          <p:cNvPr id="3" name="Marcador de Posição de Conteúdo 2"/>
          <p:cNvSpPr>
            <a:spLocks noGrp="1"/>
          </p:cNvSpPr>
          <p:nvPr>
            <p:ph sz="half" idx="1"/>
          </p:nvPr>
        </p:nvSpPr>
        <p:spPr>
          <a:xfrm>
            <a:off x="457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4" name="Marcador de Posição de Conteúdo 3"/>
          <p:cNvSpPr>
            <a:spLocks noGrp="1"/>
          </p:cNvSpPr>
          <p:nvPr>
            <p:ph sz="half" idx="2"/>
          </p:nvPr>
        </p:nvSpPr>
        <p:spPr>
          <a:xfrm>
            <a:off x="4648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5" name="Marcador de Posição da Data 4"/>
          <p:cNvSpPr>
            <a:spLocks noGrp="1"/>
          </p:cNvSpPr>
          <p:nvPr>
            <p:ph type="dt" sz="half" idx="10"/>
          </p:nvPr>
        </p:nvSpPr>
        <p:spPr/>
        <p:txBody>
          <a:bodyPr/>
          <a:lstStyle/>
          <a:p>
            <a:fld id="{F107581A-9162-408B-97B1-B0BD02128519}" type="datetimeFigureOut">
              <a:rPr lang="en-GB" smtClean="0">
                <a:solidFill>
                  <a:prstClr val="black">
                    <a:tint val="75000"/>
                  </a:prstClr>
                </a:solidFill>
              </a:rPr>
              <a:pPr/>
              <a:t>28/10/2014</a:t>
            </a:fld>
            <a:endParaRPr lang="en-GB">
              <a:solidFill>
                <a:prstClr val="black">
                  <a:tint val="75000"/>
                </a:prstClr>
              </a:solidFill>
            </a:endParaRPr>
          </a:p>
        </p:txBody>
      </p:sp>
      <p:sp>
        <p:nvSpPr>
          <p:cNvPr id="6" name="Marcador de Posição do Rodapé 5"/>
          <p:cNvSpPr>
            <a:spLocks noGrp="1"/>
          </p:cNvSpPr>
          <p:nvPr>
            <p:ph type="ftr" sz="quarter" idx="11"/>
          </p:nvPr>
        </p:nvSpPr>
        <p:spPr/>
        <p:txBody>
          <a:bodyPr/>
          <a:lstStyle/>
          <a:p>
            <a:endParaRPr lang="en-GB">
              <a:solidFill>
                <a:prstClr val="black">
                  <a:tint val="75000"/>
                </a:prstClr>
              </a:solidFill>
            </a:endParaRPr>
          </a:p>
        </p:txBody>
      </p:sp>
      <p:sp>
        <p:nvSpPr>
          <p:cNvPr id="7" name="Marcador de Posição do Número do Diapositivo 6"/>
          <p:cNvSpPr>
            <a:spLocks noGrp="1"/>
          </p:cNvSpPr>
          <p:nvPr>
            <p:ph type="sldNum" sz="quarter" idx="12"/>
          </p:nvPr>
        </p:nvSpPr>
        <p:spPr/>
        <p:txBody>
          <a:bodyPr/>
          <a:lstStyle/>
          <a:p>
            <a:fld id="{789553AA-6B68-49A2-88B6-C0DC29BC1B0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733564670"/>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PT" smtClean="0"/>
              <a:t>Clique para editar o estilo</a:t>
            </a:r>
            <a:endParaRPr lang="pt-PT"/>
          </a:p>
        </p:txBody>
      </p:sp>
      <p:sp>
        <p:nvSpPr>
          <p:cNvPr id="3" name="Marcador de Posição do Texto 2"/>
          <p:cNvSpPr>
            <a:spLocks noGrp="1"/>
          </p:cNvSpPr>
          <p:nvPr>
            <p:ph type="body" idx="1"/>
          </p:nvPr>
        </p:nvSpPr>
        <p:spPr>
          <a:xfrm>
            <a:off x="457200" y="1535114"/>
            <a:ext cx="4040188" cy="639762"/>
          </a:xfrm>
        </p:spPr>
        <p:txBody>
          <a:bodyPr anchor="b"/>
          <a:lstStyle>
            <a:lvl1pPr marL="0" indent="0">
              <a:buNone/>
              <a:defRPr sz="2400" b="1"/>
            </a:lvl1pPr>
            <a:lvl2pPr marL="457059" indent="0">
              <a:buNone/>
              <a:defRPr sz="2000" b="1"/>
            </a:lvl2pPr>
            <a:lvl3pPr marL="914116" indent="0">
              <a:buNone/>
              <a:defRPr sz="1800" b="1"/>
            </a:lvl3pPr>
            <a:lvl4pPr marL="1371174" indent="0">
              <a:buNone/>
              <a:defRPr sz="1600" b="1"/>
            </a:lvl4pPr>
            <a:lvl5pPr marL="1828231" indent="0">
              <a:buNone/>
              <a:defRPr sz="1600" b="1"/>
            </a:lvl5pPr>
            <a:lvl6pPr marL="2285289" indent="0">
              <a:buNone/>
              <a:defRPr sz="1600" b="1"/>
            </a:lvl6pPr>
            <a:lvl7pPr marL="2742346" indent="0">
              <a:buNone/>
              <a:defRPr sz="1600" b="1"/>
            </a:lvl7pPr>
            <a:lvl8pPr marL="3199404" indent="0">
              <a:buNone/>
              <a:defRPr sz="1600" b="1"/>
            </a:lvl8pPr>
            <a:lvl9pPr marL="3656462" indent="0">
              <a:buNone/>
              <a:defRPr sz="1600" b="1"/>
            </a:lvl9pPr>
          </a:lstStyle>
          <a:p>
            <a:pPr lvl="0"/>
            <a:r>
              <a:rPr lang="pt-PT" smtClean="0"/>
              <a:t>Clique para editar os estilos</a:t>
            </a:r>
          </a:p>
        </p:txBody>
      </p:sp>
      <p:sp>
        <p:nvSpPr>
          <p:cNvPr id="4" name="Marcador de Posição de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5" name="Marcador de Posição do Texto 4"/>
          <p:cNvSpPr>
            <a:spLocks noGrp="1"/>
          </p:cNvSpPr>
          <p:nvPr>
            <p:ph type="body" sz="quarter" idx="3"/>
          </p:nvPr>
        </p:nvSpPr>
        <p:spPr>
          <a:xfrm>
            <a:off x="4645025" y="1535114"/>
            <a:ext cx="4041775" cy="639762"/>
          </a:xfrm>
        </p:spPr>
        <p:txBody>
          <a:bodyPr anchor="b"/>
          <a:lstStyle>
            <a:lvl1pPr marL="0" indent="0">
              <a:buNone/>
              <a:defRPr sz="2400" b="1"/>
            </a:lvl1pPr>
            <a:lvl2pPr marL="457059" indent="0">
              <a:buNone/>
              <a:defRPr sz="2000" b="1"/>
            </a:lvl2pPr>
            <a:lvl3pPr marL="914116" indent="0">
              <a:buNone/>
              <a:defRPr sz="1800" b="1"/>
            </a:lvl3pPr>
            <a:lvl4pPr marL="1371174" indent="0">
              <a:buNone/>
              <a:defRPr sz="1600" b="1"/>
            </a:lvl4pPr>
            <a:lvl5pPr marL="1828231" indent="0">
              <a:buNone/>
              <a:defRPr sz="1600" b="1"/>
            </a:lvl5pPr>
            <a:lvl6pPr marL="2285289" indent="0">
              <a:buNone/>
              <a:defRPr sz="1600" b="1"/>
            </a:lvl6pPr>
            <a:lvl7pPr marL="2742346" indent="0">
              <a:buNone/>
              <a:defRPr sz="1600" b="1"/>
            </a:lvl7pPr>
            <a:lvl8pPr marL="3199404" indent="0">
              <a:buNone/>
              <a:defRPr sz="1600" b="1"/>
            </a:lvl8pPr>
            <a:lvl9pPr marL="3656462" indent="0">
              <a:buNone/>
              <a:defRPr sz="1600" b="1"/>
            </a:lvl9pPr>
          </a:lstStyle>
          <a:p>
            <a:pPr lvl="0"/>
            <a:r>
              <a:rPr lang="pt-PT" smtClean="0"/>
              <a:t>Clique para editar os estilos</a:t>
            </a:r>
          </a:p>
        </p:txBody>
      </p:sp>
      <p:sp>
        <p:nvSpPr>
          <p:cNvPr id="6" name="Marcador de Posição de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7" name="Marcador de Posição da Data 6"/>
          <p:cNvSpPr>
            <a:spLocks noGrp="1"/>
          </p:cNvSpPr>
          <p:nvPr>
            <p:ph type="dt" sz="half" idx="10"/>
          </p:nvPr>
        </p:nvSpPr>
        <p:spPr/>
        <p:txBody>
          <a:bodyPr/>
          <a:lstStyle/>
          <a:p>
            <a:fld id="{F107581A-9162-408B-97B1-B0BD02128519}" type="datetimeFigureOut">
              <a:rPr lang="en-GB" smtClean="0">
                <a:solidFill>
                  <a:prstClr val="black">
                    <a:tint val="75000"/>
                  </a:prstClr>
                </a:solidFill>
              </a:rPr>
              <a:pPr/>
              <a:t>28/10/2014</a:t>
            </a:fld>
            <a:endParaRPr lang="en-GB">
              <a:solidFill>
                <a:prstClr val="black">
                  <a:tint val="75000"/>
                </a:prstClr>
              </a:solidFill>
            </a:endParaRPr>
          </a:p>
        </p:txBody>
      </p:sp>
      <p:sp>
        <p:nvSpPr>
          <p:cNvPr id="8" name="Marcador de Posição do Rodapé 7"/>
          <p:cNvSpPr>
            <a:spLocks noGrp="1"/>
          </p:cNvSpPr>
          <p:nvPr>
            <p:ph type="ftr" sz="quarter" idx="11"/>
          </p:nvPr>
        </p:nvSpPr>
        <p:spPr/>
        <p:txBody>
          <a:bodyPr/>
          <a:lstStyle/>
          <a:p>
            <a:endParaRPr lang="en-GB">
              <a:solidFill>
                <a:prstClr val="black">
                  <a:tint val="75000"/>
                </a:prstClr>
              </a:solidFill>
            </a:endParaRPr>
          </a:p>
        </p:txBody>
      </p:sp>
      <p:sp>
        <p:nvSpPr>
          <p:cNvPr id="9" name="Marcador de Posição do Número do Diapositivo 8"/>
          <p:cNvSpPr>
            <a:spLocks noGrp="1"/>
          </p:cNvSpPr>
          <p:nvPr>
            <p:ph type="sldNum" sz="quarter" idx="12"/>
          </p:nvPr>
        </p:nvSpPr>
        <p:spPr/>
        <p:txBody>
          <a:bodyPr/>
          <a:lstStyle/>
          <a:p>
            <a:fld id="{789553AA-6B68-49A2-88B6-C0DC29BC1B0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402050156"/>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smtClean="0"/>
              <a:t>Clique para editar o estilo</a:t>
            </a:r>
            <a:endParaRPr lang="pt-PT"/>
          </a:p>
        </p:txBody>
      </p:sp>
      <p:sp>
        <p:nvSpPr>
          <p:cNvPr id="3" name="Marcador de Posição da Data 2"/>
          <p:cNvSpPr>
            <a:spLocks noGrp="1"/>
          </p:cNvSpPr>
          <p:nvPr>
            <p:ph type="dt" sz="half" idx="10"/>
          </p:nvPr>
        </p:nvSpPr>
        <p:spPr/>
        <p:txBody>
          <a:bodyPr/>
          <a:lstStyle/>
          <a:p>
            <a:fld id="{F107581A-9162-408B-97B1-B0BD02128519}" type="datetimeFigureOut">
              <a:rPr lang="en-GB" smtClean="0">
                <a:solidFill>
                  <a:prstClr val="black">
                    <a:tint val="75000"/>
                  </a:prstClr>
                </a:solidFill>
              </a:rPr>
              <a:pPr/>
              <a:t>28/10/2014</a:t>
            </a:fld>
            <a:endParaRPr lang="en-GB">
              <a:solidFill>
                <a:prstClr val="black">
                  <a:tint val="75000"/>
                </a:prstClr>
              </a:solidFill>
            </a:endParaRPr>
          </a:p>
        </p:txBody>
      </p:sp>
      <p:sp>
        <p:nvSpPr>
          <p:cNvPr id="4" name="Marcador de Posição do Rodapé 3"/>
          <p:cNvSpPr>
            <a:spLocks noGrp="1"/>
          </p:cNvSpPr>
          <p:nvPr>
            <p:ph type="ftr" sz="quarter" idx="11"/>
          </p:nvPr>
        </p:nvSpPr>
        <p:spPr/>
        <p:txBody>
          <a:bodyPr/>
          <a:lstStyle/>
          <a:p>
            <a:endParaRPr lang="en-GB">
              <a:solidFill>
                <a:prstClr val="black">
                  <a:tint val="75000"/>
                </a:prstClr>
              </a:solidFill>
            </a:endParaRPr>
          </a:p>
        </p:txBody>
      </p:sp>
      <p:sp>
        <p:nvSpPr>
          <p:cNvPr id="5" name="Marcador de Posição do Número do Diapositivo 4"/>
          <p:cNvSpPr>
            <a:spLocks noGrp="1"/>
          </p:cNvSpPr>
          <p:nvPr>
            <p:ph type="sldNum" sz="quarter" idx="12"/>
          </p:nvPr>
        </p:nvSpPr>
        <p:spPr/>
        <p:txBody>
          <a:bodyPr/>
          <a:lstStyle/>
          <a:p>
            <a:fld id="{789553AA-6B68-49A2-88B6-C0DC29BC1B0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036154097"/>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1"/>
          <p:cNvSpPr>
            <a:spLocks noGrp="1"/>
          </p:cNvSpPr>
          <p:nvPr>
            <p:ph type="dt" sz="half" idx="10"/>
          </p:nvPr>
        </p:nvSpPr>
        <p:spPr/>
        <p:txBody>
          <a:bodyPr/>
          <a:lstStyle/>
          <a:p>
            <a:fld id="{F107581A-9162-408B-97B1-B0BD02128519}" type="datetimeFigureOut">
              <a:rPr lang="en-GB" smtClean="0">
                <a:solidFill>
                  <a:prstClr val="black">
                    <a:tint val="75000"/>
                  </a:prstClr>
                </a:solidFill>
              </a:rPr>
              <a:pPr/>
              <a:t>28/10/2014</a:t>
            </a:fld>
            <a:endParaRPr lang="en-GB">
              <a:solidFill>
                <a:prstClr val="black">
                  <a:tint val="75000"/>
                </a:prstClr>
              </a:solidFill>
            </a:endParaRPr>
          </a:p>
        </p:txBody>
      </p:sp>
      <p:sp>
        <p:nvSpPr>
          <p:cNvPr id="3" name="Marcador de Posição do Rodapé 2"/>
          <p:cNvSpPr>
            <a:spLocks noGrp="1"/>
          </p:cNvSpPr>
          <p:nvPr>
            <p:ph type="ftr" sz="quarter" idx="11"/>
          </p:nvPr>
        </p:nvSpPr>
        <p:spPr/>
        <p:txBody>
          <a:bodyPr/>
          <a:lstStyle/>
          <a:p>
            <a:endParaRPr lang="en-GB">
              <a:solidFill>
                <a:prstClr val="black">
                  <a:tint val="75000"/>
                </a:prstClr>
              </a:solidFill>
            </a:endParaRPr>
          </a:p>
        </p:txBody>
      </p:sp>
      <p:sp>
        <p:nvSpPr>
          <p:cNvPr id="4" name="Marcador de Posição do Número do Diapositivo 3"/>
          <p:cNvSpPr>
            <a:spLocks noGrp="1"/>
          </p:cNvSpPr>
          <p:nvPr>
            <p:ph type="sldNum" sz="quarter" idx="12"/>
          </p:nvPr>
        </p:nvSpPr>
        <p:spPr/>
        <p:txBody>
          <a:bodyPr/>
          <a:lstStyle/>
          <a:p>
            <a:fld id="{789553AA-6B68-49A2-88B6-C0DC29BC1B0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874674786"/>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2" y="273050"/>
            <a:ext cx="3008313" cy="1162050"/>
          </a:xfrm>
        </p:spPr>
        <p:txBody>
          <a:bodyPr anchor="b"/>
          <a:lstStyle>
            <a:lvl1pPr algn="l">
              <a:defRPr sz="2000" b="1"/>
            </a:lvl1pPr>
          </a:lstStyle>
          <a:p>
            <a:r>
              <a:rPr lang="pt-PT" smtClean="0"/>
              <a:t>Clique para editar o estilo</a:t>
            </a:r>
            <a:endParaRPr lang="pt-PT"/>
          </a:p>
        </p:txBody>
      </p:sp>
      <p:sp>
        <p:nvSpPr>
          <p:cNvPr id="3" name="Marcador de Posição de Conteúdo 2"/>
          <p:cNvSpPr>
            <a:spLocks noGrp="1"/>
          </p:cNvSpPr>
          <p:nvPr>
            <p:ph idx="1"/>
          </p:nvPr>
        </p:nvSpPr>
        <p:spPr>
          <a:xfrm>
            <a:off x="3575053" y="273053"/>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4" name="Marcador de Posição do Texto 3"/>
          <p:cNvSpPr>
            <a:spLocks noGrp="1"/>
          </p:cNvSpPr>
          <p:nvPr>
            <p:ph type="body" sz="half" idx="2"/>
          </p:nvPr>
        </p:nvSpPr>
        <p:spPr>
          <a:xfrm>
            <a:off x="457202" y="1435103"/>
            <a:ext cx="3008313" cy="4691063"/>
          </a:xfrm>
        </p:spPr>
        <p:txBody>
          <a:bodyPr/>
          <a:lstStyle>
            <a:lvl1pPr marL="0" indent="0">
              <a:buNone/>
              <a:defRPr sz="1400"/>
            </a:lvl1pPr>
            <a:lvl2pPr marL="457059" indent="0">
              <a:buNone/>
              <a:defRPr sz="1200"/>
            </a:lvl2pPr>
            <a:lvl3pPr marL="914116" indent="0">
              <a:buNone/>
              <a:defRPr sz="1000"/>
            </a:lvl3pPr>
            <a:lvl4pPr marL="1371174" indent="0">
              <a:buNone/>
              <a:defRPr sz="900"/>
            </a:lvl4pPr>
            <a:lvl5pPr marL="1828231" indent="0">
              <a:buNone/>
              <a:defRPr sz="900"/>
            </a:lvl5pPr>
            <a:lvl6pPr marL="2285289" indent="0">
              <a:buNone/>
              <a:defRPr sz="900"/>
            </a:lvl6pPr>
            <a:lvl7pPr marL="2742346" indent="0">
              <a:buNone/>
              <a:defRPr sz="900"/>
            </a:lvl7pPr>
            <a:lvl8pPr marL="3199404" indent="0">
              <a:buNone/>
              <a:defRPr sz="900"/>
            </a:lvl8pPr>
            <a:lvl9pPr marL="3656462" indent="0">
              <a:buNone/>
              <a:defRPr sz="900"/>
            </a:lvl9pPr>
          </a:lstStyle>
          <a:p>
            <a:pPr lvl="0"/>
            <a:r>
              <a:rPr lang="pt-PT" smtClean="0"/>
              <a:t>Clique para editar os estilos</a:t>
            </a:r>
          </a:p>
        </p:txBody>
      </p:sp>
      <p:sp>
        <p:nvSpPr>
          <p:cNvPr id="5" name="Marcador de Posição da Data 4"/>
          <p:cNvSpPr>
            <a:spLocks noGrp="1"/>
          </p:cNvSpPr>
          <p:nvPr>
            <p:ph type="dt" sz="half" idx="10"/>
          </p:nvPr>
        </p:nvSpPr>
        <p:spPr/>
        <p:txBody>
          <a:bodyPr/>
          <a:lstStyle/>
          <a:p>
            <a:fld id="{F107581A-9162-408B-97B1-B0BD02128519}" type="datetimeFigureOut">
              <a:rPr lang="en-GB" smtClean="0">
                <a:solidFill>
                  <a:prstClr val="black">
                    <a:tint val="75000"/>
                  </a:prstClr>
                </a:solidFill>
              </a:rPr>
              <a:pPr/>
              <a:t>28/10/2014</a:t>
            </a:fld>
            <a:endParaRPr lang="en-GB">
              <a:solidFill>
                <a:prstClr val="black">
                  <a:tint val="75000"/>
                </a:prstClr>
              </a:solidFill>
            </a:endParaRPr>
          </a:p>
        </p:txBody>
      </p:sp>
      <p:sp>
        <p:nvSpPr>
          <p:cNvPr id="6" name="Marcador de Posição do Rodapé 5"/>
          <p:cNvSpPr>
            <a:spLocks noGrp="1"/>
          </p:cNvSpPr>
          <p:nvPr>
            <p:ph type="ftr" sz="quarter" idx="11"/>
          </p:nvPr>
        </p:nvSpPr>
        <p:spPr/>
        <p:txBody>
          <a:bodyPr/>
          <a:lstStyle/>
          <a:p>
            <a:endParaRPr lang="en-GB">
              <a:solidFill>
                <a:prstClr val="black">
                  <a:tint val="75000"/>
                </a:prstClr>
              </a:solidFill>
            </a:endParaRPr>
          </a:p>
        </p:txBody>
      </p:sp>
      <p:sp>
        <p:nvSpPr>
          <p:cNvPr id="7" name="Marcador de Posição do Número do Diapositivo 6"/>
          <p:cNvSpPr>
            <a:spLocks noGrp="1"/>
          </p:cNvSpPr>
          <p:nvPr>
            <p:ph type="sldNum" sz="quarter" idx="12"/>
          </p:nvPr>
        </p:nvSpPr>
        <p:spPr/>
        <p:txBody>
          <a:bodyPr/>
          <a:lstStyle/>
          <a:p>
            <a:fld id="{789553AA-6B68-49A2-88B6-C0DC29BC1B0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860512201"/>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PT" smtClean="0"/>
              <a:t>Clique para editar o estilo</a:t>
            </a:r>
            <a:endParaRPr lang="pt-PT"/>
          </a:p>
        </p:txBody>
      </p:sp>
      <p:sp>
        <p:nvSpPr>
          <p:cNvPr id="3" name="Marcador de Posição da Imagem 2"/>
          <p:cNvSpPr>
            <a:spLocks noGrp="1"/>
          </p:cNvSpPr>
          <p:nvPr>
            <p:ph type="pic" idx="1"/>
          </p:nvPr>
        </p:nvSpPr>
        <p:spPr>
          <a:xfrm>
            <a:off x="1792288" y="612775"/>
            <a:ext cx="5486400" cy="4114800"/>
          </a:xfrm>
        </p:spPr>
        <p:txBody>
          <a:bodyPr/>
          <a:lstStyle>
            <a:lvl1pPr marL="0" indent="0">
              <a:buNone/>
              <a:defRPr sz="3200"/>
            </a:lvl1pPr>
            <a:lvl2pPr marL="457059" indent="0">
              <a:buNone/>
              <a:defRPr sz="2800"/>
            </a:lvl2pPr>
            <a:lvl3pPr marL="914116" indent="0">
              <a:buNone/>
              <a:defRPr sz="2400"/>
            </a:lvl3pPr>
            <a:lvl4pPr marL="1371174" indent="0">
              <a:buNone/>
              <a:defRPr sz="2000"/>
            </a:lvl4pPr>
            <a:lvl5pPr marL="1828231" indent="0">
              <a:buNone/>
              <a:defRPr sz="2000"/>
            </a:lvl5pPr>
            <a:lvl6pPr marL="2285289" indent="0">
              <a:buNone/>
              <a:defRPr sz="2000"/>
            </a:lvl6pPr>
            <a:lvl7pPr marL="2742346" indent="0">
              <a:buNone/>
              <a:defRPr sz="2000"/>
            </a:lvl7pPr>
            <a:lvl8pPr marL="3199404" indent="0">
              <a:buNone/>
              <a:defRPr sz="2000"/>
            </a:lvl8pPr>
            <a:lvl9pPr marL="3656462" indent="0">
              <a:buNone/>
              <a:defRPr sz="2000"/>
            </a:lvl9pPr>
          </a:lstStyle>
          <a:p>
            <a:endParaRPr lang="pt-PT"/>
          </a:p>
        </p:txBody>
      </p:sp>
      <p:sp>
        <p:nvSpPr>
          <p:cNvPr id="4" name="Marcador de Posição do Texto 3"/>
          <p:cNvSpPr>
            <a:spLocks noGrp="1"/>
          </p:cNvSpPr>
          <p:nvPr>
            <p:ph type="body" sz="half" idx="2"/>
          </p:nvPr>
        </p:nvSpPr>
        <p:spPr>
          <a:xfrm>
            <a:off x="1792288" y="5367338"/>
            <a:ext cx="5486400" cy="804862"/>
          </a:xfrm>
        </p:spPr>
        <p:txBody>
          <a:bodyPr/>
          <a:lstStyle>
            <a:lvl1pPr marL="0" indent="0">
              <a:buNone/>
              <a:defRPr sz="1400"/>
            </a:lvl1pPr>
            <a:lvl2pPr marL="457059" indent="0">
              <a:buNone/>
              <a:defRPr sz="1200"/>
            </a:lvl2pPr>
            <a:lvl3pPr marL="914116" indent="0">
              <a:buNone/>
              <a:defRPr sz="1000"/>
            </a:lvl3pPr>
            <a:lvl4pPr marL="1371174" indent="0">
              <a:buNone/>
              <a:defRPr sz="900"/>
            </a:lvl4pPr>
            <a:lvl5pPr marL="1828231" indent="0">
              <a:buNone/>
              <a:defRPr sz="900"/>
            </a:lvl5pPr>
            <a:lvl6pPr marL="2285289" indent="0">
              <a:buNone/>
              <a:defRPr sz="900"/>
            </a:lvl6pPr>
            <a:lvl7pPr marL="2742346" indent="0">
              <a:buNone/>
              <a:defRPr sz="900"/>
            </a:lvl7pPr>
            <a:lvl8pPr marL="3199404" indent="0">
              <a:buNone/>
              <a:defRPr sz="900"/>
            </a:lvl8pPr>
            <a:lvl9pPr marL="3656462" indent="0">
              <a:buNone/>
              <a:defRPr sz="900"/>
            </a:lvl9pPr>
          </a:lstStyle>
          <a:p>
            <a:pPr lvl="0"/>
            <a:r>
              <a:rPr lang="pt-PT" smtClean="0"/>
              <a:t>Clique para editar os estilos</a:t>
            </a:r>
          </a:p>
        </p:txBody>
      </p:sp>
      <p:sp>
        <p:nvSpPr>
          <p:cNvPr id="5" name="Marcador de Posição da Data 4"/>
          <p:cNvSpPr>
            <a:spLocks noGrp="1"/>
          </p:cNvSpPr>
          <p:nvPr>
            <p:ph type="dt" sz="half" idx="10"/>
          </p:nvPr>
        </p:nvSpPr>
        <p:spPr/>
        <p:txBody>
          <a:bodyPr/>
          <a:lstStyle/>
          <a:p>
            <a:fld id="{F107581A-9162-408B-97B1-B0BD02128519}" type="datetimeFigureOut">
              <a:rPr lang="en-GB" smtClean="0">
                <a:solidFill>
                  <a:prstClr val="black">
                    <a:tint val="75000"/>
                  </a:prstClr>
                </a:solidFill>
              </a:rPr>
              <a:pPr/>
              <a:t>28/10/2014</a:t>
            </a:fld>
            <a:endParaRPr lang="en-GB">
              <a:solidFill>
                <a:prstClr val="black">
                  <a:tint val="75000"/>
                </a:prstClr>
              </a:solidFill>
            </a:endParaRPr>
          </a:p>
        </p:txBody>
      </p:sp>
      <p:sp>
        <p:nvSpPr>
          <p:cNvPr id="6" name="Marcador de Posição do Rodapé 5"/>
          <p:cNvSpPr>
            <a:spLocks noGrp="1"/>
          </p:cNvSpPr>
          <p:nvPr>
            <p:ph type="ftr" sz="quarter" idx="11"/>
          </p:nvPr>
        </p:nvSpPr>
        <p:spPr/>
        <p:txBody>
          <a:bodyPr/>
          <a:lstStyle/>
          <a:p>
            <a:endParaRPr lang="en-GB">
              <a:solidFill>
                <a:prstClr val="black">
                  <a:tint val="75000"/>
                </a:prstClr>
              </a:solidFill>
            </a:endParaRPr>
          </a:p>
        </p:txBody>
      </p:sp>
      <p:sp>
        <p:nvSpPr>
          <p:cNvPr id="7" name="Marcador de Posição do Número do Diapositivo 6"/>
          <p:cNvSpPr>
            <a:spLocks noGrp="1"/>
          </p:cNvSpPr>
          <p:nvPr>
            <p:ph type="sldNum" sz="quarter" idx="12"/>
          </p:nvPr>
        </p:nvSpPr>
        <p:spPr/>
        <p:txBody>
          <a:bodyPr/>
          <a:lstStyle/>
          <a:p>
            <a:fld id="{789553AA-6B68-49A2-88B6-C0DC29BC1B0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014667333"/>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smtClean="0"/>
              <a:t>Clique para editar o estilo</a:t>
            </a:r>
            <a:endParaRPr lang="pt-PT"/>
          </a:p>
        </p:txBody>
      </p:sp>
      <p:sp>
        <p:nvSpPr>
          <p:cNvPr id="3" name="Marcador de Posição de Texto Vertical 2"/>
          <p:cNvSpPr>
            <a:spLocks noGrp="1"/>
          </p:cNvSpPr>
          <p:nvPr>
            <p:ph type="body" orient="vert" idx="1"/>
          </p:nvPr>
        </p:nvSpPr>
        <p:spPr/>
        <p:txBody>
          <a:bodyPr vert="eaVert"/>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4" name="Marcador de Posição da Data 3"/>
          <p:cNvSpPr>
            <a:spLocks noGrp="1"/>
          </p:cNvSpPr>
          <p:nvPr>
            <p:ph type="dt" sz="half" idx="10"/>
          </p:nvPr>
        </p:nvSpPr>
        <p:spPr/>
        <p:txBody>
          <a:bodyPr/>
          <a:lstStyle/>
          <a:p>
            <a:fld id="{F107581A-9162-408B-97B1-B0BD02128519}" type="datetimeFigureOut">
              <a:rPr lang="en-GB" smtClean="0">
                <a:solidFill>
                  <a:prstClr val="black">
                    <a:tint val="75000"/>
                  </a:prstClr>
                </a:solidFill>
              </a:rPr>
              <a:pPr/>
              <a:t>28/10/2014</a:t>
            </a:fld>
            <a:endParaRPr lang="en-GB">
              <a:solidFill>
                <a:prstClr val="black">
                  <a:tint val="75000"/>
                </a:prstClr>
              </a:solidFill>
            </a:endParaRPr>
          </a:p>
        </p:txBody>
      </p:sp>
      <p:sp>
        <p:nvSpPr>
          <p:cNvPr id="5" name="Marcador de Posição do Rodapé 4"/>
          <p:cNvSpPr>
            <a:spLocks noGrp="1"/>
          </p:cNvSpPr>
          <p:nvPr>
            <p:ph type="ftr" sz="quarter" idx="11"/>
          </p:nvPr>
        </p:nvSpPr>
        <p:spPr/>
        <p:txBody>
          <a:bodyPr/>
          <a:lstStyle/>
          <a:p>
            <a:endParaRPr lang="en-GB">
              <a:solidFill>
                <a:prstClr val="black">
                  <a:tint val="75000"/>
                </a:prstClr>
              </a:solidFill>
            </a:endParaRPr>
          </a:p>
        </p:txBody>
      </p:sp>
      <p:sp>
        <p:nvSpPr>
          <p:cNvPr id="6" name="Marcador de Posição do Número do Diapositivo 5"/>
          <p:cNvSpPr>
            <a:spLocks noGrp="1"/>
          </p:cNvSpPr>
          <p:nvPr>
            <p:ph type="sldNum" sz="quarter" idx="12"/>
          </p:nvPr>
        </p:nvSpPr>
        <p:spPr/>
        <p:txBody>
          <a:bodyPr/>
          <a:lstStyle/>
          <a:p>
            <a:fld id="{789553AA-6B68-49A2-88B6-C0DC29BC1B0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066677390"/>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1" y="274641"/>
            <a:ext cx="2057400" cy="5851525"/>
          </a:xfrm>
        </p:spPr>
        <p:txBody>
          <a:bodyPr vert="eaVert"/>
          <a:lstStyle/>
          <a:p>
            <a:r>
              <a:rPr lang="pt-PT" smtClean="0"/>
              <a:t>Clique para editar o estilo</a:t>
            </a:r>
            <a:endParaRPr lang="pt-PT"/>
          </a:p>
        </p:txBody>
      </p:sp>
      <p:sp>
        <p:nvSpPr>
          <p:cNvPr id="3" name="Marcador de Posição de Texto Vertical 2"/>
          <p:cNvSpPr>
            <a:spLocks noGrp="1"/>
          </p:cNvSpPr>
          <p:nvPr>
            <p:ph type="body" orient="vert" idx="1"/>
          </p:nvPr>
        </p:nvSpPr>
        <p:spPr>
          <a:xfrm>
            <a:off x="457200" y="274641"/>
            <a:ext cx="6019800" cy="5851525"/>
          </a:xfrm>
        </p:spPr>
        <p:txBody>
          <a:bodyPr vert="eaVert"/>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4" name="Marcador de Posição da Data 3"/>
          <p:cNvSpPr>
            <a:spLocks noGrp="1"/>
          </p:cNvSpPr>
          <p:nvPr>
            <p:ph type="dt" sz="half" idx="10"/>
          </p:nvPr>
        </p:nvSpPr>
        <p:spPr/>
        <p:txBody>
          <a:bodyPr/>
          <a:lstStyle/>
          <a:p>
            <a:fld id="{F107581A-9162-408B-97B1-B0BD02128519}" type="datetimeFigureOut">
              <a:rPr lang="en-GB" smtClean="0">
                <a:solidFill>
                  <a:prstClr val="black">
                    <a:tint val="75000"/>
                  </a:prstClr>
                </a:solidFill>
              </a:rPr>
              <a:pPr/>
              <a:t>28/10/2014</a:t>
            </a:fld>
            <a:endParaRPr lang="en-GB">
              <a:solidFill>
                <a:prstClr val="black">
                  <a:tint val="75000"/>
                </a:prstClr>
              </a:solidFill>
            </a:endParaRPr>
          </a:p>
        </p:txBody>
      </p:sp>
      <p:sp>
        <p:nvSpPr>
          <p:cNvPr id="5" name="Marcador de Posição do Rodapé 4"/>
          <p:cNvSpPr>
            <a:spLocks noGrp="1"/>
          </p:cNvSpPr>
          <p:nvPr>
            <p:ph type="ftr" sz="quarter" idx="11"/>
          </p:nvPr>
        </p:nvSpPr>
        <p:spPr/>
        <p:txBody>
          <a:bodyPr/>
          <a:lstStyle/>
          <a:p>
            <a:endParaRPr lang="en-GB">
              <a:solidFill>
                <a:prstClr val="black">
                  <a:tint val="75000"/>
                </a:prstClr>
              </a:solidFill>
            </a:endParaRPr>
          </a:p>
        </p:txBody>
      </p:sp>
      <p:sp>
        <p:nvSpPr>
          <p:cNvPr id="6" name="Marcador de Posição do Número do Diapositivo 5"/>
          <p:cNvSpPr>
            <a:spLocks noGrp="1"/>
          </p:cNvSpPr>
          <p:nvPr>
            <p:ph type="sldNum" sz="quarter" idx="12"/>
          </p:nvPr>
        </p:nvSpPr>
        <p:spPr/>
        <p:txBody>
          <a:bodyPr/>
          <a:lstStyle/>
          <a:p>
            <a:fld id="{789553AA-6B68-49A2-88B6-C0DC29BC1B0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713942513"/>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2B834ED-D3BE-0C4C-ACC5-5499DC591D6B}" type="datetimeFigureOut">
              <a:rPr lang="en-US" smtClean="0">
                <a:solidFill>
                  <a:prstClr val="black">
                    <a:tint val="75000"/>
                  </a:prstClr>
                </a:solidFill>
              </a:rPr>
              <a:pPr/>
              <a:t>10/28/2014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549DCFF-1C96-394F-8431-3F6CBEA5E1D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11395003"/>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B834ED-D3BE-0C4C-ACC5-5499DC591D6B}" type="datetimeFigureOut">
              <a:rPr lang="en-US" smtClean="0">
                <a:solidFill>
                  <a:prstClr val="black">
                    <a:tint val="75000"/>
                  </a:prstClr>
                </a:solidFill>
              </a:rPr>
              <a:pPr/>
              <a:t>10/28/2014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549DCFF-1C96-394F-8431-3F6CBEA5E1D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633096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b="0">
                <a:latin typeface="Arial" charset="0"/>
                <a:cs typeface="+mn-cs"/>
              </a:defRPr>
            </a:lvl1pPr>
          </a:lstStyle>
          <a:p>
            <a:pPr>
              <a:defRPr/>
            </a:pPr>
            <a:endParaRPr lang="en-US"/>
          </a:p>
        </p:txBody>
      </p:sp>
      <p:sp>
        <p:nvSpPr>
          <p:cNvPr id="5" name="Footer Placeholder 4"/>
          <p:cNvSpPr>
            <a:spLocks noGrp="1"/>
          </p:cNvSpPr>
          <p:nvPr>
            <p:ph type="ftr" sz="quarter" idx="11"/>
          </p:nvPr>
        </p:nvSpPr>
        <p:spPr/>
        <p:txBody>
          <a:bodyPr/>
          <a:lstStyle>
            <a:lvl1pPr algn="l">
              <a:defRPr b="0">
                <a:latin typeface="Arial" charset="0"/>
                <a:cs typeface="+mn-cs"/>
              </a:defRPr>
            </a:lvl1pPr>
          </a:lstStyle>
          <a:p>
            <a:pPr>
              <a:defRPr/>
            </a:pPr>
            <a:endParaRPr lang="en-US"/>
          </a:p>
        </p:txBody>
      </p:sp>
      <p:sp>
        <p:nvSpPr>
          <p:cNvPr id="6" name="Slide Number Placeholder 5"/>
          <p:cNvSpPr>
            <a:spLocks noGrp="1"/>
          </p:cNvSpPr>
          <p:nvPr>
            <p:ph type="sldNum" sz="quarter" idx="12"/>
          </p:nvPr>
        </p:nvSpPr>
        <p:spPr/>
        <p:txBody>
          <a:bodyPr/>
          <a:lstStyle>
            <a:lvl1pPr>
              <a:defRPr b="0">
                <a:latin typeface="Arial" charset="0"/>
                <a:cs typeface="+mn-cs"/>
              </a:defRPr>
            </a:lvl1pPr>
          </a:lstStyle>
          <a:p>
            <a:pPr>
              <a:defRPr/>
            </a:pPr>
            <a:fld id="{0432D319-60C4-48F2-A244-D7A39BF9A9BC}" type="slidenum">
              <a:rPr lang="en-US"/>
              <a:pPr>
                <a:defRPr/>
              </a:pPr>
              <a:t>‹#›</a:t>
            </a:fld>
            <a:endParaRPr lang="en-US"/>
          </a:p>
        </p:txBody>
      </p:sp>
    </p:spTree>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2B834ED-D3BE-0C4C-ACC5-5499DC591D6B}" type="datetimeFigureOut">
              <a:rPr lang="en-US" smtClean="0">
                <a:solidFill>
                  <a:prstClr val="black">
                    <a:tint val="75000"/>
                  </a:prstClr>
                </a:solidFill>
              </a:rPr>
              <a:pPr/>
              <a:t>10/28/2014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549DCFF-1C96-394F-8431-3F6CBEA5E1D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77775181"/>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2B834ED-D3BE-0C4C-ACC5-5499DC591D6B}" type="datetimeFigureOut">
              <a:rPr lang="en-US" smtClean="0">
                <a:solidFill>
                  <a:prstClr val="black">
                    <a:tint val="75000"/>
                  </a:prstClr>
                </a:solidFill>
              </a:rPr>
              <a:pPr/>
              <a:t>10/28/2014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549DCFF-1C96-394F-8431-3F6CBEA5E1D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18789181"/>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2B834ED-D3BE-0C4C-ACC5-5499DC591D6B}" type="datetimeFigureOut">
              <a:rPr lang="en-US" smtClean="0">
                <a:solidFill>
                  <a:prstClr val="black">
                    <a:tint val="75000"/>
                  </a:prstClr>
                </a:solidFill>
              </a:rPr>
              <a:pPr/>
              <a:t>10/28/2014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0549DCFF-1C96-394F-8431-3F6CBEA5E1D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86110712"/>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2B834ED-D3BE-0C4C-ACC5-5499DC591D6B}" type="datetimeFigureOut">
              <a:rPr lang="en-US" smtClean="0">
                <a:solidFill>
                  <a:prstClr val="black">
                    <a:tint val="75000"/>
                  </a:prstClr>
                </a:solidFill>
              </a:rPr>
              <a:pPr/>
              <a:t>10/28/2014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0549DCFF-1C96-394F-8431-3F6CBEA5E1D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41884035"/>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B834ED-D3BE-0C4C-ACC5-5499DC591D6B}" type="datetimeFigureOut">
              <a:rPr lang="en-US" smtClean="0">
                <a:solidFill>
                  <a:prstClr val="black">
                    <a:tint val="75000"/>
                  </a:prstClr>
                </a:solidFill>
              </a:rPr>
              <a:pPr/>
              <a:t>10/28/2014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0549DCFF-1C96-394F-8431-3F6CBEA5E1D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94064841"/>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B834ED-D3BE-0C4C-ACC5-5499DC591D6B}" type="datetimeFigureOut">
              <a:rPr lang="en-US" smtClean="0">
                <a:solidFill>
                  <a:prstClr val="black">
                    <a:tint val="75000"/>
                  </a:prstClr>
                </a:solidFill>
              </a:rPr>
              <a:pPr/>
              <a:t>10/28/2014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549DCFF-1C96-394F-8431-3F6CBEA5E1D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76565370"/>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B834ED-D3BE-0C4C-ACC5-5499DC591D6B}" type="datetimeFigureOut">
              <a:rPr lang="en-US" smtClean="0">
                <a:solidFill>
                  <a:prstClr val="black">
                    <a:tint val="75000"/>
                  </a:prstClr>
                </a:solidFill>
              </a:rPr>
              <a:pPr/>
              <a:t>10/28/2014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549DCFF-1C96-394F-8431-3F6CBEA5E1D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87149948"/>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B834ED-D3BE-0C4C-ACC5-5499DC591D6B}" type="datetimeFigureOut">
              <a:rPr lang="en-US" smtClean="0">
                <a:solidFill>
                  <a:prstClr val="black">
                    <a:tint val="75000"/>
                  </a:prstClr>
                </a:solidFill>
              </a:rPr>
              <a:pPr/>
              <a:t>10/28/2014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549DCFF-1C96-394F-8431-3F6CBEA5E1D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16103317"/>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B834ED-D3BE-0C4C-ACC5-5499DC591D6B}" type="datetimeFigureOut">
              <a:rPr lang="en-US" smtClean="0">
                <a:solidFill>
                  <a:prstClr val="black">
                    <a:tint val="75000"/>
                  </a:prstClr>
                </a:solidFill>
              </a:rPr>
              <a:pPr/>
              <a:t>10/28/2014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549DCFF-1C96-394F-8431-3F6CBEA5E1D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5642112"/>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46542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b="0">
                <a:latin typeface="Arial" charset="0"/>
                <a:cs typeface="+mn-cs"/>
              </a:defRPr>
            </a:lvl1pPr>
          </a:lstStyle>
          <a:p>
            <a:pPr>
              <a:defRPr/>
            </a:pPr>
            <a:endParaRPr lang="en-US"/>
          </a:p>
        </p:txBody>
      </p:sp>
      <p:sp>
        <p:nvSpPr>
          <p:cNvPr id="5" name="Footer Placeholder 4"/>
          <p:cNvSpPr>
            <a:spLocks noGrp="1"/>
          </p:cNvSpPr>
          <p:nvPr>
            <p:ph type="ftr" sz="quarter" idx="11"/>
          </p:nvPr>
        </p:nvSpPr>
        <p:spPr/>
        <p:txBody>
          <a:bodyPr/>
          <a:lstStyle>
            <a:lvl1pPr algn="l">
              <a:defRPr b="0">
                <a:latin typeface="Arial" charset="0"/>
                <a:cs typeface="+mn-cs"/>
              </a:defRPr>
            </a:lvl1pPr>
          </a:lstStyle>
          <a:p>
            <a:pPr>
              <a:defRPr/>
            </a:pPr>
            <a:endParaRPr lang="en-US"/>
          </a:p>
        </p:txBody>
      </p:sp>
      <p:sp>
        <p:nvSpPr>
          <p:cNvPr id="6" name="Slide Number Placeholder 5"/>
          <p:cNvSpPr>
            <a:spLocks noGrp="1"/>
          </p:cNvSpPr>
          <p:nvPr>
            <p:ph type="sldNum" sz="quarter" idx="12"/>
          </p:nvPr>
        </p:nvSpPr>
        <p:spPr/>
        <p:txBody>
          <a:bodyPr/>
          <a:lstStyle>
            <a:lvl1pPr>
              <a:defRPr b="0">
                <a:latin typeface="Arial" charset="0"/>
                <a:cs typeface="+mn-cs"/>
              </a:defRPr>
            </a:lvl1pPr>
          </a:lstStyle>
          <a:p>
            <a:pPr>
              <a:defRPr/>
            </a:pPr>
            <a:fld id="{C5FEDFB1-78D1-4CA0-ACA9-EC3423F78CDC}" type="slidenum">
              <a:rPr lang="en-US"/>
              <a:pPr>
                <a:defRPr/>
              </a:pPr>
              <a:t>‹#›</a:t>
            </a:fld>
            <a:endParaRPr lang="en-US"/>
          </a:p>
        </p:txBody>
      </p:sp>
    </p:spTree>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2B834ED-D3BE-0C4C-ACC5-5499DC591D6B}" type="datetimeFigureOut">
              <a:rPr lang="en-US" smtClean="0">
                <a:solidFill>
                  <a:prstClr val="black">
                    <a:tint val="75000"/>
                  </a:prstClr>
                </a:solidFill>
              </a:rPr>
              <a:pPr/>
              <a:t>10/28/2014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0549DCFF-1C96-394F-8431-3F6CBEA5E1D0}" type="slidenum">
              <a:rPr lang="en-US" smtClean="0">
                <a:solidFill>
                  <a:prstClr val="black">
                    <a:tint val="75000"/>
                  </a:prstClr>
                </a:solidFill>
              </a:rPr>
              <a:pPr/>
              <a:t>‹#›</a:t>
            </a:fld>
            <a:endParaRPr lang="en-US">
              <a:solidFill>
                <a:prstClr val="black">
                  <a:tint val="75000"/>
                </a:prstClr>
              </a:solidFill>
            </a:endParaRPr>
          </a:p>
        </p:txBody>
      </p:sp>
      <p:sp>
        <p:nvSpPr>
          <p:cNvPr id="6" name="Title 1"/>
          <p:cNvSpPr txBox="1">
            <a:spLocks/>
          </p:cNvSpPr>
          <p:nvPr userDrawn="1"/>
        </p:nvSpPr>
        <p:spPr>
          <a:xfrm>
            <a:off x="457200" y="1680826"/>
            <a:ext cx="8229600" cy="2220211"/>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fontAlgn="auto">
              <a:spcAft>
                <a:spcPts val="0"/>
              </a:spcAft>
            </a:pPr>
            <a:r>
              <a:rPr lang="en-US" dirty="0" smtClean="0">
                <a:solidFill>
                  <a:prstClr val="black"/>
                </a:solidFill>
              </a:rPr>
              <a:t>This activity is provided </a:t>
            </a:r>
          </a:p>
          <a:p>
            <a:pPr fontAlgn="auto">
              <a:spcAft>
                <a:spcPts val="0"/>
              </a:spcAft>
            </a:pPr>
            <a:r>
              <a:rPr lang="en-US" dirty="0" smtClean="0">
                <a:solidFill>
                  <a:prstClr val="black"/>
                </a:solidFill>
              </a:rPr>
              <a:t>by </a:t>
            </a:r>
            <a:r>
              <a:rPr lang="en-US" dirty="0" err="1" smtClean="0">
                <a:solidFill>
                  <a:prstClr val="black"/>
                </a:solidFill>
              </a:rPr>
              <a:t>prIME</a:t>
            </a:r>
            <a:r>
              <a:rPr lang="en-US" dirty="0" smtClean="0">
                <a:solidFill>
                  <a:prstClr val="black"/>
                </a:solidFill>
              </a:rPr>
              <a:t> Oncology.</a:t>
            </a:r>
            <a:endParaRPr lang="en-US" dirty="0">
              <a:solidFill>
                <a:prstClr val="black"/>
              </a:solidFill>
            </a:endParaRPr>
          </a:p>
        </p:txBody>
      </p:sp>
      <p:pic>
        <p:nvPicPr>
          <p:cNvPr id="7" name="Picture 6" descr="Prime_Logo_PPT.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58308" y="4111583"/>
            <a:ext cx="2219018" cy="1438704"/>
          </a:xfrm>
          <a:prstGeom prst="rect">
            <a:avLst/>
          </a:prstGeom>
        </p:spPr>
      </p:pic>
    </p:spTree>
    <p:extLst>
      <p:ext uri="{BB962C8B-B14F-4D97-AF65-F5344CB8AC3E}">
        <p14:creationId xmlns:p14="http://schemas.microsoft.com/office/powerpoint/2010/main" val="2298336008"/>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2B834ED-D3BE-0C4C-ACC5-5499DC591D6B}" type="datetimeFigureOut">
              <a:rPr lang="en-US" smtClean="0">
                <a:solidFill>
                  <a:prstClr val="black">
                    <a:tint val="75000"/>
                  </a:prstClr>
                </a:solidFill>
              </a:rPr>
              <a:pPr/>
              <a:t>10/28/2014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0549DCFF-1C96-394F-8431-3F6CBEA5E1D0}" type="slidenum">
              <a:rPr lang="en-US" smtClean="0">
                <a:solidFill>
                  <a:prstClr val="black">
                    <a:tint val="75000"/>
                  </a:prstClr>
                </a:solidFill>
              </a:rPr>
              <a:pPr/>
              <a:t>‹#›</a:t>
            </a:fld>
            <a:endParaRPr lang="en-US">
              <a:solidFill>
                <a:prstClr val="black">
                  <a:tint val="75000"/>
                </a:prstClr>
              </a:solidFill>
            </a:endParaRPr>
          </a:p>
        </p:txBody>
      </p:sp>
      <p:sp>
        <p:nvSpPr>
          <p:cNvPr id="6" name="Title 1"/>
          <p:cNvSpPr txBox="1">
            <a:spLocks/>
          </p:cNvSpPr>
          <p:nvPr userDrawn="1"/>
        </p:nvSpPr>
        <p:spPr>
          <a:xfrm>
            <a:off x="457200" y="1680826"/>
            <a:ext cx="8229600" cy="2220211"/>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fontAlgn="auto">
              <a:spcAft>
                <a:spcPts val="0"/>
              </a:spcAft>
            </a:pPr>
            <a:r>
              <a:rPr lang="en-US" dirty="0" smtClean="0">
                <a:solidFill>
                  <a:prstClr val="black"/>
                </a:solidFill>
              </a:rPr>
              <a:t>This educational activity </a:t>
            </a:r>
          </a:p>
          <a:p>
            <a:pPr fontAlgn="auto">
              <a:spcAft>
                <a:spcPts val="0"/>
              </a:spcAft>
            </a:pPr>
            <a:r>
              <a:rPr lang="en-US" dirty="0" smtClean="0">
                <a:solidFill>
                  <a:prstClr val="black"/>
                </a:solidFill>
              </a:rPr>
              <a:t>is supported </a:t>
            </a:r>
          </a:p>
          <a:p>
            <a:pPr fontAlgn="auto">
              <a:spcAft>
                <a:spcPts val="0"/>
              </a:spcAft>
            </a:pPr>
            <a:r>
              <a:rPr lang="en-US" dirty="0" smtClean="0">
                <a:solidFill>
                  <a:prstClr val="black"/>
                </a:solidFill>
              </a:rPr>
              <a:t>by F. Hoffmann-La Roche Ltd.</a:t>
            </a:r>
            <a:endParaRPr lang="en-US" dirty="0">
              <a:solidFill>
                <a:prstClr val="black"/>
              </a:solidFill>
            </a:endParaRPr>
          </a:p>
        </p:txBody>
      </p:sp>
      <p:pic>
        <p:nvPicPr>
          <p:cNvPr id="7" name="Picture 6" descr="Roche Logo PPT.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50097" y="4332693"/>
            <a:ext cx="2569703" cy="1333390"/>
          </a:xfrm>
          <a:prstGeom prst="rect">
            <a:avLst/>
          </a:prstGeom>
        </p:spPr>
      </p:pic>
    </p:spTree>
    <p:extLst>
      <p:ext uri="{BB962C8B-B14F-4D97-AF65-F5344CB8AC3E}">
        <p14:creationId xmlns:p14="http://schemas.microsoft.com/office/powerpoint/2010/main" val="22848267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b="0">
                <a:latin typeface="Arial" charset="0"/>
                <a:cs typeface="+mn-cs"/>
              </a:defRPr>
            </a:lvl1pPr>
          </a:lstStyle>
          <a:p>
            <a:pPr>
              <a:defRPr/>
            </a:pPr>
            <a:endParaRPr lang="en-US"/>
          </a:p>
        </p:txBody>
      </p:sp>
      <p:sp>
        <p:nvSpPr>
          <p:cNvPr id="6" name="Rectangle 5"/>
          <p:cNvSpPr>
            <a:spLocks noGrp="1" noChangeArrowheads="1"/>
          </p:cNvSpPr>
          <p:nvPr>
            <p:ph type="ftr" sz="quarter" idx="11"/>
          </p:nvPr>
        </p:nvSpPr>
        <p:spPr/>
        <p:txBody>
          <a:bodyPr/>
          <a:lstStyle>
            <a:lvl1pPr algn="l">
              <a:defRPr b="0">
                <a:latin typeface="Arial" charset="0"/>
                <a:cs typeface="+mn-cs"/>
              </a:defRPr>
            </a:lvl1pPr>
          </a:lstStyle>
          <a:p>
            <a:pPr>
              <a:defRPr/>
            </a:pPr>
            <a:endParaRPr lang="en-US"/>
          </a:p>
        </p:txBody>
      </p:sp>
      <p:sp>
        <p:nvSpPr>
          <p:cNvPr id="7" name="Rectangle 6"/>
          <p:cNvSpPr>
            <a:spLocks noGrp="1" noChangeArrowheads="1"/>
          </p:cNvSpPr>
          <p:nvPr>
            <p:ph type="sldNum" sz="quarter" idx="12"/>
          </p:nvPr>
        </p:nvSpPr>
        <p:spPr/>
        <p:txBody>
          <a:bodyPr/>
          <a:lstStyle>
            <a:lvl1pPr>
              <a:defRPr b="0">
                <a:latin typeface="Arial" charset="0"/>
                <a:cs typeface="+mn-cs"/>
              </a:defRPr>
            </a:lvl1pPr>
          </a:lstStyle>
          <a:p>
            <a:pPr>
              <a:defRPr/>
            </a:pPr>
            <a:fld id="{E6CFE042-6C1E-479B-AD5E-009269FDEDD4}" type="slidenum">
              <a:rPr lang="en-US"/>
              <a:pPr>
                <a:defRPr/>
              </a:pPr>
              <a:t>‹#›</a:t>
            </a:fld>
            <a:endParaRPr lang="en-US"/>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9"/>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009C46A-8027-4BD5-BF7C-FCCBE50B4764}" type="slidenum">
              <a:rPr lang="en-US"/>
              <a:pPr>
                <a:defRPr/>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7472A1A-535E-4552-A474-E1873004F4DB}" type="slidenum">
              <a:rPr lang="en-US"/>
              <a:pPr>
                <a:defRPr/>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14"/>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248E356-D012-47AF-8265-E6F7F8979C13}" type="slidenum">
              <a:rPr lang="en-US"/>
              <a:pPr>
                <a:defRPr/>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7"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82DE931-EA1B-4139-894B-267393A8A46B}" type="slidenum">
              <a:rPr lang="en-US"/>
              <a:pPr>
                <a:defRPr/>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2"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2"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3F93F01A-6CD3-442C-AD0B-8FFB282A4EE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p:txBody>
          <a:bodyPr/>
          <a:lstStyle>
            <a:lvl1pPr algn="ctr">
              <a:defRPr b="1">
                <a:cs typeface="Times New Roman" pitchFamily="18" charset="0"/>
              </a:defRPr>
            </a:lvl1pPr>
          </a:lstStyle>
          <a:p>
            <a:pPr>
              <a:defRPr/>
            </a:pPr>
            <a:endParaRPr lang="en-US"/>
          </a:p>
        </p:txBody>
      </p:sp>
      <p:sp>
        <p:nvSpPr>
          <p:cNvPr id="5" name="Rectangle 5"/>
          <p:cNvSpPr>
            <a:spLocks noGrp="1" noChangeArrowheads="1"/>
          </p:cNvSpPr>
          <p:nvPr>
            <p:ph type="ftr" sz="quarter" idx="11"/>
          </p:nvPr>
        </p:nvSpPr>
        <p:spPr/>
        <p:txBody>
          <a:bodyPr/>
          <a:lstStyle>
            <a:lvl1pPr>
              <a:defRPr b="1">
                <a:cs typeface="Times New Roman" pitchFamily="18" charset="0"/>
              </a:defRPr>
            </a:lvl1pPr>
          </a:lstStyle>
          <a:p>
            <a:pPr>
              <a:defRPr/>
            </a:pPr>
            <a:endParaRPr lang="en-US"/>
          </a:p>
        </p:txBody>
      </p:sp>
      <p:sp>
        <p:nvSpPr>
          <p:cNvPr id="6" name="Rectangle 6"/>
          <p:cNvSpPr>
            <a:spLocks noGrp="1" noChangeArrowheads="1"/>
          </p:cNvSpPr>
          <p:nvPr>
            <p:ph type="sldNum" sz="quarter" idx="12"/>
          </p:nvPr>
        </p:nvSpPr>
        <p:spPr/>
        <p:txBody>
          <a:bodyPr/>
          <a:lstStyle>
            <a:lvl1pPr>
              <a:defRPr b="1">
                <a:cs typeface="Times New Roman" pitchFamily="18" charset="0"/>
              </a:defRPr>
            </a:lvl1pPr>
          </a:lstStyle>
          <a:p>
            <a:pPr>
              <a:defRPr/>
            </a:pPr>
            <a:fld id="{66CBD469-AB78-42C1-8A86-7995E107457F}" type="slidenum">
              <a:rPr lang="en-US"/>
              <a:pPr>
                <a:defRPr/>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0053E6FF-BD7F-4107-91A9-A78988091FBE}" type="slidenum">
              <a:rPr lang="en-US"/>
              <a:pPr>
                <a:defRPr/>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68614BE0-877D-42F2-8C0B-BE53772453CE}" type="slidenum">
              <a:rPr lang="en-US"/>
              <a:pPr>
                <a:defRPr/>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7"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6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7"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65CFA35-02DB-4762-A60F-BAE994ECEBA4}" type="slidenum">
              <a:rPr lang="en-US"/>
              <a:pPr>
                <a:defRPr/>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3409772-31D5-4780-BAB8-CC87E5AAF581}" type="slidenum">
              <a:rPr lang="en-US"/>
              <a:pPr>
                <a:defRPr/>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D92BC20-BE93-4D93-9AE5-D31599411E40}" type="slidenum">
              <a:rPr lang="en-US"/>
              <a:pPr>
                <a:defRPr/>
              </a:pPr>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52"/>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7" y="274652"/>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19A3251-0446-4DC8-9117-0D6FCE1B3CA2}" type="slidenum">
              <a:rPr lang="en-US"/>
              <a:pPr>
                <a:defRPr/>
              </a:pPr>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7" y="274638"/>
            <a:ext cx="82296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7"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7207" y="3938602"/>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938602"/>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p:txBody>
          <a:bodyPr/>
          <a:lstStyle>
            <a:lvl1pPr>
              <a:defRPr/>
            </a:lvl1pPr>
          </a:lstStyle>
          <a:p>
            <a:pPr>
              <a:defRPr/>
            </a:pPr>
            <a:endParaRPr lang="en-US"/>
          </a:p>
        </p:txBody>
      </p:sp>
      <p:sp>
        <p:nvSpPr>
          <p:cNvPr id="8" name="Rectangle 5"/>
          <p:cNvSpPr>
            <a:spLocks noGrp="1" noChangeArrowheads="1"/>
          </p:cNvSpPr>
          <p:nvPr>
            <p:ph type="ftr" sz="quarter" idx="11"/>
          </p:nvPr>
        </p:nvSpPr>
        <p:spPr/>
        <p:txBody>
          <a:bodyPr/>
          <a:lstStyle>
            <a:lvl1pPr>
              <a:defRPr/>
            </a:lvl1pPr>
          </a:lstStyle>
          <a:p>
            <a:pPr>
              <a:defRPr/>
            </a:pPr>
            <a:endParaRPr lang="en-US"/>
          </a:p>
        </p:txBody>
      </p:sp>
      <p:sp>
        <p:nvSpPr>
          <p:cNvPr id="9" name="Rectangle 6"/>
          <p:cNvSpPr>
            <a:spLocks noGrp="1" noChangeArrowheads="1"/>
          </p:cNvSpPr>
          <p:nvPr>
            <p:ph type="sldNum" sz="quarter" idx="12"/>
          </p:nvPr>
        </p:nvSpPr>
        <p:spPr/>
        <p:txBody>
          <a:bodyPr/>
          <a:lstStyle>
            <a:lvl1pPr>
              <a:defRPr/>
            </a:lvl1pPr>
          </a:lstStyle>
          <a:p>
            <a:pPr>
              <a:defRPr/>
            </a:pPr>
            <a:fld id="{9CDE58E8-E909-45EC-828C-13CDF2207432}" type="slidenum">
              <a:rPr lang="en-US"/>
              <a:pPr>
                <a:defRPr/>
              </a:pPr>
              <a:t>‹#›</a:t>
            </a:fld>
            <a:endParaRPr lang="en-US"/>
          </a:p>
        </p:txBody>
      </p:sp>
    </p:spTree>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fld id="{CC3AE33C-8637-49FE-B071-8049DFFA34AC}" type="datetimeFigureOut">
              <a:rPr lang="fr-FR" smtClean="0">
                <a:solidFill>
                  <a:prstClr val="black">
                    <a:tint val="75000"/>
                  </a:prstClr>
                </a:solidFill>
              </a:rPr>
              <a:pPr>
                <a:defRPr/>
              </a:pPr>
              <a:t>28/10/2014</a:t>
            </a:fld>
            <a:endParaRPr lang="fr-BE">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fr-BE">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9FCEE718-8AE9-4551-A613-B8635813A965}" type="slidenum">
              <a:rPr lang="fr-BE" smtClean="0">
                <a:solidFill>
                  <a:prstClr val="black">
                    <a:tint val="75000"/>
                  </a:prstClr>
                </a:solidFill>
              </a:rPr>
              <a:pPr>
                <a:defRPr/>
              </a:pPr>
              <a:t>‹#›</a:t>
            </a:fld>
            <a:endParaRPr lang="fr-BE">
              <a:solidFill>
                <a:prstClr val="black">
                  <a:tint val="75000"/>
                </a:prstClr>
              </a:solidFill>
            </a:endParaRPr>
          </a:p>
        </p:txBody>
      </p:sp>
    </p:spTree>
    <p:extLst>
      <p:ext uri="{BB962C8B-B14F-4D97-AF65-F5344CB8AC3E}">
        <p14:creationId xmlns:p14="http://schemas.microsoft.com/office/powerpoint/2010/main" val="76672790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CC3AE33C-8637-49FE-B071-8049DFFA34AC}" type="datetimeFigureOut">
              <a:rPr lang="fr-FR" smtClean="0">
                <a:solidFill>
                  <a:prstClr val="black">
                    <a:tint val="75000"/>
                  </a:prstClr>
                </a:solidFill>
              </a:rPr>
              <a:pPr>
                <a:defRPr/>
              </a:pPr>
              <a:t>28/10/2014</a:t>
            </a:fld>
            <a:endParaRPr lang="fr-BE">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fr-BE">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9FCEE718-8AE9-4551-A613-B8635813A965}" type="slidenum">
              <a:rPr lang="fr-BE" smtClean="0">
                <a:solidFill>
                  <a:prstClr val="black">
                    <a:tint val="75000"/>
                  </a:prstClr>
                </a:solidFill>
              </a:rPr>
              <a:pPr>
                <a:defRPr/>
              </a:pPr>
              <a:t>‹#›</a:t>
            </a:fld>
            <a:endParaRPr lang="fr-BE">
              <a:solidFill>
                <a:prstClr val="black">
                  <a:tint val="75000"/>
                </a:prstClr>
              </a:solidFill>
            </a:endParaRPr>
          </a:p>
        </p:txBody>
      </p:sp>
    </p:spTree>
    <p:extLst>
      <p:ext uri="{BB962C8B-B14F-4D97-AF65-F5344CB8AC3E}">
        <p14:creationId xmlns:p14="http://schemas.microsoft.com/office/powerpoint/2010/main" val="227345329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CC3AE33C-8637-49FE-B071-8049DFFA34AC}" type="datetimeFigureOut">
              <a:rPr lang="fr-FR" smtClean="0">
                <a:solidFill>
                  <a:prstClr val="black">
                    <a:tint val="75000"/>
                  </a:prstClr>
                </a:solidFill>
              </a:rPr>
              <a:pPr>
                <a:defRPr/>
              </a:pPr>
              <a:t>28/10/2014</a:t>
            </a:fld>
            <a:endParaRPr lang="fr-BE">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fr-BE">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9FCEE718-8AE9-4551-A613-B8635813A965}" type="slidenum">
              <a:rPr lang="fr-BE" smtClean="0">
                <a:solidFill>
                  <a:prstClr val="black">
                    <a:tint val="75000"/>
                  </a:prstClr>
                </a:solidFill>
              </a:rPr>
              <a:pPr>
                <a:defRPr/>
              </a:pPr>
              <a:t>‹#›</a:t>
            </a:fld>
            <a:endParaRPr lang="fr-BE">
              <a:solidFill>
                <a:prstClr val="black">
                  <a:tint val="75000"/>
                </a:prstClr>
              </a:solidFill>
            </a:endParaRPr>
          </a:p>
        </p:txBody>
      </p:sp>
    </p:spTree>
    <p:extLst>
      <p:ext uri="{BB962C8B-B14F-4D97-AF65-F5344CB8AC3E}">
        <p14:creationId xmlns:p14="http://schemas.microsoft.com/office/powerpoint/2010/main" val="2678915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1"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lgn="ctr">
              <a:defRPr b="1">
                <a:cs typeface="Times New Roman" pitchFamily="18" charset="0"/>
              </a:defRPr>
            </a:lvl1pPr>
          </a:lstStyle>
          <a:p>
            <a:pPr>
              <a:defRPr/>
            </a:pPr>
            <a:endParaRPr lang="en-US"/>
          </a:p>
        </p:txBody>
      </p:sp>
      <p:sp>
        <p:nvSpPr>
          <p:cNvPr id="6" name="Rectangle 5"/>
          <p:cNvSpPr>
            <a:spLocks noGrp="1" noChangeArrowheads="1"/>
          </p:cNvSpPr>
          <p:nvPr>
            <p:ph type="ftr" sz="quarter" idx="11"/>
          </p:nvPr>
        </p:nvSpPr>
        <p:spPr/>
        <p:txBody>
          <a:bodyPr/>
          <a:lstStyle>
            <a:lvl1pPr>
              <a:defRPr b="1">
                <a:cs typeface="Times New Roman" pitchFamily="18" charset="0"/>
              </a:defRPr>
            </a:lvl1pPr>
          </a:lstStyle>
          <a:p>
            <a:pPr>
              <a:defRPr/>
            </a:pPr>
            <a:endParaRPr lang="en-US"/>
          </a:p>
        </p:txBody>
      </p:sp>
      <p:sp>
        <p:nvSpPr>
          <p:cNvPr id="7" name="Rectangle 6"/>
          <p:cNvSpPr>
            <a:spLocks noGrp="1" noChangeArrowheads="1"/>
          </p:cNvSpPr>
          <p:nvPr>
            <p:ph type="sldNum" sz="quarter" idx="12"/>
          </p:nvPr>
        </p:nvSpPr>
        <p:spPr/>
        <p:txBody>
          <a:bodyPr/>
          <a:lstStyle>
            <a:lvl1pPr>
              <a:defRPr b="1">
                <a:cs typeface="Times New Roman" pitchFamily="18" charset="0"/>
              </a:defRPr>
            </a:lvl1pPr>
          </a:lstStyle>
          <a:p>
            <a:pPr>
              <a:defRPr/>
            </a:pPr>
            <a:fld id="{88150CB9-A88A-4A11-86A1-D96DC819D751}" type="slidenum">
              <a:rPr lang="en-US"/>
              <a:pPr>
                <a:defRPr/>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fld id="{CC3AE33C-8637-49FE-B071-8049DFFA34AC}" type="datetimeFigureOut">
              <a:rPr lang="fr-FR" smtClean="0">
                <a:solidFill>
                  <a:prstClr val="black">
                    <a:tint val="75000"/>
                  </a:prstClr>
                </a:solidFill>
              </a:rPr>
              <a:pPr>
                <a:defRPr/>
              </a:pPr>
              <a:t>28/10/2014</a:t>
            </a:fld>
            <a:endParaRPr lang="fr-BE">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fr-BE">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9FCEE718-8AE9-4551-A613-B8635813A965}" type="slidenum">
              <a:rPr lang="fr-BE" smtClean="0">
                <a:solidFill>
                  <a:prstClr val="black">
                    <a:tint val="75000"/>
                  </a:prstClr>
                </a:solidFill>
              </a:rPr>
              <a:pPr>
                <a:defRPr/>
              </a:pPr>
              <a:t>‹#›</a:t>
            </a:fld>
            <a:endParaRPr lang="fr-BE">
              <a:solidFill>
                <a:prstClr val="black">
                  <a:tint val="75000"/>
                </a:prstClr>
              </a:solidFill>
            </a:endParaRPr>
          </a:p>
        </p:txBody>
      </p:sp>
    </p:spTree>
    <p:extLst>
      <p:ext uri="{BB962C8B-B14F-4D97-AF65-F5344CB8AC3E}">
        <p14:creationId xmlns:p14="http://schemas.microsoft.com/office/powerpoint/2010/main" val="391506922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fld id="{CC3AE33C-8637-49FE-B071-8049DFFA34AC}" type="datetimeFigureOut">
              <a:rPr lang="fr-FR" smtClean="0">
                <a:solidFill>
                  <a:prstClr val="black">
                    <a:tint val="75000"/>
                  </a:prstClr>
                </a:solidFill>
              </a:rPr>
              <a:pPr>
                <a:defRPr/>
              </a:pPr>
              <a:t>28/10/2014</a:t>
            </a:fld>
            <a:endParaRPr lang="fr-BE">
              <a:solidFill>
                <a:prstClr val="black">
                  <a:tint val="75000"/>
                </a:prstClr>
              </a:solidFill>
            </a:endParaRPr>
          </a:p>
        </p:txBody>
      </p:sp>
      <p:sp>
        <p:nvSpPr>
          <p:cNvPr id="8" name="Footer Placeholder 7"/>
          <p:cNvSpPr>
            <a:spLocks noGrp="1"/>
          </p:cNvSpPr>
          <p:nvPr>
            <p:ph type="ftr" sz="quarter" idx="11"/>
          </p:nvPr>
        </p:nvSpPr>
        <p:spPr/>
        <p:txBody>
          <a:bodyPr/>
          <a:lstStyle/>
          <a:p>
            <a:pPr>
              <a:defRPr/>
            </a:pPr>
            <a:endParaRPr lang="fr-BE">
              <a:solidFill>
                <a:prstClr val="black">
                  <a:tint val="75000"/>
                </a:prstClr>
              </a:solidFill>
            </a:endParaRPr>
          </a:p>
        </p:txBody>
      </p:sp>
      <p:sp>
        <p:nvSpPr>
          <p:cNvPr id="9" name="Slide Number Placeholder 8"/>
          <p:cNvSpPr>
            <a:spLocks noGrp="1"/>
          </p:cNvSpPr>
          <p:nvPr>
            <p:ph type="sldNum" sz="quarter" idx="12"/>
          </p:nvPr>
        </p:nvSpPr>
        <p:spPr/>
        <p:txBody>
          <a:bodyPr/>
          <a:lstStyle/>
          <a:p>
            <a:pPr>
              <a:defRPr/>
            </a:pPr>
            <a:fld id="{9FCEE718-8AE9-4551-A613-B8635813A965}" type="slidenum">
              <a:rPr lang="fr-BE" smtClean="0">
                <a:solidFill>
                  <a:prstClr val="black">
                    <a:tint val="75000"/>
                  </a:prstClr>
                </a:solidFill>
              </a:rPr>
              <a:pPr>
                <a:defRPr/>
              </a:pPr>
              <a:t>‹#›</a:t>
            </a:fld>
            <a:endParaRPr lang="fr-BE">
              <a:solidFill>
                <a:prstClr val="black">
                  <a:tint val="75000"/>
                </a:prstClr>
              </a:solidFill>
            </a:endParaRPr>
          </a:p>
        </p:txBody>
      </p:sp>
    </p:spTree>
    <p:extLst>
      <p:ext uri="{BB962C8B-B14F-4D97-AF65-F5344CB8AC3E}">
        <p14:creationId xmlns:p14="http://schemas.microsoft.com/office/powerpoint/2010/main" val="306272872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CC3AE33C-8637-49FE-B071-8049DFFA34AC}" type="datetimeFigureOut">
              <a:rPr lang="fr-FR" smtClean="0">
                <a:solidFill>
                  <a:prstClr val="black">
                    <a:tint val="75000"/>
                  </a:prstClr>
                </a:solidFill>
              </a:rPr>
              <a:pPr>
                <a:defRPr/>
              </a:pPr>
              <a:t>28/10/2014</a:t>
            </a:fld>
            <a:endParaRPr lang="fr-BE">
              <a:solidFill>
                <a:prstClr val="black">
                  <a:tint val="75000"/>
                </a:prstClr>
              </a:solidFill>
            </a:endParaRPr>
          </a:p>
        </p:txBody>
      </p:sp>
      <p:sp>
        <p:nvSpPr>
          <p:cNvPr id="4" name="Footer Placeholder 3"/>
          <p:cNvSpPr>
            <a:spLocks noGrp="1"/>
          </p:cNvSpPr>
          <p:nvPr>
            <p:ph type="ftr" sz="quarter" idx="11"/>
          </p:nvPr>
        </p:nvSpPr>
        <p:spPr/>
        <p:txBody>
          <a:bodyPr/>
          <a:lstStyle/>
          <a:p>
            <a:pPr>
              <a:defRPr/>
            </a:pPr>
            <a:endParaRPr lang="fr-BE">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9FCEE718-8AE9-4551-A613-B8635813A965}" type="slidenum">
              <a:rPr lang="fr-BE" smtClean="0">
                <a:solidFill>
                  <a:prstClr val="black">
                    <a:tint val="75000"/>
                  </a:prstClr>
                </a:solidFill>
              </a:rPr>
              <a:pPr>
                <a:defRPr/>
              </a:pPr>
              <a:t>‹#›</a:t>
            </a:fld>
            <a:endParaRPr lang="fr-BE">
              <a:solidFill>
                <a:prstClr val="black">
                  <a:tint val="75000"/>
                </a:prstClr>
              </a:solidFill>
            </a:endParaRPr>
          </a:p>
        </p:txBody>
      </p:sp>
    </p:spTree>
    <p:extLst>
      <p:ext uri="{BB962C8B-B14F-4D97-AF65-F5344CB8AC3E}">
        <p14:creationId xmlns:p14="http://schemas.microsoft.com/office/powerpoint/2010/main" val="355789170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CC3AE33C-8637-49FE-B071-8049DFFA34AC}" type="datetimeFigureOut">
              <a:rPr lang="fr-FR" smtClean="0">
                <a:solidFill>
                  <a:prstClr val="black">
                    <a:tint val="75000"/>
                  </a:prstClr>
                </a:solidFill>
              </a:rPr>
              <a:pPr>
                <a:defRPr/>
              </a:pPr>
              <a:t>28/10/2014</a:t>
            </a:fld>
            <a:endParaRPr lang="fr-BE">
              <a:solidFill>
                <a:prstClr val="black">
                  <a:tint val="75000"/>
                </a:prstClr>
              </a:solidFill>
            </a:endParaRPr>
          </a:p>
        </p:txBody>
      </p:sp>
      <p:sp>
        <p:nvSpPr>
          <p:cNvPr id="3" name="Footer Placeholder 2"/>
          <p:cNvSpPr>
            <a:spLocks noGrp="1"/>
          </p:cNvSpPr>
          <p:nvPr>
            <p:ph type="ftr" sz="quarter" idx="11"/>
          </p:nvPr>
        </p:nvSpPr>
        <p:spPr/>
        <p:txBody>
          <a:bodyPr/>
          <a:lstStyle/>
          <a:p>
            <a:pPr>
              <a:defRPr/>
            </a:pPr>
            <a:endParaRPr lang="fr-BE">
              <a:solidFill>
                <a:prstClr val="black">
                  <a:tint val="75000"/>
                </a:prstClr>
              </a:solidFill>
            </a:endParaRPr>
          </a:p>
        </p:txBody>
      </p:sp>
      <p:sp>
        <p:nvSpPr>
          <p:cNvPr id="4" name="Slide Number Placeholder 3"/>
          <p:cNvSpPr>
            <a:spLocks noGrp="1"/>
          </p:cNvSpPr>
          <p:nvPr>
            <p:ph type="sldNum" sz="quarter" idx="12"/>
          </p:nvPr>
        </p:nvSpPr>
        <p:spPr/>
        <p:txBody>
          <a:bodyPr/>
          <a:lstStyle/>
          <a:p>
            <a:pPr>
              <a:defRPr/>
            </a:pPr>
            <a:fld id="{9FCEE718-8AE9-4551-A613-B8635813A965}" type="slidenum">
              <a:rPr lang="fr-BE" smtClean="0">
                <a:solidFill>
                  <a:prstClr val="black">
                    <a:tint val="75000"/>
                  </a:prstClr>
                </a:solidFill>
              </a:rPr>
              <a:pPr>
                <a:defRPr/>
              </a:pPr>
              <a:t>‹#›</a:t>
            </a:fld>
            <a:endParaRPr lang="fr-BE">
              <a:solidFill>
                <a:prstClr val="black">
                  <a:tint val="75000"/>
                </a:prstClr>
              </a:solidFill>
            </a:endParaRPr>
          </a:p>
        </p:txBody>
      </p:sp>
    </p:spTree>
    <p:extLst>
      <p:ext uri="{BB962C8B-B14F-4D97-AF65-F5344CB8AC3E}">
        <p14:creationId xmlns:p14="http://schemas.microsoft.com/office/powerpoint/2010/main" val="206969185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CC3AE33C-8637-49FE-B071-8049DFFA34AC}" type="datetimeFigureOut">
              <a:rPr lang="fr-FR" smtClean="0">
                <a:solidFill>
                  <a:prstClr val="black">
                    <a:tint val="75000"/>
                  </a:prstClr>
                </a:solidFill>
              </a:rPr>
              <a:pPr>
                <a:defRPr/>
              </a:pPr>
              <a:t>28/10/2014</a:t>
            </a:fld>
            <a:endParaRPr lang="fr-BE">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fr-BE">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9FCEE718-8AE9-4551-A613-B8635813A965}" type="slidenum">
              <a:rPr lang="fr-BE" smtClean="0">
                <a:solidFill>
                  <a:prstClr val="black">
                    <a:tint val="75000"/>
                  </a:prstClr>
                </a:solidFill>
              </a:rPr>
              <a:pPr>
                <a:defRPr/>
              </a:pPr>
              <a:t>‹#›</a:t>
            </a:fld>
            <a:endParaRPr lang="fr-BE">
              <a:solidFill>
                <a:prstClr val="black">
                  <a:tint val="75000"/>
                </a:prstClr>
              </a:solidFill>
            </a:endParaRPr>
          </a:p>
        </p:txBody>
      </p:sp>
    </p:spTree>
    <p:extLst>
      <p:ext uri="{BB962C8B-B14F-4D97-AF65-F5344CB8AC3E}">
        <p14:creationId xmlns:p14="http://schemas.microsoft.com/office/powerpoint/2010/main" val="402112467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CC3AE33C-8637-49FE-B071-8049DFFA34AC}" type="datetimeFigureOut">
              <a:rPr lang="fr-FR" smtClean="0">
                <a:solidFill>
                  <a:prstClr val="black">
                    <a:tint val="75000"/>
                  </a:prstClr>
                </a:solidFill>
              </a:rPr>
              <a:pPr>
                <a:defRPr/>
              </a:pPr>
              <a:t>28/10/2014</a:t>
            </a:fld>
            <a:endParaRPr lang="fr-BE">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fr-BE">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9FCEE718-8AE9-4551-A613-B8635813A965}" type="slidenum">
              <a:rPr lang="fr-BE" smtClean="0">
                <a:solidFill>
                  <a:prstClr val="black">
                    <a:tint val="75000"/>
                  </a:prstClr>
                </a:solidFill>
              </a:rPr>
              <a:pPr>
                <a:defRPr/>
              </a:pPr>
              <a:t>‹#›</a:t>
            </a:fld>
            <a:endParaRPr lang="fr-BE">
              <a:solidFill>
                <a:prstClr val="black">
                  <a:tint val="75000"/>
                </a:prstClr>
              </a:solidFill>
            </a:endParaRPr>
          </a:p>
        </p:txBody>
      </p:sp>
    </p:spTree>
    <p:extLst>
      <p:ext uri="{BB962C8B-B14F-4D97-AF65-F5344CB8AC3E}">
        <p14:creationId xmlns:p14="http://schemas.microsoft.com/office/powerpoint/2010/main" val="326999412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CC3AE33C-8637-49FE-B071-8049DFFA34AC}" type="datetimeFigureOut">
              <a:rPr lang="fr-FR" smtClean="0">
                <a:solidFill>
                  <a:prstClr val="black">
                    <a:tint val="75000"/>
                  </a:prstClr>
                </a:solidFill>
              </a:rPr>
              <a:pPr>
                <a:defRPr/>
              </a:pPr>
              <a:t>28/10/2014</a:t>
            </a:fld>
            <a:endParaRPr lang="fr-BE">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fr-BE">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9FCEE718-8AE9-4551-A613-B8635813A965}" type="slidenum">
              <a:rPr lang="fr-BE" smtClean="0">
                <a:solidFill>
                  <a:prstClr val="black">
                    <a:tint val="75000"/>
                  </a:prstClr>
                </a:solidFill>
              </a:rPr>
              <a:pPr>
                <a:defRPr/>
              </a:pPr>
              <a:t>‹#›</a:t>
            </a:fld>
            <a:endParaRPr lang="fr-BE">
              <a:solidFill>
                <a:prstClr val="black">
                  <a:tint val="75000"/>
                </a:prstClr>
              </a:solidFill>
            </a:endParaRPr>
          </a:p>
        </p:txBody>
      </p:sp>
    </p:spTree>
    <p:extLst>
      <p:ext uri="{BB962C8B-B14F-4D97-AF65-F5344CB8AC3E}">
        <p14:creationId xmlns:p14="http://schemas.microsoft.com/office/powerpoint/2010/main" val="275307294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CC3AE33C-8637-49FE-B071-8049DFFA34AC}" type="datetimeFigureOut">
              <a:rPr lang="fr-FR" smtClean="0">
                <a:solidFill>
                  <a:prstClr val="black">
                    <a:tint val="75000"/>
                  </a:prstClr>
                </a:solidFill>
              </a:rPr>
              <a:pPr>
                <a:defRPr/>
              </a:pPr>
              <a:t>28/10/2014</a:t>
            </a:fld>
            <a:endParaRPr lang="fr-BE">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fr-BE">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9FCEE718-8AE9-4551-A613-B8635813A965}" type="slidenum">
              <a:rPr lang="fr-BE" smtClean="0">
                <a:solidFill>
                  <a:prstClr val="black">
                    <a:tint val="75000"/>
                  </a:prstClr>
                </a:solidFill>
              </a:rPr>
              <a:pPr>
                <a:defRPr/>
              </a:pPr>
              <a:t>‹#›</a:t>
            </a:fld>
            <a:endParaRPr lang="fr-BE">
              <a:solidFill>
                <a:prstClr val="black">
                  <a:tint val="75000"/>
                </a:prstClr>
              </a:solidFill>
            </a:endParaRPr>
          </a:p>
        </p:txBody>
      </p:sp>
    </p:spTree>
    <p:extLst>
      <p:ext uri="{BB962C8B-B14F-4D97-AF65-F5344CB8AC3E}">
        <p14:creationId xmlns:p14="http://schemas.microsoft.com/office/powerpoint/2010/main" val="185810765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73F219F-6E45-456F-A43B-6B92E0537408}" type="slidenum">
              <a:rPr lang="en-US"/>
              <a:pPr>
                <a:defRPr/>
              </a:pPr>
              <a:t>‹#›</a:t>
            </a:fld>
            <a:endParaRPr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B161CCD-9958-4A7E-A561-6B7921D7040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p:txBody>
          <a:bodyPr/>
          <a:lstStyle>
            <a:lvl1pPr algn="ctr">
              <a:defRPr b="1">
                <a:cs typeface="Times New Roman" pitchFamily="18" charset="0"/>
              </a:defRPr>
            </a:lvl1pPr>
          </a:lstStyle>
          <a:p>
            <a:pPr>
              <a:defRPr/>
            </a:pPr>
            <a:endParaRPr lang="en-US"/>
          </a:p>
        </p:txBody>
      </p:sp>
      <p:sp>
        <p:nvSpPr>
          <p:cNvPr id="8" name="Rectangle 5"/>
          <p:cNvSpPr>
            <a:spLocks noGrp="1" noChangeArrowheads="1"/>
          </p:cNvSpPr>
          <p:nvPr>
            <p:ph type="ftr" sz="quarter" idx="11"/>
          </p:nvPr>
        </p:nvSpPr>
        <p:spPr/>
        <p:txBody>
          <a:bodyPr/>
          <a:lstStyle>
            <a:lvl1pPr>
              <a:defRPr b="1">
                <a:cs typeface="Times New Roman" pitchFamily="18" charset="0"/>
              </a:defRPr>
            </a:lvl1pPr>
          </a:lstStyle>
          <a:p>
            <a:pPr>
              <a:defRPr/>
            </a:pPr>
            <a:endParaRPr lang="en-US"/>
          </a:p>
        </p:txBody>
      </p:sp>
      <p:sp>
        <p:nvSpPr>
          <p:cNvPr id="9" name="Rectangle 6"/>
          <p:cNvSpPr>
            <a:spLocks noGrp="1" noChangeArrowheads="1"/>
          </p:cNvSpPr>
          <p:nvPr>
            <p:ph type="sldNum" sz="quarter" idx="12"/>
          </p:nvPr>
        </p:nvSpPr>
        <p:spPr/>
        <p:txBody>
          <a:bodyPr/>
          <a:lstStyle>
            <a:lvl1pPr>
              <a:defRPr b="1">
                <a:cs typeface="Times New Roman" pitchFamily="18" charset="0"/>
              </a:defRPr>
            </a:lvl1pPr>
          </a:lstStyle>
          <a:p>
            <a:pPr>
              <a:defRPr/>
            </a:pPr>
            <a:fld id="{6B3CC239-504C-4F64-89E2-08B4A66927D4}" type="slidenum">
              <a:rPr lang="en-US"/>
              <a:pPr>
                <a:defRPr/>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625EB9C-4FD3-4F8D-ABAD-95B9123148F3}" type="slidenum">
              <a:rPr lang="en-US"/>
              <a:pPr>
                <a:defRPr/>
              </a:pPr>
              <a:t>‹#›</a:t>
            </a:fld>
            <a:endParaRPr 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23346EB-ECCA-46BC-A3D6-258BF0A5E432}" type="slidenum">
              <a:rPr lang="en-US"/>
              <a:pPr>
                <a:defRPr/>
              </a:pPr>
              <a:t>‹#›</a:t>
            </a:fld>
            <a:endParaRPr 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AD31145D-4D89-48AF-A21E-DDF95ADDFD83}" type="slidenum">
              <a:rPr lang="en-US"/>
              <a:pPr>
                <a:defRPr/>
              </a:pPr>
              <a:t>‹#›</a:t>
            </a:fld>
            <a:endParaRPr 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9DFFF941-4B26-40A4-8C13-3252634E5269}" type="slidenum">
              <a:rPr lang="en-US"/>
              <a:pPr>
                <a:defRPr/>
              </a:pPr>
              <a:t>‹#›</a:t>
            </a:fld>
            <a:endParaRPr 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B84C196F-55DC-45AA-9210-8145926A8451}" type="slidenum">
              <a:rPr lang="en-US"/>
              <a:pPr>
                <a:defRPr/>
              </a:pPr>
              <a:t>‹#›</a:t>
            </a:fld>
            <a:endParaRPr 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2075E63-F7AC-4781-B9BA-77F606269044}" type="slidenum">
              <a:rPr lang="en-US"/>
              <a:pPr>
                <a:defRPr/>
              </a:pPr>
              <a:t>‹#›</a:t>
            </a:fld>
            <a:endParaRPr 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9922906-8514-41DD-B60F-7F6BBF2C6200}" type="slidenum">
              <a:rPr lang="en-US"/>
              <a:pPr>
                <a:defRPr/>
              </a:pPr>
              <a:t>‹#›</a:t>
            </a:fld>
            <a:endParaRPr 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66A0F66-EB41-46D0-AA57-4014462CB1A3}" type="slidenum">
              <a:rPr lang="en-US"/>
              <a:pPr>
                <a:defRPr/>
              </a:pPr>
              <a:t>‹#›</a:t>
            </a:fld>
            <a:endParaRPr 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38FC5B1-0044-48B8-9F72-BA91FF184B6E}" type="slidenum">
              <a:rPr lang="en-US"/>
              <a:pPr>
                <a:defRPr/>
              </a:pPr>
              <a:t>‹#›</a:t>
            </a:fld>
            <a:endParaRPr 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8"/>
            <a:ext cx="7772400" cy="1470025"/>
          </a:xfrm>
        </p:spPr>
        <p:txBody>
          <a:bodyPr/>
          <a:lstStyle/>
          <a:p>
            <a:r>
              <a:rPr lang="pt-PT" smtClean="0"/>
              <a:t>Clique para editar o estilo</a:t>
            </a:r>
            <a:endParaRPr lang="pt-PT"/>
          </a:p>
        </p:txBody>
      </p:sp>
      <p:sp>
        <p:nvSpPr>
          <p:cNvPr id="3" name="Subtítulo 2"/>
          <p:cNvSpPr>
            <a:spLocks noGrp="1"/>
          </p:cNvSpPr>
          <p:nvPr>
            <p:ph type="subTitle" idx="1"/>
          </p:nvPr>
        </p:nvSpPr>
        <p:spPr>
          <a:xfrm>
            <a:off x="1371600" y="3886202"/>
            <a:ext cx="6400800" cy="1752600"/>
          </a:xfrm>
        </p:spPr>
        <p:txBody>
          <a:bodyPr/>
          <a:lstStyle>
            <a:lvl1pPr marL="0" indent="0" algn="ctr">
              <a:buNone/>
              <a:defRPr>
                <a:solidFill>
                  <a:schemeClr val="tx1">
                    <a:tint val="75000"/>
                  </a:schemeClr>
                </a:solidFill>
              </a:defRPr>
            </a:lvl1pPr>
            <a:lvl2pPr marL="457059" indent="0" algn="ctr">
              <a:buNone/>
              <a:defRPr>
                <a:solidFill>
                  <a:schemeClr val="tx1">
                    <a:tint val="75000"/>
                  </a:schemeClr>
                </a:solidFill>
              </a:defRPr>
            </a:lvl2pPr>
            <a:lvl3pPr marL="914116" indent="0" algn="ctr">
              <a:buNone/>
              <a:defRPr>
                <a:solidFill>
                  <a:schemeClr val="tx1">
                    <a:tint val="75000"/>
                  </a:schemeClr>
                </a:solidFill>
              </a:defRPr>
            </a:lvl3pPr>
            <a:lvl4pPr marL="1371174" indent="0" algn="ctr">
              <a:buNone/>
              <a:defRPr>
                <a:solidFill>
                  <a:schemeClr val="tx1">
                    <a:tint val="75000"/>
                  </a:schemeClr>
                </a:solidFill>
              </a:defRPr>
            </a:lvl4pPr>
            <a:lvl5pPr marL="1828231" indent="0" algn="ctr">
              <a:buNone/>
              <a:defRPr>
                <a:solidFill>
                  <a:schemeClr val="tx1">
                    <a:tint val="75000"/>
                  </a:schemeClr>
                </a:solidFill>
              </a:defRPr>
            </a:lvl5pPr>
            <a:lvl6pPr marL="2285289" indent="0" algn="ctr">
              <a:buNone/>
              <a:defRPr>
                <a:solidFill>
                  <a:schemeClr val="tx1">
                    <a:tint val="75000"/>
                  </a:schemeClr>
                </a:solidFill>
              </a:defRPr>
            </a:lvl6pPr>
            <a:lvl7pPr marL="2742346" indent="0" algn="ctr">
              <a:buNone/>
              <a:defRPr>
                <a:solidFill>
                  <a:schemeClr val="tx1">
                    <a:tint val="75000"/>
                  </a:schemeClr>
                </a:solidFill>
              </a:defRPr>
            </a:lvl7pPr>
            <a:lvl8pPr marL="3199404" indent="0" algn="ctr">
              <a:buNone/>
              <a:defRPr>
                <a:solidFill>
                  <a:schemeClr val="tx1">
                    <a:tint val="75000"/>
                  </a:schemeClr>
                </a:solidFill>
              </a:defRPr>
            </a:lvl8pPr>
            <a:lvl9pPr marL="3656462" indent="0" algn="ctr">
              <a:buNone/>
              <a:defRPr>
                <a:solidFill>
                  <a:schemeClr val="tx1">
                    <a:tint val="75000"/>
                  </a:schemeClr>
                </a:solidFill>
              </a:defRPr>
            </a:lvl9pPr>
          </a:lstStyle>
          <a:p>
            <a:r>
              <a:rPr lang="pt-PT" smtClean="0"/>
              <a:t>Faça clique para editar o estilo</a:t>
            </a:r>
            <a:endParaRPr lang="pt-PT"/>
          </a:p>
        </p:txBody>
      </p:sp>
      <p:sp>
        <p:nvSpPr>
          <p:cNvPr id="4" name="Marcador de Posição da Data 3"/>
          <p:cNvSpPr>
            <a:spLocks noGrp="1"/>
          </p:cNvSpPr>
          <p:nvPr>
            <p:ph type="dt" sz="half" idx="10"/>
          </p:nvPr>
        </p:nvSpPr>
        <p:spPr/>
        <p:txBody>
          <a:bodyPr/>
          <a:lstStyle/>
          <a:p>
            <a:fld id="{F107581A-9162-408B-97B1-B0BD02128519}" type="datetimeFigureOut">
              <a:rPr lang="en-GB" smtClean="0">
                <a:solidFill>
                  <a:prstClr val="black">
                    <a:tint val="75000"/>
                  </a:prstClr>
                </a:solidFill>
              </a:rPr>
              <a:pPr/>
              <a:t>28/10/2014</a:t>
            </a:fld>
            <a:endParaRPr lang="en-GB">
              <a:solidFill>
                <a:prstClr val="black">
                  <a:tint val="75000"/>
                </a:prstClr>
              </a:solidFill>
            </a:endParaRPr>
          </a:p>
        </p:txBody>
      </p:sp>
      <p:sp>
        <p:nvSpPr>
          <p:cNvPr id="5" name="Marcador de Posição do Rodapé 4"/>
          <p:cNvSpPr>
            <a:spLocks noGrp="1"/>
          </p:cNvSpPr>
          <p:nvPr>
            <p:ph type="ftr" sz="quarter" idx="11"/>
          </p:nvPr>
        </p:nvSpPr>
        <p:spPr/>
        <p:txBody>
          <a:bodyPr/>
          <a:lstStyle/>
          <a:p>
            <a:endParaRPr lang="en-GB">
              <a:solidFill>
                <a:prstClr val="black">
                  <a:tint val="75000"/>
                </a:prstClr>
              </a:solidFill>
            </a:endParaRPr>
          </a:p>
        </p:txBody>
      </p:sp>
      <p:sp>
        <p:nvSpPr>
          <p:cNvPr id="6" name="Marcador de Posição do Número do Diapositivo 5"/>
          <p:cNvSpPr>
            <a:spLocks noGrp="1"/>
          </p:cNvSpPr>
          <p:nvPr>
            <p:ph type="sldNum" sz="quarter" idx="12"/>
          </p:nvPr>
        </p:nvSpPr>
        <p:spPr/>
        <p:txBody>
          <a:bodyPr/>
          <a:lstStyle/>
          <a:p>
            <a:fld id="{789553AA-6B68-49A2-88B6-C0DC29BC1B0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043603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p:txBody>
          <a:bodyPr/>
          <a:lstStyle>
            <a:lvl1pPr algn="ctr">
              <a:defRPr b="1">
                <a:cs typeface="Times New Roman" pitchFamily="18" charset="0"/>
              </a:defRPr>
            </a:lvl1pPr>
          </a:lstStyle>
          <a:p>
            <a:pPr>
              <a:defRPr/>
            </a:pPr>
            <a:endParaRPr lang="en-US"/>
          </a:p>
        </p:txBody>
      </p:sp>
      <p:sp>
        <p:nvSpPr>
          <p:cNvPr id="4" name="Rectangle 5"/>
          <p:cNvSpPr>
            <a:spLocks noGrp="1" noChangeArrowheads="1"/>
          </p:cNvSpPr>
          <p:nvPr>
            <p:ph type="ftr" sz="quarter" idx="11"/>
          </p:nvPr>
        </p:nvSpPr>
        <p:spPr/>
        <p:txBody>
          <a:bodyPr/>
          <a:lstStyle>
            <a:lvl1pPr>
              <a:defRPr b="1">
                <a:cs typeface="Times New Roman" pitchFamily="18" charset="0"/>
              </a:defRPr>
            </a:lvl1pPr>
          </a:lstStyle>
          <a:p>
            <a:pPr>
              <a:defRPr/>
            </a:pPr>
            <a:endParaRPr lang="en-US"/>
          </a:p>
        </p:txBody>
      </p:sp>
      <p:sp>
        <p:nvSpPr>
          <p:cNvPr id="5" name="Rectangle 6"/>
          <p:cNvSpPr>
            <a:spLocks noGrp="1" noChangeArrowheads="1"/>
          </p:cNvSpPr>
          <p:nvPr>
            <p:ph type="sldNum" sz="quarter" idx="12"/>
          </p:nvPr>
        </p:nvSpPr>
        <p:spPr/>
        <p:txBody>
          <a:bodyPr/>
          <a:lstStyle>
            <a:lvl1pPr>
              <a:defRPr b="1">
                <a:cs typeface="Times New Roman" pitchFamily="18" charset="0"/>
              </a:defRPr>
            </a:lvl1pPr>
          </a:lstStyle>
          <a:p>
            <a:pPr>
              <a:defRPr/>
            </a:pPr>
            <a:fld id="{016D7DB7-ABEB-48B2-B818-55003F58D75F}" type="slidenum">
              <a:rPr lang="en-US"/>
              <a:pPr>
                <a:defRPr/>
              </a:pPr>
              <a:t>‹#›</a:t>
            </a:fld>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Título e object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smtClean="0"/>
              <a:t>Clique para editar o estilo</a:t>
            </a:r>
            <a:endParaRPr lang="pt-PT"/>
          </a:p>
        </p:txBody>
      </p:sp>
      <p:sp>
        <p:nvSpPr>
          <p:cNvPr id="3" name="Marcador de Posição de Conteúdo 2"/>
          <p:cNvSpPr>
            <a:spLocks noGrp="1"/>
          </p:cNvSpPr>
          <p:nvPr>
            <p:ph idx="1"/>
          </p:nvPr>
        </p:nvSpPr>
        <p:spPr/>
        <p:txBody>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4" name="Marcador de Posição da Data 3"/>
          <p:cNvSpPr>
            <a:spLocks noGrp="1"/>
          </p:cNvSpPr>
          <p:nvPr>
            <p:ph type="dt" sz="half" idx="10"/>
          </p:nvPr>
        </p:nvSpPr>
        <p:spPr/>
        <p:txBody>
          <a:bodyPr/>
          <a:lstStyle/>
          <a:p>
            <a:fld id="{F107581A-9162-408B-97B1-B0BD02128519}" type="datetimeFigureOut">
              <a:rPr lang="en-GB" smtClean="0">
                <a:solidFill>
                  <a:prstClr val="black">
                    <a:tint val="75000"/>
                  </a:prstClr>
                </a:solidFill>
              </a:rPr>
              <a:pPr/>
              <a:t>28/10/2014</a:t>
            </a:fld>
            <a:endParaRPr lang="en-GB">
              <a:solidFill>
                <a:prstClr val="black">
                  <a:tint val="75000"/>
                </a:prstClr>
              </a:solidFill>
            </a:endParaRPr>
          </a:p>
        </p:txBody>
      </p:sp>
      <p:sp>
        <p:nvSpPr>
          <p:cNvPr id="5" name="Marcador de Posição do Rodapé 4"/>
          <p:cNvSpPr>
            <a:spLocks noGrp="1"/>
          </p:cNvSpPr>
          <p:nvPr>
            <p:ph type="ftr" sz="quarter" idx="11"/>
          </p:nvPr>
        </p:nvSpPr>
        <p:spPr/>
        <p:txBody>
          <a:bodyPr/>
          <a:lstStyle/>
          <a:p>
            <a:endParaRPr lang="en-GB">
              <a:solidFill>
                <a:prstClr val="black">
                  <a:tint val="75000"/>
                </a:prstClr>
              </a:solidFill>
            </a:endParaRPr>
          </a:p>
        </p:txBody>
      </p:sp>
      <p:sp>
        <p:nvSpPr>
          <p:cNvPr id="6" name="Marcador de Posição do Número do Diapositivo 5"/>
          <p:cNvSpPr>
            <a:spLocks noGrp="1"/>
          </p:cNvSpPr>
          <p:nvPr>
            <p:ph type="sldNum" sz="quarter" idx="12"/>
          </p:nvPr>
        </p:nvSpPr>
        <p:spPr/>
        <p:txBody>
          <a:bodyPr/>
          <a:lstStyle/>
          <a:p>
            <a:fld id="{789553AA-6B68-49A2-88B6-C0DC29BC1B0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78795508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3"/>
            <a:ext cx="7772400" cy="1362075"/>
          </a:xfrm>
        </p:spPr>
        <p:txBody>
          <a:bodyPr anchor="t"/>
          <a:lstStyle>
            <a:lvl1pPr algn="l">
              <a:defRPr sz="4000" b="1" cap="all"/>
            </a:lvl1pPr>
          </a:lstStyle>
          <a:p>
            <a:r>
              <a:rPr lang="pt-PT" smtClean="0"/>
              <a:t>Clique para editar o estilo</a:t>
            </a:r>
            <a:endParaRPr lang="pt-PT"/>
          </a:p>
        </p:txBody>
      </p:sp>
      <p:sp>
        <p:nvSpPr>
          <p:cNvPr id="3" name="Marcador de Posição do Texto 2"/>
          <p:cNvSpPr>
            <a:spLocks noGrp="1"/>
          </p:cNvSpPr>
          <p:nvPr>
            <p:ph type="body" idx="1"/>
          </p:nvPr>
        </p:nvSpPr>
        <p:spPr>
          <a:xfrm>
            <a:off x="722313" y="2906716"/>
            <a:ext cx="7772400" cy="1500187"/>
          </a:xfrm>
        </p:spPr>
        <p:txBody>
          <a:bodyPr anchor="b"/>
          <a:lstStyle>
            <a:lvl1pPr marL="0" indent="0">
              <a:buNone/>
              <a:defRPr sz="2000">
                <a:solidFill>
                  <a:schemeClr val="tx1">
                    <a:tint val="75000"/>
                  </a:schemeClr>
                </a:solidFill>
              </a:defRPr>
            </a:lvl1pPr>
            <a:lvl2pPr marL="457059" indent="0">
              <a:buNone/>
              <a:defRPr sz="1800">
                <a:solidFill>
                  <a:schemeClr val="tx1">
                    <a:tint val="75000"/>
                  </a:schemeClr>
                </a:solidFill>
              </a:defRPr>
            </a:lvl2pPr>
            <a:lvl3pPr marL="914116" indent="0">
              <a:buNone/>
              <a:defRPr sz="1600">
                <a:solidFill>
                  <a:schemeClr val="tx1">
                    <a:tint val="75000"/>
                  </a:schemeClr>
                </a:solidFill>
              </a:defRPr>
            </a:lvl3pPr>
            <a:lvl4pPr marL="1371174" indent="0">
              <a:buNone/>
              <a:defRPr sz="1400">
                <a:solidFill>
                  <a:schemeClr val="tx1">
                    <a:tint val="75000"/>
                  </a:schemeClr>
                </a:solidFill>
              </a:defRPr>
            </a:lvl4pPr>
            <a:lvl5pPr marL="1828231" indent="0">
              <a:buNone/>
              <a:defRPr sz="1400">
                <a:solidFill>
                  <a:schemeClr val="tx1">
                    <a:tint val="75000"/>
                  </a:schemeClr>
                </a:solidFill>
              </a:defRPr>
            </a:lvl5pPr>
            <a:lvl6pPr marL="2285289" indent="0">
              <a:buNone/>
              <a:defRPr sz="1400">
                <a:solidFill>
                  <a:schemeClr val="tx1">
                    <a:tint val="75000"/>
                  </a:schemeClr>
                </a:solidFill>
              </a:defRPr>
            </a:lvl6pPr>
            <a:lvl7pPr marL="2742346" indent="0">
              <a:buNone/>
              <a:defRPr sz="1400">
                <a:solidFill>
                  <a:schemeClr val="tx1">
                    <a:tint val="75000"/>
                  </a:schemeClr>
                </a:solidFill>
              </a:defRPr>
            </a:lvl7pPr>
            <a:lvl8pPr marL="3199404" indent="0">
              <a:buNone/>
              <a:defRPr sz="1400">
                <a:solidFill>
                  <a:schemeClr val="tx1">
                    <a:tint val="75000"/>
                  </a:schemeClr>
                </a:solidFill>
              </a:defRPr>
            </a:lvl8pPr>
            <a:lvl9pPr marL="3656462" indent="0">
              <a:buNone/>
              <a:defRPr sz="1400">
                <a:solidFill>
                  <a:schemeClr val="tx1">
                    <a:tint val="75000"/>
                  </a:schemeClr>
                </a:solidFill>
              </a:defRPr>
            </a:lvl9pPr>
          </a:lstStyle>
          <a:p>
            <a:pPr lvl="0"/>
            <a:r>
              <a:rPr lang="pt-PT" smtClean="0"/>
              <a:t>Clique para editar os estilos</a:t>
            </a:r>
          </a:p>
        </p:txBody>
      </p:sp>
      <p:sp>
        <p:nvSpPr>
          <p:cNvPr id="4" name="Marcador de Posição da Data 3"/>
          <p:cNvSpPr>
            <a:spLocks noGrp="1"/>
          </p:cNvSpPr>
          <p:nvPr>
            <p:ph type="dt" sz="half" idx="10"/>
          </p:nvPr>
        </p:nvSpPr>
        <p:spPr/>
        <p:txBody>
          <a:bodyPr/>
          <a:lstStyle/>
          <a:p>
            <a:fld id="{F107581A-9162-408B-97B1-B0BD02128519}" type="datetimeFigureOut">
              <a:rPr lang="en-GB" smtClean="0">
                <a:solidFill>
                  <a:prstClr val="black">
                    <a:tint val="75000"/>
                  </a:prstClr>
                </a:solidFill>
              </a:rPr>
              <a:pPr/>
              <a:t>28/10/2014</a:t>
            </a:fld>
            <a:endParaRPr lang="en-GB">
              <a:solidFill>
                <a:prstClr val="black">
                  <a:tint val="75000"/>
                </a:prstClr>
              </a:solidFill>
            </a:endParaRPr>
          </a:p>
        </p:txBody>
      </p:sp>
      <p:sp>
        <p:nvSpPr>
          <p:cNvPr id="5" name="Marcador de Posição do Rodapé 4"/>
          <p:cNvSpPr>
            <a:spLocks noGrp="1"/>
          </p:cNvSpPr>
          <p:nvPr>
            <p:ph type="ftr" sz="quarter" idx="11"/>
          </p:nvPr>
        </p:nvSpPr>
        <p:spPr/>
        <p:txBody>
          <a:bodyPr/>
          <a:lstStyle/>
          <a:p>
            <a:endParaRPr lang="en-GB">
              <a:solidFill>
                <a:prstClr val="black">
                  <a:tint val="75000"/>
                </a:prstClr>
              </a:solidFill>
            </a:endParaRPr>
          </a:p>
        </p:txBody>
      </p:sp>
      <p:sp>
        <p:nvSpPr>
          <p:cNvPr id="6" name="Marcador de Posição do Número do Diapositivo 5"/>
          <p:cNvSpPr>
            <a:spLocks noGrp="1"/>
          </p:cNvSpPr>
          <p:nvPr>
            <p:ph type="sldNum" sz="quarter" idx="12"/>
          </p:nvPr>
        </p:nvSpPr>
        <p:spPr/>
        <p:txBody>
          <a:bodyPr/>
          <a:lstStyle/>
          <a:p>
            <a:fld id="{789553AA-6B68-49A2-88B6-C0DC29BC1B0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15962801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smtClean="0"/>
              <a:t>Clique para editar o estilo</a:t>
            </a:r>
            <a:endParaRPr lang="pt-PT"/>
          </a:p>
        </p:txBody>
      </p:sp>
      <p:sp>
        <p:nvSpPr>
          <p:cNvPr id="3" name="Marcador de Posição de Conteúdo 2"/>
          <p:cNvSpPr>
            <a:spLocks noGrp="1"/>
          </p:cNvSpPr>
          <p:nvPr>
            <p:ph sz="half" idx="1"/>
          </p:nvPr>
        </p:nvSpPr>
        <p:spPr>
          <a:xfrm>
            <a:off x="457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4" name="Marcador de Posição de Conteúdo 3"/>
          <p:cNvSpPr>
            <a:spLocks noGrp="1"/>
          </p:cNvSpPr>
          <p:nvPr>
            <p:ph sz="half" idx="2"/>
          </p:nvPr>
        </p:nvSpPr>
        <p:spPr>
          <a:xfrm>
            <a:off x="4648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5" name="Marcador de Posição da Data 4"/>
          <p:cNvSpPr>
            <a:spLocks noGrp="1"/>
          </p:cNvSpPr>
          <p:nvPr>
            <p:ph type="dt" sz="half" idx="10"/>
          </p:nvPr>
        </p:nvSpPr>
        <p:spPr/>
        <p:txBody>
          <a:bodyPr/>
          <a:lstStyle/>
          <a:p>
            <a:fld id="{F107581A-9162-408B-97B1-B0BD02128519}" type="datetimeFigureOut">
              <a:rPr lang="en-GB" smtClean="0">
                <a:solidFill>
                  <a:prstClr val="black">
                    <a:tint val="75000"/>
                  </a:prstClr>
                </a:solidFill>
              </a:rPr>
              <a:pPr/>
              <a:t>28/10/2014</a:t>
            </a:fld>
            <a:endParaRPr lang="en-GB">
              <a:solidFill>
                <a:prstClr val="black">
                  <a:tint val="75000"/>
                </a:prstClr>
              </a:solidFill>
            </a:endParaRPr>
          </a:p>
        </p:txBody>
      </p:sp>
      <p:sp>
        <p:nvSpPr>
          <p:cNvPr id="6" name="Marcador de Posição do Rodapé 5"/>
          <p:cNvSpPr>
            <a:spLocks noGrp="1"/>
          </p:cNvSpPr>
          <p:nvPr>
            <p:ph type="ftr" sz="quarter" idx="11"/>
          </p:nvPr>
        </p:nvSpPr>
        <p:spPr/>
        <p:txBody>
          <a:bodyPr/>
          <a:lstStyle/>
          <a:p>
            <a:endParaRPr lang="en-GB">
              <a:solidFill>
                <a:prstClr val="black">
                  <a:tint val="75000"/>
                </a:prstClr>
              </a:solidFill>
            </a:endParaRPr>
          </a:p>
        </p:txBody>
      </p:sp>
      <p:sp>
        <p:nvSpPr>
          <p:cNvPr id="7" name="Marcador de Posição do Número do Diapositivo 6"/>
          <p:cNvSpPr>
            <a:spLocks noGrp="1"/>
          </p:cNvSpPr>
          <p:nvPr>
            <p:ph type="sldNum" sz="quarter" idx="12"/>
          </p:nvPr>
        </p:nvSpPr>
        <p:spPr/>
        <p:txBody>
          <a:bodyPr/>
          <a:lstStyle/>
          <a:p>
            <a:fld id="{789553AA-6B68-49A2-88B6-C0DC29BC1B0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38645310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PT" smtClean="0"/>
              <a:t>Clique para editar o estilo</a:t>
            </a:r>
            <a:endParaRPr lang="pt-PT"/>
          </a:p>
        </p:txBody>
      </p:sp>
      <p:sp>
        <p:nvSpPr>
          <p:cNvPr id="3" name="Marcador de Posição do Texto 2"/>
          <p:cNvSpPr>
            <a:spLocks noGrp="1"/>
          </p:cNvSpPr>
          <p:nvPr>
            <p:ph type="body" idx="1"/>
          </p:nvPr>
        </p:nvSpPr>
        <p:spPr>
          <a:xfrm>
            <a:off x="457200" y="1535114"/>
            <a:ext cx="4040188" cy="639762"/>
          </a:xfrm>
        </p:spPr>
        <p:txBody>
          <a:bodyPr anchor="b"/>
          <a:lstStyle>
            <a:lvl1pPr marL="0" indent="0">
              <a:buNone/>
              <a:defRPr sz="2400" b="1"/>
            </a:lvl1pPr>
            <a:lvl2pPr marL="457059" indent="0">
              <a:buNone/>
              <a:defRPr sz="2000" b="1"/>
            </a:lvl2pPr>
            <a:lvl3pPr marL="914116" indent="0">
              <a:buNone/>
              <a:defRPr sz="1800" b="1"/>
            </a:lvl3pPr>
            <a:lvl4pPr marL="1371174" indent="0">
              <a:buNone/>
              <a:defRPr sz="1600" b="1"/>
            </a:lvl4pPr>
            <a:lvl5pPr marL="1828231" indent="0">
              <a:buNone/>
              <a:defRPr sz="1600" b="1"/>
            </a:lvl5pPr>
            <a:lvl6pPr marL="2285289" indent="0">
              <a:buNone/>
              <a:defRPr sz="1600" b="1"/>
            </a:lvl6pPr>
            <a:lvl7pPr marL="2742346" indent="0">
              <a:buNone/>
              <a:defRPr sz="1600" b="1"/>
            </a:lvl7pPr>
            <a:lvl8pPr marL="3199404" indent="0">
              <a:buNone/>
              <a:defRPr sz="1600" b="1"/>
            </a:lvl8pPr>
            <a:lvl9pPr marL="3656462" indent="0">
              <a:buNone/>
              <a:defRPr sz="1600" b="1"/>
            </a:lvl9pPr>
          </a:lstStyle>
          <a:p>
            <a:pPr lvl="0"/>
            <a:r>
              <a:rPr lang="pt-PT" smtClean="0"/>
              <a:t>Clique para editar os estilos</a:t>
            </a:r>
          </a:p>
        </p:txBody>
      </p:sp>
      <p:sp>
        <p:nvSpPr>
          <p:cNvPr id="4" name="Marcador de Posição de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5" name="Marcador de Posição do Texto 4"/>
          <p:cNvSpPr>
            <a:spLocks noGrp="1"/>
          </p:cNvSpPr>
          <p:nvPr>
            <p:ph type="body" sz="quarter" idx="3"/>
          </p:nvPr>
        </p:nvSpPr>
        <p:spPr>
          <a:xfrm>
            <a:off x="4645025" y="1535114"/>
            <a:ext cx="4041775" cy="639762"/>
          </a:xfrm>
        </p:spPr>
        <p:txBody>
          <a:bodyPr anchor="b"/>
          <a:lstStyle>
            <a:lvl1pPr marL="0" indent="0">
              <a:buNone/>
              <a:defRPr sz="2400" b="1"/>
            </a:lvl1pPr>
            <a:lvl2pPr marL="457059" indent="0">
              <a:buNone/>
              <a:defRPr sz="2000" b="1"/>
            </a:lvl2pPr>
            <a:lvl3pPr marL="914116" indent="0">
              <a:buNone/>
              <a:defRPr sz="1800" b="1"/>
            </a:lvl3pPr>
            <a:lvl4pPr marL="1371174" indent="0">
              <a:buNone/>
              <a:defRPr sz="1600" b="1"/>
            </a:lvl4pPr>
            <a:lvl5pPr marL="1828231" indent="0">
              <a:buNone/>
              <a:defRPr sz="1600" b="1"/>
            </a:lvl5pPr>
            <a:lvl6pPr marL="2285289" indent="0">
              <a:buNone/>
              <a:defRPr sz="1600" b="1"/>
            </a:lvl6pPr>
            <a:lvl7pPr marL="2742346" indent="0">
              <a:buNone/>
              <a:defRPr sz="1600" b="1"/>
            </a:lvl7pPr>
            <a:lvl8pPr marL="3199404" indent="0">
              <a:buNone/>
              <a:defRPr sz="1600" b="1"/>
            </a:lvl8pPr>
            <a:lvl9pPr marL="3656462" indent="0">
              <a:buNone/>
              <a:defRPr sz="1600" b="1"/>
            </a:lvl9pPr>
          </a:lstStyle>
          <a:p>
            <a:pPr lvl="0"/>
            <a:r>
              <a:rPr lang="pt-PT" smtClean="0"/>
              <a:t>Clique para editar os estilos</a:t>
            </a:r>
          </a:p>
        </p:txBody>
      </p:sp>
      <p:sp>
        <p:nvSpPr>
          <p:cNvPr id="6" name="Marcador de Posição de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7" name="Marcador de Posição da Data 6"/>
          <p:cNvSpPr>
            <a:spLocks noGrp="1"/>
          </p:cNvSpPr>
          <p:nvPr>
            <p:ph type="dt" sz="half" idx="10"/>
          </p:nvPr>
        </p:nvSpPr>
        <p:spPr/>
        <p:txBody>
          <a:bodyPr/>
          <a:lstStyle/>
          <a:p>
            <a:fld id="{F107581A-9162-408B-97B1-B0BD02128519}" type="datetimeFigureOut">
              <a:rPr lang="en-GB" smtClean="0">
                <a:solidFill>
                  <a:prstClr val="black">
                    <a:tint val="75000"/>
                  </a:prstClr>
                </a:solidFill>
              </a:rPr>
              <a:pPr/>
              <a:t>28/10/2014</a:t>
            </a:fld>
            <a:endParaRPr lang="en-GB">
              <a:solidFill>
                <a:prstClr val="black">
                  <a:tint val="75000"/>
                </a:prstClr>
              </a:solidFill>
            </a:endParaRPr>
          </a:p>
        </p:txBody>
      </p:sp>
      <p:sp>
        <p:nvSpPr>
          <p:cNvPr id="8" name="Marcador de Posição do Rodapé 7"/>
          <p:cNvSpPr>
            <a:spLocks noGrp="1"/>
          </p:cNvSpPr>
          <p:nvPr>
            <p:ph type="ftr" sz="quarter" idx="11"/>
          </p:nvPr>
        </p:nvSpPr>
        <p:spPr/>
        <p:txBody>
          <a:bodyPr/>
          <a:lstStyle/>
          <a:p>
            <a:endParaRPr lang="en-GB">
              <a:solidFill>
                <a:prstClr val="black">
                  <a:tint val="75000"/>
                </a:prstClr>
              </a:solidFill>
            </a:endParaRPr>
          </a:p>
        </p:txBody>
      </p:sp>
      <p:sp>
        <p:nvSpPr>
          <p:cNvPr id="9" name="Marcador de Posição do Número do Diapositivo 8"/>
          <p:cNvSpPr>
            <a:spLocks noGrp="1"/>
          </p:cNvSpPr>
          <p:nvPr>
            <p:ph type="sldNum" sz="quarter" idx="12"/>
          </p:nvPr>
        </p:nvSpPr>
        <p:spPr/>
        <p:txBody>
          <a:bodyPr/>
          <a:lstStyle/>
          <a:p>
            <a:fld id="{789553AA-6B68-49A2-88B6-C0DC29BC1B0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82209660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smtClean="0"/>
              <a:t>Clique para editar o estilo</a:t>
            </a:r>
            <a:endParaRPr lang="pt-PT"/>
          </a:p>
        </p:txBody>
      </p:sp>
      <p:sp>
        <p:nvSpPr>
          <p:cNvPr id="3" name="Marcador de Posição da Data 2"/>
          <p:cNvSpPr>
            <a:spLocks noGrp="1"/>
          </p:cNvSpPr>
          <p:nvPr>
            <p:ph type="dt" sz="half" idx="10"/>
          </p:nvPr>
        </p:nvSpPr>
        <p:spPr/>
        <p:txBody>
          <a:bodyPr/>
          <a:lstStyle/>
          <a:p>
            <a:fld id="{F107581A-9162-408B-97B1-B0BD02128519}" type="datetimeFigureOut">
              <a:rPr lang="en-GB" smtClean="0">
                <a:solidFill>
                  <a:prstClr val="black">
                    <a:tint val="75000"/>
                  </a:prstClr>
                </a:solidFill>
              </a:rPr>
              <a:pPr/>
              <a:t>28/10/2014</a:t>
            </a:fld>
            <a:endParaRPr lang="en-GB">
              <a:solidFill>
                <a:prstClr val="black">
                  <a:tint val="75000"/>
                </a:prstClr>
              </a:solidFill>
            </a:endParaRPr>
          </a:p>
        </p:txBody>
      </p:sp>
      <p:sp>
        <p:nvSpPr>
          <p:cNvPr id="4" name="Marcador de Posição do Rodapé 3"/>
          <p:cNvSpPr>
            <a:spLocks noGrp="1"/>
          </p:cNvSpPr>
          <p:nvPr>
            <p:ph type="ftr" sz="quarter" idx="11"/>
          </p:nvPr>
        </p:nvSpPr>
        <p:spPr/>
        <p:txBody>
          <a:bodyPr/>
          <a:lstStyle/>
          <a:p>
            <a:endParaRPr lang="en-GB">
              <a:solidFill>
                <a:prstClr val="black">
                  <a:tint val="75000"/>
                </a:prstClr>
              </a:solidFill>
            </a:endParaRPr>
          </a:p>
        </p:txBody>
      </p:sp>
      <p:sp>
        <p:nvSpPr>
          <p:cNvPr id="5" name="Marcador de Posição do Número do Diapositivo 4"/>
          <p:cNvSpPr>
            <a:spLocks noGrp="1"/>
          </p:cNvSpPr>
          <p:nvPr>
            <p:ph type="sldNum" sz="quarter" idx="12"/>
          </p:nvPr>
        </p:nvSpPr>
        <p:spPr/>
        <p:txBody>
          <a:bodyPr/>
          <a:lstStyle/>
          <a:p>
            <a:fld id="{789553AA-6B68-49A2-88B6-C0DC29BC1B0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5034776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1"/>
          <p:cNvSpPr>
            <a:spLocks noGrp="1"/>
          </p:cNvSpPr>
          <p:nvPr>
            <p:ph type="dt" sz="half" idx="10"/>
          </p:nvPr>
        </p:nvSpPr>
        <p:spPr/>
        <p:txBody>
          <a:bodyPr/>
          <a:lstStyle/>
          <a:p>
            <a:fld id="{F107581A-9162-408B-97B1-B0BD02128519}" type="datetimeFigureOut">
              <a:rPr lang="en-GB" smtClean="0">
                <a:solidFill>
                  <a:prstClr val="black">
                    <a:tint val="75000"/>
                  </a:prstClr>
                </a:solidFill>
              </a:rPr>
              <a:pPr/>
              <a:t>28/10/2014</a:t>
            </a:fld>
            <a:endParaRPr lang="en-GB">
              <a:solidFill>
                <a:prstClr val="black">
                  <a:tint val="75000"/>
                </a:prstClr>
              </a:solidFill>
            </a:endParaRPr>
          </a:p>
        </p:txBody>
      </p:sp>
      <p:sp>
        <p:nvSpPr>
          <p:cNvPr id="3" name="Marcador de Posição do Rodapé 2"/>
          <p:cNvSpPr>
            <a:spLocks noGrp="1"/>
          </p:cNvSpPr>
          <p:nvPr>
            <p:ph type="ftr" sz="quarter" idx="11"/>
          </p:nvPr>
        </p:nvSpPr>
        <p:spPr/>
        <p:txBody>
          <a:bodyPr/>
          <a:lstStyle/>
          <a:p>
            <a:endParaRPr lang="en-GB">
              <a:solidFill>
                <a:prstClr val="black">
                  <a:tint val="75000"/>
                </a:prstClr>
              </a:solidFill>
            </a:endParaRPr>
          </a:p>
        </p:txBody>
      </p:sp>
      <p:sp>
        <p:nvSpPr>
          <p:cNvPr id="4" name="Marcador de Posição do Número do Diapositivo 3"/>
          <p:cNvSpPr>
            <a:spLocks noGrp="1"/>
          </p:cNvSpPr>
          <p:nvPr>
            <p:ph type="sldNum" sz="quarter" idx="12"/>
          </p:nvPr>
        </p:nvSpPr>
        <p:spPr/>
        <p:txBody>
          <a:bodyPr/>
          <a:lstStyle/>
          <a:p>
            <a:fld id="{789553AA-6B68-49A2-88B6-C0DC29BC1B0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18953532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2" y="273050"/>
            <a:ext cx="3008313" cy="1162050"/>
          </a:xfrm>
        </p:spPr>
        <p:txBody>
          <a:bodyPr anchor="b"/>
          <a:lstStyle>
            <a:lvl1pPr algn="l">
              <a:defRPr sz="2000" b="1"/>
            </a:lvl1pPr>
          </a:lstStyle>
          <a:p>
            <a:r>
              <a:rPr lang="pt-PT" smtClean="0"/>
              <a:t>Clique para editar o estilo</a:t>
            </a:r>
            <a:endParaRPr lang="pt-PT"/>
          </a:p>
        </p:txBody>
      </p:sp>
      <p:sp>
        <p:nvSpPr>
          <p:cNvPr id="3" name="Marcador de Posição de Conteúdo 2"/>
          <p:cNvSpPr>
            <a:spLocks noGrp="1"/>
          </p:cNvSpPr>
          <p:nvPr>
            <p:ph idx="1"/>
          </p:nvPr>
        </p:nvSpPr>
        <p:spPr>
          <a:xfrm>
            <a:off x="3575053" y="273053"/>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4" name="Marcador de Posição do Texto 3"/>
          <p:cNvSpPr>
            <a:spLocks noGrp="1"/>
          </p:cNvSpPr>
          <p:nvPr>
            <p:ph type="body" sz="half" idx="2"/>
          </p:nvPr>
        </p:nvSpPr>
        <p:spPr>
          <a:xfrm>
            <a:off x="457202" y="1435103"/>
            <a:ext cx="3008313" cy="4691063"/>
          </a:xfrm>
        </p:spPr>
        <p:txBody>
          <a:bodyPr/>
          <a:lstStyle>
            <a:lvl1pPr marL="0" indent="0">
              <a:buNone/>
              <a:defRPr sz="1400"/>
            </a:lvl1pPr>
            <a:lvl2pPr marL="457059" indent="0">
              <a:buNone/>
              <a:defRPr sz="1200"/>
            </a:lvl2pPr>
            <a:lvl3pPr marL="914116" indent="0">
              <a:buNone/>
              <a:defRPr sz="1000"/>
            </a:lvl3pPr>
            <a:lvl4pPr marL="1371174" indent="0">
              <a:buNone/>
              <a:defRPr sz="900"/>
            </a:lvl4pPr>
            <a:lvl5pPr marL="1828231" indent="0">
              <a:buNone/>
              <a:defRPr sz="900"/>
            </a:lvl5pPr>
            <a:lvl6pPr marL="2285289" indent="0">
              <a:buNone/>
              <a:defRPr sz="900"/>
            </a:lvl6pPr>
            <a:lvl7pPr marL="2742346" indent="0">
              <a:buNone/>
              <a:defRPr sz="900"/>
            </a:lvl7pPr>
            <a:lvl8pPr marL="3199404" indent="0">
              <a:buNone/>
              <a:defRPr sz="900"/>
            </a:lvl8pPr>
            <a:lvl9pPr marL="3656462" indent="0">
              <a:buNone/>
              <a:defRPr sz="900"/>
            </a:lvl9pPr>
          </a:lstStyle>
          <a:p>
            <a:pPr lvl="0"/>
            <a:r>
              <a:rPr lang="pt-PT" smtClean="0"/>
              <a:t>Clique para editar os estilos</a:t>
            </a:r>
          </a:p>
        </p:txBody>
      </p:sp>
      <p:sp>
        <p:nvSpPr>
          <p:cNvPr id="5" name="Marcador de Posição da Data 4"/>
          <p:cNvSpPr>
            <a:spLocks noGrp="1"/>
          </p:cNvSpPr>
          <p:nvPr>
            <p:ph type="dt" sz="half" idx="10"/>
          </p:nvPr>
        </p:nvSpPr>
        <p:spPr/>
        <p:txBody>
          <a:bodyPr/>
          <a:lstStyle/>
          <a:p>
            <a:fld id="{F107581A-9162-408B-97B1-B0BD02128519}" type="datetimeFigureOut">
              <a:rPr lang="en-GB" smtClean="0">
                <a:solidFill>
                  <a:prstClr val="black">
                    <a:tint val="75000"/>
                  </a:prstClr>
                </a:solidFill>
              </a:rPr>
              <a:pPr/>
              <a:t>28/10/2014</a:t>
            </a:fld>
            <a:endParaRPr lang="en-GB">
              <a:solidFill>
                <a:prstClr val="black">
                  <a:tint val="75000"/>
                </a:prstClr>
              </a:solidFill>
            </a:endParaRPr>
          </a:p>
        </p:txBody>
      </p:sp>
      <p:sp>
        <p:nvSpPr>
          <p:cNvPr id="6" name="Marcador de Posição do Rodapé 5"/>
          <p:cNvSpPr>
            <a:spLocks noGrp="1"/>
          </p:cNvSpPr>
          <p:nvPr>
            <p:ph type="ftr" sz="quarter" idx="11"/>
          </p:nvPr>
        </p:nvSpPr>
        <p:spPr/>
        <p:txBody>
          <a:bodyPr/>
          <a:lstStyle/>
          <a:p>
            <a:endParaRPr lang="en-GB">
              <a:solidFill>
                <a:prstClr val="black">
                  <a:tint val="75000"/>
                </a:prstClr>
              </a:solidFill>
            </a:endParaRPr>
          </a:p>
        </p:txBody>
      </p:sp>
      <p:sp>
        <p:nvSpPr>
          <p:cNvPr id="7" name="Marcador de Posição do Número do Diapositivo 6"/>
          <p:cNvSpPr>
            <a:spLocks noGrp="1"/>
          </p:cNvSpPr>
          <p:nvPr>
            <p:ph type="sldNum" sz="quarter" idx="12"/>
          </p:nvPr>
        </p:nvSpPr>
        <p:spPr/>
        <p:txBody>
          <a:bodyPr/>
          <a:lstStyle/>
          <a:p>
            <a:fld id="{789553AA-6B68-49A2-88B6-C0DC29BC1B0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19682409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PT" smtClean="0"/>
              <a:t>Clique para editar o estilo</a:t>
            </a:r>
            <a:endParaRPr lang="pt-PT"/>
          </a:p>
        </p:txBody>
      </p:sp>
      <p:sp>
        <p:nvSpPr>
          <p:cNvPr id="3" name="Marcador de Posição da Imagem 2"/>
          <p:cNvSpPr>
            <a:spLocks noGrp="1"/>
          </p:cNvSpPr>
          <p:nvPr>
            <p:ph type="pic" idx="1"/>
          </p:nvPr>
        </p:nvSpPr>
        <p:spPr>
          <a:xfrm>
            <a:off x="1792288" y="612775"/>
            <a:ext cx="5486400" cy="4114800"/>
          </a:xfrm>
        </p:spPr>
        <p:txBody>
          <a:bodyPr/>
          <a:lstStyle>
            <a:lvl1pPr marL="0" indent="0">
              <a:buNone/>
              <a:defRPr sz="3200"/>
            </a:lvl1pPr>
            <a:lvl2pPr marL="457059" indent="0">
              <a:buNone/>
              <a:defRPr sz="2800"/>
            </a:lvl2pPr>
            <a:lvl3pPr marL="914116" indent="0">
              <a:buNone/>
              <a:defRPr sz="2400"/>
            </a:lvl3pPr>
            <a:lvl4pPr marL="1371174" indent="0">
              <a:buNone/>
              <a:defRPr sz="2000"/>
            </a:lvl4pPr>
            <a:lvl5pPr marL="1828231" indent="0">
              <a:buNone/>
              <a:defRPr sz="2000"/>
            </a:lvl5pPr>
            <a:lvl6pPr marL="2285289" indent="0">
              <a:buNone/>
              <a:defRPr sz="2000"/>
            </a:lvl6pPr>
            <a:lvl7pPr marL="2742346" indent="0">
              <a:buNone/>
              <a:defRPr sz="2000"/>
            </a:lvl7pPr>
            <a:lvl8pPr marL="3199404" indent="0">
              <a:buNone/>
              <a:defRPr sz="2000"/>
            </a:lvl8pPr>
            <a:lvl9pPr marL="3656462" indent="0">
              <a:buNone/>
              <a:defRPr sz="2000"/>
            </a:lvl9pPr>
          </a:lstStyle>
          <a:p>
            <a:endParaRPr lang="pt-PT"/>
          </a:p>
        </p:txBody>
      </p:sp>
      <p:sp>
        <p:nvSpPr>
          <p:cNvPr id="4" name="Marcador de Posição do Texto 3"/>
          <p:cNvSpPr>
            <a:spLocks noGrp="1"/>
          </p:cNvSpPr>
          <p:nvPr>
            <p:ph type="body" sz="half" idx="2"/>
          </p:nvPr>
        </p:nvSpPr>
        <p:spPr>
          <a:xfrm>
            <a:off x="1792288" y="5367338"/>
            <a:ext cx="5486400" cy="804862"/>
          </a:xfrm>
        </p:spPr>
        <p:txBody>
          <a:bodyPr/>
          <a:lstStyle>
            <a:lvl1pPr marL="0" indent="0">
              <a:buNone/>
              <a:defRPr sz="1400"/>
            </a:lvl1pPr>
            <a:lvl2pPr marL="457059" indent="0">
              <a:buNone/>
              <a:defRPr sz="1200"/>
            </a:lvl2pPr>
            <a:lvl3pPr marL="914116" indent="0">
              <a:buNone/>
              <a:defRPr sz="1000"/>
            </a:lvl3pPr>
            <a:lvl4pPr marL="1371174" indent="0">
              <a:buNone/>
              <a:defRPr sz="900"/>
            </a:lvl4pPr>
            <a:lvl5pPr marL="1828231" indent="0">
              <a:buNone/>
              <a:defRPr sz="900"/>
            </a:lvl5pPr>
            <a:lvl6pPr marL="2285289" indent="0">
              <a:buNone/>
              <a:defRPr sz="900"/>
            </a:lvl6pPr>
            <a:lvl7pPr marL="2742346" indent="0">
              <a:buNone/>
              <a:defRPr sz="900"/>
            </a:lvl7pPr>
            <a:lvl8pPr marL="3199404" indent="0">
              <a:buNone/>
              <a:defRPr sz="900"/>
            </a:lvl8pPr>
            <a:lvl9pPr marL="3656462" indent="0">
              <a:buNone/>
              <a:defRPr sz="900"/>
            </a:lvl9pPr>
          </a:lstStyle>
          <a:p>
            <a:pPr lvl="0"/>
            <a:r>
              <a:rPr lang="pt-PT" smtClean="0"/>
              <a:t>Clique para editar os estilos</a:t>
            </a:r>
          </a:p>
        </p:txBody>
      </p:sp>
      <p:sp>
        <p:nvSpPr>
          <p:cNvPr id="5" name="Marcador de Posição da Data 4"/>
          <p:cNvSpPr>
            <a:spLocks noGrp="1"/>
          </p:cNvSpPr>
          <p:nvPr>
            <p:ph type="dt" sz="half" idx="10"/>
          </p:nvPr>
        </p:nvSpPr>
        <p:spPr/>
        <p:txBody>
          <a:bodyPr/>
          <a:lstStyle/>
          <a:p>
            <a:fld id="{F107581A-9162-408B-97B1-B0BD02128519}" type="datetimeFigureOut">
              <a:rPr lang="en-GB" smtClean="0">
                <a:solidFill>
                  <a:prstClr val="black">
                    <a:tint val="75000"/>
                  </a:prstClr>
                </a:solidFill>
              </a:rPr>
              <a:pPr/>
              <a:t>28/10/2014</a:t>
            </a:fld>
            <a:endParaRPr lang="en-GB">
              <a:solidFill>
                <a:prstClr val="black">
                  <a:tint val="75000"/>
                </a:prstClr>
              </a:solidFill>
            </a:endParaRPr>
          </a:p>
        </p:txBody>
      </p:sp>
      <p:sp>
        <p:nvSpPr>
          <p:cNvPr id="6" name="Marcador de Posição do Rodapé 5"/>
          <p:cNvSpPr>
            <a:spLocks noGrp="1"/>
          </p:cNvSpPr>
          <p:nvPr>
            <p:ph type="ftr" sz="quarter" idx="11"/>
          </p:nvPr>
        </p:nvSpPr>
        <p:spPr/>
        <p:txBody>
          <a:bodyPr/>
          <a:lstStyle/>
          <a:p>
            <a:endParaRPr lang="en-GB">
              <a:solidFill>
                <a:prstClr val="black">
                  <a:tint val="75000"/>
                </a:prstClr>
              </a:solidFill>
            </a:endParaRPr>
          </a:p>
        </p:txBody>
      </p:sp>
      <p:sp>
        <p:nvSpPr>
          <p:cNvPr id="7" name="Marcador de Posição do Número do Diapositivo 6"/>
          <p:cNvSpPr>
            <a:spLocks noGrp="1"/>
          </p:cNvSpPr>
          <p:nvPr>
            <p:ph type="sldNum" sz="quarter" idx="12"/>
          </p:nvPr>
        </p:nvSpPr>
        <p:spPr/>
        <p:txBody>
          <a:bodyPr/>
          <a:lstStyle/>
          <a:p>
            <a:fld id="{789553AA-6B68-49A2-88B6-C0DC29BC1B0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03961424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smtClean="0"/>
              <a:t>Clique para editar o estilo</a:t>
            </a:r>
            <a:endParaRPr lang="pt-PT"/>
          </a:p>
        </p:txBody>
      </p:sp>
      <p:sp>
        <p:nvSpPr>
          <p:cNvPr id="3" name="Marcador de Posição de Texto Vertical 2"/>
          <p:cNvSpPr>
            <a:spLocks noGrp="1"/>
          </p:cNvSpPr>
          <p:nvPr>
            <p:ph type="body" orient="vert" idx="1"/>
          </p:nvPr>
        </p:nvSpPr>
        <p:spPr/>
        <p:txBody>
          <a:bodyPr vert="eaVert"/>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4" name="Marcador de Posição da Data 3"/>
          <p:cNvSpPr>
            <a:spLocks noGrp="1"/>
          </p:cNvSpPr>
          <p:nvPr>
            <p:ph type="dt" sz="half" idx="10"/>
          </p:nvPr>
        </p:nvSpPr>
        <p:spPr/>
        <p:txBody>
          <a:bodyPr/>
          <a:lstStyle/>
          <a:p>
            <a:fld id="{F107581A-9162-408B-97B1-B0BD02128519}" type="datetimeFigureOut">
              <a:rPr lang="en-GB" smtClean="0">
                <a:solidFill>
                  <a:prstClr val="black">
                    <a:tint val="75000"/>
                  </a:prstClr>
                </a:solidFill>
              </a:rPr>
              <a:pPr/>
              <a:t>28/10/2014</a:t>
            </a:fld>
            <a:endParaRPr lang="en-GB">
              <a:solidFill>
                <a:prstClr val="black">
                  <a:tint val="75000"/>
                </a:prstClr>
              </a:solidFill>
            </a:endParaRPr>
          </a:p>
        </p:txBody>
      </p:sp>
      <p:sp>
        <p:nvSpPr>
          <p:cNvPr id="5" name="Marcador de Posição do Rodapé 4"/>
          <p:cNvSpPr>
            <a:spLocks noGrp="1"/>
          </p:cNvSpPr>
          <p:nvPr>
            <p:ph type="ftr" sz="quarter" idx="11"/>
          </p:nvPr>
        </p:nvSpPr>
        <p:spPr/>
        <p:txBody>
          <a:bodyPr/>
          <a:lstStyle/>
          <a:p>
            <a:endParaRPr lang="en-GB">
              <a:solidFill>
                <a:prstClr val="black">
                  <a:tint val="75000"/>
                </a:prstClr>
              </a:solidFill>
            </a:endParaRPr>
          </a:p>
        </p:txBody>
      </p:sp>
      <p:sp>
        <p:nvSpPr>
          <p:cNvPr id="6" name="Marcador de Posição do Número do Diapositivo 5"/>
          <p:cNvSpPr>
            <a:spLocks noGrp="1"/>
          </p:cNvSpPr>
          <p:nvPr>
            <p:ph type="sldNum" sz="quarter" idx="12"/>
          </p:nvPr>
        </p:nvSpPr>
        <p:spPr/>
        <p:txBody>
          <a:bodyPr/>
          <a:lstStyle/>
          <a:p>
            <a:fld id="{789553AA-6B68-49A2-88B6-C0DC29BC1B0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19967381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1" y="274641"/>
            <a:ext cx="2057400" cy="5851525"/>
          </a:xfrm>
        </p:spPr>
        <p:txBody>
          <a:bodyPr vert="eaVert"/>
          <a:lstStyle/>
          <a:p>
            <a:r>
              <a:rPr lang="pt-PT" smtClean="0"/>
              <a:t>Clique para editar o estilo</a:t>
            </a:r>
            <a:endParaRPr lang="pt-PT"/>
          </a:p>
        </p:txBody>
      </p:sp>
      <p:sp>
        <p:nvSpPr>
          <p:cNvPr id="3" name="Marcador de Posição de Texto Vertical 2"/>
          <p:cNvSpPr>
            <a:spLocks noGrp="1"/>
          </p:cNvSpPr>
          <p:nvPr>
            <p:ph type="body" orient="vert" idx="1"/>
          </p:nvPr>
        </p:nvSpPr>
        <p:spPr>
          <a:xfrm>
            <a:off x="457200" y="274641"/>
            <a:ext cx="6019800" cy="5851525"/>
          </a:xfrm>
        </p:spPr>
        <p:txBody>
          <a:bodyPr vert="eaVert"/>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4" name="Marcador de Posição da Data 3"/>
          <p:cNvSpPr>
            <a:spLocks noGrp="1"/>
          </p:cNvSpPr>
          <p:nvPr>
            <p:ph type="dt" sz="half" idx="10"/>
          </p:nvPr>
        </p:nvSpPr>
        <p:spPr/>
        <p:txBody>
          <a:bodyPr/>
          <a:lstStyle/>
          <a:p>
            <a:fld id="{F107581A-9162-408B-97B1-B0BD02128519}" type="datetimeFigureOut">
              <a:rPr lang="en-GB" smtClean="0">
                <a:solidFill>
                  <a:prstClr val="black">
                    <a:tint val="75000"/>
                  </a:prstClr>
                </a:solidFill>
              </a:rPr>
              <a:pPr/>
              <a:t>28/10/2014</a:t>
            </a:fld>
            <a:endParaRPr lang="en-GB">
              <a:solidFill>
                <a:prstClr val="black">
                  <a:tint val="75000"/>
                </a:prstClr>
              </a:solidFill>
            </a:endParaRPr>
          </a:p>
        </p:txBody>
      </p:sp>
      <p:sp>
        <p:nvSpPr>
          <p:cNvPr id="5" name="Marcador de Posição do Rodapé 4"/>
          <p:cNvSpPr>
            <a:spLocks noGrp="1"/>
          </p:cNvSpPr>
          <p:nvPr>
            <p:ph type="ftr" sz="quarter" idx="11"/>
          </p:nvPr>
        </p:nvSpPr>
        <p:spPr/>
        <p:txBody>
          <a:bodyPr/>
          <a:lstStyle/>
          <a:p>
            <a:endParaRPr lang="en-GB">
              <a:solidFill>
                <a:prstClr val="black">
                  <a:tint val="75000"/>
                </a:prstClr>
              </a:solidFill>
            </a:endParaRPr>
          </a:p>
        </p:txBody>
      </p:sp>
      <p:sp>
        <p:nvSpPr>
          <p:cNvPr id="6" name="Marcador de Posição do Número do Diapositivo 5"/>
          <p:cNvSpPr>
            <a:spLocks noGrp="1"/>
          </p:cNvSpPr>
          <p:nvPr>
            <p:ph type="sldNum" sz="quarter" idx="12"/>
          </p:nvPr>
        </p:nvSpPr>
        <p:spPr/>
        <p:txBody>
          <a:bodyPr/>
          <a:lstStyle/>
          <a:p>
            <a:fld id="{789553AA-6B68-49A2-88B6-C0DC29BC1B0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921146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lgn="ctr">
              <a:defRPr b="1">
                <a:cs typeface="Times New Roman" pitchFamily="18" charset="0"/>
              </a:defRPr>
            </a:lvl1pPr>
          </a:lstStyle>
          <a:p>
            <a:pPr>
              <a:defRPr/>
            </a:pPr>
            <a:endParaRPr lang="en-US"/>
          </a:p>
        </p:txBody>
      </p:sp>
      <p:sp>
        <p:nvSpPr>
          <p:cNvPr id="3" name="Rectangle 5"/>
          <p:cNvSpPr>
            <a:spLocks noGrp="1" noChangeArrowheads="1"/>
          </p:cNvSpPr>
          <p:nvPr>
            <p:ph type="ftr" sz="quarter" idx="11"/>
          </p:nvPr>
        </p:nvSpPr>
        <p:spPr/>
        <p:txBody>
          <a:bodyPr/>
          <a:lstStyle>
            <a:lvl1pPr>
              <a:defRPr b="1">
                <a:cs typeface="Times New Roman" pitchFamily="18" charset="0"/>
              </a:defRPr>
            </a:lvl1pPr>
          </a:lstStyle>
          <a:p>
            <a:pPr>
              <a:defRPr/>
            </a:pPr>
            <a:endParaRPr lang="en-US"/>
          </a:p>
        </p:txBody>
      </p:sp>
      <p:sp>
        <p:nvSpPr>
          <p:cNvPr id="4" name="Rectangle 6"/>
          <p:cNvSpPr>
            <a:spLocks noGrp="1" noChangeArrowheads="1"/>
          </p:cNvSpPr>
          <p:nvPr>
            <p:ph type="sldNum" sz="quarter" idx="12"/>
          </p:nvPr>
        </p:nvSpPr>
        <p:spPr/>
        <p:txBody>
          <a:bodyPr/>
          <a:lstStyle>
            <a:lvl1pPr>
              <a:defRPr b="1">
                <a:cs typeface="Times New Roman" pitchFamily="18" charset="0"/>
              </a:defRPr>
            </a:lvl1pPr>
          </a:lstStyle>
          <a:p>
            <a:pPr>
              <a:defRPr/>
            </a:pPr>
            <a:fld id="{61B10356-6AC6-4A8A-AC00-5E7413E5555E}" type="slidenum">
              <a:rPr lang="en-US"/>
              <a:pPr>
                <a:defRPr/>
              </a:pPr>
              <a:t>‹#›</a:t>
            </a:fld>
            <a:endParaRPr 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32451" name="Rectangle 3"/>
          <p:cNvSpPr>
            <a:spLocks noGrp="1" noChangeArrowheads="1"/>
          </p:cNvSpPr>
          <p:nvPr>
            <p:ph type="ctrTitle"/>
          </p:nvPr>
        </p:nvSpPr>
        <p:spPr>
          <a:xfrm>
            <a:off x="407988" y="582613"/>
            <a:ext cx="8328025" cy="2984500"/>
          </a:xfrm>
        </p:spPr>
        <p:txBody>
          <a:bodyPr/>
          <a:lstStyle>
            <a:lvl1pPr algn="ctr">
              <a:defRPr sz="4000">
                <a:solidFill>
                  <a:schemeClr val="bg1">
                    <a:lumMod val="75000"/>
                  </a:schemeClr>
                </a:solidFill>
              </a:defRPr>
            </a:lvl1pPr>
          </a:lstStyle>
          <a:p>
            <a:r>
              <a:rPr lang="en-US" dirty="0"/>
              <a:t>Click to edit Master title style</a:t>
            </a:r>
          </a:p>
        </p:txBody>
      </p:sp>
      <p:sp>
        <p:nvSpPr>
          <p:cNvPr id="232452" name="Rectangle 4"/>
          <p:cNvSpPr>
            <a:spLocks noGrp="1" noChangeArrowheads="1"/>
          </p:cNvSpPr>
          <p:nvPr>
            <p:ph type="subTitle" idx="1"/>
          </p:nvPr>
        </p:nvSpPr>
        <p:spPr>
          <a:xfrm>
            <a:off x="407988" y="3759200"/>
            <a:ext cx="8328025" cy="2130425"/>
          </a:xfrm>
        </p:spPr>
        <p:txBody>
          <a:bodyPr/>
          <a:lstStyle>
            <a:lvl1pPr marL="0" indent="0" algn="ctr">
              <a:buFontTx/>
              <a:buNone/>
              <a:defRPr>
                <a:solidFill>
                  <a:srgbClr val="000000"/>
                </a:solidFill>
              </a:defRPr>
            </a:lvl1pPr>
          </a:lstStyle>
          <a:p>
            <a:r>
              <a:rPr lang="en-US" dirty="0"/>
              <a:t>Click to edit Master subtitle style</a:t>
            </a:r>
          </a:p>
        </p:txBody>
      </p:sp>
      <p:sp>
        <p:nvSpPr>
          <p:cNvPr id="4" name="Rectangle 5"/>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eaLnBrk="0" hangingPunct="0">
              <a:defRPr sz="1400" b="0">
                <a:latin typeface="Arial" charset="0"/>
                <a:ea typeface="+mn-ea"/>
                <a:cs typeface="+mn-cs"/>
              </a:defRPr>
            </a:lvl1pPr>
          </a:lstStyle>
          <a:p>
            <a:pPr>
              <a:defRPr/>
            </a:pPr>
            <a:endParaRPr lang="en-US" dirty="0">
              <a:solidFill>
                <a:srgbClr val="FFFFFF"/>
              </a:solidFill>
            </a:endParaRPr>
          </a:p>
        </p:txBody>
      </p:sp>
      <p:sp>
        <p:nvSpPr>
          <p:cNvPr id="5" name="Rectangle 6"/>
          <p:cNvSpPr>
            <a:spLocks noGrp="1" noChangeArrowheads="1"/>
          </p:cNvSpPr>
          <p:nvPr>
            <p:ph type="ftr" sz="quarter" idx="11"/>
          </p:nvPr>
        </p:nvSpPr>
        <p:spPr bwMode="auto">
          <a:xfrm>
            <a:off x="31242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0" hangingPunct="0">
              <a:defRPr sz="1400" b="0">
                <a:latin typeface="Arial" charset="0"/>
                <a:ea typeface="+mn-ea"/>
                <a:cs typeface="+mn-cs"/>
              </a:defRPr>
            </a:lvl1pPr>
          </a:lstStyle>
          <a:p>
            <a:pPr>
              <a:defRPr/>
            </a:pPr>
            <a:endParaRPr lang="en-US" dirty="0">
              <a:solidFill>
                <a:srgbClr val="FFFFFF"/>
              </a:solidFill>
            </a:endParaRPr>
          </a:p>
        </p:txBody>
      </p:sp>
      <p:sp>
        <p:nvSpPr>
          <p:cNvPr id="7" name="Rectangle 8"/>
          <p:cNvSpPr>
            <a:spLocks noGrp="1" noChangeArrowheads="1"/>
          </p:cNvSpPr>
          <p:nvPr>
            <p:ph type="sldNum" sz="quarter" idx="4"/>
          </p:nvPr>
        </p:nvSpPr>
        <p:spPr bwMode="auto">
          <a:xfrm>
            <a:off x="6984224" y="6527800"/>
            <a:ext cx="2133600" cy="33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000">
                <a:solidFill>
                  <a:srgbClr val="FFFFFF"/>
                </a:solidFill>
                <a:latin typeface="Arial" charset="0"/>
                <a:ea typeface="+mn-ea"/>
                <a:cs typeface="+mn-cs"/>
              </a:defRPr>
            </a:lvl1pPr>
          </a:lstStyle>
          <a:p>
            <a:pPr>
              <a:defRPr/>
            </a:pPr>
            <a:fld id="{515D9E09-FDFA-41DD-8926-D34675728D09}" type="slidenum">
              <a:rPr lang="en-US" smtClean="0"/>
              <a:pPr>
                <a:defRPr/>
              </a:pPr>
              <a:t>‹#›</a:t>
            </a:fld>
            <a:endParaRPr lang="en-US" dirty="0"/>
          </a:p>
        </p:txBody>
      </p:sp>
    </p:spTree>
    <p:extLst>
      <p:ext uri="{BB962C8B-B14F-4D97-AF65-F5344CB8AC3E}">
        <p14:creationId xmlns:p14="http://schemas.microsoft.com/office/powerpoint/2010/main" val="171667808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sldNum" sz="quarter" idx="4"/>
          </p:nvPr>
        </p:nvSpPr>
        <p:spPr bwMode="auto">
          <a:xfrm>
            <a:off x="6984224" y="6527800"/>
            <a:ext cx="2133600" cy="33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000">
                <a:solidFill>
                  <a:srgbClr val="FFFFFF"/>
                </a:solidFill>
                <a:latin typeface="Arial" charset="0"/>
                <a:ea typeface="+mn-ea"/>
                <a:cs typeface="+mn-cs"/>
              </a:defRPr>
            </a:lvl1pPr>
          </a:lstStyle>
          <a:p>
            <a:pPr>
              <a:defRPr/>
            </a:pPr>
            <a:fld id="{515D9E09-FDFA-41DD-8926-D34675728D09}" type="slidenum">
              <a:rPr lang="en-US" smtClean="0"/>
              <a:pPr>
                <a:defRPr/>
              </a:pPr>
              <a:t>‹#›</a:t>
            </a:fld>
            <a:endParaRPr lang="en-US" dirty="0"/>
          </a:p>
        </p:txBody>
      </p:sp>
    </p:spTree>
    <p:extLst>
      <p:ext uri="{BB962C8B-B14F-4D97-AF65-F5344CB8AC3E}">
        <p14:creationId xmlns:p14="http://schemas.microsoft.com/office/powerpoint/2010/main" val="415373603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7988" y="1312863"/>
            <a:ext cx="4087812"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12863"/>
            <a:ext cx="4087813"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8"/>
          <p:cNvSpPr>
            <a:spLocks noGrp="1" noChangeArrowheads="1"/>
          </p:cNvSpPr>
          <p:nvPr>
            <p:ph type="sldNum" sz="quarter" idx="4"/>
          </p:nvPr>
        </p:nvSpPr>
        <p:spPr bwMode="auto">
          <a:xfrm>
            <a:off x="6984224" y="6527800"/>
            <a:ext cx="2133600" cy="33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000">
                <a:solidFill>
                  <a:srgbClr val="FFFFFF"/>
                </a:solidFill>
                <a:latin typeface="Arial" charset="0"/>
                <a:ea typeface="+mn-ea"/>
                <a:cs typeface="+mn-cs"/>
              </a:defRPr>
            </a:lvl1pPr>
          </a:lstStyle>
          <a:p>
            <a:pPr>
              <a:defRPr/>
            </a:pPr>
            <a:fld id="{515D9E09-FDFA-41DD-8926-D34675728D09}" type="slidenum">
              <a:rPr lang="en-US" smtClean="0"/>
              <a:pPr>
                <a:defRPr/>
              </a:pPr>
              <a:t>‹#›</a:t>
            </a:fld>
            <a:endParaRPr lang="en-US" dirty="0"/>
          </a:p>
        </p:txBody>
      </p:sp>
    </p:spTree>
    <p:extLst>
      <p:ext uri="{BB962C8B-B14F-4D97-AF65-F5344CB8AC3E}">
        <p14:creationId xmlns:p14="http://schemas.microsoft.com/office/powerpoint/2010/main" val="80359943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Rectangle 8"/>
          <p:cNvSpPr>
            <a:spLocks noGrp="1" noChangeArrowheads="1"/>
          </p:cNvSpPr>
          <p:nvPr>
            <p:ph type="sldNum" sz="quarter" idx="4"/>
          </p:nvPr>
        </p:nvSpPr>
        <p:spPr bwMode="auto">
          <a:xfrm>
            <a:off x="6984224" y="6527800"/>
            <a:ext cx="2133600" cy="33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000">
                <a:solidFill>
                  <a:srgbClr val="FFFFFF"/>
                </a:solidFill>
                <a:latin typeface="Arial" charset="0"/>
                <a:ea typeface="+mn-ea"/>
                <a:cs typeface="+mn-cs"/>
              </a:defRPr>
            </a:lvl1pPr>
          </a:lstStyle>
          <a:p>
            <a:pPr>
              <a:defRPr/>
            </a:pPr>
            <a:fld id="{515D9E09-FDFA-41DD-8926-D34675728D09}" type="slidenum">
              <a:rPr lang="en-US" smtClean="0"/>
              <a:pPr>
                <a:defRPr/>
              </a:pPr>
              <a:t>‹#›</a:t>
            </a:fld>
            <a:endParaRPr lang="en-US" dirty="0"/>
          </a:p>
        </p:txBody>
      </p:sp>
    </p:spTree>
    <p:extLst>
      <p:ext uri="{BB962C8B-B14F-4D97-AF65-F5344CB8AC3E}">
        <p14:creationId xmlns:p14="http://schemas.microsoft.com/office/powerpoint/2010/main" val="162712756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8"/>
          <p:cNvSpPr>
            <a:spLocks noGrp="1" noChangeArrowheads="1"/>
          </p:cNvSpPr>
          <p:nvPr>
            <p:ph type="sldNum" sz="quarter" idx="4"/>
          </p:nvPr>
        </p:nvSpPr>
        <p:spPr bwMode="auto">
          <a:xfrm>
            <a:off x="6984224" y="6527800"/>
            <a:ext cx="2133600" cy="33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000">
                <a:solidFill>
                  <a:srgbClr val="FFFFFF"/>
                </a:solidFill>
                <a:latin typeface="Arial" charset="0"/>
                <a:ea typeface="+mn-ea"/>
                <a:cs typeface="+mn-cs"/>
              </a:defRPr>
            </a:lvl1pPr>
          </a:lstStyle>
          <a:p>
            <a:pPr>
              <a:defRPr/>
            </a:pPr>
            <a:fld id="{515D9E09-FDFA-41DD-8926-D34675728D09}" type="slidenum">
              <a:rPr lang="en-US" smtClean="0"/>
              <a:pPr>
                <a:defRPr/>
              </a:pPr>
              <a:t>‹#›</a:t>
            </a:fld>
            <a:endParaRPr lang="en-US" dirty="0"/>
          </a:p>
        </p:txBody>
      </p:sp>
    </p:spTree>
    <p:extLst>
      <p:ext uri="{BB962C8B-B14F-4D97-AF65-F5344CB8AC3E}">
        <p14:creationId xmlns:p14="http://schemas.microsoft.com/office/powerpoint/2010/main" val="357539584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65100" y="39688"/>
            <a:ext cx="8801100" cy="101123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165100" y="1343025"/>
            <a:ext cx="4337050" cy="1677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54550" y="1343025"/>
            <a:ext cx="4337050" cy="76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54550" y="2257425"/>
            <a:ext cx="4337050" cy="763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8"/>
          <p:cNvSpPr>
            <a:spLocks noGrp="1" noChangeArrowheads="1"/>
          </p:cNvSpPr>
          <p:nvPr>
            <p:ph type="sldNum" sz="quarter" idx="4"/>
          </p:nvPr>
        </p:nvSpPr>
        <p:spPr bwMode="auto">
          <a:xfrm>
            <a:off x="6984224" y="6527800"/>
            <a:ext cx="2133600" cy="33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000">
                <a:solidFill>
                  <a:srgbClr val="FFFFFF"/>
                </a:solidFill>
                <a:latin typeface="Arial" charset="0"/>
                <a:ea typeface="+mn-ea"/>
                <a:cs typeface="+mn-cs"/>
              </a:defRPr>
            </a:lvl1pPr>
          </a:lstStyle>
          <a:p>
            <a:pPr>
              <a:defRPr/>
            </a:pPr>
            <a:fld id="{515D9E09-FDFA-41DD-8926-D34675728D09}" type="slidenum">
              <a:rPr lang="en-US" smtClean="0"/>
              <a:pPr>
                <a:defRPr/>
              </a:pPr>
              <a:t>‹#›</a:t>
            </a:fld>
            <a:endParaRPr lang="en-US" dirty="0"/>
          </a:p>
        </p:txBody>
      </p:sp>
    </p:spTree>
    <p:extLst>
      <p:ext uri="{BB962C8B-B14F-4D97-AF65-F5344CB8AC3E}">
        <p14:creationId xmlns:p14="http://schemas.microsoft.com/office/powerpoint/2010/main" val="422754870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8"/>
            <a:ext cx="7772400" cy="1470025"/>
          </a:xfrm>
        </p:spPr>
        <p:txBody>
          <a:bodyPr/>
          <a:lstStyle/>
          <a:p>
            <a:r>
              <a:rPr lang="pt-PT" smtClean="0"/>
              <a:t>Clique para editar o estilo</a:t>
            </a:r>
            <a:endParaRPr lang="pt-PT"/>
          </a:p>
        </p:txBody>
      </p:sp>
      <p:sp>
        <p:nvSpPr>
          <p:cNvPr id="3" name="Subtítulo 2"/>
          <p:cNvSpPr>
            <a:spLocks noGrp="1"/>
          </p:cNvSpPr>
          <p:nvPr>
            <p:ph type="subTitle" idx="1"/>
          </p:nvPr>
        </p:nvSpPr>
        <p:spPr>
          <a:xfrm>
            <a:off x="1371600" y="3886202"/>
            <a:ext cx="6400800" cy="1752600"/>
          </a:xfrm>
        </p:spPr>
        <p:txBody>
          <a:bodyPr/>
          <a:lstStyle>
            <a:lvl1pPr marL="0" indent="0" algn="ctr">
              <a:buNone/>
              <a:defRPr>
                <a:solidFill>
                  <a:schemeClr val="tx1">
                    <a:tint val="75000"/>
                  </a:schemeClr>
                </a:solidFill>
              </a:defRPr>
            </a:lvl1pPr>
            <a:lvl2pPr marL="457059" indent="0" algn="ctr">
              <a:buNone/>
              <a:defRPr>
                <a:solidFill>
                  <a:schemeClr val="tx1">
                    <a:tint val="75000"/>
                  </a:schemeClr>
                </a:solidFill>
              </a:defRPr>
            </a:lvl2pPr>
            <a:lvl3pPr marL="914116" indent="0" algn="ctr">
              <a:buNone/>
              <a:defRPr>
                <a:solidFill>
                  <a:schemeClr val="tx1">
                    <a:tint val="75000"/>
                  </a:schemeClr>
                </a:solidFill>
              </a:defRPr>
            </a:lvl3pPr>
            <a:lvl4pPr marL="1371174" indent="0" algn="ctr">
              <a:buNone/>
              <a:defRPr>
                <a:solidFill>
                  <a:schemeClr val="tx1">
                    <a:tint val="75000"/>
                  </a:schemeClr>
                </a:solidFill>
              </a:defRPr>
            </a:lvl4pPr>
            <a:lvl5pPr marL="1828231" indent="0" algn="ctr">
              <a:buNone/>
              <a:defRPr>
                <a:solidFill>
                  <a:schemeClr val="tx1">
                    <a:tint val="75000"/>
                  </a:schemeClr>
                </a:solidFill>
              </a:defRPr>
            </a:lvl5pPr>
            <a:lvl6pPr marL="2285289" indent="0" algn="ctr">
              <a:buNone/>
              <a:defRPr>
                <a:solidFill>
                  <a:schemeClr val="tx1">
                    <a:tint val="75000"/>
                  </a:schemeClr>
                </a:solidFill>
              </a:defRPr>
            </a:lvl6pPr>
            <a:lvl7pPr marL="2742346" indent="0" algn="ctr">
              <a:buNone/>
              <a:defRPr>
                <a:solidFill>
                  <a:schemeClr val="tx1">
                    <a:tint val="75000"/>
                  </a:schemeClr>
                </a:solidFill>
              </a:defRPr>
            </a:lvl7pPr>
            <a:lvl8pPr marL="3199404" indent="0" algn="ctr">
              <a:buNone/>
              <a:defRPr>
                <a:solidFill>
                  <a:schemeClr val="tx1">
                    <a:tint val="75000"/>
                  </a:schemeClr>
                </a:solidFill>
              </a:defRPr>
            </a:lvl8pPr>
            <a:lvl9pPr marL="3656462" indent="0" algn="ctr">
              <a:buNone/>
              <a:defRPr>
                <a:solidFill>
                  <a:schemeClr val="tx1">
                    <a:tint val="75000"/>
                  </a:schemeClr>
                </a:solidFill>
              </a:defRPr>
            </a:lvl9pPr>
          </a:lstStyle>
          <a:p>
            <a:r>
              <a:rPr lang="pt-PT" smtClean="0"/>
              <a:t>Faça clique para editar o estilo</a:t>
            </a:r>
            <a:endParaRPr lang="pt-PT"/>
          </a:p>
        </p:txBody>
      </p:sp>
      <p:sp>
        <p:nvSpPr>
          <p:cNvPr id="4" name="Marcador de Posição da Data 3"/>
          <p:cNvSpPr>
            <a:spLocks noGrp="1"/>
          </p:cNvSpPr>
          <p:nvPr>
            <p:ph type="dt" sz="half" idx="10"/>
          </p:nvPr>
        </p:nvSpPr>
        <p:spPr/>
        <p:txBody>
          <a:bodyPr/>
          <a:lstStyle/>
          <a:p>
            <a:fld id="{F107581A-9162-408B-97B1-B0BD02128519}" type="datetimeFigureOut">
              <a:rPr lang="en-GB" smtClean="0">
                <a:solidFill>
                  <a:prstClr val="black">
                    <a:tint val="75000"/>
                  </a:prstClr>
                </a:solidFill>
              </a:rPr>
              <a:pPr/>
              <a:t>28/10/2014</a:t>
            </a:fld>
            <a:endParaRPr lang="en-GB">
              <a:solidFill>
                <a:prstClr val="black">
                  <a:tint val="75000"/>
                </a:prstClr>
              </a:solidFill>
            </a:endParaRPr>
          </a:p>
        </p:txBody>
      </p:sp>
      <p:sp>
        <p:nvSpPr>
          <p:cNvPr id="5" name="Marcador de Posição do Rodapé 4"/>
          <p:cNvSpPr>
            <a:spLocks noGrp="1"/>
          </p:cNvSpPr>
          <p:nvPr>
            <p:ph type="ftr" sz="quarter" idx="11"/>
          </p:nvPr>
        </p:nvSpPr>
        <p:spPr/>
        <p:txBody>
          <a:bodyPr/>
          <a:lstStyle/>
          <a:p>
            <a:endParaRPr lang="en-GB">
              <a:solidFill>
                <a:prstClr val="black">
                  <a:tint val="75000"/>
                </a:prstClr>
              </a:solidFill>
            </a:endParaRPr>
          </a:p>
        </p:txBody>
      </p:sp>
      <p:sp>
        <p:nvSpPr>
          <p:cNvPr id="6" name="Marcador de Posição do Número do Diapositivo 5"/>
          <p:cNvSpPr>
            <a:spLocks noGrp="1"/>
          </p:cNvSpPr>
          <p:nvPr>
            <p:ph type="sldNum" sz="quarter" idx="12"/>
          </p:nvPr>
        </p:nvSpPr>
        <p:spPr/>
        <p:txBody>
          <a:bodyPr/>
          <a:lstStyle/>
          <a:p>
            <a:fld id="{789553AA-6B68-49A2-88B6-C0DC29BC1B0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08172170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obj" preserve="1">
  <p:cSld name="Título e object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smtClean="0"/>
              <a:t>Clique para editar o estilo</a:t>
            </a:r>
            <a:endParaRPr lang="pt-PT"/>
          </a:p>
        </p:txBody>
      </p:sp>
      <p:sp>
        <p:nvSpPr>
          <p:cNvPr id="3" name="Marcador de Posição de Conteúdo 2"/>
          <p:cNvSpPr>
            <a:spLocks noGrp="1"/>
          </p:cNvSpPr>
          <p:nvPr>
            <p:ph idx="1"/>
          </p:nvPr>
        </p:nvSpPr>
        <p:spPr/>
        <p:txBody>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4" name="Marcador de Posição da Data 3"/>
          <p:cNvSpPr>
            <a:spLocks noGrp="1"/>
          </p:cNvSpPr>
          <p:nvPr>
            <p:ph type="dt" sz="half" idx="10"/>
          </p:nvPr>
        </p:nvSpPr>
        <p:spPr/>
        <p:txBody>
          <a:bodyPr/>
          <a:lstStyle/>
          <a:p>
            <a:fld id="{F107581A-9162-408B-97B1-B0BD02128519}" type="datetimeFigureOut">
              <a:rPr lang="en-GB" smtClean="0">
                <a:solidFill>
                  <a:prstClr val="black">
                    <a:tint val="75000"/>
                  </a:prstClr>
                </a:solidFill>
              </a:rPr>
              <a:pPr/>
              <a:t>28/10/2014</a:t>
            </a:fld>
            <a:endParaRPr lang="en-GB">
              <a:solidFill>
                <a:prstClr val="black">
                  <a:tint val="75000"/>
                </a:prstClr>
              </a:solidFill>
            </a:endParaRPr>
          </a:p>
        </p:txBody>
      </p:sp>
      <p:sp>
        <p:nvSpPr>
          <p:cNvPr id="5" name="Marcador de Posição do Rodapé 4"/>
          <p:cNvSpPr>
            <a:spLocks noGrp="1"/>
          </p:cNvSpPr>
          <p:nvPr>
            <p:ph type="ftr" sz="quarter" idx="11"/>
          </p:nvPr>
        </p:nvSpPr>
        <p:spPr/>
        <p:txBody>
          <a:bodyPr/>
          <a:lstStyle/>
          <a:p>
            <a:endParaRPr lang="en-GB">
              <a:solidFill>
                <a:prstClr val="black">
                  <a:tint val="75000"/>
                </a:prstClr>
              </a:solidFill>
            </a:endParaRPr>
          </a:p>
        </p:txBody>
      </p:sp>
      <p:sp>
        <p:nvSpPr>
          <p:cNvPr id="6" name="Marcador de Posição do Número do Diapositivo 5"/>
          <p:cNvSpPr>
            <a:spLocks noGrp="1"/>
          </p:cNvSpPr>
          <p:nvPr>
            <p:ph type="sldNum" sz="quarter" idx="12"/>
          </p:nvPr>
        </p:nvSpPr>
        <p:spPr/>
        <p:txBody>
          <a:bodyPr/>
          <a:lstStyle/>
          <a:p>
            <a:fld id="{789553AA-6B68-49A2-88B6-C0DC29BC1B0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64620348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3"/>
            <a:ext cx="7772400" cy="1362075"/>
          </a:xfrm>
        </p:spPr>
        <p:txBody>
          <a:bodyPr anchor="t"/>
          <a:lstStyle>
            <a:lvl1pPr algn="l">
              <a:defRPr sz="4000" b="1" cap="all"/>
            </a:lvl1pPr>
          </a:lstStyle>
          <a:p>
            <a:r>
              <a:rPr lang="pt-PT" smtClean="0"/>
              <a:t>Clique para editar o estilo</a:t>
            </a:r>
            <a:endParaRPr lang="pt-PT"/>
          </a:p>
        </p:txBody>
      </p:sp>
      <p:sp>
        <p:nvSpPr>
          <p:cNvPr id="3" name="Marcador de Posição do Texto 2"/>
          <p:cNvSpPr>
            <a:spLocks noGrp="1"/>
          </p:cNvSpPr>
          <p:nvPr>
            <p:ph type="body" idx="1"/>
          </p:nvPr>
        </p:nvSpPr>
        <p:spPr>
          <a:xfrm>
            <a:off x="722313" y="2906716"/>
            <a:ext cx="7772400" cy="1500187"/>
          </a:xfrm>
        </p:spPr>
        <p:txBody>
          <a:bodyPr anchor="b"/>
          <a:lstStyle>
            <a:lvl1pPr marL="0" indent="0">
              <a:buNone/>
              <a:defRPr sz="2000">
                <a:solidFill>
                  <a:schemeClr val="tx1">
                    <a:tint val="75000"/>
                  </a:schemeClr>
                </a:solidFill>
              </a:defRPr>
            </a:lvl1pPr>
            <a:lvl2pPr marL="457059" indent="0">
              <a:buNone/>
              <a:defRPr sz="1800">
                <a:solidFill>
                  <a:schemeClr val="tx1">
                    <a:tint val="75000"/>
                  </a:schemeClr>
                </a:solidFill>
              </a:defRPr>
            </a:lvl2pPr>
            <a:lvl3pPr marL="914116" indent="0">
              <a:buNone/>
              <a:defRPr sz="1600">
                <a:solidFill>
                  <a:schemeClr val="tx1">
                    <a:tint val="75000"/>
                  </a:schemeClr>
                </a:solidFill>
              </a:defRPr>
            </a:lvl3pPr>
            <a:lvl4pPr marL="1371174" indent="0">
              <a:buNone/>
              <a:defRPr sz="1400">
                <a:solidFill>
                  <a:schemeClr val="tx1">
                    <a:tint val="75000"/>
                  </a:schemeClr>
                </a:solidFill>
              </a:defRPr>
            </a:lvl4pPr>
            <a:lvl5pPr marL="1828231" indent="0">
              <a:buNone/>
              <a:defRPr sz="1400">
                <a:solidFill>
                  <a:schemeClr val="tx1">
                    <a:tint val="75000"/>
                  </a:schemeClr>
                </a:solidFill>
              </a:defRPr>
            </a:lvl5pPr>
            <a:lvl6pPr marL="2285289" indent="0">
              <a:buNone/>
              <a:defRPr sz="1400">
                <a:solidFill>
                  <a:schemeClr val="tx1">
                    <a:tint val="75000"/>
                  </a:schemeClr>
                </a:solidFill>
              </a:defRPr>
            </a:lvl6pPr>
            <a:lvl7pPr marL="2742346" indent="0">
              <a:buNone/>
              <a:defRPr sz="1400">
                <a:solidFill>
                  <a:schemeClr val="tx1">
                    <a:tint val="75000"/>
                  </a:schemeClr>
                </a:solidFill>
              </a:defRPr>
            </a:lvl7pPr>
            <a:lvl8pPr marL="3199404" indent="0">
              <a:buNone/>
              <a:defRPr sz="1400">
                <a:solidFill>
                  <a:schemeClr val="tx1">
                    <a:tint val="75000"/>
                  </a:schemeClr>
                </a:solidFill>
              </a:defRPr>
            </a:lvl8pPr>
            <a:lvl9pPr marL="3656462" indent="0">
              <a:buNone/>
              <a:defRPr sz="1400">
                <a:solidFill>
                  <a:schemeClr val="tx1">
                    <a:tint val="75000"/>
                  </a:schemeClr>
                </a:solidFill>
              </a:defRPr>
            </a:lvl9pPr>
          </a:lstStyle>
          <a:p>
            <a:pPr lvl="0"/>
            <a:r>
              <a:rPr lang="pt-PT" smtClean="0"/>
              <a:t>Clique para editar os estilos</a:t>
            </a:r>
          </a:p>
        </p:txBody>
      </p:sp>
      <p:sp>
        <p:nvSpPr>
          <p:cNvPr id="4" name="Marcador de Posição da Data 3"/>
          <p:cNvSpPr>
            <a:spLocks noGrp="1"/>
          </p:cNvSpPr>
          <p:nvPr>
            <p:ph type="dt" sz="half" idx="10"/>
          </p:nvPr>
        </p:nvSpPr>
        <p:spPr/>
        <p:txBody>
          <a:bodyPr/>
          <a:lstStyle/>
          <a:p>
            <a:fld id="{F107581A-9162-408B-97B1-B0BD02128519}" type="datetimeFigureOut">
              <a:rPr lang="en-GB" smtClean="0">
                <a:solidFill>
                  <a:prstClr val="black">
                    <a:tint val="75000"/>
                  </a:prstClr>
                </a:solidFill>
              </a:rPr>
              <a:pPr/>
              <a:t>28/10/2014</a:t>
            </a:fld>
            <a:endParaRPr lang="en-GB">
              <a:solidFill>
                <a:prstClr val="black">
                  <a:tint val="75000"/>
                </a:prstClr>
              </a:solidFill>
            </a:endParaRPr>
          </a:p>
        </p:txBody>
      </p:sp>
      <p:sp>
        <p:nvSpPr>
          <p:cNvPr id="5" name="Marcador de Posição do Rodapé 4"/>
          <p:cNvSpPr>
            <a:spLocks noGrp="1"/>
          </p:cNvSpPr>
          <p:nvPr>
            <p:ph type="ftr" sz="quarter" idx="11"/>
          </p:nvPr>
        </p:nvSpPr>
        <p:spPr/>
        <p:txBody>
          <a:bodyPr/>
          <a:lstStyle/>
          <a:p>
            <a:endParaRPr lang="en-GB">
              <a:solidFill>
                <a:prstClr val="black">
                  <a:tint val="75000"/>
                </a:prstClr>
              </a:solidFill>
            </a:endParaRPr>
          </a:p>
        </p:txBody>
      </p:sp>
      <p:sp>
        <p:nvSpPr>
          <p:cNvPr id="6" name="Marcador de Posição do Número do Diapositivo 5"/>
          <p:cNvSpPr>
            <a:spLocks noGrp="1"/>
          </p:cNvSpPr>
          <p:nvPr>
            <p:ph type="sldNum" sz="quarter" idx="12"/>
          </p:nvPr>
        </p:nvSpPr>
        <p:spPr/>
        <p:txBody>
          <a:bodyPr/>
          <a:lstStyle/>
          <a:p>
            <a:fld id="{789553AA-6B68-49A2-88B6-C0DC29BC1B0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08661260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smtClean="0"/>
              <a:t>Clique para editar o estilo</a:t>
            </a:r>
            <a:endParaRPr lang="pt-PT"/>
          </a:p>
        </p:txBody>
      </p:sp>
      <p:sp>
        <p:nvSpPr>
          <p:cNvPr id="3" name="Marcador de Posição de Conteúdo 2"/>
          <p:cNvSpPr>
            <a:spLocks noGrp="1"/>
          </p:cNvSpPr>
          <p:nvPr>
            <p:ph sz="half" idx="1"/>
          </p:nvPr>
        </p:nvSpPr>
        <p:spPr>
          <a:xfrm>
            <a:off x="457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4" name="Marcador de Posição de Conteúdo 3"/>
          <p:cNvSpPr>
            <a:spLocks noGrp="1"/>
          </p:cNvSpPr>
          <p:nvPr>
            <p:ph sz="half" idx="2"/>
          </p:nvPr>
        </p:nvSpPr>
        <p:spPr>
          <a:xfrm>
            <a:off x="4648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5" name="Marcador de Posição da Data 4"/>
          <p:cNvSpPr>
            <a:spLocks noGrp="1"/>
          </p:cNvSpPr>
          <p:nvPr>
            <p:ph type="dt" sz="half" idx="10"/>
          </p:nvPr>
        </p:nvSpPr>
        <p:spPr/>
        <p:txBody>
          <a:bodyPr/>
          <a:lstStyle/>
          <a:p>
            <a:fld id="{F107581A-9162-408B-97B1-B0BD02128519}" type="datetimeFigureOut">
              <a:rPr lang="en-GB" smtClean="0">
                <a:solidFill>
                  <a:prstClr val="black">
                    <a:tint val="75000"/>
                  </a:prstClr>
                </a:solidFill>
              </a:rPr>
              <a:pPr/>
              <a:t>28/10/2014</a:t>
            </a:fld>
            <a:endParaRPr lang="en-GB">
              <a:solidFill>
                <a:prstClr val="black">
                  <a:tint val="75000"/>
                </a:prstClr>
              </a:solidFill>
            </a:endParaRPr>
          </a:p>
        </p:txBody>
      </p:sp>
      <p:sp>
        <p:nvSpPr>
          <p:cNvPr id="6" name="Marcador de Posição do Rodapé 5"/>
          <p:cNvSpPr>
            <a:spLocks noGrp="1"/>
          </p:cNvSpPr>
          <p:nvPr>
            <p:ph type="ftr" sz="quarter" idx="11"/>
          </p:nvPr>
        </p:nvSpPr>
        <p:spPr/>
        <p:txBody>
          <a:bodyPr/>
          <a:lstStyle/>
          <a:p>
            <a:endParaRPr lang="en-GB">
              <a:solidFill>
                <a:prstClr val="black">
                  <a:tint val="75000"/>
                </a:prstClr>
              </a:solidFill>
            </a:endParaRPr>
          </a:p>
        </p:txBody>
      </p:sp>
      <p:sp>
        <p:nvSpPr>
          <p:cNvPr id="7" name="Marcador de Posição do Número do Diapositivo 6"/>
          <p:cNvSpPr>
            <a:spLocks noGrp="1"/>
          </p:cNvSpPr>
          <p:nvPr>
            <p:ph type="sldNum" sz="quarter" idx="12"/>
          </p:nvPr>
        </p:nvSpPr>
        <p:spPr/>
        <p:txBody>
          <a:bodyPr/>
          <a:lstStyle/>
          <a:p>
            <a:fld id="{789553AA-6B68-49A2-88B6-C0DC29BC1B0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029767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algn="ctr">
              <a:defRPr b="1">
                <a:cs typeface="Times New Roman" pitchFamily="18" charset="0"/>
              </a:defRPr>
            </a:lvl1pPr>
          </a:lstStyle>
          <a:p>
            <a:pPr>
              <a:defRPr/>
            </a:pPr>
            <a:endParaRPr lang="en-US"/>
          </a:p>
        </p:txBody>
      </p:sp>
      <p:sp>
        <p:nvSpPr>
          <p:cNvPr id="6" name="Rectangle 5"/>
          <p:cNvSpPr>
            <a:spLocks noGrp="1" noChangeArrowheads="1"/>
          </p:cNvSpPr>
          <p:nvPr>
            <p:ph type="ftr" sz="quarter" idx="11"/>
          </p:nvPr>
        </p:nvSpPr>
        <p:spPr/>
        <p:txBody>
          <a:bodyPr/>
          <a:lstStyle>
            <a:lvl1pPr>
              <a:defRPr b="1">
                <a:cs typeface="Times New Roman" pitchFamily="18" charset="0"/>
              </a:defRPr>
            </a:lvl1pPr>
          </a:lstStyle>
          <a:p>
            <a:pPr>
              <a:defRPr/>
            </a:pPr>
            <a:endParaRPr lang="en-US"/>
          </a:p>
        </p:txBody>
      </p:sp>
      <p:sp>
        <p:nvSpPr>
          <p:cNvPr id="7" name="Rectangle 6"/>
          <p:cNvSpPr>
            <a:spLocks noGrp="1" noChangeArrowheads="1"/>
          </p:cNvSpPr>
          <p:nvPr>
            <p:ph type="sldNum" sz="quarter" idx="12"/>
          </p:nvPr>
        </p:nvSpPr>
        <p:spPr/>
        <p:txBody>
          <a:bodyPr/>
          <a:lstStyle>
            <a:lvl1pPr>
              <a:defRPr b="1">
                <a:cs typeface="Times New Roman" pitchFamily="18" charset="0"/>
              </a:defRPr>
            </a:lvl1pPr>
          </a:lstStyle>
          <a:p>
            <a:pPr>
              <a:defRPr/>
            </a:pPr>
            <a:fld id="{5FDEEB23-C776-48AF-A70D-DCB5A44D4EE2}" type="slidenum">
              <a:rPr lang="en-US"/>
              <a:pPr>
                <a:defRPr/>
              </a:pPr>
              <a:t>‹#›</a:t>
            </a:fld>
            <a:endParaRPr 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PT" smtClean="0"/>
              <a:t>Clique para editar o estilo</a:t>
            </a:r>
            <a:endParaRPr lang="pt-PT"/>
          </a:p>
        </p:txBody>
      </p:sp>
      <p:sp>
        <p:nvSpPr>
          <p:cNvPr id="3" name="Marcador de Posição do Texto 2"/>
          <p:cNvSpPr>
            <a:spLocks noGrp="1"/>
          </p:cNvSpPr>
          <p:nvPr>
            <p:ph type="body" idx="1"/>
          </p:nvPr>
        </p:nvSpPr>
        <p:spPr>
          <a:xfrm>
            <a:off x="457200" y="1535114"/>
            <a:ext cx="4040188" cy="639762"/>
          </a:xfrm>
        </p:spPr>
        <p:txBody>
          <a:bodyPr anchor="b"/>
          <a:lstStyle>
            <a:lvl1pPr marL="0" indent="0">
              <a:buNone/>
              <a:defRPr sz="2400" b="1"/>
            </a:lvl1pPr>
            <a:lvl2pPr marL="457059" indent="0">
              <a:buNone/>
              <a:defRPr sz="2000" b="1"/>
            </a:lvl2pPr>
            <a:lvl3pPr marL="914116" indent="0">
              <a:buNone/>
              <a:defRPr sz="1800" b="1"/>
            </a:lvl3pPr>
            <a:lvl4pPr marL="1371174" indent="0">
              <a:buNone/>
              <a:defRPr sz="1600" b="1"/>
            </a:lvl4pPr>
            <a:lvl5pPr marL="1828231" indent="0">
              <a:buNone/>
              <a:defRPr sz="1600" b="1"/>
            </a:lvl5pPr>
            <a:lvl6pPr marL="2285289" indent="0">
              <a:buNone/>
              <a:defRPr sz="1600" b="1"/>
            </a:lvl6pPr>
            <a:lvl7pPr marL="2742346" indent="0">
              <a:buNone/>
              <a:defRPr sz="1600" b="1"/>
            </a:lvl7pPr>
            <a:lvl8pPr marL="3199404" indent="0">
              <a:buNone/>
              <a:defRPr sz="1600" b="1"/>
            </a:lvl8pPr>
            <a:lvl9pPr marL="3656462" indent="0">
              <a:buNone/>
              <a:defRPr sz="1600" b="1"/>
            </a:lvl9pPr>
          </a:lstStyle>
          <a:p>
            <a:pPr lvl="0"/>
            <a:r>
              <a:rPr lang="pt-PT" smtClean="0"/>
              <a:t>Clique para editar os estilos</a:t>
            </a:r>
          </a:p>
        </p:txBody>
      </p:sp>
      <p:sp>
        <p:nvSpPr>
          <p:cNvPr id="4" name="Marcador de Posição de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5" name="Marcador de Posição do Texto 4"/>
          <p:cNvSpPr>
            <a:spLocks noGrp="1"/>
          </p:cNvSpPr>
          <p:nvPr>
            <p:ph type="body" sz="quarter" idx="3"/>
          </p:nvPr>
        </p:nvSpPr>
        <p:spPr>
          <a:xfrm>
            <a:off x="4645025" y="1535114"/>
            <a:ext cx="4041775" cy="639762"/>
          </a:xfrm>
        </p:spPr>
        <p:txBody>
          <a:bodyPr anchor="b"/>
          <a:lstStyle>
            <a:lvl1pPr marL="0" indent="0">
              <a:buNone/>
              <a:defRPr sz="2400" b="1"/>
            </a:lvl1pPr>
            <a:lvl2pPr marL="457059" indent="0">
              <a:buNone/>
              <a:defRPr sz="2000" b="1"/>
            </a:lvl2pPr>
            <a:lvl3pPr marL="914116" indent="0">
              <a:buNone/>
              <a:defRPr sz="1800" b="1"/>
            </a:lvl3pPr>
            <a:lvl4pPr marL="1371174" indent="0">
              <a:buNone/>
              <a:defRPr sz="1600" b="1"/>
            </a:lvl4pPr>
            <a:lvl5pPr marL="1828231" indent="0">
              <a:buNone/>
              <a:defRPr sz="1600" b="1"/>
            </a:lvl5pPr>
            <a:lvl6pPr marL="2285289" indent="0">
              <a:buNone/>
              <a:defRPr sz="1600" b="1"/>
            </a:lvl6pPr>
            <a:lvl7pPr marL="2742346" indent="0">
              <a:buNone/>
              <a:defRPr sz="1600" b="1"/>
            </a:lvl7pPr>
            <a:lvl8pPr marL="3199404" indent="0">
              <a:buNone/>
              <a:defRPr sz="1600" b="1"/>
            </a:lvl8pPr>
            <a:lvl9pPr marL="3656462" indent="0">
              <a:buNone/>
              <a:defRPr sz="1600" b="1"/>
            </a:lvl9pPr>
          </a:lstStyle>
          <a:p>
            <a:pPr lvl="0"/>
            <a:r>
              <a:rPr lang="pt-PT" smtClean="0"/>
              <a:t>Clique para editar os estilos</a:t>
            </a:r>
          </a:p>
        </p:txBody>
      </p:sp>
      <p:sp>
        <p:nvSpPr>
          <p:cNvPr id="6" name="Marcador de Posição de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7" name="Marcador de Posição da Data 6"/>
          <p:cNvSpPr>
            <a:spLocks noGrp="1"/>
          </p:cNvSpPr>
          <p:nvPr>
            <p:ph type="dt" sz="half" idx="10"/>
          </p:nvPr>
        </p:nvSpPr>
        <p:spPr/>
        <p:txBody>
          <a:bodyPr/>
          <a:lstStyle/>
          <a:p>
            <a:fld id="{F107581A-9162-408B-97B1-B0BD02128519}" type="datetimeFigureOut">
              <a:rPr lang="en-GB" smtClean="0">
                <a:solidFill>
                  <a:prstClr val="black">
                    <a:tint val="75000"/>
                  </a:prstClr>
                </a:solidFill>
              </a:rPr>
              <a:pPr/>
              <a:t>28/10/2014</a:t>
            </a:fld>
            <a:endParaRPr lang="en-GB">
              <a:solidFill>
                <a:prstClr val="black">
                  <a:tint val="75000"/>
                </a:prstClr>
              </a:solidFill>
            </a:endParaRPr>
          </a:p>
        </p:txBody>
      </p:sp>
      <p:sp>
        <p:nvSpPr>
          <p:cNvPr id="8" name="Marcador de Posição do Rodapé 7"/>
          <p:cNvSpPr>
            <a:spLocks noGrp="1"/>
          </p:cNvSpPr>
          <p:nvPr>
            <p:ph type="ftr" sz="quarter" idx="11"/>
          </p:nvPr>
        </p:nvSpPr>
        <p:spPr/>
        <p:txBody>
          <a:bodyPr/>
          <a:lstStyle/>
          <a:p>
            <a:endParaRPr lang="en-GB">
              <a:solidFill>
                <a:prstClr val="black">
                  <a:tint val="75000"/>
                </a:prstClr>
              </a:solidFill>
            </a:endParaRPr>
          </a:p>
        </p:txBody>
      </p:sp>
      <p:sp>
        <p:nvSpPr>
          <p:cNvPr id="9" name="Marcador de Posição do Número do Diapositivo 8"/>
          <p:cNvSpPr>
            <a:spLocks noGrp="1"/>
          </p:cNvSpPr>
          <p:nvPr>
            <p:ph type="sldNum" sz="quarter" idx="12"/>
          </p:nvPr>
        </p:nvSpPr>
        <p:spPr/>
        <p:txBody>
          <a:bodyPr/>
          <a:lstStyle/>
          <a:p>
            <a:fld id="{789553AA-6B68-49A2-88B6-C0DC29BC1B0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79695344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smtClean="0"/>
              <a:t>Clique para editar o estilo</a:t>
            </a:r>
            <a:endParaRPr lang="pt-PT"/>
          </a:p>
        </p:txBody>
      </p:sp>
      <p:sp>
        <p:nvSpPr>
          <p:cNvPr id="3" name="Marcador de Posição da Data 2"/>
          <p:cNvSpPr>
            <a:spLocks noGrp="1"/>
          </p:cNvSpPr>
          <p:nvPr>
            <p:ph type="dt" sz="half" idx="10"/>
          </p:nvPr>
        </p:nvSpPr>
        <p:spPr/>
        <p:txBody>
          <a:bodyPr/>
          <a:lstStyle/>
          <a:p>
            <a:fld id="{F107581A-9162-408B-97B1-B0BD02128519}" type="datetimeFigureOut">
              <a:rPr lang="en-GB" smtClean="0">
                <a:solidFill>
                  <a:prstClr val="black">
                    <a:tint val="75000"/>
                  </a:prstClr>
                </a:solidFill>
              </a:rPr>
              <a:pPr/>
              <a:t>28/10/2014</a:t>
            </a:fld>
            <a:endParaRPr lang="en-GB">
              <a:solidFill>
                <a:prstClr val="black">
                  <a:tint val="75000"/>
                </a:prstClr>
              </a:solidFill>
            </a:endParaRPr>
          </a:p>
        </p:txBody>
      </p:sp>
      <p:sp>
        <p:nvSpPr>
          <p:cNvPr id="4" name="Marcador de Posição do Rodapé 3"/>
          <p:cNvSpPr>
            <a:spLocks noGrp="1"/>
          </p:cNvSpPr>
          <p:nvPr>
            <p:ph type="ftr" sz="quarter" idx="11"/>
          </p:nvPr>
        </p:nvSpPr>
        <p:spPr/>
        <p:txBody>
          <a:bodyPr/>
          <a:lstStyle/>
          <a:p>
            <a:endParaRPr lang="en-GB">
              <a:solidFill>
                <a:prstClr val="black">
                  <a:tint val="75000"/>
                </a:prstClr>
              </a:solidFill>
            </a:endParaRPr>
          </a:p>
        </p:txBody>
      </p:sp>
      <p:sp>
        <p:nvSpPr>
          <p:cNvPr id="5" name="Marcador de Posição do Número do Diapositivo 4"/>
          <p:cNvSpPr>
            <a:spLocks noGrp="1"/>
          </p:cNvSpPr>
          <p:nvPr>
            <p:ph type="sldNum" sz="quarter" idx="12"/>
          </p:nvPr>
        </p:nvSpPr>
        <p:spPr/>
        <p:txBody>
          <a:bodyPr/>
          <a:lstStyle/>
          <a:p>
            <a:fld id="{789553AA-6B68-49A2-88B6-C0DC29BC1B0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85296548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1"/>
          <p:cNvSpPr>
            <a:spLocks noGrp="1"/>
          </p:cNvSpPr>
          <p:nvPr>
            <p:ph type="dt" sz="half" idx="10"/>
          </p:nvPr>
        </p:nvSpPr>
        <p:spPr/>
        <p:txBody>
          <a:bodyPr/>
          <a:lstStyle/>
          <a:p>
            <a:fld id="{F107581A-9162-408B-97B1-B0BD02128519}" type="datetimeFigureOut">
              <a:rPr lang="en-GB" smtClean="0">
                <a:solidFill>
                  <a:prstClr val="black">
                    <a:tint val="75000"/>
                  </a:prstClr>
                </a:solidFill>
              </a:rPr>
              <a:pPr/>
              <a:t>28/10/2014</a:t>
            </a:fld>
            <a:endParaRPr lang="en-GB">
              <a:solidFill>
                <a:prstClr val="black">
                  <a:tint val="75000"/>
                </a:prstClr>
              </a:solidFill>
            </a:endParaRPr>
          </a:p>
        </p:txBody>
      </p:sp>
      <p:sp>
        <p:nvSpPr>
          <p:cNvPr id="3" name="Marcador de Posição do Rodapé 2"/>
          <p:cNvSpPr>
            <a:spLocks noGrp="1"/>
          </p:cNvSpPr>
          <p:nvPr>
            <p:ph type="ftr" sz="quarter" idx="11"/>
          </p:nvPr>
        </p:nvSpPr>
        <p:spPr/>
        <p:txBody>
          <a:bodyPr/>
          <a:lstStyle/>
          <a:p>
            <a:endParaRPr lang="en-GB">
              <a:solidFill>
                <a:prstClr val="black">
                  <a:tint val="75000"/>
                </a:prstClr>
              </a:solidFill>
            </a:endParaRPr>
          </a:p>
        </p:txBody>
      </p:sp>
      <p:sp>
        <p:nvSpPr>
          <p:cNvPr id="4" name="Marcador de Posição do Número do Diapositivo 3"/>
          <p:cNvSpPr>
            <a:spLocks noGrp="1"/>
          </p:cNvSpPr>
          <p:nvPr>
            <p:ph type="sldNum" sz="quarter" idx="12"/>
          </p:nvPr>
        </p:nvSpPr>
        <p:spPr/>
        <p:txBody>
          <a:bodyPr/>
          <a:lstStyle/>
          <a:p>
            <a:fld id="{789553AA-6B68-49A2-88B6-C0DC29BC1B0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109875628"/>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2" y="273050"/>
            <a:ext cx="3008313" cy="1162050"/>
          </a:xfrm>
        </p:spPr>
        <p:txBody>
          <a:bodyPr anchor="b"/>
          <a:lstStyle>
            <a:lvl1pPr algn="l">
              <a:defRPr sz="2000" b="1"/>
            </a:lvl1pPr>
          </a:lstStyle>
          <a:p>
            <a:r>
              <a:rPr lang="pt-PT" smtClean="0"/>
              <a:t>Clique para editar o estilo</a:t>
            </a:r>
            <a:endParaRPr lang="pt-PT"/>
          </a:p>
        </p:txBody>
      </p:sp>
      <p:sp>
        <p:nvSpPr>
          <p:cNvPr id="3" name="Marcador de Posição de Conteúdo 2"/>
          <p:cNvSpPr>
            <a:spLocks noGrp="1"/>
          </p:cNvSpPr>
          <p:nvPr>
            <p:ph idx="1"/>
          </p:nvPr>
        </p:nvSpPr>
        <p:spPr>
          <a:xfrm>
            <a:off x="3575053" y="273053"/>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4" name="Marcador de Posição do Texto 3"/>
          <p:cNvSpPr>
            <a:spLocks noGrp="1"/>
          </p:cNvSpPr>
          <p:nvPr>
            <p:ph type="body" sz="half" idx="2"/>
          </p:nvPr>
        </p:nvSpPr>
        <p:spPr>
          <a:xfrm>
            <a:off x="457202" y="1435103"/>
            <a:ext cx="3008313" cy="4691063"/>
          </a:xfrm>
        </p:spPr>
        <p:txBody>
          <a:bodyPr/>
          <a:lstStyle>
            <a:lvl1pPr marL="0" indent="0">
              <a:buNone/>
              <a:defRPr sz="1400"/>
            </a:lvl1pPr>
            <a:lvl2pPr marL="457059" indent="0">
              <a:buNone/>
              <a:defRPr sz="1200"/>
            </a:lvl2pPr>
            <a:lvl3pPr marL="914116" indent="0">
              <a:buNone/>
              <a:defRPr sz="1000"/>
            </a:lvl3pPr>
            <a:lvl4pPr marL="1371174" indent="0">
              <a:buNone/>
              <a:defRPr sz="900"/>
            </a:lvl4pPr>
            <a:lvl5pPr marL="1828231" indent="0">
              <a:buNone/>
              <a:defRPr sz="900"/>
            </a:lvl5pPr>
            <a:lvl6pPr marL="2285289" indent="0">
              <a:buNone/>
              <a:defRPr sz="900"/>
            </a:lvl6pPr>
            <a:lvl7pPr marL="2742346" indent="0">
              <a:buNone/>
              <a:defRPr sz="900"/>
            </a:lvl7pPr>
            <a:lvl8pPr marL="3199404" indent="0">
              <a:buNone/>
              <a:defRPr sz="900"/>
            </a:lvl8pPr>
            <a:lvl9pPr marL="3656462" indent="0">
              <a:buNone/>
              <a:defRPr sz="900"/>
            </a:lvl9pPr>
          </a:lstStyle>
          <a:p>
            <a:pPr lvl="0"/>
            <a:r>
              <a:rPr lang="pt-PT" smtClean="0"/>
              <a:t>Clique para editar os estilos</a:t>
            </a:r>
          </a:p>
        </p:txBody>
      </p:sp>
      <p:sp>
        <p:nvSpPr>
          <p:cNvPr id="5" name="Marcador de Posição da Data 4"/>
          <p:cNvSpPr>
            <a:spLocks noGrp="1"/>
          </p:cNvSpPr>
          <p:nvPr>
            <p:ph type="dt" sz="half" idx="10"/>
          </p:nvPr>
        </p:nvSpPr>
        <p:spPr/>
        <p:txBody>
          <a:bodyPr/>
          <a:lstStyle/>
          <a:p>
            <a:fld id="{F107581A-9162-408B-97B1-B0BD02128519}" type="datetimeFigureOut">
              <a:rPr lang="en-GB" smtClean="0">
                <a:solidFill>
                  <a:prstClr val="black">
                    <a:tint val="75000"/>
                  </a:prstClr>
                </a:solidFill>
              </a:rPr>
              <a:pPr/>
              <a:t>28/10/2014</a:t>
            </a:fld>
            <a:endParaRPr lang="en-GB">
              <a:solidFill>
                <a:prstClr val="black">
                  <a:tint val="75000"/>
                </a:prstClr>
              </a:solidFill>
            </a:endParaRPr>
          </a:p>
        </p:txBody>
      </p:sp>
      <p:sp>
        <p:nvSpPr>
          <p:cNvPr id="6" name="Marcador de Posição do Rodapé 5"/>
          <p:cNvSpPr>
            <a:spLocks noGrp="1"/>
          </p:cNvSpPr>
          <p:nvPr>
            <p:ph type="ftr" sz="quarter" idx="11"/>
          </p:nvPr>
        </p:nvSpPr>
        <p:spPr/>
        <p:txBody>
          <a:bodyPr/>
          <a:lstStyle/>
          <a:p>
            <a:endParaRPr lang="en-GB">
              <a:solidFill>
                <a:prstClr val="black">
                  <a:tint val="75000"/>
                </a:prstClr>
              </a:solidFill>
            </a:endParaRPr>
          </a:p>
        </p:txBody>
      </p:sp>
      <p:sp>
        <p:nvSpPr>
          <p:cNvPr id="7" name="Marcador de Posição do Número do Diapositivo 6"/>
          <p:cNvSpPr>
            <a:spLocks noGrp="1"/>
          </p:cNvSpPr>
          <p:nvPr>
            <p:ph type="sldNum" sz="quarter" idx="12"/>
          </p:nvPr>
        </p:nvSpPr>
        <p:spPr/>
        <p:txBody>
          <a:bodyPr/>
          <a:lstStyle/>
          <a:p>
            <a:fld id="{789553AA-6B68-49A2-88B6-C0DC29BC1B0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883923097"/>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PT" smtClean="0"/>
              <a:t>Clique para editar o estilo</a:t>
            </a:r>
            <a:endParaRPr lang="pt-PT"/>
          </a:p>
        </p:txBody>
      </p:sp>
      <p:sp>
        <p:nvSpPr>
          <p:cNvPr id="3" name="Marcador de Posição da Imagem 2"/>
          <p:cNvSpPr>
            <a:spLocks noGrp="1"/>
          </p:cNvSpPr>
          <p:nvPr>
            <p:ph type="pic" idx="1"/>
          </p:nvPr>
        </p:nvSpPr>
        <p:spPr>
          <a:xfrm>
            <a:off x="1792288" y="612775"/>
            <a:ext cx="5486400" cy="4114800"/>
          </a:xfrm>
        </p:spPr>
        <p:txBody>
          <a:bodyPr/>
          <a:lstStyle>
            <a:lvl1pPr marL="0" indent="0">
              <a:buNone/>
              <a:defRPr sz="3200"/>
            </a:lvl1pPr>
            <a:lvl2pPr marL="457059" indent="0">
              <a:buNone/>
              <a:defRPr sz="2800"/>
            </a:lvl2pPr>
            <a:lvl3pPr marL="914116" indent="0">
              <a:buNone/>
              <a:defRPr sz="2400"/>
            </a:lvl3pPr>
            <a:lvl4pPr marL="1371174" indent="0">
              <a:buNone/>
              <a:defRPr sz="2000"/>
            </a:lvl4pPr>
            <a:lvl5pPr marL="1828231" indent="0">
              <a:buNone/>
              <a:defRPr sz="2000"/>
            </a:lvl5pPr>
            <a:lvl6pPr marL="2285289" indent="0">
              <a:buNone/>
              <a:defRPr sz="2000"/>
            </a:lvl6pPr>
            <a:lvl7pPr marL="2742346" indent="0">
              <a:buNone/>
              <a:defRPr sz="2000"/>
            </a:lvl7pPr>
            <a:lvl8pPr marL="3199404" indent="0">
              <a:buNone/>
              <a:defRPr sz="2000"/>
            </a:lvl8pPr>
            <a:lvl9pPr marL="3656462" indent="0">
              <a:buNone/>
              <a:defRPr sz="2000"/>
            </a:lvl9pPr>
          </a:lstStyle>
          <a:p>
            <a:endParaRPr lang="pt-PT"/>
          </a:p>
        </p:txBody>
      </p:sp>
      <p:sp>
        <p:nvSpPr>
          <p:cNvPr id="4" name="Marcador de Posição do Texto 3"/>
          <p:cNvSpPr>
            <a:spLocks noGrp="1"/>
          </p:cNvSpPr>
          <p:nvPr>
            <p:ph type="body" sz="half" idx="2"/>
          </p:nvPr>
        </p:nvSpPr>
        <p:spPr>
          <a:xfrm>
            <a:off x="1792288" y="5367338"/>
            <a:ext cx="5486400" cy="804862"/>
          </a:xfrm>
        </p:spPr>
        <p:txBody>
          <a:bodyPr/>
          <a:lstStyle>
            <a:lvl1pPr marL="0" indent="0">
              <a:buNone/>
              <a:defRPr sz="1400"/>
            </a:lvl1pPr>
            <a:lvl2pPr marL="457059" indent="0">
              <a:buNone/>
              <a:defRPr sz="1200"/>
            </a:lvl2pPr>
            <a:lvl3pPr marL="914116" indent="0">
              <a:buNone/>
              <a:defRPr sz="1000"/>
            </a:lvl3pPr>
            <a:lvl4pPr marL="1371174" indent="0">
              <a:buNone/>
              <a:defRPr sz="900"/>
            </a:lvl4pPr>
            <a:lvl5pPr marL="1828231" indent="0">
              <a:buNone/>
              <a:defRPr sz="900"/>
            </a:lvl5pPr>
            <a:lvl6pPr marL="2285289" indent="0">
              <a:buNone/>
              <a:defRPr sz="900"/>
            </a:lvl6pPr>
            <a:lvl7pPr marL="2742346" indent="0">
              <a:buNone/>
              <a:defRPr sz="900"/>
            </a:lvl7pPr>
            <a:lvl8pPr marL="3199404" indent="0">
              <a:buNone/>
              <a:defRPr sz="900"/>
            </a:lvl8pPr>
            <a:lvl9pPr marL="3656462" indent="0">
              <a:buNone/>
              <a:defRPr sz="900"/>
            </a:lvl9pPr>
          </a:lstStyle>
          <a:p>
            <a:pPr lvl="0"/>
            <a:r>
              <a:rPr lang="pt-PT" smtClean="0"/>
              <a:t>Clique para editar os estilos</a:t>
            </a:r>
          </a:p>
        </p:txBody>
      </p:sp>
      <p:sp>
        <p:nvSpPr>
          <p:cNvPr id="5" name="Marcador de Posição da Data 4"/>
          <p:cNvSpPr>
            <a:spLocks noGrp="1"/>
          </p:cNvSpPr>
          <p:nvPr>
            <p:ph type="dt" sz="half" idx="10"/>
          </p:nvPr>
        </p:nvSpPr>
        <p:spPr/>
        <p:txBody>
          <a:bodyPr/>
          <a:lstStyle/>
          <a:p>
            <a:fld id="{F107581A-9162-408B-97B1-B0BD02128519}" type="datetimeFigureOut">
              <a:rPr lang="en-GB" smtClean="0">
                <a:solidFill>
                  <a:prstClr val="black">
                    <a:tint val="75000"/>
                  </a:prstClr>
                </a:solidFill>
              </a:rPr>
              <a:pPr/>
              <a:t>28/10/2014</a:t>
            </a:fld>
            <a:endParaRPr lang="en-GB">
              <a:solidFill>
                <a:prstClr val="black">
                  <a:tint val="75000"/>
                </a:prstClr>
              </a:solidFill>
            </a:endParaRPr>
          </a:p>
        </p:txBody>
      </p:sp>
      <p:sp>
        <p:nvSpPr>
          <p:cNvPr id="6" name="Marcador de Posição do Rodapé 5"/>
          <p:cNvSpPr>
            <a:spLocks noGrp="1"/>
          </p:cNvSpPr>
          <p:nvPr>
            <p:ph type="ftr" sz="quarter" idx="11"/>
          </p:nvPr>
        </p:nvSpPr>
        <p:spPr/>
        <p:txBody>
          <a:bodyPr/>
          <a:lstStyle/>
          <a:p>
            <a:endParaRPr lang="en-GB">
              <a:solidFill>
                <a:prstClr val="black">
                  <a:tint val="75000"/>
                </a:prstClr>
              </a:solidFill>
            </a:endParaRPr>
          </a:p>
        </p:txBody>
      </p:sp>
      <p:sp>
        <p:nvSpPr>
          <p:cNvPr id="7" name="Marcador de Posição do Número do Diapositivo 6"/>
          <p:cNvSpPr>
            <a:spLocks noGrp="1"/>
          </p:cNvSpPr>
          <p:nvPr>
            <p:ph type="sldNum" sz="quarter" idx="12"/>
          </p:nvPr>
        </p:nvSpPr>
        <p:spPr/>
        <p:txBody>
          <a:bodyPr/>
          <a:lstStyle/>
          <a:p>
            <a:fld id="{789553AA-6B68-49A2-88B6-C0DC29BC1B0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209872323"/>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smtClean="0"/>
              <a:t>Clique para editar o estilo</a:t>
            </a:r>
            <a:endParaRPr lang="pt-PT"/>
          </a:p>
        </p:txBody>
      </p:sp>
      <p:sp>
        <p:nvSpPr>
          <p:cNvPr id="3" name="Marcador de Posição de Texto Vertical 2"/>
          <p:cNvSpPr>
            <a:spLocks noGrp="1"/>
          </p:cNvSpPr>
          <p:nvPr>
            <p:ph type="body" orient="vert" idx="1"/>
          </p:nvPr>
        </p:nvSpPr>
        <p:spPr/>
        <p:txBody>
          <a:bodyPr vert="eaVert"/>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4" name="Marcador de Posição da Data 3"/>
          <p:cNvSpPr>
            <a:spLocks noGrp="1"/>
          </p:cNvSpPr>
          <p:nvPr>
            <p:ph type="dt" sz="half" idx="10"/>
          </p:nvPr>
        </p:nvSpPr>
        <p:spPr/>
        <p:txBody>
          <a:bodyPr/>
          <a:lstStyle/>
          <a:p>
            <a:fld id="{F107581A-9162-408B-97B1-B0BD02128519}" type="datetimeFigureOut">
              <a:rPr lang="en-GB" smtClean="0">
                <a:solidFill>
                  <a:prstClr val="black">
                    <a:tint val="75000"/>
                  </a:prstClr>
                </a:solidFill>
              </a:rPr>
              <a:pPr/>
              <a:t>28/10/2014</a:t>
            </a:fld>
            <a:endParaRPr lang="en-GB">
              <a:solidFill>
                <a:prstClr val="black">
                  <a:tint val="75000"/>
                </a:prstClr>
              </a:solidFill>
            </a:endParaRPr>
          </a:p>
        </p:txBody>
      </p:sp>
      <p:sp>
        <p:nvSpPr>
          <p:cNvPr id="5" name="Marcador de Posição do Rodapé 4"/>
          <p:cNvSpPr>
            <a:spLocks noGrp="1"/>
          </p:cNvSpPr>
          <p:nvPr>
            <p:ph type="ftr" sz="quarter" idx="11"/>
          </p:nvPr>
        </p:nvSpPr>
        <p:spPr/>
        <p:txBody>
          <a:bodyPr/>
          <a:lstStyle/>
          <a:p>
            <a:endParaRPr lang="en-GB">
              <a:solidFill>
                <a:prstClr val="black">
                  <a:tint val="75000"/>
                </a:prstClr>
              </a:solidFill>
            </a:endParaRPr>
          </a:p>
        </p:txBody>
      </p:sp>
      <p:sp>
        <p:nvSpPr>
          <p:cNvPr id="6" name="Marcador de Posição do Número do Diapositivo 5"/>
          <p:cNvSpPr>
            <a:spLocks noGrp="1"/>
          </p:cNvSpPr>
          <p:nvPr>
            <p:ph type="sldNum" sz="quarter" idx="12"/>
          </p:nvPr>
        </p:nvSpPr>
        <p:spPr/>
        <p:txBody>
          <a:bodyPr/>
          <a:lstStyle/>
          <a:p>
            <a:fld id="{789553AA-6B68-49A2-88B6-C0DC29BC1B0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308665963"/>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1" y="274641"/>
            <a:ext cx="2057400" cy="5851525"/>
          </a:xfrm>
        </p:spPr>
        <p:txBody>
          <a:bodyPr vert="eaVert"/>
          <a:lstStyle/>
          <a:p>
            <a:r>
              <a:rPr lang="pt-PT" smtClean="0"/>
              <a:t>Clique para editar o estilo</a:t>
            </a:r>
            <a:endParaRPr lang="pt-PT"/>
          </a:p>
        </p:txBody>
      </p:sp>
      <p:sp>
        <p:nvSpPr>
          <p:cNvPr id="3" name="Marcador de Posição de Texto Vertical 2"/>
          <p:cNvSpPr>
            <a:spLocks noGrp="1"/>
          </p:cNvSpPr>
          <p:nvPr>
            <p:ph type="body" orient="vert" idx="1"/>
          </p:nvPr>
        </p:nvSpPr>
        <p:spPr>
          <a:xfrm>
            <a:off x="457200" y="274641"/>
            <a:ext cx="6019800" cy="5851525"/>
          </a:xfrm>
        </p:spPr>
        <p:txBody>
          <a:bodyPr vert="eaVert"/>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4" name="Marcador de Posição da Data 3"/>
          <p:cNvSpPr>
            <a:spLocks noGrp="1"/>
          </p:cNvSpPr>
          <p:nvPr>
            <p:ph type="dt" sz="half" idx="10"/>
          </p:nvPr>
        </p:nvSpPr>
        <p:spPr/>
        <p:txBody>
          <a:bodyPr/>
          <a:lstStyle/>
          <a:p>
            <a:fld id="{F107581A-9162-408B-97B1-B0BD02128519}" type="datetimeFigureOut">
              <a:rPr lang="en-GB" smtClean="0">
                <a:solidFill>
                  <a:prstClr val="black">
                    <a:tint val="75000"/>
                  </a:prstClr>
                </a:solidFill>
              </a:rPr>
              <a:pPr/>
              <a:t>28/10/2014</a:t>
            </a:fld>
            <a:endParaRPr lang="en-GB">
              <a:solidFill>
                <a:prstClr val="black">
                  <a:tint val="75000"/>
                </a:prstClr>
              </a:solidFill>
            </a:endParaRPr>
          </a:p>
        </p:txBody>
      </p:sp>
      <p:sp>
        <p:nvSpPr>
          <p:cNvPr id="5" name="Marcador de Posição do Rodapé 4"/>
          <p:cNvSpPr>
            <a:spLocks noGrp="1"/>
          </p:cNvSpPr>
          <p:nvPr>
            <p:ph type="ftr" sz="quarter" idx="11"/>
          </p:nvPr>
        </p:nvSpPr>
        <p:spPr/>
        <p:txBody>
          <a:bodyPr/>
          <a:lstStyle/>
          <a:p>
            <a:endParaRPr lang="en-GB">
              <a:solidFill>
                <a:prstClr val="black">
                  <a:tint val="75000"/>
                </a:prstClr>
              </a:solidFill>
            </a:endParaRPr>
          </a:p>
        </p:txBody>
      </p:sp>
      <p:sp>
        <p:nvSpPr>
          <p:cNvPr id="6" name="Marcador de Posição do Número do Diapositivo 5"/>
          <p:cNvSpPr>
            <a:spLocks noGrp="1"/>
          </p:cNvSpPr>
          <p:nvPr>
            <p:ph type="sldNum" sz="quarter" idx="12"/>
          </p:nvPr>
        </p:nvSpPr>
        <p:spPr/>
        <p:txBody>
          <a:bodyPr/>
          <a:lstStyle/>
          <a:p>
            <a:fld id="{789553AA-6B68-49A2-88B6-C0DC29BC1B0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991634061"/>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MC-G214 150"/>
          <p:cNvPicPr>
            <a:picLocks noChangeAspect="1" noChangeArrowheads="1"/>
          </p:cNvPicPr>
          <p:nvPr/>
        </p:nvPicPr>
        <p:blipFill>
          <a:blip r:embed="rId2" cstate="print">
            <a:grayscl/>
            <a:extLst>
              <a:ext uri="{28A0092B-C50C-407E-A947-70E740481C1C}">
                <a14:useLocalDpi xmlns:a14="http://schemas.microsoft.com/office/drawing/2010/main" val="0"/>
              </a:ext>
            </a:extLst>
          </a:blip>
          <a:srcRect/>
          <a:stretch>
            <a:fillRect/>
          </a:stretch>
        </p:blipFill>
        <p:spPr bwMode="auto">
          <a:xfrm>
            <a:off x="196850" y="6437313"/>
            <a:ext cx="1050925" cy="265112"/>
          </a:xfrm>
          <a:prstGeom prst="rect">
            <a:avLst/>
          </a:prstGeom>
          <a:noFill/>
          <a:ln>
            <a:noFill/>
          </a:ln>
          <a:effectLst>
            <a:outerShdw dist="22" dir="12821404"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9" descr="running_ribbon"/>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6232" r="68791" b="3246"/>
          <a:stretch>
            <a:fillRect/>
          </a:stretch>
        </p:blipFill>
        <p:spPr bwMode="auto">
          <a:xfrm>
            <a:off x="231775" y="828675"/>
            <a:ext cx="277813"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a:spLocks noChangeArrowheads="1"/>
          </p:cNvSpPr>
          <p:nvPr userDrawn="1"/>
        </p:nvSpPr>
        <p:spPr bwMode="auto">
          <a:xfrm>
            <a:off x="7772400" y="0"/>
            <a:ext cx="1371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eaLnBrk="0" hangingPunct="0">
              <a:defRPr>
                <a:solidFill>
                  <a:schemeClr val="tx1"/>
                </a:solidFill>
                <a:latin typeface="Arial" pitchFamily="34" charset="0"/>
              </a:defRPr>
            </a:lvl1pPr>
            <a:lvl2pPr marL="742950" indent="-285750" defTabSz="457200" eaLnBrk="0" hangingPunct="0">
              <a:defRPr>
                <a:solidFill>
                  <a:schemeClr val="tx1"/>
                </a:solidFill>
                <a:latin typeface="Arial" pitchFamily="34" charset="0"/>
              </a:defRPr>
            </a:lvl2pPr>
            <a:lvl3pPr marL="1143000" indent="-228600" defTabSz="457200" eaLnBrk="0" hangingPunct="0">
              <a:defRPr>
                <a:solidFill>
                  <a:schemeClr val="tx1"/>
                </a:solidFill>
                <a:latin typeface="Arial" pitchFamily="34" charset="0"/>
              </a:defRPr>
            </a:lvl3pPr>
            <a:lvl4pPr marL="1600200" indent="-228600" defTabSz="457200" eaLnBrk="0" hangingPunct="0">
              <a:defRPr>
                <a:solidFill>
                  <a:schemeClr val="tx1"/>
                </a:solidFill>
                <a:latin typeface="Arial" pitchFamily="34" charset="0"/>
              </a:defRPr>
            </a:lvl4pPr>
            <a:lvl5pPr marL="2057400" indent="-228600" defTabSz="457200" eaLnBrk="0" hangingPunct="0">
              <a:defRPr>
                <a:solidFill>
                  <a:schemeClr val="tx1"/>
                </a:solidFill>
                <a:latin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defRPr>
            </a:lvl9pPr>
          </a:lstStyle>
          <a:p>
            <a:pPr eaLnBrk="1" hangingPunct="1">
              <a:defRPr/>
            </a:pPr>
            <a:r>
              <a:rPr lang="en-US" altLang="en-US" sz="1200" smtClean="0">
                <a:solidFill>
                  <a:srgbClr val="FFFFFF"/>
                </a:solidFill>
              </a:rPr>
              <a:t>N9831 Genomics</a:t>
            </a:r>
          </a:p>
        </p:txBody>
      </p:sp>
      <p:sp>
        <p:nvSpPr>
          <p:cNvPr id="242690" name="Rectangle 2"/>
          <p:cNvSpPr>
            <a:spLocks noGrp="1" noChangeArrowheads="1"/>
          </p:cNvSpPr>
          <p:nvPr>
            <p:ph type="title"/>
          </p:nvPr>
        </p:nvSpPr>
        <p:spPr>
          <a:xfrm>
            <a:off x="460391" y="1997088"/>
            <a:ext cx="8226425" cy="1470025"/>
          </a:xfrm>
          <a:noFill/>
          <a:ln w="28575">
            <a:miter lim="800000"/>
            <a:headEnd/>
            <a:tailEnd type="none" w="lg" len="lg"/>
          </a:ln>
        </p:spPr>
        <p:txBody>
          <a:bodyPr anchor="t"/>
          <a:lstStyle>
            <a:lvl1pPr>
              <a:defRPr sz="4000"/>
            </a:lvl1pPr>
          </a:lstStyle>
          <a:p>
            <a:pPr lvl="0"/>
            <a:r>
              <a:rPr lang="en-US" noProof="0" smtClean="0"/>
              <a:t>Click to edit Master title style</a:t>
            </a:r>
          </a:p>
        </p:txBody>
      </p:sp>
      <p:sp>
        <p:nvSpPr>
          <p:cNvPr id="242691" name="Rectangle 3"/>
          <p:cNvSpPr>
            <a:spLocks noGrp="1" noChangeArrowheads="1"/>
          </p:cNvSpPr>
          <p:nvPr>
            <p:ph type="body" idx="1"/>
          </p:nvPr>
        </p:nvSpPr>
        <p:spPr>
          <a:xfrm>
            <a:off x="1371600" y="3759200"/>
            <a:ext cx="6400800" cy="1752600"/>
          </a:xfrm>
          <a:noFill/>
          <a:ln w="28575">
            <a:miter lim="800000"/>
            <a:headEnd/>
            <a:tailEnd type="none" w="lg" len="lg"/>
          </a:ln>
        </p:spPr>
        <p:txBody>
          <a:bodyPr anchor="t"/>
          <a:lstStyle>
            <a:lvl1pPr marL="0" indent="0" algn="ctr">
              <a:buFontTx/>
              <a:buNone/>
              <a:defRPr/>
            </a:lvl1pPr>
          </a:lstStyle>
          <a:p>
            <a:pPr lvl="0"/>
            <a:r>
              <a:rPr lang="en-US" noProof="0" smtClean="0"/>
              <a:t>Click to edit Master text styles</a:t>
            </a:r>
          </a:p>
        </p:txBody>
      </p:sp>
      <p:sp>
        <p:nvSpPr>
          <p:cNvPr id="7" name="Rectangle 4"/>
          <p:cNvSpPr>
            <a:spLocks noGrp="1" noChangeArrowheads="1"/>
          </p:cNvSpPr>
          <p:nvPr>
            <p:ph type="dt" sz="half" idx="10"/>
          </p:nvPr>
        </p:nvSpPr>
        <p:spPr>
          <a:xfrm>
            <a:off x="457200" y="6245225"/>
            <a:ext cx="2133600" cy="476250"/>
          </a:xfrm>
        </p:spPr>
        <p:txBody>
          <a:bodyPr/>
          <a:lstStyle>
            <a:lvl1pPr algn="l" defTabSz="914400" fontAlgn="base">
              <a:spcBef>
                <a:spcPct val="0"/>
              </a:spcBef>
              <a:spcAft>
                <a:spcPct val="0"/>
              </a:spcAft>
              <a:defRPr sz="1000" b="1">
                <a:solidFill>
                  <a:srgbClr val="A2C1FE"/>
                </a:solidFill>
                <a:latin typeface="Arial" charset="0"/>
              </a:defRPr>
            </a:lvl1pPr>
          </a:lstStyle>
          <a:p>
            <a:pPr>
              <a:defRPr/>
            </a:pPr>
            <a:endParaRPr lang="en-US"/>
          </a:p>
        </p:txBody>
      </p:sp>
      <p:sp>
        <p:nvSpPr>
          <p:cNvPr id="8" name="Rectangle 5"/>
          <p:cNvSpPr>
            <a:spLocks noGrp="1" noChangeArrowheads="1"/>
          </p:cNvSpPr>
          <p:nvPr>
            <p:ph type="ftr" sz="quarter" idx="11"/>
          </p:nvPr>
        </p:nvSpPr>
        <p:spPr bwMode="auto">
          <a:xfrm>
            <a:off x="3124200" y="6245225"/>
            <a:ext cx="2895600" cy="476250"/>
          </a:xfrm>
          <a:prstGeom prst="rect">
            <a:avLst/>
          </a:prstGeom>
          <a:ln>
            <a:miter lim="800000"/>
            <a:headEnd/>
            <a:tailEnd/>
          </a:ln>
        </p:spPr>
        <p:txBody>
          <a:bodyPr vert="horz" wrap="square" lIns="0" tIns="0" rIns="0" bIns="0" numCol="1" anchor="t" anchorCtr="0" compatLnSpc="1">
            <a:prstTxWarp prst="textNoShape">
              <a:avLst/>
            </a:prstTxWarp>
          </a:bodyPr>
          <a:lstStyle>
            <a:lvl1pPr defTabSz="457200" fontAlgn="auto">
              <a:spcBef>
                <a:spcPts val="0"/>
              </a:spcBef>
              <a:spcAft>
                <a:spcPts val="0"/>
              </a:spcAft>
              <a:defRPr sz="1000" b="1">
                <a:solidFill>
                  <a:srgbClr val="A2C1FE"/>
                </a:solidFill>
                <a:latin typeface="Arial"/>
              </a:defRPr>
            </a:lvl1pPr>
          </a:lstStyle>
          <a:p>
            <a:pPr algn="l">
              <a:defRPr/>
            </a:pPr>
            <a:endParaRPr lang="en-US"/>
          </a:p>
        </p:txBody>
      </p:sp>
    </p:spTree>
    <p:extLst>
      <p:ext uri="{BB962C8B-B14F-4D97-AF65-F5344CB8AC3E}">
        <p14:creationId xmlns:p14="http://schemas.microsoft.com/office/powerpoint/2010/main" val="1848691539"/>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defTabSz="914400" fontAlgn="base">
              <a:spcBef>
                <a:spcPct val="0"/>
              </a:spcBef>
              <a:spcAft>
                <a:spcPct val="0"/>
              </a:spcAft>
              <a:defRPr>
                <a:latin typeface="Arial" charset="0"/>
              </a:defRPr>
            </a:lvl1pPr>
          </a:lstStyle>
          <a:p>
            <a:pPr>
              <a:defRPr/>
            </a:pPr>
            <a:fld id="{7F0C76A0-AF1A-4282-9C64-8CE7982652C4}" type="datetimeFigureOut">
              <a:rPr lang="en-US"/>
              <a:pPr>
                <a:defRPr/>
              </a:pPr>
              <a:t>10/28/2014</a:t>
            </a:fld>
            <a:endParaRPr lang="en-US" dirty="0"/>
          </a:p>
        </p:txBody>
      </p:sp>
    </p:spTree>
    <p:extLst>
      <p:ext uri="{BB962C8B-B14F-4D97-AF65-F5344CB8AC3E}">
        <p14:creationId xmlns:p14="http://schemas.microsoft.com/office/powerpoint/2010/main" val="2235148909"/>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defTabSz="914400" fontAlgn="base">
              <a:spcBef>
                <a:spcPct val="0"/>
              </a:spcBef>
              <a:spcAft>
                <a:spcPct val="0"/>
              </a:spcAft>
              <a:defRPr>
                <a:latin typeface="Arial" charset="0"/>
              </a:defRPr>
            </a:lvl1pPr>
          </a:lstStyle>
          <a:p>
            <a:pPr>
              <a:defRPr/>
            </a:pPr>
            <a:fld id="{6B355A38-FDB6-4AB8-ACC5-46A339626256}" type="datetimeFigureOut">
              <a:rPr lang="en-US"/>
              <a:pPr>
                <a:defRPr/>
              </a:pPr>
              <a:t>10/28/2014</a:t>
            </a:fld>
            <a:endParaRPr lang="en-US" dirty="0"/>
          </a:p>
        </p:txBody>
      </p:sp>
    </p:spTree>
    <p:extLst>
      <p:ext uri="{BB962C8B-B14F-4D97-AF65-F5344CB8AC3E}">
        <p14:creationId xmlns:p14="http://schemas.microsoft.com/office/powerpoint/2010/main" val="330851492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algn="ctr">
              <a:defRPr b="1">
                <a:cs typeface="Times New Roman" pitchFamily="18" charset="0"/>
              </a:defRPr>
            </a:lvl1pPr>
          </a:lstStyle>
          <a:p>
            <a:pPr>
              <a:defRPr/>
            </a:pPr>
            <a:endParaRPr lang="en-US"/>
          </a:p>
        </p:txBody>
      </p:sp>
      <p:sp>
        <p:nvSpPr>
          <p:cNvPr id="6" name="Rectangle 5"/>
          <p:cNvSpPr>
            <a:spLocks noGrp="1" noChangeArrowheads="1"/>
          </p:cNvSpPr>
          <p:nvPr>
            <p:ph type="ftr" sz="quarter" idx="11"/>
          </p:nvPr>
        </p:nvSpPr>
        <p:spPr/>
        <p:txBody>
          <a:bodyPr/>
          <a:lstStyle>
            <a:lvl1pPr>
              <a:defRPr b="1">
                <a:cs typeface="Times New Roman" pitchFamily="18" charset="0"/>
              </a:defRPr>
            </a:lvl1pPr>
          </a:lstStyle>
          <a:p>
            <a:pPr>
              <a:defRPr/>
            </a:pPr>
            <a:endParaRPr lang="en-US"/>
          </a:p>
        </p:txBody>
      </p:sp>
      <p:sp>
        <p:nvSpPr>
          <p:cNvPr id="7" name="Rectangle 6"/>
          <p:cNvSpPr>
            <a:spLocks noGrp="1" noChangeArrowheads="1"/>
          </p:cNvSpPr>
          <p:nvPr>
            <p:ph type="sldNum" sz="quarter" idx="12"/>
          </p:nvPr>
        </p:nvSpPr>
        <p:spPr/>
        <p:txBody>
          <a:bodyPr/>
          <a:lstStyle>
            <a:lvl1pPr>
              <a:defRPr b="1">
                <a:cs typeface="Times New Roman" pitchFamily="18" charset="0"/>
              </a:defRPr>
            </a:lvl1pPr>
          </a:lstStyle>
          <a:p>
            <a:pPr>
              <a:defRPr/>
            </a:pPr>
            <a:fld id="{860D41B5-9A90-4B5D-88FC-0C51AD3DEF1F}" type="slidenum">
              <a:rPr lang="en-US"/>
              <a:pPr>
                <a:defRPr/>
              </a:pPr>
              <a:t>‹#›</a:t>
            </a:fld>
            <a:endParaRPr lang="en-US"/>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38175" y="1785950"/>
            <a:ext cx="3854450" cy="4651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5025" y="1785950"/>
            <a:ext cx="3854450" cy="4651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defTabSz="914400" fontAlgn="base">
              <a:spcBef>
                <a:spcPct val="0"/>
              </a:spcBef>
              <a:spcAft>
                <a:spcPct val="0"/>
              </a:spcAft>
              <a:defRPr>
                <a:latin typeface="Arial" charset="0"/>
              </a:defRPr>
            </a:lvl1pPr>
          </a:lstStyle>
          <a:p>
            <a:pPr>
              <a:defRPr/>
            </a:pPr>
            <a:fld id="{25B189CD-099D-4816-AC52-9E86AC38A5DD}" type="datetimeFigureOut">
              <a:rPr lang="en-US"/>
              <a:pPr>
                <a:defRPr/>
              </a:pPr>
              <a:t>10/28/2014</a:t>
            </a:fld>
            <a:endParaRPr lang="en-US" dirty="0"/>
          </a:p>
        </p:txBody>
      </p:sp>
    </p:spTree>
    <p:extLst>
      <p:ext uri="{BB962C8B-B14F-4D97-AF65-F5344CB8AC3E}">
        <p14:creationId xmlns:p14="http://schemas.microsoft.com/office/powerpoint/2010/main" val="3325000228"/>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3"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3"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defTabSz="914400" fontAlgn="base">
              <a:spcBef>
                <a:spcPct val="0"/>
              </a:spcBef>
              <a:spcAft>
                <a:spcPct val="0"/>
              </a:spcAft>
              <a:defRPr>
                <a:latin typeface="Arial" charset="0"/>
              </a:defRPr>
            </a:lvl1pPr>
          </a:lstStyle>
          <a:p>
            <a:pPr>
              <a:defRPr/>
            </a:pPr>
            <a:fld id="{77C8B947-AA39-46D7-BE51-609B995AA988}" type="datetimeFigureOut">
              <a:rPr lang="en-US"/>
              <a:pPr>
                <a:defRPr/>
              </a:pPr>
              <a:t>10/28/2014</a:t>
            </a:fld>
            <a:endParaRPr lang="en-US" dirty="0"/>
          </a:p>
        </p:txBody>
      </p:sp>
    </p:spTree>
    <p:extLst>
      <p:ext uri="{BB962C8B-B14F-4D97-AF65-F5344CB8AC3E}">
        <p14:creationId xmlns:p14="http://schemas.microsoft.com/office/powerpoint/2010/main" val="2728670787"/>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defTabSz="914400" fontAlgn="base">
              <a:spcBef>
                <a:spcPct val="0"/>
              </a:spcBef>
              <a:spcAft>
                <a:spcPct val="0"/>
              </a:spcAft>
              <a:defRPr>
                <a:latin typeface="Arial" charset="0"/>
              </a:defRPr>
            </a:lvl1pPr>
          </a:lstStyle>
          <a:p>
            <a:pPr>
              <a:defRPr/>
            </a:pPr>
            <a:fld id="{4F588D3E-B52E-4D4B-9106-FC4650577BF0}" type="datetimeFigureOut">
              <a:rPr lang="en-US"/>
              <a:pPr>
                <a:defRPr/>
              </a:pPr>
              <a:t>10/28/2014</a:t>
            </a:fld>
            <a:endParaRPr lang="en-US" dirty="0"/>
          </a:p>
        </p:txBody>
      </p:sp>
    </p:spTree>
    <p:extLst>
      <p:ext uri="{BB962C8B-B14F-4D97-AF65-F5344CB8AC3E}">
        <p14:creationId xmlns:p14="http://schemas.microsoft.com/office/powerpoint/2010/main" val="4276697026"/>
      </p:ext>
    </p:extLst>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defTabSz="914400" fontAlgn="base">
              <a:spcBef>
                <a:spcPct val="0"/>
              </a:spcBef>
              <a:spcAft>
                <a:spcPct val="0"/>
              </a:spcAft>
              <a:defRPr>
                <a:latin typeface="Arial" charset="0"/>
              </a:defRPr>
            </a:lvl1pPr>
          </a:lstStyle>
          <a:p>
            <a:pPr>
              <a:defRPr/>
            </a:pPr>
            <a:fld id="{60B0B706-ECF1-440D-9AFB-D461ECC376BB}" type="datetimeFigureOut">
              <a:rPr lang="en-US"/>
              <a:pPr>
                <a:defRPr/>
              </a:pPr>
              <a:t>10/28/2014</a:t>
            </a:fld>
            <a:endParaRPr lang="en-US" dirty="0"/>
          </a:p>
        </p:txBody>
      </p:sp>
    </p:spTree>
    <p:extLst>
      <p:ext uri="{BB962C8B-B14F-4D97-AF65-F5344CB8AC3E}">
        <p14:creationId xmlns:p14="http://schemas.microsoft.com/office/powerpoint/2010/main" val="1019378034"/>
      </p:ext>
    </p:extLst>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6" y="273049"/>
            <a:ext cx="3008313" cy="1162051"/>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6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16" y="1435104"/>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defTabSz="914400" fontAlgn="base">
              <a:spcBef>
                <a:spcPct val="0"/>
              </a:spcBef>
              <a:spcAft>
                <a:spcPct val="0"/>
              </a:spcAft>
              <a:defRPr>
                <a:latin typeface="Arial" charset="0"/>
              </a:defRPr>
            </a:lvl1pPr>
          </a:lstStyle>
          <a:p>
            <a:pPr>
              <a:defRPr/>
            </a:pPr>
            <a:fld id="{65FA6E56-7348-4F7F-AB84-4F3EE1AC5853}" type="datetimeFigureOut">
              <a:rPr lang="en-US"/>
              <a:pPr>
                <a:defRPr/>
              </a:pPr>
              <a:t>10/28/2014</a:t>
            </a:fld>
            <a:endParaRPr lang="en-US" dirty="0"/>
          </a:p>
        </p:txBody>
      </p:sp>
    </p:spTree>
    <p:extLst>
      <p:ext uri="{BB962C8B-B14F-4D97-AF65-F5344CB8AC3E}">
        <p14:creationId xmlns:p14="http://schemas.microsoft.com/office/powerpoint/2010/main" val="2390132788"/>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49"/>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defTabSz="914400" fontAlgn="base">
              <a:spcBef>
                <a:spcPct val="0"/>
              </a:spcBef>
              <a:spcAft>
                <a:spcPct val="0"/>
              </a:spcAft>
              <a:defRPr>
                <a:latin typeface="Arial" charset="0"/>
              </a:defRPr>
            </a:lvl1pPr>
          </a:lstStyle>
          <a:p>
            <a:pPr>
              <a:defRPr/>
            </a:pPr>
            <a:fld id="{0DF38629-E021-461F-A427-9815032D2291}" type="datetimeFigureOut">
              <a:rPr lang="en-US"/>
              <a:pPr>
                <a:defRPr/>
              </a:pPr>
              <a:t>10/28/2014</a:t>
            </a:fld>
            <a:endParaRPr lang="en-US" dirty="0"/>
          </a:p>
        </p:txBody>
      </p:sp>
    </p:spTree>
    <p:extLst>
      <p:ext uri="{BB962C8B-B14F-4D97-AF65-F5344CB8AC3E}">
        <p14:creationId xmlns:p14="http://schemas.microsoft.com/office/powerpoint/2010/main" val="3545426496"/>
      </p:ext>
    </p:extLst>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defTabSz="914400" fontAlgn="base">
              <a:spcBef>
                <a:spcPct val="0"/>
              </a:spcBef>
              <a:spcAft>
                <a:spcPct val="0"/>
              </a:spcAft>
              <a:defRPr>
                <a:latin typeface="Arial" charset="0"/>
              </a:defRPr>
            </a:lvl1pPr>
          </a:lstStyle>
          <a:p>
            <a:pPr>
              <a:defRPr/>
            </a:pPr>
            <a:fld id="{4362A212-81FB-4CE6-99F9-1912B3A2A072}" type="datetimeFigureOut">
              <a:rPr lang="en-US"/>
              <a:pPr>
                <a:defRPr/>
              </a:pPr>
              <a:t>10/28/2014</a:t>
            </a:fld>
            <a:endParaRPr lang="en-US" dirty="0"/>
          </a:p>
        </p:txBody>
      </p:sp>
    </p:spTree>
    <p:extLst>
      <p:ext uri="{BB962C8B-B14F-4D97-AF65-F5344CB8AC3E}">
        <p14:creationId xmlns:p14="http://schemas.microsoft.com/office/powerpoint/2010/main" val="1738475936"/>
      </p:ext>
    </p:extLst>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5900" y="163513"/>
            <a:ext cx="1987550" cy="6273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98488" y="163513"/>
            <a:ext cx="5815012" cy="6273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defTabSz="914400" fontAlgn="base">
              <a:spcBef>
                <a:spcPct val="0"/>
              </a:spcBef>
              <a:spcAft>
                <a:spcPct val="0"/>
              </a:spcAft>
              <a:defRPr>
                <a:latin typeface="Arial" charset="0"/>
              </a:defRPr>
            </a:lvl1pPr>
          </a:lstStyle>
          <a:p>
            <a:pPr>
              <a:defRPr/>
            </a:pPr>
            <a:fld id="{A24B5172-93F4-44A1-8919-06EC2BB76D60}" type="datetimeFigureOut">
              <a:rPr lang="en-US"/>
              <a:pPr>
                <a:defRPr/>
              </a:pPr>
              <a:t>10/28/2014</a:t>
            </a:fld>
            <a:endParaRPr lang="en-US" dirty="0"/>
          </a:p>
        </p:txBody>
      </p:sp>
    </p:spTree>
    <p:extLst>
      <p:ext uri="{BB962C8B-B14F-4D97-AF65-F5344CB8AC3E}">
        <p14:creationId xmlns:p14="http://schemas.microsoft.com/office/powerpoint/2010/main" val="1327432105"/>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5" name="Title 1"/>
          <p:cNvSpPr>
            <a:spLocks noGrp="1"/>
          </p:cNvSpPr>
          <p:nvPr>
            <p:ph type="title"/>
          </p:nvPr>
        </p:nvSpPr>
        <p:spPr>
          <a:xfrm>
            <a:off x="0" y="-24747"/>
            <a:ext cx="9144000" cy="1396347"/>
          </a:xfrm>
          <a:prstGeom prst="rect">
            <a:avLst/>
          </a:prstGeom>
          <a:noFill/>
          <a:ln>
            <a:noFill/>
          </a:ln>
        </p:spPr>
        <p:txBody>
          <a:bodyPr/>
          <a:lstStyle>
            <a:lvl1pPr>
              <a:defRPr lang="en-US" sz="3400" b="1">
                <a:solidFill>
                  <a:schemeClr val="accent1"/>
                </a:solidFill>
              </a:defRPr>
            </a:lvl1pPr>
          </a:lstStyle>
          <a:p>
            <a:pPr lvl="0"/>
            <a:r>
              <a:rPr lang="en-US" smtClean="0"/>
              <a:t>Click to edit Master title style</a:t>
            </a:r>
            <a:endParaRPr lang="en-US"/>
          </a:p>
        </p:txBody>
      </p:sp>
      <p:sp>
        <p:nvSpPr>
          <p:cNvPr id="3" name="Slide Number Placeholder 4"/>
          <p:cNvSpPr>
            <a:spLocks noGrp="1"/>
          </p:cNvSpPr>
          <p:nvPr>
            <p:ph type="sldNum" sz="quarter" idx="10"/>
          </p:nvPr>
        </p:nvSpPr>
        <p:spPr>
          <a:xfrm>
            <a:off x="8686800" y="0"/>
            <a:ext cx="457200" cy="392113"/>
          </a:xfrm>
          <a:prstGeom prst="rect">
            <a:avLst/>
          </a:prstGeom>
        </p:spPr>
        <p:txBody>
          <a:bodyPr vert="horz" lIns="0" tIns="0" rIns="91440" bIns="0" rtlCol="0" anchor="ctr" anchorCtr="0"/>
          <a:lstStyle>
            <a:lvl1pPr algn="r" defTabSz="457200" fontAlgn="auto">
              <a:spcBef>
                <a:spcPts val="0"/>
              </a:spcBef>
              <a:spcAft>
                <a:spcPts val="0"/>
              </a:spcAft>
              <a:defRPr sz="1000">
                <a:solidFill>
                  <a:srgbClr val="FFFFFF">
                    <a:tint val="75000"/>
                  </a:srgbClr>
                </a:solidFill>
                <a:latin typeface="Arial"/>
              </a:defRPr>
            </a:lvl1pPr>
          </a:lstStyle>
          <a:p>
            <a:pPr>
              <a:defRPr/>
            </a:pPr>
            <a:fld id="{C96545ED-1DF9-43B9-A182-8FDA6773B304}" type="slidenum">
              <a:rPr lang="en-US"/>
              <a:pPr>
                <a:defRPr/>
              </a:pPr>
              <a:t>‹#›</a:t>
            </a:fld>
            <a:endParaRPr lang="en-US" dirty="0"/>
          </a:p>
        </p:txBody>
      </p:sp>
    </p:spTree>
    <p:extLst>
      <p:ext uri="{BB962C8B-B14F-4D97-AF65-F5344CB8AC3E}">
        <p14:creationId xmlns:p14="http://schemas.microsoft.com/office/powerpoint/2010/main" val="2425202251"/>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B6FD589C-1A12-2346-8FDC-FA792C291BD3}" type="datetimeFigureOut">
              <a:rPr lang="en-US" smtClean="0">
                <a:solidFill>
                  <a:prstClr val="black">
                    <a:tint val="75000"/>
                  </a:prstClr>
                </a:solidFill>
              </a:rPr>
              <a:pPr/>
              <a:t>10/28/2014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702A8AB-DBB5-2B4E-BDF6-2AEAFEEA2A9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82515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6.xml"/><Relationship Id="rId3" Type="http://schemas.openxmlformats.org/officeDocument/2006/relationships/slideLayout" Target="../slideLayouts/slideLayout101.xml"/><Relationship Id="rId7" Type="http://schemas.openxmlformats.org/officeDocument/2006/relationships/slideLayout" Target="../slideLayouts/slideLayout105.xml"/><Relationship Id="rId12" Type="http://schemas.openxmlformats.org/officeDocument/2006/relationships/theme" Target="../theme/theme10.xml"/><Relationship Id="rId2" Type="http://schemas.openxmlformats.org/officeDocument/2006/relationships/slideLayout" Target="../slideLayouts/slideLayout100.xml"/><Relationship Id="rId1" Type="http://schemas.openxmlformats.org/officeDocument/2006/relationships/slideLayout" Target="../slideLayouts/slideLayout99.xml"/><Relationship Id="rId6" Type="http://schemas.openxmlformats.org/officeDocument/2006/relationships/slideLayout" Target="../slideLayouts/slideLayout104.xml"/><Relationship Id="rId11" Type="http://schemas.openxmlformats.org/officeDocument/2006/relationships/slideLayout" Target="../slideLayouts/slideLayout109.xml"/><Relationship Id="rId5" Type="http://schemas.openxmlformats.org/officeDocument/2006/relationships/slideLayout" Target="../slideLayouts/slideLayout103.xml"/><Relationship Id="rId10" Type="http://schemas.openxmlformats.org/officeDocument/2006/relationships/slideLayout" Target="../slideLayouts/slideLayout108.xml"/><Relationship Id="rId4" Type="http://schemas.openxmlformats.org/officeDocument/2006/relationships/slideLayout" Target="../slideLayouts/slideLayout102.xml"/><Relationship Id="rId9" Type="http://schemas.openxmlformats.org/officeDocument/2006/relationships/slideLayout" Target="../slideLayouts/slideLayout10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7.xml"/><Relationship Id="rId3" Type="http://schemas.openxmlformats.org/officeDocument/2006/relationships/slideLayout" Target="../slideLayouts/slideLayout112.xml"/><Relationship Id="rId7" Type="http://schemas.openxmlformats.org/officeDocument/2006/relationships/slideLayout" Target="../slideLayouts/slideLayout116.xml"/><Relationship Id="rId12" Type="http://schemas.openxmlformats.org/officeDocument/2006/relationships/theme" Target="../theme/theme11.xml"/><Relationship Id="rId2" Type="http://schemas.openxmlformats.org/officeDocument/2006/relationships/slideLayout" Target="../slideLayouts/slideLayout111.xml"/><Relationship Id="rId1" Type="http://schemas.openxmlformats.org/officeDocument/2006/relationships/slideLayout" Target="../slideLayouts/slideLayout110.xml"/><Relationship Id="rId6" Type="http://schemas.openxmlformats.org/officeDocument/2006/relationships/slideLayout" Target="../slideLayouts/slideLayout115.xml"/><Relationship Id="rId11" Type="http://schemas.openxmlformats.org/officeDocument/2006/relationships/slideLayout" Target="../slideLayouts/slideLayout120.xml"/><Relationship Id="rId5" Type="http://schemas.openxmlformats.org/officeDocument/2006/relationships/slideLayout" Target="../slideLayouts/slideLayout114.xml"/><Relationship Id="rId10" Type="http://schemas.openxmlformats.org/officeDocument/2006/relationships/slideLayout" Target="../slideLayouts/slideLayout119.xml"/><Relationship Id="rId4" Type="http://schemas.openxmlformats.org/officeDocument/2006/relationships/slideLayout" Target="../slideLayouts/slideLayout113.xml"/><Relationship Id="rId9" Type="http://schemas.openxmlformats.org/officeDocument/2006/relationships/slideLayout" Target="../slideLayouts/slideLayout118.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8.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theme" Target="../theme/theme1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39.xml"/><Relationship Id="rId3" Type="http://schemas.openxmlformats.org/officeDocument/2006/relationships/slideLayout" Target="../slideLayouts/slideLayout134.xml"/><Relationship Id="rId7" Type="http://schemas.openxmlformats.org/officeDocument/2006/relationships/slideLayout" Target="../slideLayouts/slideLayout138.xml"/><Relationship Id="rId2" Type="http://schemas.openxmlformats.org/officeDocument/2006/relationships/slideLayout" Target="../slideLayouts/slideLayout133.xml"/><Relationship Id="rId1" Type="http://schemas.openxmlformats.org/officeDocument/2006/relationships/slideLayout" Target="../slideLayouts/slideLayout132.xml"/><Relationship Id="rId6" Type="http://schemas.openxmlformats.org/officeDocument/2006/relationships/slideLayout" Target="../slideLayouts/slideLayout137.xml"/><Relationship Id="rId11" Type="http://schemas.openxmlformats.org/officeDocument/2006/relationships/image" Target="../media/image3.png"/><Relationship Id="rId5" Type="http://schemas.openxmlformats.org/officeDocument/2006/relationships/slideLayout" Target="../slideLayouts/slideLayout136.xml"/><Relationship Id="rId10" Type="http://schemas.openxmlformats.org/officeDocument/2006/relationships/theme" Target="../theme/theme13.xml"/><Relationship Id="rId4" Type="http://schemas.openxmlformats.org/officeDocument/2006/relationships/slideLayout" Target="../slideLayouts/slideLayout135.xml"/><Relationship Id="rId9" Type="http://schemas.openxmlformats.org/officeDocument/2006/relationships/slideLayout" Target="../slideLayouts/slideLayout140.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48.xml"/><Relationship Id="rId13" Type="http://schemas.openxmlformats.org/officeDocument/2006/relationships/theme" Target="../theme/theme14.xml"/><Relationship Id="rId3" Type="http://schemas.openxmlformats.org/officeDocument/2006/relationships/slideLayout" Target="../slideLayouts/slideLayout143.xml"/><Relationship Id="rId7" Type="http://schemas.openxmlformats.org/officeDocument/2006/relationships/slideLayout" Target="../slideLayouts/slideLayout147.xml"/><Relationship Id="rId12" Type="http://schemas.openxmlformats.org/officeDocument/2006/relationships/slideLayout" Target="../slideLayouts/slideLayout152.xml"/><Relationship Id="rId2" Type="http://schemas.openxmlformats.org/officeDocument/2006/relationships/slideLayout" Target="../slideLayouts/slideLayout142.xml"/><Relationship Id="rId1" Type="http://schemas.openxmlformats.org/officeDocument/2006/relationships/slideLayout" Target="../slideLayouts/slideLayout141.xml"/><Relationship Id="rId6" Type="http://schemas.openxmlformats.org/officeDocument/2006/relationships/slideLayout" Target="../slideLayouts/slideLayout146.xml"/><Relationship Id="rId11" Type="http://schemas.openxmlformats.org/officeDocument/2006/relationships/slideLayout" Target="../slideLayouts/slideLayout151.xml"/><Relationship Id="rId5" Type="http://schemas.openxmlformats.org/officeDocument/2006/relationships/slideLayout" Target="../slideLayouts/slideLayout145.xml"/><Relationship Id="rId10" Type="http://schemas.openxmlformats.org/officeDocument/2006/relationships/slideLayout" Target="../slideLayouts/slideLayout150.xml"/><Relationship Id="rId4" Type="http://schemas.openxmlformats.org/officeDocument/2006/relationships/slideLayout" Target="../slideLayouts/slideLayout144.xml"/><Relationship Id="rId9" Type="http://schemas.openxmlformats.org/officeDocument/2006/relationships/slideLayout" Target="../slideLayouts/slideLayout149.xml"/></Relationships>
</file>

<file path=ppt/slideMasters/_rels/slideMaster15.xml.rels><?xml version="1.0" encoding="UTF-8" standalone="yes"?>
<Relationships xmlns="http://schemas.openxmlformats.org/package/2006/relationships"><Relationship Id="rId3" Type="http://schemas.openxmlformats.org/officeDocument/2006/relationships/theme" Target="../theme/theme15.xml"/><Relationship Id="rId2" Type="http://schemas.openxmlformats.org/officeDocument/2006/relationships/slideLayout" Target="../slideLayouts/slideLayout154.xml"/><Relationship Id="rId1" Type="http://schemas.openxmlformats.org/officeDocument/2006/relationships/slideLayout" Target="../slideLayouts/slideLayout153.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62.xml"/><Relationship Id="rId13" Type="http://schemas.openxmlformats.org/officeDocument/2006/relationships/slideLayout" Target="../slideLayouts/slideLayout167.xml"/><Relationship Id="rId3" Type="http://schemas.openxmlformats.org/officeDocument/2006/relationships/slideLayout" Target="../slideLayouts/slideLayout157.xml"/><Relationship Id="rId7" Type="http://schemas.openxmlformats.org/officeDocument/2006/relationships/slideLayout" Target="../slideLayouts/slideLayout161.xml"/><Relationship Id="rId12" Type="http://schemas.openxmlformats.org/officeDocument/2006/relationships/slideLayout" Target="../slideLayouts/slideLayout166.xml"/><Relationship Id="rId17" Type="http://schemas.openxmlformats.org/officeDocument/2006/relationships/theme" Target="../theme/theme16.xml"/><Relationship Id="rId2" Type="http://schemas.openxmlformats.org/officeDocument/2006/relationships/slideLayout" Target="../slideLayouts/slideLayout156.xml"/><Relationship Id="rId16" Type="http://schemas.openxmlformats.org/officeDocument/2006/relationships/slideLayout" Target="../slideLayouts/slideLayout170.xml"/><Relationship Id="rId1" Type="http://schemas.openxmlformats.org/officeDocument/2006/relationships/slideLayout" Target="../slideLayouts/slideLayout155.xml"/><Relationship Id="rId6" Type="http://schemas.openxmlformats.org/officeDocument/2006/relationships/slideLayout" Target="../slideLayouts/slideLayout160.xml"/><Relationship Id="rId11" Type="http://schemas.openxmlformats.org/officeDocument/2006/relationships/slideLayout" Target="../slideLayouts/slideLayout165.xml"/><Relationship Id="rId5" Type="http://schemas.openxmlformats.org/officeDocument/2006/relationships/slideLayout" Target="../slideLayouts/slideLayout159.xml"/><Relationship Id="rId15" Type="http://schemas.openxmlformats.org/officeDocument/2006/relationships/slideLayout" Target="../slideLayouts/slideLayout169.xml"/><Relationship Id="rId10" Type="http://schemas.openxmlformats.org/officeDocument/2006/relationships/slideLayout" Target="../slideLayouts/slideLayout164.xml"/><Relationship Id="rId4" Type="http://schemas.openxmlformats.org/officeDocument/2006/relationships/slideLayout" Target="../slideLayouts/slideLayout158.xml"/><Relationship Id="rId9" Type="http://schemas.openxmlformats.org/officeDocument/2006/relationships/slideLayout" Target="../slideLayouts/slideLayout163.xml"/><Relationship Id="rId14" Type="http://schemas.openxmlformats.org/officeDocument/2006/relationships/slideLayout" Target="../slideLayouts/slideLayout168.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178.xml"/><Relationship Id="rId3" Type="http://schemas.openxmlformats.org/officeDocument/2006/relationships/slideLayout" Target="../slideLayouts/slideLayout173.xml"/><Relationship Id="rId7" Type="http://schemas.openxmlformats.org/officeDocument/2006/relationships/slideLayout" Target="../slideLayouts/slideLayout177.xml"/><Relationship Id="rId12" Type="http://schemas.openxmlformats.org/officeDocument/2006/relationships/theme" Target="../theme/theme17.xml"/><Relationship Id="rId2" Type="http://schemas.openxmlformats.org/officeDocument/2006/relationships/slideLayout" Target="../slideLayouts/slideLayout172.xml"/><Relationship Id="rId1" Type="http://schemas.openxmlformats.org/officeDocument/2006/relationships/slideLayout" Target="../slideLayouts/slideLayout171.xml"/><Relationship Id="rId6" Type="http://schemas.openxmlformats.org/officeDocument/2006/relationships/slideLayout" Target="../slideLayouts/slideLayout176.xml"/><Relationship Id="rId11" Type="http://schemas.openxmlformats.org/officeDocument/2006/relationships/slideLayout" Target="../slideLayouts/slideLayout181.xml"/><Relationship Id="rId5" Type="http://schemas.openxmlformats.org/officeDocument/2006/relationships/slideLayout" Target="../slideLayouts/slideLayout175.xml"/><Relationship Id="rId10" Type="http://schemas.openxmlformats.org/officeDocument/2006/relationships/slideLayout" Target="../slideLayouts/slideLayout180.xml"/><Relationship Id="rId4" Type="http://schemas.openxmlformats.org/officeDocument/2006/relationships/slideLayout" Target="../slideLayouts/slideLayout174.xml"/><Relationship Id="rId9" Type="http://schemas.openxmlformats.org/officeDocument/2006/relationships/slideLayout" Target="../slideLayouts/slideLayout179.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189.xml"/><Relationship Id="rId13" Type="http://schemas.openxmlformats.org/officeDocument/2006/relationships/theme" Target="../theme/theme18.xml"/><Relationship Id="rId3" Type="http://schemas.openxmlformats.org/officeDocument/2006/relationships/slideLayout" Target="../slideLayouts/slideLayout184.xml"/><Relationship Id="rId7" Type="http://schemas.openxmlformats.org/officeDocument/2006/relationships/slideLayout" Target="../slideLayouts/slideLayout188.xml"/><Relationship Id="rId12" Type="http://schemas.openxmlformats.org/officeDocument/2006/relationships/slideLayout" Target="../slideLayouts/slideLayout193.xml"/><Relationship Id="rId2" Type="http://schemas.openxmlformats.org/officeDocument/2006/relationships/slideLayout" Target="../slideLayouts/slideLayout183.xml"/><Relationship Id="rId1" Type="http://schemas.openxmlformats.org/officeDocument/2006/relationships/slideLayout" Target="../slideLayouts/slideLayout182.xml"/><Relationship Id="rId6" Type="http://schemas.openxmlformats.org/officeDocument/2006/relationships/slideLayout" Target="../slideLayouts/slideLayout187.xml"/><Relationship Id="rId11" Type="http://schemas.openxmlformats.org/officeDocument/2006/relationships/slideLayout" Target="../slideLayouts/slideLayout192.xml"/><Relationship Id="rId5" Type="http://schemas.openxmlformats.org/officeDocument/2006/relationships/slideLayout" Target="../slideLayouts/slideLayout186.xml"/><Relationship Id="rId10" Type="http://schemas.openxmlformats.org/officeDocument/2006/relationships/slideLayout" Target="../slideLayouts/slideLayout191.xml"/><Relationship Id="rId4" Type="http://schemas.openxmlformats.org/officeDocument/2006/relationships/slideLayout" Target="../slideLayouts/slideLayout185.xml"/><Relationship Id="rId9" Type="http://schemas.openxmlformats.org/officeDocument/2006/relationships/slideLayout" Target="../slideLayouts/slideLayout190.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01.xml"/><Relationship Id="rId13" Type="http://schemas.openxmlformats.org/officeDocument/2006/relationships/slideLayout" Target="../slideLayouts/slideLayout206.xml"/><Relationship Id="rId3" Type="http://schemas.openxmlformats.org/officeDocument/2006/relationships/slideLayout" Target="../slideLayouts/slideLayout196.xml"/><Relationship Id="rId7" Type="http://schemas.openxmlformats.org/officeDocument/2006/relationships/slideLayout" Target="../slideLayouts/slideLayout200.xml"/><Relationship Id="rId12" Type="http://schemas.openxmlformats.org/officeDocument/2006/relationships/slideLayout" Target="../slideLayouts/slideLayout205.xml"/><Relationship Id="rId2" Type="http://schemas.openxmlformats.org/officeDocument/2006/relationships/slideLayout" Target="../slideLayouts/slideLayout195.xml"/><Relationship Id="rId1" Type="http://schemas.openxmlformats.org/officeDocument/2006/relationships/slideLayout" Target="../slideLayouts/slideLayout194.xml"/><Relationship Id="rId6" Type="http://schemas.openxmlformats.org/officeDocument/2006/relationships/slideLayout" Target="../slideLayouts/slideLayout199.xml"/><Relationship Id="rId11" Type="http://schemas.openxmlformats.org/officeDocument/2006/relationships/slideLayout" Target="../slideLayouts/slideLayout204.xml"/><Relationship Id="rId5" Type="http://schemas.openxmlformats.org/officeDocument/2006/relationships/slideLayout" Target="../slideLayouts/slideLayout198.xml"/><Relationship Id="rId10" Type="http://schemas.openxmlformats.org/officeDocument/2006/relationships/slideLayout" Target="../slideLayouts/slideLayout203.xml"/><Relationship Id="rId4" Type="http://schemas.openxmlformats.org/officeDocument/2006/relationships/slideLayout" Target="../slideLayouts/slideLayout197.xml"/><Relationship Id="rId9" Type="http://schemas.openxmlformats.org/officeDocument/2006/relationships/slideLayout" Target="../slideLayouts/slideLayout202.xml"/><Relationship Id="rId14" Type="http://schemas.openxmlformats.org/officeDocument/2006/relationships/theme" Target="../theme/theme1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14.xml"/><Relationship Id="rId3" Type="http://schemas.openxmlformats.org/officeDocument/2006/relationships/slideLayout" Target="../slideLayouts/slideLayout209.xml"/><Relationship Id="rId7" Type="http://schemas.openxmlformats.org/officeDocument/2006/relationships/slideLayout" Target="../slideLayouts/slideLayout213.xml"/><Relationship Id="rId12" Type="http://schemas.openxmlformats.org/officeDocument/2006/relationships/theme" Target="../theme/theme20.xml"/><Relationship Id="rId2" Type="http://schemas.openxmlformats.org/officeDocument/2006/relationships/slideLayout" Target="../slideLayouts/slideLayout208.xml"/><Relationship Id="rId1" Type="http://schemas.openxmlformats.org/officeDocument/2006/relationships/slideLayout" Target="../slideLayouts/slideLayout207.xml"/><Relationship Id="rId6" Type="http://schemas.openxmlformats.org/officeDocument/2006/relationships/slideLayout" Target="../slideLayouts/slideLayout212.xml"/><Relationship Id="rId11" Type="http://schemas.openxmlformats.org/officeDocument/2006/relationships/slideLayout" Target="../slideLayouts/slideLayout217.xml"/><Relationship Id="rId5" Type="http://schemas.openxmlformats.org/officeDocument/2006/relationships/slideLayout" Target="../slideLayouts/slideLayout211.xml"/><Relationship Id="rId10" Type="http://schemas.openxmlformats.org/officeDocument/2006/relationships/slideLayout" Target="../slideLayouts/slideLayout216.xml"/><Relationship Id="rId4" Type="http://schemas.openxmlformats.org/officeDocument/2006/relationships/slideLayout" Target="../slideLayouts/slideLayout210.xml"/><Relationship Id="rId9" Type="http://schemas.openxmlformats.org/officeDocument/2006/relationships/slideLayout" Target="../slideLayouts/slideLayout215.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25.xml"/><Relationship Id="rId13" Type="http://schemas.openxmlformats.org/officeDocument/2006/relationships/slideLayout" Target="../slideLayouts/slideLayout230.xml"/><Relationship Id="rId3" Type="http://schemas.openxmlformats.org/officeDocument/2006/relationships/slideLayout" Target="../slideLayouts/slideLayout220.xml"/><Relationship Id="rId7" Type="http://schemas.openxmlformats.org/officeDocument/2006/relationships/slideLayout" Target="../slideLayouts/slideLayout224.xml"/><Relationship Id="rId12" Type="http://schemas.openxmlformats.org/officeDocument/2006/relationships/slideLayout" Target="../slideLayouts/slideLayout229.xml"/><Relationship Id="rId2" Type="http://schemas.openxmlformats.org/officeDocument/2006/relationships/slideLayout" Target="../slideLayouts/slideLayout219.xml"/><Relationship Id="rId16" Type="http://schemas.openxmlformats.org/officeDocument/2006/relationships/image" Target="../media/image5.jpg"/><Relationship Id="rId1" Type="http://schemas.openxmlformats.org/officeDocument/2006/relationships/slideLayout" Target="../slideLayouts/slideLayout218.xml"/><Relationship Id="rId6" Type="http://schemas.openxmlformats.org/officeDocument/2006/relationships/slideLayout" Target="../slideLayouts/slideLayout223.xml"/><Relationship Id="rId11" Type="http://schemas.openxmlformats.org/officeDocument/2006/relationships/slideLayout" Target="../slideLayouts/slideLayout228.xml"/><Relationship Id="rId5" Type="http://schemas.openxmlformats.org/officeDocument/2006/relationships/slideLayout" Target="../slideLayouts/slideLayout222.xml"/><Relationship Id="rId15" Type="http://schemas.openxmlformats.org/officeDocument/2006/relationships/theme" Target="../theme/theme21.xml"/><Relationship Id="rId10" Type="http://schemas.openxmlformats.org/officeDocument/2006/relationships/slideLayout" Target="../slideLayouts/slideLayout227.xml"/><Relationship Id="rId4" Type="http://schemas.openxmlformats.org/officeDocument/2006/relationships/slideLayout" Target="../slideLayouts/slideLayout221.xml"/><Relationship Id="rId9" Type="http://schemas.openxmlformats.org/officeDocument/2006/relationships/slideLayout" Target="../slideLayouts/slideLayout226.xml"/><Relationship Id="rId14" Type="http://schemas.openxmlformats.org/officeDocument/2006/relationships/slideLayout" Target="../slideLayouts/slideLayout2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theme" Target="../theme/theme4.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theme" Target="../theme/theme5.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6.xml"/><Relationship Id="rId3" Type="http://schemas.openxmlformats.org/officeDocument/2006/relationships/slideLayout" Target="../slideLayouts/slideLayout61.xml"/><Relationship Id="rId7" Type="http://schemas.openxmlformats.org/officeDocument/2006/relationships/slideLayout" Target="../slideLayouts/slideLayout65.xml"/><Relationship Id="rId12" Type="http://schemas.openxmlformats.org/officeDocument/2006/relationships/theme" Target="../theme/theme6.xml"/><Relationship Id="rId2" Type="http://schemas.openxmlformats.org/officeDocument/2006/relationships/slideLayout" Target="../slideLayouts/slideLayout60.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5" Type="http://schemas.openxmlformats.org/officeDocument/2006/relationships/slideLayout" Target="../slideLayouts/slideLayout63.xml"/><Relationship Id="rId10" Type="http://schemas.openxmlformats.org/officeDocument/2006/relationships/slideLayout" Target="../slideLayouts/slideLayout68.xml"/><Relationship Id="rId4" Type="http://schemas.openxmlformats.org/officeDocument/2006/relationships/slideLayout" Target="../slideLayouts/slideLayout62.xml"/><Relationship Id="rId9" Type="http://schemas.openxmlformats.org/officeDocument/2006/relationships/slideLayout" Target="../slideLayouts/slideLayout67.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72.xml"/><Relationship Id="rId7" Type="http://schemas.openxmlformats.org/officeDocument/2006/relationships/theme" Target="../theme/theme7.xml"/><Relationship Id="rId2" Type="http://schemas.openxmlformats.org/officeDocument/2006/relationships/slideLayout" Target="../slideLayouts/slideLayout71.xml"/><Relationship Id="rId1" Type="http://schemas.openxmlformats.org/officeDocument/2006/relationships/slideLayout" Target="../slideLayouts/slideLayout70.xml"/><Relationship Id="rId6" Type="http://schemas.openxmlformats.org/officeDocument/2006/relationships/slideLayout" Target="../slideLayouts/slideLayout75.xml"/><Relationship Id="rId5" Type="http://schemas.openxmlformats.org/officeDocument/2006/relationships/slideLayout" Target="../slideLayouts/slideLayout74.xml"/><Relationship Id="rId4" Type="http://schemas.openxmlformats.org/officeDocument/2006/relationships/slideLayout" Target="../slideLayouts/slideLayout73.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3.xml"/><Relationship Id="rId3" Type="http://schemas.openxmlformats.org/officeDocument/2006/relationships/slideLayout" Target="../slideLayouts/slideLayout78.xml"/><Relationship Id="rId7" Type="http://schemas.openxmlformats.org/officeDocument/2006/relationships/slideLayout" Target="../slideLayouts/slideLayout82.xml"/><Relationship Id="rId12" Type="http://schemas.openxmlformats.org/officeDocument/2006/relationships/theme" Target="../theme/theme8.xml"/><Relationship Id="rId2" Type="http://schemas.openxmlformats.org/officeDocument/2006/relationships/slideLayout" Target="../slideLayouts/slideLayout77.xml"/><Relationship Id="rId1" Type="http://schemas.openxmlformats.org/officeDocument/2006/relationships/slideLayout" Target="../slideLayouts/slideLayout76.xml"/><Relationship Id="rId6" Type="http://schemas.openxmlformats.org/officeDocument/2006/relationships/slideLayout" Target="../slideLayouts/slideLayout81.xml"/><Relationship Id="rId11" Type="http://schemas.openxmlformats.org/officeDocument/2006/relationships/slideLayout" Target="../slideLayouts/slideLayout86.xml"/><Relationship Id="rId5" Type="http://schemas.openxmlformats.org/officeDocument/2006/relationships/slideLayout" Target="../slideLayouts/slideLayout80.xml"/><Relationship Id="rId10" Type="http://schemas.openxmlformats.org/officeDocument/2006/relationships/slideLayout" Target="../slideLayouts/slideLayout85.xml"/><Relationship Id="rId4" Type="http://schemas.openxmlformats.org/officeDocument/2006/relationships/slideLayout" Target="../slideLayouts/slideLayout79.xml"/><Relationship Id="rId9" Type="http://schemas.openxmlformats.org/officeDocument/2006/relationships/slideLayout" Target="../slideLayouts/slideLayout84.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4.xml"/><Relationship Id="rId13" Type="http://schemas.openxmlformats.org/officeDocument/2006/relationships/theme" Target="../theme/theme9.xml"/><Relationship Id="rId3" Type="http://schemas.openxmlformats.org/officeDocument/2006/relationships/slideLayout" Target="../slideLayouts/slideLayout89.xml"/><Relationship Id="rId7" Type="http://schemas.openxmlformats.org/officeDocument/2006/relationships/slideLayout" Target="../slideLayouts/slideLayout93.xml"/><Relationship Id="rId12" Type="http://schemas.openxmlformats.org/officeDocument/2006/relationships/slideLayout" Target="../slideLayouts/slideLayout98.xml"/><Relationship Id="rId2" Type="http://schemas.openxmlformats.org/officeDocument/2006/relationships/slideLayout" Target="../slideLayouts/slideLayout88.xml"/><Relationship Id="rId1" Type="http://schemas.openxmlformats.org/officeDocument/2006/relationships/slideLayout" Target="../slideLayouts/slideLayout87.xml"/><Relationship Id="rId6" Type="http://schemas.openxmlformats.org/officeDocument/2006/relationships/slideLayout" Target="../slideLayouts/slideLayout92.xml"/><Relationship Id="rId11" Type="http://schemas.openxmlformats.org/officeDocument/2006/relationships/slideLayout" Target="../slideLayouts/slideLayout97.xml"/><Relationship Id="rId5" Type="http://schemas.openxmlformats.org/officeDocument/2006/relationships/slideLayout" Target="../slideLayouts/slideLayout91.xml"/><Relationship Id="rId15" Type="http://schemas.openxmlformats.org/officeDocument/2006/relationships/image" Target="../media/image2.jpeg"/><Relationship Id="rId10" Type="http://schemas.openxmlformats.org/officeDocument/2006/relationships/slideLayout" Target="../slideLayouts/slideLayout96.xml"/><Relationship Id="rId4" Type="http://schemas.openxmlformats.org/officeDocument/2006/relationships/slideLayout" Target="../slideLayouts/slideLayout90.xml"/><Relationship Id="rId9" Type="http://schemas.openxmlformats.org/officeDocument/2006/relationships/slideLayout" Target="../slideLayouts/slideLayout95.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57201"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147" name="Rectangle 3"/>
          <p:cNvSpPr>
            <a:spLocks noGrp="1" noChangeArrowheads="1"/>
          </p:cNvSpPr>
          <p:nvPr>
            <p:ph type="body" idx="1"/>
          </p:nvPr>
        </p:nvSpPr>
        <p:spPr bwMode="auto">
          <a:xfrm>
            <a:off x="457201" y="1600202"/>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b="0">
                <a:solidFill>
                  <a:srgbClr val="000000"/>
                </a:solidFill>
                <a:latin typeface="Arial" pitchFamily="34" charset="0"/>
                <a:cs typeface="+mn-cs"/>
              </a:defRPr>
            </a:lvl1pPr>
          </a:lstStyle>
          <a:p>
            <a:pPr>
              <a:defRPr/>
            </a:pPr>
            <a:endParaRPr lang="en-US"/>
          </a:p>
        </p:txBody>
      </p:sp>
      <p:sp>
        <p:nvSpPr>
          <p:cNvPr id="1029" name="Rectangle 5"/>
          <p:cNvSpPr>
            <a:spLocks noGrp="1" noChangeArrowheads="1"/>
          </p:cNvSpPr>
          <p:nvPr>
            <p:ph type="ftr" sz="quarter" idx="3"/>
          </p:nvPr>
        </p:nvSpPr>
        <p:spPr bwMode="auto">
          <a:xfrm>
            <a:off x="3124201"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solidFill>
                  <a:srgbClr val="000000"/>
                </a:solidFill>
                <a:latin typeface="Arial" pitchFamily="34" charset="0"/>
                <a:cs typeface="+mn-cs"/>
              </a:defRPr>
            </a:lvl1pPr>
          </a:lstStyle>
          <a:p>
            <a:pPr>
              <a:defRPr/>
            </a:pPr>
            <a:endParaRPr lang="en-US"/>
          </a:p>
        </p:txBody>
      </p:sp>
      <p:sp>
        <p:nvSpPr>
          <p:cNvPr id="1030" name="Rectangle 6"/>
          <p:cNvSpPr>
            <a:spLocks noGrp="1" noChangeArrowheads="1"/>
          </p:cNvSpPr>
          <p:nvPr>
            <p:ph type="sldNum" sz="quarter" idx="4"/>
          </p:nvPr>
        </p:nvSpPr>
        <p:spPr bwMode="auto">
          <a:xfrm>
            <a:off x="6553201"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solidFill>
                  <a:srgbClr val="000000"/>
                </a:solidFill>
                <a:latin typeface="Arial" pitchFamily="34" charset="0"/>
                <a:cs typeface="+mn-cs"/>
              </a:defRPr>
            </a:lvl1pPr>
          </a:lstStyle>
          <a:p>
            <a:pPr>
              <a:defRPr/>
            </a:pPr>
            <a:fld id="{2D51850E-0D32-4795-AF87-4EF700466FF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 id="2147483821"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fontAlgn="auto">
              <a:spcBef>
                <a:spcPts val="0"/>
              </a:spcBef>
              <a:spcAft>
                <a:spcPts val="0"/>
              </a:spcAft>
            </a:pPr>
            <a:fld id="{B6FD589C-1A12-2346-8FDC-FA792C291BD3}" type="datetimeFigureOut">
              <a:rPr lang="en-US" smtClean="0">
                <a:solidFill>
                  <a:prstClr val="black">
                    <a:tint val="75000"/>
                  </a:prstClr>
                </a:solidFill>
                <a:latin typeface="Calibri"/>
              </a:rPr>
              <a:pPr defTabSz="457200" fontAlgn="auto">
                <a:spcBef>
                  <a:spcPts val="0"/>
                </a:spcBef>
                <a:spcAft>
                  <a:spcPts val="0"/>
                </a:spcAft>
              </a:pPr>
              <a:t>10/28/2014</a:t>
            </a:fld>
            <a:endParaRPr lang="en-US">
              <a:solidFill>
                <a:prstClr val="black">
                  <a:tint val="75000"/>
                </a:prstClr>
              </a:solidFill>
              <a:latin typeface="Calibri"/>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fontAlgn="auto">
              <a:spcBef>
                <a:spcPts val="0"/>
              </a:spcBef>
              <a:spcAft>
                <a:spcPts val="0"/>
              </a:spcAft>
            </a:pPr>
            <a:endParaRPr lang="en-US">
              <a:solidFill>
                <a:prstClr val="black">
                  <a:tint val="75000"/>
                </a:prstClr>
              </a:solidFill>
              <a:latin typeface="Calibri"/>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fontAlgn="auto">
              <a:spcBef>
                <a:spcPts val="0"/>
              </a:spcBef>
              <a:spcAft>
                <a:spcPts val="0"/>
              </a:spcAft>
            </a:pPr>
            <a:fld id="{7702A8AB-DBB5-2B4E-BDF6-2AEAFEEA2A91}" type="slidenum">
              <a:rPr lang="en-US" smtClean="0">
                <a:solidFill>
                  <a:prstClr val="black">
                    <a:tint val="75000"/>
                  </a:prstClr>
                </a:solidFill>
                <a:latin typeface="Calibri"/>
              </a:rPr>
              <a:pPr defTabSz="457200" fontAlgn="auto">
                <a:spcBef>
                  <a:spcPts val="0"/>
                </a:spcBef>
                <a:spcAft>
                  <a:spcPts val="0"/>
                </a:spcAft>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898202091"/>
      </p:ext>
    </p:extLst>
  </p:cSld>
  <p:clrMap bg1="lt1" tx1="dk1" bg2="lt2" tx2="dk2" accent1="accent1" accent2="accent2" accent3="accent3" accent4="accent4" accent5="accent5" accent6="accent6" hlink="hlink" folHlink="folHlink"/>
  <p:sldLayoutIdLst>
    <p:sldLayoutId id="2147484135" r:id="rId1"/>
    <p:sldLayoutId id="2147484136" r:id="rId2"/>
    <p:sldLayoutId id="2147484137" r:id="rId3"/>
    <p:sldLayoutId id="2147484138" r:id="rId4"/>
    <p:sldLayoutId id="2147484139" r:id="rId5"/>
    <p:sldLayoutId id="2147484140" r:id="rId6"/>
    <p:sldLayoutId id="2147484141" r:id="rId7"/>
    <p:sldLayoutId id="2147484142" r:id="rId8"/>
    <p:sldLayoutId id="2147484143" r:id="rId9"/>
    <p:sldLayoutId id="2147484144" r:id="rId10"/>
    <p:sldLayoutId id="2147484145"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122"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123"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prstClr val="black">
                    <a:tint val="75000"/>
                  </a:prstClr>
                </a:solidFill>
              </a:defRPr>
            </a:lvl1pPr>
          </a:lstStyle>
          <a:p>
            <a:pPr>
              <a:defRPr/>
            </a:pPr>
            <a:endParaRPr lang="en-US" b="1">
              <a:latin typeface="Times New Roman" pitchFamily="18" charset="0"/>
              <a:cs typeface="Times New Roman" pitchFamily="18" charset="0"/>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prstClr val="black">
                    <a:tint val="75000"/>
                  </a:prstClr>
                </a:solidFill>
              </a:defRPr>
            </a:lvl1pPr>
          </a:lstStyle>
          <a:p>
            <a:pPr>
              <a:defRPr/>
            </a:pPr>
            <a:endParaRPr lang="en-US" b="1">
              <a:latin typeface="Times New Roman" pitchFamily="18" charset="0"/>
              <a:cs typeface="Times New Roman" pitchFamily="18" charset="0"/>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prstClr val="black">
                    <a:tint val="75000"/>
                  </a:prstClr>
                </a:solidFill>
              </a:defRPr>
            </a:lvl1pPr>
          </a:lstStyle>
          <a:p>
            <a:pPr>
              <a:defRPr/>
            </a:pPr>
            <a:fld id="{28A2D9F6-E755-4C5C-B4D5-8ACD4F05CF0D}" type="slidenum">
              <a:rPr lang="en-US" b="1">
                <a:latin typeface="Times New Roman" pitchFamily="18" charset="0"/>
                <a:cs typeface="Times New Roman" pitchFamily="18" charset="0"/>
              </a:rPr>
              <a:pPr>
                <a:defRPr/>
              </a:pPr>
              <a:t>‹#›</a:t>
            </a:fld>
            <a:endParaRPr lang="en-US" b="1">
              <a:latin typeface="Times New Roman" pitchFamily="18" charset="0"/>
              <a:cs typeface="Times New Roman" pitchFamily="18" charset="0"/>
            </a:endParaRPr>
          </a:p>
        </p:txBody>
      </p:sp>
    </p:spTree>
    <p:extLst>
      <p:ext uri="{BB962C8B-B14F-4D97-AF65-F5344CB8AC3E}">
        <p14:creationId xmlns:p14="http://schemas.microsoft.com/office/powerpoint/2010/main" val="397987267"/>
      </p:ext>
    </p:extLst>
  </p:cSld>
  <p:clrMap bg1="lt1" tx1="dk1" bg2="lt2" tx2="dk2" accent1="accent1" accent2="accent2" accent3="accent3" accent4="accent4" accent5="accent5" accent6="accent6" hlink="hlink" folHlink="folHlink"/>
  <p:sldLayoutIdLst>
    <p:sldLayoutId id="2147484235" r:id="rId1"/>
    <p:sldLayoutId id="2147484236" r:id="rId2"/>
    <p:sldLayoutId id="2147484237" r:id="rId3"/>
    <p:sldLayoutId id="2147484238" r:id="rId4"/>
    <p:sldLayoutId id="2147484239" r:id="rId5"/>
    <p:sldLayoutId id="2147484240" r:id="rId6"/>
    <p:sldLayoutId id="2147484241" r:id="rId7"/>
    <p:sldLayoutId id="2147484242" r:id="rId8"/>
    <p:sldLayoutId id="2147484243" r:id="rId9"/>
    <p:sldLayoutId id="2147484244" r:id="rId10"/>
    <p:sldLayoutId id="2147484245"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4BE48C80-9E7B-4AD7-B1A0-0EF74F640ABF}" type="datetimeFigureOut">
              <a:rPr lang="en-US">
                <a:solidFill>
                  <a:prstClr val="black">
                    <a:tint val="75000"/>
                  </a:prstClr>
                </a:solidFill>
              </a:rPr>
              <a:pPr>
                <a:defRPr/>
              </a:pPr>
              <a:t>10/28/2014</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875E092-DB9A-460D-95C6-55C08825C6E7}"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163306043"/>
      </p:ext>
    </p:extLst>
  </p:cSld>
  <p:clrMap bg1="lt1" tx1="dk1" bg2="lt2" tx2="dk2" accent1="accent1" accent2="accent2" accent3="accent3" accent4="accent4" accent5="accent5" accent6="accent6" hlink="hlink" folHlink="folHlink"/>
  <p:sldLayoutIdLst>
    <p:sldLayoutId id="2147484261" r:id="rId1"/>
    <p:sldLayoutId id="2147484262" r:id="rId2"/>
    <p:sldLayoutId id="2147484263" r:id="rId3"/>
    <p:sldLayoutId id="2147484264" r:id="rId4"/>
    <p:sldLayoutId id="2147484265" r:id="rId5"/>
    <p:sldLayoutId id="2147484266" r:id="rId6"/>
    <p:sldLayoutId id="2147484267" r:id="rId7"/>
    <p:sldLayoutId id="2147484268" r:id="rId8"/>
    <p:sldLayoutId id="2147484269" r:id="rId9"/>
    <p:sldLayoutId id="2147484270" r:id="rId10"/>
    <p:sldLayoutId id="214748427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blipFill dpi="0" rotWithShape="0">
          <a:blip r:embed="rId11" cstate="print"/>
          <a:srcRect/>
          <a:stretch>
            <a:fillRect/>
          </a:stretch>
        </a:blipFill>
        <a:effectLst/>
      </p:bgPr>
    </p:bg>
    <p:spTree>
      <p:nvGrpSpPr>
        <p:cNvPr id="1" name=""/>
        <p:cNvGrpSpPr/>
        <p:nvPr/>
      </p:nvGrpSpPr>
      <p:grpSpPr>
        <a:xfrm>
          <a:off x="0" y="0"/>
          <a:ext cx="0" cy="0"/>
          <a:chOff x="0" y="0"/>
          <a:chExt cx="0" cy="0"/>
        </a:xfrm>
      </p:grpSpPr>
      <p:sp>
        <p:nvSpPr>
          <p:cNvPr id="11266" name="Title Placeholder 1"/>
          <p:cNvSpPr>
            <a:spLocks noGrp="1"/>
          </p:cNvSpPr>
          <p:nvPr>
            <p:ph type="title"/>
          </p:nvPr>
        </p:nvSpPr>
        <p:spPr bwMode="auto">
          <a:xfrm>
            <a:off x="266700" y="120650"/>
            <a:ext cx="8493125" cy="91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1267" name="Text Placeholder 2"/>
          <p:cNvSpPr>
            <a:spLocks noGrp="1"/>
          </p:cNvSpPr>
          <p:nvPr>
            <p:ph type="body" idx="1"/>
          </p:nvPr>
        </p:nvSpPr>
        <p:spPr bwMode="auto">
          <a:xfrm>
            <a:off x="266700" y="1150938"/>
            <a:ext cx="8493125" cy="504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Tree>
    <p:extLst>
      <p:ext uri="{BB962C8B-B14F-4D97-AF65-F5344CB8AC3E}">
        <p14:creationId xmlns:p14="http://schemas.microsoft.com/office/powerpoint/2010/main" val="2110692334"/>
      </p:ext>
    </p:extLst>
  </p:cSld>
  <p:clrMap bg1="lt1" tx1="dk1" bg2="lt2" tx2="dk2" accent1="accent1" accent2="accent2" accent3="accent3" accent4="accent4" accent5="accent5" accent6="accent6" hlink="hlink" folHlink="folHlink"/>
  <p:sldLayoutIdLst>
    <p:sldLayoutId id="2147484322" r:id="rId1"/>
    <p:sldLayoutId id="2147484323" r:id="rId2"/>
    <p:sldLayoutId id="2147484324" r:id="rId3"/>
    <p:sldLayoutId id="2147484325" r:id="rId4"/>
    <p:sldLayoutId id="2147484326" r:id="rId5"/>
    <p:sldLayoutId id="2147484327" r:id="rId6"/>
    <p:sldLayoutId id="2147484328" r:id="rId7"/>
    <p:sldLayoutId id="2147484329" r:id="rId8"/>
    <p:sldLayoutId id="2147484330" r:id="rId9"/>
  </p:sldLayoutIdLst>
  <p:hf sldNum="0" hdr="0" ftr="0" dt="0"/>
  <p:txStyles>
    <p:titleStyle>
      <a:lvl1pPr algn="ctr" defTabSz="457200" rtl="0" eaLnBrk="0" fontAlgn="base" hangingPunct="0">
        <a:spcBef>
          <a:spcPct val="0"/>
        </a:spcBef>
        <a:spcAft>
          <a:spcPct val="0"/>
        </a:spcAft>
        <a:defRPr sz="3200" b="1" kern="1200">
          <a:solidFill>
            <a:srgbClr val="D9C52A"/>
          </a:solidFill>
          <a:latin typeface="+mj-lt"/>
          <a:ea typeface="+mj-ea"/>
          <a:cs typeface="+mj-cs"/>
        </a:defRPr>
      </a:lvl1pPr>
      <a:lvl2pPr algn="ctr" defTabSz="457200" rtl="0" eaLnBrk="0" fontAlgn="base" hangingPunct="0">
        <a:spcBef>
          <a:spcPct val="0"/>
        </a:spcBef>
        <a:spcAft>
          <a:spcPct val="0"/>
        </a:spcAft>
        <a:defRPr sz="3200" b="1">
          <a:solidFill>
            <a:srgbClr val="D9C52A"/>
          </a:solidFill>
          <a:latin typeface="Arial" pitchFamily="34" charset="0"/>
        </a:defRPr>
      </a:lvl2pPr>
      <a:lvl3pPr algn="ctr" defTabSz="457200" rtl="0" eaLnBrk="0" fontAlgn="base" hangingPunct="0">
        <a:spcBef>
          <a:spcPct val="0"/>
        </a:spcBef>
        <a:spcAft>
          <a:spcPct val="0"/>
        </a:spcAft>
        <a:defRPr sz="3200" b="1">
          <a:solidFill>
            <a:srgbClr val="D9C52A"/>
          </a:solidFill>
          <a:latin typeface="Arial" pitchFamily="34" charset="0"/>
        </a:defRPr>
      </a:lvl3pPr>
      <a:lvl4pPr algn="ctr" defTabSz="457200" rtl="0" eaLnBrk="0" fontAlgn="base" hangingPunct="0">
        <a:spcBef>
          <a:spcPct val="0"/>
        </a:spcBef>
        <a:spcAft>
          <a:spcPct val="0"/>
        </a:spcAft>
        <a:defRPr sz="3200" b="1">
          <a:solidFill>
            <a:srgbClr val="D9C52A"/>
          </a:solidFill>
          <a:latin typeface="Arial" pitchFamily="34" charset="0"/>
        </a:defRPr>
      </a:lvl4pPr>
      <a:lvl5pPr algn="ctr" defTabSz="457200" rtl="0" eaLnBrk="0" fontAlgn="base" hangingPunct="0">
        <a:spcBef>
          <a:spcPct val="0"/>
        </a:spcBef>
        <a:spcAft>
          <a:spcPct val="0"/>
        </a:spcAft>
        <a:defRPr sz="3200" b="1">
          <a:solidFill>
            <a:srgbClr val="D9C52A"/>
          </a:solidFill>
          <a:latin typeface="Arial" pitchFamily="34" charset="0"/>
        </a:defRPr>
      </a:lvl5pPr>
      <a:lvl6pPr marL="457200" algn="ctr" defTabSz="457200" rtl="0" fontAlgn="base">
        <a:spcBef>
          <a:spcPct val="0"/>
        </a:spcBef>
        <a:spcAft>
          <a:spcPct val="0"/>
        </a:spcAft>
        <a:defRPr sz="3200" b="1">
          <a:solidFill>
            <a:srgbClr val="D9C52A"/>
          </a:solidFill>
          <a:latin typeface="Arial" pitchFamily="34" charset="0"/>
        </a:defRPr>
      </a:lvl6pPr>
      <a:lvl7pPr marL="914400" algn="ctr" defTabSz="457200" rtl="0" fontAlgn="base">
        <a:spcBef>
          <a:spcPct val="0"/>
        </a:spcBef>
        <a:spcAft>
          <a:spcPct val="0"/>
        </a:spcAft>
        <a:defRPr sz="3200" b="1">
          <a:solidFill>
            <a:srgbClr val="D9C52A"/>
          </a:solidFill>
          <a:latin typeface="Arial" pitchFamily="34" charset="0"/>
        </a:defRPr>
      </a:lvl7pPr>
      <a:lvl8pPr marL="1371600" algn="ctr" defTabSz="457200" rtl="0" fontAlgn="base">
        <a:spcBef>
          <a:spcPct val="0"/>
        </a:spcBef>
        <a:spcAft>
          <a:spcPct val="0"/>
        </a:spcAft>
        <a:defRPr sz="3200" b="1">
          <a:solidFill>
            <a:srgbClr val="D9C52A"/>
          </a:solidFill>
          <a:latin typeface="Arial" pitchFamily="34" charset="0"/>
        </a:defRPr>
      </a:lvl8pPr>
      <a:lvl9pPr marL="1828800" algn="ctr" defTabSz="457200" rtl="0" fontAlgn="base">
        <a:spcBef>
          <a:spcPct val="0"/>
        </a:spcBef>
        <a:spcAft>
          <a:spcPct val="0"/>
        </a:spcAft>
        <a:defRPr sz="3200" b="1">
          <a:solidFill>
            <a:srgbClr val="D9C52A"/>
          </a:solidFill>
          <a:latin typeface="Arial" pitchFamily="34" charset="0"/>
        </a:defRPr>
      </a:lvl9pPr>
    </p:titleStyle>
    <p:bodyStyle>
      <a:lvl1pPr marL="342900" indent="-342900" algn="l" defTabSz="457200" rtl="0" eaLnBrk="0" fontAlgn="base" hangingPunct="0">
        <a:spcBef>
          <a:spcPct val="0"/>
        </a:spcBef>
        <a:spcAft>
          <a:spcPct val="0"/>
        </a:spcAft>
        <a:buFont typeface="Arial" pitchFamily="34" charset="0"/>
        <a:buChar char="•"/>
        <a:defRPr sz="3200" kern="1200">
          <a:solidFill>
            <a:schemeClr val="bg1"/>
          </a:solidFill>
          <a:latin typeface="+mn-lt"/>
          <a:ea typeface="+mn-ea"/>
          <a:cs typeface="+mn-cs"/>
        </a:defRPr>
      </a:lvl1pPr>
      <a:lvl2pPr marL="742950" indent="-285750" algn="l" defTabSz="457200" rtl="0" eaLnBrk="0" fontAlgn="base" hangingPunct="0">
        <a:spcBef>
          <a:spcPct val="0"/>
        </a:spcBef>
        <a:spcAft>
          <a:spcPct val="0"/>
        </a:spcAft>
        <a:buFont typeface="Arial" pitchFamily="34" charset="0"/>
        <a:buChar char="–"/>
        <a:defRPr sz="2800" kern="1200">
          <a:solidFill>
            <a:schemeClr val="bg1"/>
          </a:solidFill>
          <a:latin typeface="+mn-lt"/>
          <a:ea typeface="+mn-ea"/>
          <a:cs typeface="+mn-cs"/>
        </a:defRPr>
      </a:lvl2pPr>
      <a:lvl3pPr marL="1143000" indent="-228600" algn="l" defTabSz="457200" rtl="0" eaLnBrk="0" fontAlgn="base" hangingPunct="0">
        <a:spcBef>
          <a:spcPct val="0"/>
        </a:spcBef>
        <a:spcAft>
          <a:spcPct val="0"/>
        </a:spcAft>
        <a:buFont typeface="Arial" pitchFamily="34" charset="0"/>
        <a:buChar char="•"/>
        <a:defRPr sz="2400" kern="1200">
          <a:solidFill>
            <a:schemeClr val="bg1"/>
          </a:solidFill>
          <a:latin typeface="+mn-lt"/>
          <a:ea typeface="+mn-ea"/>
          <a:cs typeface="+mn-cs"/>
        </a:defRPr>
      </a:lvl3pPr>
      <a:lvl4pPr marL="1600200" indent="-228600" algn="l" defTabSz="457200" rtl="0" eaLnBrk="0" fontAlgn="base" hangingPunct="0">
        <a:spcBef>
          <a:spcPct val="0"/>
        </a:spcBef>
        <a:spcAft>
          <a:spcPct val="0"/>
        </a:spcAft>
        <a:buFont typeface="Arial" pitchFamily="34" charset="0"/>
        <a:buChar char="–"/>
        <a:defRPr sz="2000" kern="1200">
          <a:solidFill>
            <a:schemeClr val="bg1"/>
          </a:solidFill>
          <a:latin typeface="+mn-lt"/>
          <a:ea typeface="+mn-ea"/>
          <a:cs typeface="+mn-cs"/>
        </a:defRPr>
      </a:lvl4pPr>
      <a:lvl5pPr marL="2057400" indent="-228600" algn="l" defTabSz="457200" rtl="0" eaLnBrk="0" fontAlgn="base" hangingPunct="0">
        <a:spcBef>
          <a:spcPct val="0"/>
        </a:spcBef>
        <a:spcAft>
          <a:spcPct val="0"/>
        </a:spcAft>
        <a:buFont typeface="Arial" pitchFamily="34" charset="0"/>
        <a:buChar char="»"/>
        <a:defRPr sz="2000" kern="1200">
          <a:solidFill>
            <a:schemeClr val="bg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2291"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rgbClr val="000000"/>
                </a:solidFill>
                <a:latin typeface="Arial" pitchFamily="34" charset="0"/>
              </a:defRPr>
            </a:lvl1pPr>
          </a:lstStyle>
          <a:p>
            <a:pPr algn="l">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000000"/>
                </a:solidFill>
                <a:latin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000000"/>
                </a:solidFill>
                <a:latin typeface="Arial" pitchFamily="34" charset="0"/>
              </a:defRPr>
            </a:lvl1pPr>
          </a:lstStyle>
          <a:p>
            <a:pPr>
              <a:defRPr/>
            </a:pPr>
            <a:fld id="{B15BE0CA-C8E9-4FA5-ACBC-01ED479CA1D1}" type="slidenum">
              <a:rPr lang="en-US"/>
              <a:pPr>
                <a:defRPr/>
              </a:pPr>
              <a:t>‹#›</a:t>
            </a:fld>
            <a:endParaRPr lang="en-US"/>
          </a:p>
        </p:txBody>
      </p:sp>
    </p:spTree>
    <p:extLst>
      <p:ext uri="{BB962C8B-B14F-4D97-AF65-F5344CB8AC3E}">
        <p14:creationId xmlns:p14="http://schemas.microsoft.com/office/powerpoint/2010/main" val="219687992"/>
      </p:ext>
    </p:extLst>
  </p:cSld>
  <p:clrMap bg1="lt1" tx1="dk1" bg2="lt2" tx2="dk2" accent1="accent1" accent2="accent2" accent3="accent3" accent4="accent4" accent5="accent5" accent6="accent6" hlink="hlink" folHlink="folHlink"/>
  <p:sldLayoutIdLst>
    <p:sldLayoutId id="2147484332" r:id="rId1"/>
    <p:sldLayoutId id="2147484333" r:id="rId2"/>
    <p:sldLayoutId id="2147484334" r:id="rId3"/>
    <p:sldLayoutId id="2147484335" r:id="rId4"/>
    <p:sldLayoutId id="2147484336" r:id="rId5"/>
    <p:sldLayoutId id="2147484337" r:id="rId6"/>
    <p:sldLayoutId id="2147484338" r:id="rId7"/>
    <p:sldLayoutId id="2147484339" r:id="rId8"/>
    <p:sldLayoutId id="2147484340" r:id="rId9"/>
    <p:sldLayoutId id="2147484341" r:id="rId10"/>
    <p:sldLayoutId id="2147484342" r:id="rId11"/>
    <p:sldLayoutId id="2147484343"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3" y="274637"/>
            <a:ext cx="8229600" cy="1143000"/>
          </a:xfrm>
          <a:prstGeom prst="rect">
            <a:avLst/>
          </a:prstGeom>
        </p:spPr>
        <p:txBody>
          <a:bodyPr vert="horz" lIns="91430" tIns="45715" rIns="91430" bIns="45715"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3" y="1600205"/>
            <a:ext cx="8229600" cy="4525963"/>
          </a:xfrm>
          <a:prstGeom prst="rect">
            <a:avLst/>
          </a:prstGeom>
        </p:spPr>
        <p:txBody>
          <a:bodyPr vert="horz" lIns="91430" tIns="45715" rIns="91430" bIns="4571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60"/>
            <a:ext cx="2133600" cy="365125"/>
          </a:xfrm>
          <a:prstGeom prst="rect">
            <a:avLst/>
          </a:prstGeom>
        </p:spPr>
        <p:txBody>
          <a:bodyPr vert="horz" lIns="91430" tIns="45715" rIns="91430" bIns="45715" rtlCol="0" anchor="ctr"/>
          <a:lstStyle>
            <a:lvl1pPr algn="l">
              <a:defRPr sz="1200">
                <a:solidFill>
                  <a:schemeClr val="tx1">
                    <a:tint val="75000"/>
                  </a:schemeClr>
                </a:solidFill>
              </a:defRPr>
            </a:lvl1pPr>
          </a:lstStyle>
          <a:p>
            <a:pPr defTabSz="457153" fontAlgn="auto">
              <a:spcBef>
                <a:spcPts val="0"/>
              </a:spcBef>
              <a:spcAft>
                <a:spcPts val="0"/>
              </a:spcAft>
            </a:pPr>
            <a:fld id="{D1C22F9A-8909-5646-92CD-5A6E8A486506}" type="datetime1">
              <a:rPr lang="en-US" smtClean="0">
                <a:solidFill>
                  <a:prstClr val="black">
                    <a:tint val="75000"/>
                  </a:prstClr>
                </a:solidFill>
                <a:latin typeface="Calibri"/>
              </a:rPr>
              <a:pPr defTabSz="457153" fontAlgn="auto">
                <a:spcBef>
                  <a:spcPts val="0"/>
                </a:spcBef>
                <a:spcAft>
                  <a:spcPts val="0"/>
                </a:spcAft>
              </a:pPr>
              <a:t>10/28/2014</a:t>
            </a:fld>
            <a:endParaRPr lang="en-US">
              <a:solidFill>
                <a:prstClr val="black">
                  <a:tint val="75000"/>
                </a:prstClr>
              </a:solidFill>
              <a:latin typeface="Calibri"/>
            </a:endParaRPr>
          </a:p>
        </p:txBody>
      </p:sp>
      <p:sp>
        <p:nvSpPr>
          <p:cNvPr id="5" name="Footer Placeholder 4"/>
          <p:cNvSpPr>
            <a:spLocks noGrp="1"/>
          </p:cNvSpPr>
          <p:nvPr>
            <p:ph type="ftr" sz="quarter" idx="3"/>
          </p:nvPr>
        </p:nvSpPr>
        <p:spPr>
          <a:xfrm>
            <a:off x="3124203" y="6356360"/>
            <a:ext cx="2895600" cy="365125"/>
          </a:xfrm>
          <a:prstGeom prst="rect">
            <a:avLst/>
          </a:prstGeom>
        </p:spPr>
        <p:txBody>
          <a:bodyPr vert="horz" lIns="91430" tIns="45715" rIns="91430" bIns="45715" rtlCol="0" anchor="ctr"/>
          <a:lstStyle>
            <a:lvl1pPr algn="ctr">
              <a:defRPr sz="1200">
                <a:solidFill>
                  <a:schemeClr val="tx1">
                    <a:tint val="75000"/>
                  </a:schemeClr>
                </a:solidFill>
              </a:defRPr>
            </a:lvl1pPr>
          </a:lstStyle>
          <a:p>
            <a:pPr defTabSz="457153" fontAlgn="auto">
              <a:spcBef>
                <a:spcPts val="0"/>
              </a:spcBef>
              <a:spcAft>
                <a:spcPts val="0"/>
              </a:spcAft>
            </a:pPr>
            <a:r>
              <a:rPr lang="en-US" smtClean="0">
                <a:solidFill>
                  <a:prstClr val="black">
                    <a:tint val="75000"/>
                  </a:prstClr>
                </a:solidFill>
                <a:latin typeface="Calibri"/>
              </a:rPr>
              <a:t>This presentation is the intellectual property of the presenter.  Contact me at (martine.piccart@bordet.be) for permission to reprint and/or distribute</a:t>
            </a:r>
            <a:endParaRPr lang="en-US">
              <a:solidFill>
                <a:prstClr val="black">
                  <a:tint val="75000"/>
                </a:prstClr>
              </a:solidFill>
              <a:latin typeface="Calibri"/>
            </a:endParaRPr>
          </a:p>
        </p:txBody>
      </p:sp>
      <p:sp>
        <p:nvSpPr>
          <p:cNvPr id="6" name="Slide Number Placeholder 5"/>
          <p:cNvSpPr>
            <a:spLocks noGrp="1"/>
          </p:cNvSpPr>
          <p:nvPr>
            <p:ph type="sldNum" sz="quarter" idx="4"/>
          </p:nvPr>
        </p:nvSpPr>
        <p:spPr>
          <a:xfrm>
            <a:off x="6553203" y="6356360"/>
            <a:ext cx="2133600" cy="365125"/>
          </a:xfrm>
          <a:prstGeom prst="rect">
            <a:avLst/>
          </a:prstGeom>
        </p:spPr>
        <p:txBody>
          <a:bodyPr vert="horz" lIns="91430" tIns="45715" rIns="91430" bIns="45715" rtlCol="0" anchor="ctr"/>
          <a:lstStyle>
            <a:lvl1pPr algn="r">
              <a:defRPr sz="1200">
                <a:solidFill>
                  <a:schemeClr val="tx1">
                    <a:tint val="75000"/>
                  </a:schemeClr>
                </a:solidFill>
              </a:defRPr>
            </a:lvl1pPr>
          </a:lstStyle>
          <a:p>
            <a:pPr defTabSz="457153" fontAlgn="auto">
              <a:spcBef>
                <a:spcPts val="0"/>
              </a:spcBef>
              <a:spcAft>
                <a:spcPts val="0"/>
              </a:spcAft>
            </a:pPr>
            <a:fld id="{205B79B5-441D-F54F-9172-9439AC9862CB}" type="slidenum">
              <a:rPr lang="en-US" smtClean="0">
                <a:solidFill>
                  <a:prstClr val="black">
                    <a:tint val="75000"/>
                  </a:prstClr>
                </a:solidFill>
                <a:latin typeface="Calibri"/>
              </a:rPr>
              <a:pPr defTabSz="457153" fontAlgn="auto">
                <a:spcBef>
                  <a:spcPts val="0"/>
                </a:spcBef>
                <a:spcAft>
                  <a:spcPts val="0"/>
                </a:spcAft>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3876239"/>
      </p:ext>
    </p:extLst>
  </p:cSld>
  <p:clrMap bg1="lt1" tx1="dk1" bg2="lt2" tx2="dk2" accent1="accent1" accent2="accent2" accent3="accent3" accent4="accent4" accent5="accent5" accent6="accent6" hlink="hlink" folHlink="folHlink"/>
  <p:sldLayoutIdLst>
    <p:sldLayoutId id="2147484394" r:id="rId1"/>
    <p:sldLayoutId id="2147484396" r:id="rId2"/>
  </p:sldLayoutIdLst>
  <p:hf sldNum="0" hdr="0" dt="0"/>
  <p:txStyles>
    <p:titleStyle>
      <a:lvl1pPr algn="ctr" defTabSz="457153" rtl="0" eaLnBrk="1" latinLnBrk="0" hangingPunct="1">
        <a:spcBef>
          <a:spcPct val="0"/>
        </a:spcBef>
        <a:buNone/>
        <a:defRPr sz="4400" kern="1200">
          <a:solidFill>
            <a:schemeClr val="tx1"/>
          </a:solidFill>
          <a:latin typeface="+mj-lt"/>
          <a:ea typeface="+mj-ea"/>
          <a:cs typeface="+mj-cs"/>
        </a:defRPr>
      </a:lvl1pPr>
    </p:titleStyle>
    <p:bodyStyle>
      <a:lvl1pPr marL="342865" indent="-342865" algn="l" defTabSz="457153" rtl="0" eaLnBrk="1" latinLnBrk="0" hangingPunct="1">
        <a:spcBef>
          <a:spcPct val="20000"/>
        </a:spcBef>
        <a:buFont typeface="Arial"/>
        <a:buChar char="•"/>
        <a:defRPr sz="3200" kern="1200">
          <a:solidFill>
            <a:schemeClr val="tx1"/>
          </a:solidFill>
          <a:latin typeface="+mn-lt"/>
          <a:ea typeface="+mn-ea"/>
          <a:cs typeface="+mn-cs"/>
        </a:defRPr>
      </a:lvl1pPr>
      <a:lvl2pPr marL="742873" indent="-285720" algn="l" defTabSz="457153" rtl="0" eaLnBrk="1" latinLnBrk="0" hangingPunct="1">
        <a:spcBef>
          <a:spcPct val="20000"/>
        </a:spcBef>
        <a:buFont typeface="Arial"/>
        <a:buChar char="–"/>
        <a:defRPr sz="2800" kern="1200">
          <a:solidFill>
            <a:schemeClr val="tx1"/>
          </a:solidFill>
          <a:latin typeface="+mn-lt"/>
          <a:ea typeface="+mn-ea"/>
          <a:cs typeface="+mn-cs"/>
        </a:defRPr>
      </a:lvl2pPr>
      <a:lvl3pPr marL="1142882" indent="-228577" algn="l" defTabSz="457153" rtl="0" eaLnBrk="1" latinLnBrk="0" hangingPunct="1">
        <a:spcBef>
          <a:spcPct val="20000"/>
        </a:spcBef>
        <a:buFont typeface="Arial"/>
        <a:buChar char="•"/>
        <a:defRPr sz="2400" kern="1200">
          <a:solidFill>
            <a:schemeClr val="tx1"/>
          </a:solidFill>
          <a:latin typeface="+mn-lt"/>
          <a:ea typeface="+mn-ea"/>
          <a:cs typeface="+mn-cs"/>
        </a:defRPr>
      </a:lvl3pPr>
      <a:lvl4pPr marL="1600034" indent="-228577" algn="l" defTabSz="457153" rtl="0" eaLnBrk="1" latinLnBrk="0" hangingPunct="1">
        <a:spcBef>
          <a:spcPct val="20000"/>
        </a:spcBef>
        <a:buFont typeface="Arial"/>
        <a:buChar char="–"/>
        <a:defRPr sz="2000" kern="1200">
          <a:solidFill>
            <a:schemeClr val="tx1"/>
          </a:solidFill>
          <a:latin typeface="+mn-lt"/>
          <a:ea typeface="+mn-ea"/>
          <a:cs typeface="+mn-cs"/>
        </a:defRPr>
      </a:lvl4pPr>
      <a:lvl5pPr marL="2057187" indent="-228577" algn="l" defTabSz="457153" rtl="0" eaLnBrk="1" latinLnBrk="0" hangingPunct="1">
        <a:spcBef>
          <a:spcPct val="20000"/>
        </a:spcBef>
        <a:buFont typeface="Arial"/>
        <a:buChar char="»"/>
        <a:defRPr sz="2000" kern="1200">
          <a:solidFill>
            <a:schemeClr val="tx1"/>
          </a:solidFill>
          <a:latin typeface="+mn-lt"/>
          <a:ea typeface="+mn-ea"/>
          <a:cs typeface="+mn-cs"/>
        </a:defRPr>
      </a:lvl5pPr>
      <a:lvl6pPr marL="2514340" indent="-228577" algn="l" defTabSz="457153" rtl="0" eaLnBrk="1" latinLnBrk="0" hangingPunct="1">
        <a:spcBef>
          <a:spcPct val="20000"/>
        </a:spcBef>
        <a:buFont typeface="Arial"/>
        <a:buChar char="•"/>
        <a:defRPr sz="2000" kern="1200">
          <a:solidFill>
            <a:schemeClr val="tx1"/>
          </a:solidFill>
          <a:latin typeface="+mn-lt"/>
          <a:ea typeface="+mn-ea"/>
          <a:cs typeface="+mn-cs"/>
        </a:defRPr>
      </a:lvl6pPr>
      <a:lvl7pPr marL="2971492" indent="-228577" algn="l" defTabSz="457153" rtl="0" eaLnBrk="1" latinLnBrk="0" hangingPunct="1">
        <a:spcBef>
          <a:spcPct val="20000"/>
        </a:spcBef>
        <a:buFont typeface="Arial"/>
        <a:buChar char="•"/>
        <a:defRPr sz="2000" kern="1200">
          <a:solidFill>
            <a:schemeClr val="tx1"/>
          </a:solidFill>
          <a:latin typeface="+mn-lt"/>
          <a:ea typeface="+mn-ea"/>
          <a:cs typeface="+mn-cs"/>
        </a:defRPr>
      </a:lvl7pPr>
      <a:lvl8pPr marL="3428645" indent="-228577" algn="l" defTabSz="457153" rtl="0" eaLnBrk="1" latinLnBrk="0" hangingPunct="1">
        <a:spcBef>
          <a:spcPct val="20000"/>
        </a:spcBef>
        <a:buFont typeface="Arial"/>
        <a:buChar char="•"/>
        <a:defRPr sz="2000" kern="1200">
          <a:solidFill>
            <a:schemeClr val="tx1"/>
          </a:solidFill>
          <a:latin typeface="+mn-lt"/>
          <a:ea typeface="+mn-ea"/>
          <a:cs typeface="+mn-cs"/>
        </a:defRPr>
      </a:lvl8pPr>
      <a:lvl9pPr marL="3885797" indent="-228577" algn="l" defTabSz="457153"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53" rtl="0" eaLnBrk="1" latinLnBrk="0" hangingPunct="1">
        <a:defRPr sz="1800" kern="1200">
          <a:solidFill>
            <a:schemeClr val="tx1"/>
          </a:solidFill>
          <a:latin typeface="+mn-lt"/>
          <a:ea typeface="+mn-ea"/>
          <a:cs typeface="+mn-cs"/>
        </a:defRPr>
      </a:lvl1pPr>
      <a:lvl2pPr marL="457153" algn="l" defTabSz="457153" rtl="0" eaLnBrk="1" latinLnBrk="0" hangingPunct="1">
        <a:defRPr sz="1800" kern="1200">
          <a:solidFill>
            <a:schemeClr val="tx1"/>
          </a:solidFill>
          <a:latin typeface="+mn-lt"/>
          <a:ea typeface="+mn-ea"/>
          <a:cs typeface="+mn-cs"/>
        </a:defRPr>
      </a:lvl2pPr>
      <a:lvl3pPr marL="914305" algn="l" defTabSz="457153" rtl="0" eaLnBrk="1" latinLnBrk="0" hangingPunct="1">
        <a:defRPr sz="1800" kern="1200">
          <a:solidFill>
            <a:schemeClr val="tx1"/>
          </a:solidFill>
          <a:latin typeface="+mn-lt"/>
          <a:ea typeface="+mn-ea"/>
          <a:cs typeface="+mn-cs"/>
        </a:defRPr>
      </a:lvl3pPr>
      <a:lvl4pPr marL="1371458" algn="l" defTabSz="457153" rtl="0" eaLnBrk="1" latinLnBrk="0" hangingPunct="1">
        <a:defRPr sz="1800" kern="1200">
          <a:solidFill>
            <a:schemeClr val="tx1"/>
          </a:solidFill>
          <a:latin typeface="+mn-lt"/>
          <a:ea typeface="+mn-ea"/>
          <a:cs typeface="+mn-cs"/>
        </a:defRPr>
      </a:lvl4pPr>
      <a:lvl5pPr marL="1828610" algn="l" defTabSz="457153" rtl="0" eaLnBrk="1" latinLnBrk="0" hangingPunct="1">
        <a:defRPr sz="1800" kern="1200">
          <a:solidFill>
            <a:schemeClr val="tx1"/>
          </a:solidFill>
          <a:latin typeface="+mn-lt"/>
          <a:ea typeface="+mn-ea"/>
          <a:cs typeface="+mn-cs"/>
        </a:defRPr>
      </a:lvl5pPr>
      <a:lvl6pPr marL="2285763" algn="l" defTabSz="457153" rtl="0" eaLnBrk="1" latinLnBrk="0" hangingPunct="1">
        <a:defRPr sz="1800" kern="1200">
          <a:solidFill>
            <a:schemeClr val="tx1"/>
          </a:solidFill>
          <a:latin typeface="+mn-lt"/>
          <a:ea typeface="+mn-ea"/>
          <a:cs typeface="+mn-cs"/>
        </a:defRPr>
      </a:lvl6pPr>
      <a:lvl7pPr marL="2742915" algn="l" defTabSz="457153" rtl="0" eaLnBrk="1" latinLnBrk="0" hangingPunct="1">
        <a:defRPr sz="1800" kern="1200">
          <a:solidFill>
            <a:schemeClr val="tx1"/>
          </a:solidFill>
          <a:latin typeface="+mn-lt"/>
          <a:ea typeface="+mn-ea"/>
          <a:cs typeface="+mn-cs"/>
        </a:defRPr>
      </a:lvl7pPr>
      <a:lvl8pPr marL="3200068" algn="l" defTabSz="457153" rtl="0" eaLnBrk="1" latinLnBrk="0" hangingPunct="1">
        <a:defRPr sz="1800" kern="1200">
          <a:solidFill>
            <a:schemeClr val="tx1"/>
          </a:solidFill>
          <a:latin typeface="+mn-lt"/>
          <a:ea typeface="+mn-ea"/>
          <a:cs typeface="+mn-cs"/>
        </a:defRPr>
      </a:lvl8pPr>
      <a:lvl9pPr marL="3657220" algn="l" defTabSz="457153"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7"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7" y="1600206"/>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64"/>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82623259-F3D9-41F4-93CE-92D0CBBD87D0}" type="datetimeFigureOut">
              <a:rPr lang="en-US" smtClean="0">
                <a:solidFill>
                  <a:prstClr val="black">
                    <a:tint val="75000"/>
                  </a:prstClr>
                </a:solidFill>
                <a:latin typeface="Calibri"/>
              </a:rPr>
              <a:pPr fontAlgn="auto">
                <a:spcBef>
                  <a:spcPts val="0"/>
                </a:spcBef>
                <a:spcAft>
                  <a:spcPts val="0"/>
                </a:spcAft>
              </a:pPr>
              <a:t>10/28/2014</a:t>
            </a:fld>
            <a:endParaRPr lang="en-US">
              <a:solidFill>
                <a:prstClr val="black">
                  <a:tint val="75000"/>
                </a:prstClr>
              </a:solidFill>
              <a:latin typeface="Calibri"/>
            </a:endParaRPr>
          </a:p>
        </p:txBody>
      </p:sp>
      <p:sp>
        <p:nvSpPr>
          <p:cNvPr id="5" name="Footer Placeholder 4"/>
          <p:cNvSpPr>
            <a:spLocks noGrp="1"/>
          </p:cNvSpPr>
          <p:nvPr>
            <p:ph type="ftr" sz="quarter" idx="3"/>
          </p:nvPr>
        </p:nvSpPr>
        <p:spPr>
          <a:xfrm>
            <a:off x="3124207" y="6356364"/>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en-US">
              <a:solidFill>
                <a:prstClr val="black">
                  <a:tint val="75000"/>
                </a:prstClr>
              </a:solidFill>
              <a:latin typeface="Calibri"/>
            </a:endParaRPr>
          </a:p>
        </p:txBody>
      </p:sp>
      <p:sp>
        <p:nvSpPr>
          <p:cNvPr id="6" name="Slide Number Placeholder 5"/>
          <p:cNvSpPr>
            <a:spLocks noGrp="1"/>
          </p:cNvSpPr>
          <p:nvPr>
            <p:ph type="sldNum" sz="quarter" idx="4"/>
          </p:nvPr>
        </p:nvSpPr>
        <p:spPr>
          <a:xfrm>
            <a:off x="6553207" y="6356364"/>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7CA87E2F-6627-419D-96C8-2A46ED4B04E1}" type="slidenum">
              <a:rPr lang="en-US" smtClean="0">
                <a:solidFill>
                  <a:prstClr val="black">
                    <a:tint val="75000"/>
                  </a:prstClr>
                </a:solidFill>
                <a:latin typeface="Calibri"/>
              </a:rPr>
              <a:pPr fontAlgn="auto">
                <a:spcBef>
                  <a:spcPts val="0"/>
                </a:spcBef>
                <a:spcAft>
                  <a:spcPts val="0"/>
                </a:spcAft>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038031605"/>
      </p:ext>
    </p:extLst>
  </p:cSld>
  <p:clrMap bg1="lt1" tx1="dk1" bg2="lt2" tx2="dk2" accent1="accent1" accent2="accent2" accent3="accent3" accent4="accent4" accent5="accent5" accent6="accent6" hlink="hlink" folHlink="folHlink"/>
  <p:sldLayoutIdLst>
    <p:sldLayoutId id="2147484398" r:id="rId1"/>
    <p:sldLayoutId id="2147484399" r:id="rId2"/>
    <p:sldLayoutId id="2147484400" r:id="rId3"/>
    <p:sldLayoutId id="2147484401" r:id="rId4"/>
    <p:sldLayoutId id="2147484402" r:id="rId5"/>
    <p:sldLayoutId id="2147484403" r:id="rId6"/>
    <p:sldLayoutId id="2147484404" r:id="rId7"/>
    <p:sldLayoutId id="2147484405" r:id="rId8"/>
    <p:sldLayoutId id="2147484406" r:id="rId9"/>
    <p:sldLayoutId id="2147484407" r:id="rId10"/>
    <p:sldLayoutId id="2147484408" r:id="rId11"/>
    <p:sldLayoutId id="2147484409" r:id="rId12"/>
    <p:sldLayoutId id="2147484410" r:id="rId13"/>
    <p:sldLayoutId id="2147484411" r:id="rId14"/>
    <p:sldLayoutId id="2147484412" r:id="rId15"/>
    <p:sldLayoutId id="2147484413" r:id="rId16"/>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786A6D49-93E9-4588-873A-8B3FD111D6E3}" type="datetimeFigureOut">
              <a:rPr lang="en-US" smtClean="0">
                <a:solidFill>
                  <a:prstClr val="black">
                    <a:tint val="75000"/>
                  </a:prstClr>
                </a:solidFill>
                <a:latin typeface="Calibri"/>
              </a:rPr>
              <a:pPr fontAlgn="auto">
                <a:spcBef>
                  <a:spcPts val="0"/>
                </a:spcBef>
                <a:spcAft>
                  <a:spcPts val="0"/>
                </a:spcAft>
              </a:pPr>
              <a:t>10/28/2014</a:t>
            </a:fld>
            <a:endParaRPr lang="en-US">
              <a:solidFill>
                <a:prstClr val="black">
                  <a:tint val="75000"/>
                </a:prstClr>
              </a:solidFill>
              <a:latin typeface="Calibri"/>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en-US">
              <a:solidFill>
                <a:prstClr val="black">
                  <a:tint val="75000"/>
                </a:prstClr>
              </a:solidFill>
              <a:latin typeface="Calibri"/>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1A8B685A-1BD4-4F46-8568-BCC71963C215}" type="slidenum">
              <a:rPr lang="en-US" smtClean="0">
                <a:solidFill>
                  <a:prstClr val="black">
                    <a:tint val="75000"/>
                  </a:prstClr>
                </a:solidFill>
                <a:latin typeface="Calibri"/>
              </a:rPr>
              <a:pPr fontAlgn="auto">
                <a:spcBef>
                  <a:spcPts val="0"/>
                </a:spcBef>
                <a:spcAft>
                  <a:spcPts val="0"/>
                </a:spcAft>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915239361"/>
      </p:ext>
    </p:extLst>
  </p:cSld>
  <p:clrMap bg1="lt1" tx1="dk1" bg2="lt2" tx2="dk2" accent1="accent1" accent2="accent2" accent3="accent3" accent4="accent4" accent5="accent5" accent6="accent6" hlink="hlink" folHlink="folHlink"/>
  <p:sldLayoutIdLst>
    <p:sldLayoutId id="2147484415" r:id="rId1"/>
    <p:sldLayoutId id="2147484416" r:id="rId2"/>
    <p:sldLayoutId id="2147484417" r:id="rId3"/>
    <p:sldLayoutId id="2147484418" r:id="rId4"/>
    <p:sldLayoutId id="2147484419" r:id="rId5"/>
    <p:sldLayoutId id="2147484420" r:id="rId6"/>
    <p:sldLayoutId id="2147484421" r:id="rId7"/>
    <p:sldLayoutId id="2147484422" r:id="rId8"/>
    <p:sldLayoutId id="2147484423" r:id="rId9"/>
    <p:sldLayoutId id="2147484424" r:id="rId10"/>
    <p:sldLayoutId id="214748442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E7371AF4-F6D9-40BB-98E7-8D11ADADCB35}" type="datetimeFigureOut">
              <a:rPr lang="en-GB" smtClean="0">
                <a:solidFill>
                  <a:prstClr val="black">
                    <a:tint val="75000"/>
                  </a:prstClr>
                </a:solidFill>
                <a:latin typeface="Calibri"/>
              </a:rPr>
              <a:pPr fontAlgn="auto">
                <a:spcBef>
                  <a:spcPts val="0"/>
                </a:spcBef>
                <a:spcAft>
                  <a:spcPts val="0"/>
                </a:spcAft>
              </a:pPr>
              <a:t>28/10/2014</a:t>
            </a:fld>
            <a:endParaRPr lang="en-GB">
              <a:solidFill>
                <a:prstClr val="black">
                  <a:tint val="75000"/>
                </a:prstClr>
              </a:solidFill>
              <a:latin typeface="Calibri"/>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en-GB">
              <a:solidFill>
                <a:prstClr val="black">
                  <a:tint val="75000"/>
                </a:prstClr>
              </a:solidFill>
              <a:latin typeface="Calibri"/>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480FCE82-AEDD-4168-81C8-E690187A174F}" type="slidenum">
              <a:rPr lang="en-GB" smtClean="0">
                <a:solidFill>
                  <a:prstClr val="black">
                    <a:tint val="75000"/>
                  </a:prstClr>
                </a:solidFill>
                <a:latin typeface="Calibri"/>
              </a:rPr>
              <a:pPr fontAlgn="auto">
                <a:spcBef>
                  <a:spcPts val="0"/>
                </a:spcBef>
                <a:spcAft>
                  <a:spcPts val="0"/>
                </a:spcAft>
              </a:pPr>
              <a:t>‹#›</a:t>
            </a:fld>
            <a:endParaRPr lang="en-GB">
              <a:solidFill>
                <a:prstClr val="black">
                  <a:tint val="75000"/>
                </a:prstClr>
              </a:solidFill>
              <a:latin typeface="Calibri"/>
            </a:endParaRPr>
          </a:p>
        </p:txBody>
      </p:sp>
    </p:spTree>
    <p:extLst>
      <p:ext uri="{BB962C8B-B14F-4D97-AF65-F5344CB8AC3E}">
        <p14:creationId xmlns:p14="http://schemas.microsoft.com/office/powerpoint/2010/main" val="1881384906"/>
      </p:ext>
    </p:extLst>
  </p:cSld>
  <p:clrMap bg1="lt1" tx1="dk1" bg2="lt2" tx2="dk2" accent1="accent1" accent2="accent2" accent3="accent3" accent4="accent4" accent5="accent5" accent6="accent6" hlink="hlink" folHlink="folHlink"/>
  <p:sldLayoutIdLst>
    <p:sldLayoutId id="2147484427" r:id="rId1"/>
    <p:sldLayoutId id="2147484428" r:id="rId2"/>
    <p:sldLayoutId id="2147484429" r:id="rId3"/>
    <p:sldLayoutId id="2147484430" r:id="rId4"/>
    <p:sldLayoutId id="2147484431" r:id="rId5"/>
    <p:sldLayoutId id="2147484432" r:id="rId6"/>
    <p:sldLayoutId id="2147484433" r:id="rId7"/>
    <p:sldLayoutId id="2147484434" r:id="rId8"/>
    <p:sldLayoutId id="2147484435" r:id="rId9"/>
    <p:sldLayoutId id="2147484436" r:id="rId10"/>
    <p:sldLayoutId id="2147484437" r:id="rId11"/>
    <p:sldLayoutId id="2147484438"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E7371AF4-F6D9-40BB-98E7-8D11ADADCB35}" type="datetimeFigureOut">
              <a:rPr lang="en-GB" smtClean="0">
                <a:solidFill>
                  <a:prstClr val="black">
                    <a:tint val="75000"/>
                  </a:prstClr>
                </a:solidFill>
                <a:latin typeface="Calibri"/>
              </a:rPr>
              <a:pPr fontAlgn="auto">
                <a:spcBef>
                  <a:spcPts val="0"/>
                </a:spcBef>
                <a:spcAft>
                  <a:spcPts val="0"/>
                </a:spcAft>
              </a:pPr>
              <a:t>28/10/2014</a:t>
            </a:fld>
            <a:endParaRPr lang="en-GB">
              <a:solidFill>
                <a:prstClr val="black">
                  <a:tint val="75000"/>
                </a:prstClr>
              </a:solidFill>
              <a:latin typeface="Calibri"/>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en-GB">
              <a:solidFill>
                <a:prstClr val="black">
                  <a:tint val="75000"/>
                </a:prstClr>
              </a:solidFill>
              <a:latin typeface="Calibri"/>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480FCE82-AEDD-4168-81C8-E690187A174F}" type="slidenum">
              <a:rPr lang="en-GB" smtClean="0">
                <a:solidFill>
                  <a:prstClr val="black">
                    <a:tint val="75000"/>
                  </a:prstClr>
                </a:solidFill>
                <a:latin typeface="Calibri"/>
              </a:rPr>
              <a:pPr fontAlgn="auto">
                <a:spcBef>
                  <a:spcPts val="0"/>
                </a:spcBef>
                <a:spcAft>
                  <a:spcPts val="0"/>
                </a:spcAft>
              </a:pPr>
              <a:t>‹#›</a:t>
            </a:fld>
            <a:endParaRPr lang="en-GB">
              <a:solidFill>
                <a:prstClr val="black">
                  <a:tint val="75000"/>
                </a:prstClr>
              </a:solidFill>
              <a:latin typeface="Calibri"/>
            </a:endParaRPr>
          </a:p>
        </p:txBody>
      </p:sp>
    </p:spTree>
    <p:extLst>
      <p:ext uri="{BB962C8B-B14F-4D97-AF65-F5344CB8AC3E}">
        <p14:creationId xmlns:p14="http://schemas.microsoft.com/office/powerpoint/2010/main" val="2197588004"/>
      </p:ext>
    </p:extLst>
  </p:cSld>
  <p:clrMap bg1="lt1" tx1="dk1" bg2="lt2" tx2="dk2" accent1="accent1" accent2="accent2" accent3="accent3" accent4="accent4" accent5="accent5" accent6="accent6" hlink="hlink" folHlink="folHlink"/>
  <p:sldLayoutIdLst>
    <p:sldLayoutId id="2147484440" r:id="rId1"/>
    <p:sldLayoutId id="2147484441" r:id="rId2"/>
    <p:sldLayoutId id="2147484442" r:id="rId3"/>
    <p:sldLayoutId id="2147484443" r:id="rId4"/>
    <p:sldLayoutId id="2147484444" r:id="rId5"/>
    <p:sldLayoutId id="2147484445" r:id="rId6"/>
    <p:sldLayoutId id="2147484446" r:id="rId7"/>
    <p:sldLayoutId id="2147484447" r:id="rId8"/>
    <p:sldLayoutId id="2147484448" r:id="rId9"/>
    <p:sldLayoutId id="2147484449" r:id="rId10"/>
    <p:sldLayoutId id="2147484450" r:id="rId11"/>
    <p:sldLayoutId id="2147484451" r:id="rId12"/>
    <p:sldLayoutId id="2147484452"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5"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l">
              <a:defRPr sz="1200" b="1">
                <a:solidFill>
                  <a:srgbClr val="898989"/>
                </a:solidFill>
                <a:latin typeface="Times New Roman" pitchFamily="18" charset="0"/>
                <a:cs typeface="Times New Roman" pitchFamily="18" charset="0"/>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898989"/>
                </a:solidFill>
                <a:latin typeface="Times New Roman" pitchFamily="18" charset="0"/>
                <a:cs typeface="Times New Roman" pitchFamily="18"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898989"/>
                </a:solidFill>
                <a:latin typeface="Times New Roman" pitchFamily="18" charset="0"/>
                <a:cs typeface="Times New Roman" pitchFamily="18" charset="0"/>
              </a:defRPr>
            </a:lvl1pPr>
          </a:lstStyle>
          <a:p>
            <a:pPr>
              <a:defRPr/>
            </a:pPr>
            <a:fld id="{8C98A108-57A1-472B-9939-86F78CFF43B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 id="2147483858" r:id="rId1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itchFamily="34" charset="0"/>
        </a:defRPr>
      </a:lvl2pPr>
      <a:lvl3pPr algn="ctr" rtl="0" eaLnBrk="0" fontAlgn="base" hangingPunct="0">
        <a:spcBef>
          <a:spcPct val="0"/>
        </a:spcBef>
        <a:spcAft>
          <a:spcPct val="0"/>
        </a:spcAft>
        <a:defRPr sz="4400">
          <a:solidFill>
            <a:schemeClr val="tx1"/>
          </a:solidFill>
          <a:latin typeface="Arial" pitchFamily="34" charset="0"/>
        </a:defRPr>
      </a:lvl3pPr>
      <a:lvl4pPr algn="ctr" rtl="0" eaLnBrk="0" fontAlgn="base" hangingPunct="0">
        <a:spcBef>
          <a:spcPct val="0"/>
        </a:spcBef>
        <a:spcAft>
          <a:spcPct val="0"/>
        </a:spcAft>
        <a:defRPr sz="4400">
          <a:solidFill>
            <a:schemeClr val="tx1"/>
          </a:solidFill>
          <a:latin typeface="Arial" pitchFamily="34" charset="0"/>
        </a:defRPr>
      </a:lvl4pPr>
      <a:lvl5pPr algn="ctr" rtl="0" eaLnBrk="0" fontAlgn="base" hangingPunct="0">
        <a:spcBef>
          <a:spcPct val="0"/>
        </a:spcBef>
        <a:spcAft>
          <a:spcPct val="0"/>
        </a:spcAft>
        <a:defRPr sz="4400">
          <a:solidFill>
            <a:schemeClr val="tx1"/>
          </a:solidFill>
          <a:latin typeface="Arial" pitchFamily="34" charset="0"/>
        </a:defRPr>
      </a:lvl5pPr>
      <a:lvl6pPr marL="457200" algn="ctr" rtl="0" fontAlgn="base">
        <a:spcBef>
          <a:spcPct val="0"/>
        </a:spcBef>
        <a:spcAft>
          <a:spcPct val="0"/>
        </a:spcAft>
        <a:defRPr sz="4400">
          <a:solidFill>
            <a:schemeClr val="tx1"/>
          </a:solidFill>
          <a:latin typeface="Arial" pitchFamily="34" charset="0"/>
        </a:defRPr>
      </a:lvl6pPr>
      <a:lvl7pPr marL="914400" algn="ctr" rtl="0" fontAlgn="base">
        <a:spcBef>
          <a:spcPct val="0"/>
        </a:spcBef>
        <a:spcAft>
          <a:spcPct val="0"/>
        </a:spcAft>
        <a:defRPr sz="4400">
          <a:solidFill>
            <a:schemeClr val="tx1"/>
          </a:solidFill>
          <a:latin typeface="Arial" pitchFamily="34" charset="0"/>
        </a:defRPr>
      </a:lvl7pPr>
      <a:lvl8pPr marL="1371600" algn="ctr" rtl="0" fontAlgn="base">
        <a:spcBef>
          <a:spcPct val="0"/>
        </a:spcBef>
        <a:spcAft>
          <a:spcPct val="0"/>
        </a:spcAft>
        <a:defRPr sz="4400">
          <a:solidFill>
            <a:schemeClr val="tx1"/>
          </a:solidFill>
          <a:latin typeface="Arial" pitchFamily="34" charset="0"/>
        </a:defRPr>
      </a:lvl8pPr>
      <a:lvl9pPr marL="1828800" algn="ctr" rtl="0" fontAlgn="base">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bg1">
            <a:alpha val="25000"/>
          </a:schemeClr>
        </a:solidFill>
        <a:effectLst/>
      </p:bgPr>
    </p:bg>
    <p:spTree>
      <p:nvGrpSpPr>
        <p:cNvPr id="1" name=""/>
        <p:cNvGrpSpPr/>
        <p:nvPr/>
      </p:nvGrpSpPr>
      <p:grpSpPr>
        <a:xfrm>
          <a:off x="0" y="0"/>
          <a:ext cx="0" cy="0"/>
          <a:chOff x="0" y="0"/>
          <a:chExt cx="0" cy="0"/>
        </a:xfrm>
      </p:grpSpPr>
      <p:sp>
        <p:nvSpPr>
          <p:cNvPr id="2" name="Marcador de Posição do Título 1"/>
          <p:cNvSpPr>
            <a:spLocks noGrp="1"/>
          </p:cNvSpPr>
          <p:nvPr>
            <p:ph type="title"/>
          </p:nvPr>
        </p:nvSpPr>
        <p:spPr>
          <a:xfrm>
            <a:off x="457200" y="274638"/>
            <a:ext cx="8229600" cy="1143000"/>
          </a:xfrm>
          <a:prstGeom prst="rect">
            <a:avLst/>
          </a:prstGeom>
        </p:spPr>
        <p:txBody>
          <a:bodyPr vert="horz" lIns="91410" tIns="45706" rIns="91410" bIns="45706" rtlCol="0" anchor="ctr">
            <a:normAutofit/>
          </a:bodyPr>
          <a:lstStyle/>
          <a:p>
            <a:r>
              <a:rPr lang="pt-PT" smtClean="0"/>
              <a:t>Clique para editar o estilo</a:t>
            </a:r>
            <a:endParaRPr lang="pt-PT"/>
          </a:p>
        </p:txBody>
      </p:sp>
      <p:sp>
        <p:nvSpPr>
          <p:cNvPr id="3" name="Marcador de Posição do Texto 2"/>
          <p:cNvSpPr>
            <a:spLocks noGrp="1"/>
          </p:cNvSpPr>
          <p:nvPr>
            <p:ph type="body" idx="1"/>
          </p:nvPr>
        </p:nvSpPr>
        <p:spPr>
          <a:xfrm>
            <a:off x="457200" y="1600203"/>
            <a:ext cx="8229600" cy="4525963"/>
          </a:xfrm>
          <a:prstGeom prst="rect">
            <a:avLst/>
          </a:prstGeom>
        </p:spPr>
        <p:txBody>
          <a:bodyPr vert="horz" lIns="91410" tIns="45706" rIns="91410" bIns="45706" rtlCol="0">
            <a:normAutofit/>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4" name="Marcador de Posição da Data 3"/>
          <p:cNvSpPr>
            <a:spLocks noGrp="1"/>
          </p:cNvSpPr>
          <p:nvPr>
            <p:ph type="dt" sz="half" idx="2"/>
          </p:nvPr>
        </p:nvSpPr>
        <p:spPr>
          <a:xfrm>
            <a:off x="457200" y="6356353"/>
            <a:ext cx="2133600" cy="365125"/>
          </a:xfrm>
          <a:prstGeom prst="rect">
            <a:avLst/>
          </a:prstGeom>
        </p:spPr>
        <p:txBody>
          <a:bodyPr vert="horz" lIns="91410" tIns="45706" rIns="91410" bIns="45706" rtlCol="0" anchor="ctr"/>
          <a:lstStyle>
            <a:lvl1pPr algn="l">
              <a:defRPr sz="1200">
                <a:solidFill>
                  <a:schemeClr val="tx1">
                    <a:tint val="75000"/>
                  </a:schemeClr>
                </a:solidFill>
              </a:defRPr>
            </a:lvl1pPr>
          </a:lstStyle>
          <a:p>
            <a:pPr defTabSz="914116" fontAlgn="auto">
              <a:spcBef>
                <a:spcPts val="0"/>
              </a:spcBef>
              <a:spcAft>
                <a:spcPts val="0"/>
              </a:spcAft>
            </a:pPr>
            <a:fld id="{F107581A-9162-408B-97B1-B0BD02128519}" type="datetimeFigureOut">
              <a:rPr lang="en-GB" smtClean="0">
                <a:solidFill>
                  <a:prstClr val="black">
                    <a:tint val="75000"/>
                  </a:prstClr>
                </a:solidFill>
                <a:latin typeface="Calibri"/>
                <a:cs typeface="+mn-cs"/>
              </a:rPr>
              <a:pPr defTabSz="914116" fontAlgn="auto">
                <a:spcBef>
                  <a:spcPts val="0"/>
                </a:spcBef>
                <a:spcAft>
                  <a:spcPts val="0"/>
                </a:spcAft>
              </a:pPr>
              <a:t>28/10/2014</a:t>
            </a:fld>
            <a:endParaRPr lang="en-GB">
              <a:solidFill>
                <a:prstClr val="black">
                  <a:tint val="75000"/>
                </a:prstClr>
              </a:solidFill>
              <a:latin typeface="Calibri"/>
              <a:cs typeface="+mn-cs"/>
            </a:endParaRPr>
          </a:p>
        </p:txBody>
      </p:sp>
      <p:sp>
        <p:nvSpPr>
          <p:cNvPr id="5" name="Marcador de Posição do Rodapé 4"/>
          <p:cNvSpPr>
            <a:spLocks noGrp="1"/>
          </p:cNvSpPr>
          <p:nvPr>
            <p:ph type="ftr" sz="quarter" idx="3"/>
          </p:nvPr>
        </p:nvSpPr>
        <p:spPr>
          <a:xfrm>
            <a:off x="3124200" y="6356353"/>
            <a:ext cx="2895600" cy="365125"/>
          </a:xfrm>
          <a:prstGeom prst="rect">
            <a:avLst/>
          </a:prstGeom>
        </p:spPr>
        <p:txBody>
          <a:bodyPr vert="horz" lIns="91410" tIns="45706" rIns="91410" bIns="45706" rtlCol="0" anchor="ctr"/>
          <a:lstStyle>
            <a:lvl1pPr algn="ctr">
              <a:defRPr sz="1200">
                <a:solidFill>
                  <a:schemeClr val="tx1">
                    <a:tint val="75000"/>
                  </a:schemeClr>
                </a:solidFill>
              </a:defRPr>
            </a:lvl1pPr>
          </a:lstStyle>
          <a:p>
            <a:pPr defTabSz="914116" fontAlgn="auto">
              <a:spcBef>
                <a:spcPts val="0"/>
              </a:spcBef>
              <a:spcAft>
                <a:spcPts val="0"/>
              </a:spcAft>
            </a:pPr>
            <a:endParaRPr lang="en-GB">
              <a:solidFill>
                <a:prstClr val="black">
                  <a:tint val="75000"/>
                </a:prstClr>
              </a:solidFill>
              <a:latin typeface="Calibri"/>
              <a:cs typeface="+mn-cs"/>
            </a:endParaRPr>
          </a:p>
        </p:txBody>
      </p:sp>
      <p:sp>
        <p:nvSpPr>
          <p:cNvPr id="6" name="Marcador de Posição do Número do Diapositivo 5"/>
          <p:cNvSpPr>
            <a:spLocks noGrp="1"/>
          </p:cNvSpPr>
          <p:nvPr>
            <p:ph type="sldNum" sz="quarter" idx="4"/>
          </p:nvPr>
        </p:nvSpPr>
        <p:spPr>
          <a:xfrm>
            <a:off x="6553200" y="6356353"/>
            <a:ext cx="2133600" cy="365125"/>
          </a:xfrm>
          <a:prstGeom prst="rect">
            <a:avLst/>
          </a:prstGeom>
        </p:spPr>
        <p:txBody>
          <a:bodyPr vert="horz" lIns="91410" tIns="45706" rIns="91410" bIns="45706" rtlCol="0" anchor="ctr"/>
          <a:lstStyle>
            <a:lvl1pPr algn="r">
              <a:defRPr sz="1200">
                <a:solidFill>
                  <a:schemeClr val="tx1">
                    <a:tint val="75000"/>
                  </a:schemeClr>
                </a:solidFill>
              </a:defRPr>
            </a:lvl1pPr>
          </a:lstStyle>
          <a:p>
            <a:pPr defTabSz="914116" fontAlgn="auto">
              <a:spcBef>
                <a:spcPts val="0"/>
              </a:spcBef>
              <a:spcAft>
                <a:spcPts val="0"/>
              </a:spcAft>
            </a:pPr>
            <a:fld id="{789553AA-6B68-49A2-88B6-C0DC29BC1B0E}" type="slidenum">
              <a:rPr lang="en-GB" smtClean="0">
                <a:solidFill>
                  <a:prstClr val="black">
                    <a:tint val="75000"/>
                  </a:prstClr>
                </a:solidFill>
                <a:latin typeface="Calibri"/>
                <a:cs typeface="+mn-cs"/>
              </a:rPr>
              <a:pPr defTabSz="914116" fontAlgn="auto">
                <a:spcBef>
                  <a:spcPts val="0"/>
                </a:spcBef>
                <a:spcAft>
                  <a:spcPts val="0"/>
                </a:spcAft>
              </a:pPr>
              <a:t>‹#›</a:t>
            </a:fld>
            <a:endParaRPr lang="en-GB">
              <a:solidFill>
                <a:prstClr val="black">
                  <a:tint val="75000"/>
                </a:prstClr>
              </a:solidFill>
              <a:latin typeface="Calibri"/>
              <a:cs typeface="+mn-cs"/>
            </a:endParaRPr>
          </a:p>
        </p:txBody>
      </p:sp>
    </p:spTree>
    <p:extLst>
      <p:ext uri="{BB962C8B-B14F-4D97-AF65-F5344CB8AC3E}">
        <p14:creationId xmlns:p14="http://schemas.microsoft.com/office/powerpoint/2010/main" val="4234484450"/>
      </p:ext>
    </p:extLst>
  </p:cSld>
  <p:clrMap bg1="lt1" tx1="dk1" bg2="lt2" tx2="dk2" accent1="accent1" accent2="accent2" accent3="accent3" accent4="accent4" accent5="accent5" accent6="accent6" hlink="hlink" folHlink="folHlink"/>
  <p:sldLayoutIdLst>
    <p:sldLayoutId id="2147484454" r:id="rId1"/>
    <p:sldLayoutId id="2147484455" r:id="rId2"/>
    <p:sldLayoutId id="2147484456" r:id="rId3"/>
    <p:sldLayoutId id="2147484457" r:id="rId4"/>
    <p:sldLayoutId id="2147484458" r:id="rId5"/>
    <p:sldLayoutId id="2147484459" r:id="rId6"/>
    <p:sldLayoutId id="2147484460" r:id="rId7"/>
    <p:sldLayoutId id="2147484461" r:id="rId8"/>
    <p:sldLayoutId id="2147484462" r:id="rId9"/>
    <p:sldLayoutId id="2147484463" r:id="rId10"/>
    <p:sldLayoutId id="2147484464" r:id="rId11"/>
  </p:sldLayoutIdLst>
  <p:txStyles>
    <p:titleStyle>
      <a:lvl1pPr algn="ctr" defTabSz="914116" rtl="0" eaLnBrk="1" latinLnBrk="0" hangingPunct="1">
        <a:spcBef>
          <a:spcPct val="0"/>
        </a:spcBef>
        <a:buNone/>
        <a:defRPr sz="4400" kern="1200">
          <a:solidFill>
            <a:schemeClr val="tx1"/>
          </a:solidFill>
          <a:latin typeface="+mj-lt"/>
          <a:ea typeface="+mj-ea"/>
          <a:cs typeface="+mj-cs"/>
        </a:defRPr>
      </a:lvl1pPr>
    </p:titleStyle>
    <p:bodyStyle>
      <a:lvl1pPr marL="342793" indent="-342793" algn="l" defTabSz="914116"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719" indent="-285660" algn="l" defTabSz="914116"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2646" indent="-228529" algn="l" defTabSz="914116"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599702" indent="-228529" algn="l" defTabSz="91411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6760" indent="-228529" algn="l" defTabSz="91411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3818" indent="-228529" algn="l" defTabSz="91411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876" indent="-228529" algn="l" defTabSz="91411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34" indent="-228529" algn="l" defTabSz="91411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91" indent="-228529" algn="l" defTabSz="91411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PT"/>
      </a:defPPr>
      <a:lvl1pPr marL="0" algn="l" defTabSz="914116" rtl="0" eaLnBrk="1" latinLnBrk="0" hangingPunct="1">
        <a:defRPr sz="1800" kern="1200">
          <a:solidFill>
            <a:schemeClr val="tx1"/>
          </a:solidFill>
          <a:latin typeface="+mn-lt"/>
          <a:ea typeface="+mn-ea"/>
          <a:cs typeface="+mn-cs"/>
        </a:defRPr>
      </a:lvl1pPr>
      <a:lvl2pPr marL="457059" algn="l" defTabSz="914116" rtl="0" eaLnBrk="1" latinLnBrk="0" hangingPunct="1">
        <a:defRPr sz="1800" kern="1200">
          <a:solidFill>
            <a:schemeClr val="tx1"/>
          </a:solidFill>
          <a:latin typeface="+mn-lt"/>
          <a:ea typeface="+mn-ea"/>
          <a:cs typeface="+mn-cs"/>
        </a:defRPr>
      </a:lvl2pPr>
      <a:lvl3pPr marL="914116" algn="l" defTabSz="914116" rtl="0" eaLnBrk="1" latinLnBrk="0" hangingPunct="1">
        <a:defRPr sz="1800" kern="1200">
          <a:solidFill>
            <a:schemeClr val="tx1"/>
          </a:solidFill>
          <a:latin typeface="+mn-lt"/>
          <a:ea typeface="+mn-ea"/>
          <a:cs typeface="+mn-cs"/>
        </a:defRPr>
      </a:lvl3pPr>
      <a:lvl4pPr marL="1371174" algn="l" defTabSz="914116" rtl="0" eaLnBrk="1" latinLnBrk="0" hangingPunct="1">
        <a:defRPr sz="1800" kern="1200">
          <a:solidFill>
            <a:schemeClr val="tx1"/>
          </a:solidFill>
          <a:latin typeface="+mn-lt"/>
          <a:ea typeface="+mn-ea"/>
          <a:cs typeface="+mn-cs"/>
        </a:defRPr>
      </a:lvl4pPr>
      <a:lvl5pPr marL="1828231" algn="l" defTabSz="914116" rtl="0" eaLnBrk="1" latinLnBrk="0" hangingPunct="1">
        <a:defRPr sz="1800" kern="1200">
          <a:solidFill>
            <a:schemeClr val="tx1"/>
          </a:solidFill>
          <a:latin typeface="+mn-lt"/>
          <a:ea typeface="+mn-ea"/>
          <a:cs typeface="+mn-cs"/>
        </a:defRPr>
      </a:lvl5pPr>
      <a:lvl6pPr marL="2285289" algn="l" defTabSz="914116" rtl="0" eaLnBrk="1" latinLnBrk="0" hangingPunct="1">
        <a:defRPr sz="1800" kern="1200">
          <a:solidFill>
            <a:schemeClr val="tx1"/>
          </a:solidFill>
          <a:latin typeface="+mn-lt"/>
          <a:ea typeface="+mn-ea"/>
          <a:cs typeface="+mn-cs"/>
        </a:defRPr>
      </a:lvl6pPr>
      <a:lvl7pPr marL="2742346" algn="l" defTabSz="914116" rtl="0" eaLnBrk="1" latinLnBrk="0" hangingPunct="1">
        <a:defRPr sz="1800" kern="1200">
          <a:solidFill>
            <a:schemeClr val="tx1"/>
          </a:solidFill>
          <a:latin typeface="+mn-lt"/>
          <a:ea typeface="+mn-ea"/>
          <a:cs typeface="+mn-cs"/>
        </a:defRPr>
      </a:lvl7pPr>
      <a:lvl8pPr marL="3199404" algn="l" defTabSz="914116" rtl="0" eaLnBrk="1" latinLnBrk="0" hangingPunct="1">
        <a:defRPr sz="1800" kern="1200">
          <a:solidFill>
            <a:schemeClr val="tx1"/>
          </a:solidFill>
          <a:latin typeface="+mn-lt"/>
          <a:ea typeface="+mn-ea"/>
          <a:cs typeface="+mn-cs"/>
        </a:defRPr>
      </a:lvl8pPr>
      <a:lvl9pPr marL="3656462" algn="l" defTabSz="914116"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blipFill rotWithShape="1">
          <a:blip r:embed="rId16"/>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fontAlgn="auto">
              <a:spcBef>
                <a:spcPts val="0"/>
              </a:spcBef>
              <a:spcAft>
                <a:spcPts val="0"/>
              </a:spcAft>
            </a:pPr>
            <a:fld id="{22B834ED-D3BE-0C4C-ACC5-5499DC591D6B}" type="datetimeFigureOut">
              <a:rPr lang="en-US" smtClean="0">
                <a:solidFill>
                  <a:prstClr val="black">
                    <a:tint val="75000"/>
                  </a:prstClr>
                </a:solidFill>
                <a:latin typeface="Calibri"/>
                <a:cs typeface="+mn-cs"/>
              </a:rPr>
              <a:pPr defTabSz="457200" fontAlgn="auto">
                <a:spcBef>
                  <a:spcPts val="0"/>
                </a:spcBef>
                <a:spcAft>
                  <a:spcPts val="0"/>
                </a:spcAft>
              </a:pPr>
              <a:t>10/28/2014</a:t>
            </a:fld>
            <a:endParaRPr lang="en-US">
              <a:solidFill>
                <a:prstClr val="black">
                  <a:tint val="75000"/>
                </a:prstClr>
              </a:solidFill>
              <a:latin typeface="Calibri"/>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fontAlgn="auto">
              <a:spcBef>
                <a:spcPts val="0"/>
              </a:spcBef>
              <a:spcAft>
                <a:spcPts val="0"/>
              </a:spcAft>
            </a:pPr>
            <a:endParaRPr lang="en-US">
              <a:solidFill>
                <a:prstClr val="black">
                  <a:tint val="75000"/>
                </a:prstClr>
              </a:solidFill>
              <a:latin typeface="Calibri"/>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fontAlgn="auto">
              <a:spcBef>
                <a:spcPts val="0"/>
              </a:spcBef>
              <a:spcAft>
                <a:spcPts val="0"/>
              </a:spcAft>
            </a:pPr>
            <a:fld id="{0549DCFF-1C96-394F-8431-3F6CBEA5E1D0}" type="slidenum">
              <a:rPr lang="en-US" smtClean="0">
                <a:solidFill>
                  <a:prstClr val="black">
                    <a:tint val="75000"/>
                  </a:prstClr>
                </a:solidFill>
                <a:latin typeface="Calibri"/>
                <a:cs typeface="+mn-cs"/>
              </a:rPr>
              <a:pPr defTabSz="457200" fontAlgn="auto">
                <a:spcBef>
                  <a:spcPts val="0"/>
                </a:spcBef>
                <a:spcAft>
                  <a:spcPts val="0"/>
                </a:spcAft>
              </a:pPr>
              <a:t>‹#›</a:t>
            </a:fld>
            <a:endParaRPr lang="en-US">
              <a:solidFill>
                <a:prstClr val="black">
                  <a:tint val="75000"/>
                </a:prstClr>
              </a:solidFill>
              <a:latin typeface="Calibri"/>
              <a:cs typeface="+mn-cs"/>
            </a:endParaRPr>
          </a:p>
        </p:txBody>
      </p:sp>
    </p:spTree>
    <p:extLst>
      <p:ext uri="{BB962C8B-B14F-4D97-AF65-F5344CB8AC3E}">
        <p14:creationId xmlns:p14="http://schemas.microsoft.com/office/powerpoint/2010/main" val="921884360"/>
      </p:ext>
    </p:extLst>
  </p:cSld>
  <p:clrMap bg1="lt1" tx1="dk1" bg2="lt2" tx2="dk2" accent1="accent1" accent2="accent2" accent3="accent3" accent4="accent4" accent5="accent5" accent6="accent6" hlink="hlink" folHlink="folHlink"/>
  <p:sldLayoutIdLst>
    <p:sldLayoutId id="2147484466" r:id="rId1"/>
    <p:sldLayoutId id="2147484467" r:id="rId2"/>
    <p:sldLayoutId id="2147484468" r:id="rId3"/>
    <p:sldLayoutId id="2147484469" r:id="rId4"/>
    <p:sldLayoutId id="2147484470" r:id="rId5"/>
    <p:sldLayoutId id="2147484471" r:id="rId6"/>
    <p:sldLayoutId id="2147484472" r:id="rId7"/>
    <p:sldLayoutId id="2147484473" r:id="rId8"/>
    <p:sldLayoutId id="2147484474" r:id="rId9"/>
    <p:sldLayoutId id="2147484475" r:id="rId10"/>
    <p:sldLayoutId id="2147484476" r:id="rId11"/>
    <p:sldLayoutId id="2147484477" r:id="rId12"/>
    <p:sldLayoutId id="2147484478" r:id="rId13"/>
    <p:sldLayoutId id="2147484479" r:id="rId1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170" name="Title Placeholder 1"/>
          <p:cNvSpPr>
            <a:spLocks noGrp="1"/>
          </p:cNvSpPr>
          <p:nvPr>
            <p:ph type="title"/>
          </p:nvPr>
        </p:nvSpPr>
        <p:spPr bwMode="auto">
          <a:xfrm>
            <a:off x="457207"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7171" name="Text Placeholder 2"/>
          <p:cNvSpPr>
            <a:spLocks noGrp="1"/>
          </p:cNvSpPr>
          <p:nvPr>
            <p:ph type="body" idx="1"/>
          </p:nvPr>
        </p:nvSpPr>
        <p:spPr bwMode="auto">
          <a:xfrm>
            <a:off x="457207" y="1600206"/>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64"/>
            <a:ext cx="2133600" cy="365125"/>
          </a:xfrm>
          <a:prstGeom prst="rect">
            <a:avLst/>
          </a:prstGeom>
        </p:spPr>
        <p:txBody>
          <a:bodyPr vert="horz" wrap="square" lIns="91440" tIns="45720" rIns="91440" bIns="45720" numCol="1" anchor="ctr" anchorCtr="0" compatLnSpc="1">
            <a:prstTxWarp prst="textNoShape">
              <a:avLst/>
            </a:prstTxWarp>
          </a:bodyPr>
          <a:lstStyle>
            <a:lvl1pPr algn="l">
              <a:defRPr sz="1200">
                <a:solidFill>
                  <a:srgbClr val="898989"/>
                </a:solidFill>
                <a:ea typeface="+mn-ea"/>
                <a:cs typeface="Times New Roman" pitchFamily="18" charset="0"/>
              </a:defRPr>
            </a:lvl1pPr>
          </a:lstStyle>
          <a:p>
            <a:pPr>
              <a:defRPr/>
            </a:pPr>
            <a:endParaRPr lang="en-US" b="1">
              <a:latin typeface="Times New Roman" pitchFamily="18" charset="0"/>
            </a:endParaRPr>
          </a:p>
        </p:txBody>
      </p:sp>
      <p:sp>
        <p:nvSpPr>
          <p:cNvPr id="5" name="Footer Placeholder 4"/>
          <p:cNvSpPr>
            <a:spLocks noGrp="1"/>
          </p:cNvSpPr>
          <p:nvPr>
            <p:ph type="ftr" sz="quarter" idx="3"/>
          </p:nvPr>
        </p:nvSpPr>
        <p:spPr>
          <a:xfrm>
            <a:off x="3124207" y="6356364"/>
            <a:ext cx="2895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ea typeface="+mn-ea"/>
                <a:cs typeface="Times New Roman" pitchFamily="18" charset="0"/>
              </a:defRPr>
            </a:lvl1pPr>
          </a:lstStyle>
          <a:p>
            <a:pPr>
              <a:defRPr/>
            </a:pPr>
            <a:endParaRPr lang="en-US" b="1">
              <a:latin typeface="Times New Roman" pitchFamily="18" charset="0"/>
            </a:endParaRPr>
          </a:p>
        </p:txBody>
      </p:sp>
      <p:sp>
        <p:nvSpPr>
          <p:cNvPr id="6" name="Slide Number Placeholder 5"/>
          <p:cNvSpPr>
            <a:spLocks noGrp="1"/>
          </p:cNvSpPr>
          <p:nvPr>
            <p:ph type="sldNum" sz="quarter" idx="4"/>
          </p:nvPr>
        </p:nvSpPr>
        <p:spPr>
          <a:xfrm>
            <a:off x="6553207" y="6356364"/>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ea typeface="+mn-ea"/>
                <a:cs typeface="Times New Roman" pitchFamily="18" charset="0"/>
              </a:defRPr>
            </a:lvl1pPr>
          </a:lstStyle>
          <a:p>
            <a:pPr>
              <a:defRPr/>
            </a:pPr>
            <a:fld id="{F44CBEE9-1205-466A-B1BA-E03B5E8985FC}" type="slidenum">
              <a:rPr lang="en-US" b="1">
                <a:latin typeface="Times New Roman" pitchFamily="18" charset="0"/>
              </a:rPr>
              <a:pPr>
                <a:defRPr/>
              </a:pPr>
              <a:t>‹#›</a:t>
            </a:fld>
            <a:endParaRPr lang="en-US" b="1">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899" r:id="rId1"/>
    <p:sldLayoutId id="2147483900" r:id="rId2"/>
    <p:sldLayoutId id="2147483901" r:id="rId3"/>
    <p:sldLayoutId id="2147483902" r:id="rId4"/>
    <p:sldLayoutId id="2147483903" r:id="rId5"/>
    <p:sldLayoutId id="2147483904" r:id="rId6"/>
    <p:sldLayoutId id="2147483905" r:id="rId7"/>
    <p:sldLayoutId id="2147483906" r:id="rId8"/>
    <p:sldLayoutId id="2147483907" r:id="rId9"/>
    <p:sldLayoutId id="2147483908" r:id="rId10"/>
    <p:sldLayoutId id="2147483909" r:id="rId11"/>
    <p:sldLayoutId id="2147483910" r:id="rId12"/>
  </p:sldLayoutIdLst>
  <p:txStyles>
    <p:titleStyle>
      <a:lvl1pPr algn="ctr" rtl="0" eaLnBrk="0" fontAlgn="base" hangingPunct="0">
        <a:spcBef>
          <a:spcPct val="0"/>
        </a:spcBef>
        <a:spcAft>
          <a:spcPct val="0"/>
        </a:spcAft>
        <a:defRPr sz="4400" kern="1200">
          <a:solidFill>
            <a:schemeClr val="tx1"/>
          </a:solidFill>
          <a:latin typeface="Arial Unicode MS" pitchFamily="34" charset="-128"/>
          <a:ea typeface="+mj-ea"/>
          <a:cs typeface="+mj-cs"/>
        </a:defRPr>
      </a:lvl1pPr>
      <a:lvl2pPr algn="ctr" rtl="0" eaLnBrk="0" fontAlgn="base" hangingPunct="0">
        <a:spcBef>
          <a:spcPct val="0"/>
        </a:spcBef>
        <a:spcAft>
          <a:spcPct val="0"/>
        </a:spcAft>
        <a:defRPr sz="4400">
          <a:solidFill>
            <a:schemeClr val="tx1"/>
          </a:solidFill>
          <a:latin typeface="Arial Unicode MS" pitchFamily="34" charset="-128"/>
        </a:defRPr>
      </a:lvl2pPr>
      <a:lvl3pPr algn="ctr" rtl="0" eaLnBrk="0" fontAlgn="base" hangingPunct="0">
        <a:spcBef>
          <a:spcPct val="0"/>
        </a:spcBef>
        <a:spcAft>
          <a:spcPct val="0"/>
        </a:spcAft>
        <a:defRPr sz="4400">
          <a:solidFill>
            <a:schemeClr val="tx1"/>
          </a:solidFill>
          <a:latin typeface="Arial Unicode MS" pitchFamily="34" charset="-128"/>
        </a:defRPr>
      </a:lvl3pPr>
      <a:lvl4pPr algn="ctr" rtl="0" eaLnBrk="0" fontAlgn="base" hangingPunct="0">
        <a:spcBef>
          <a:spcPct val="0"/>
        </a:spcBef>
        <a:spcAft>
          <a:spcPct val="0"/>
        </a:spcAft>
        <a:defRPr sz="4400">
          <a:solidFill>
            <a:schemeClr val="tx1"/>
          </a:solidFill>
          <a:latin typeface="Arial Unicode MS" pitchFamily="34" charset="-128"/>
        </a:defRPr>
      </a:lvl4pPr>
      <a:lvl5pPr algn="ctr" rtl="0" eaLnBrk="0" fontAlgn="base" hangingPunct="0">
        <a:spcBef>
          <a:spcPct val="0"/>
        </a:spcBef>
        <a:spcAft>
          <a:spcPct val="0"/>
        </a:spcAft>
        <a:defRPr sz="4400">
          <a:solidFill>
            <a:schemeClr val="tx1"/>
          </a:solidFill>
          <a:latin typeface="Arial Unicode MS" pitchFamily="34" charset="-128"/>
        </a:defRPr>
      </a:lvl5pPr>
      <a:lvl6pPr marL="457200" algn="ctr" rtl="0" fontAlgn="base">
        <a:spcBef>
          <a:spcPct val="0"/>
        </a:spcBef>
        <a:spcAft>
          <a:spcPct val="0"/>
        </a:spcAft>
        <a:defRPr sz="4400">
          <a:solidFill>
            <a:schemeClr val="tx1"/>
          </a:solidFill>
          <a:latin typeface="Arial" pitchFamily="34" charset="0"/>
        </a:defRPr>
      </a:lvl6pPr>
      <a:lvl7pPr marL="914400" algn="ctr" rtl="0" fontAlgn="base">
        <a:spcBef>
          <a:spcPct val="0"/>
        </a:spcBef>
        <a:spcAft>
          <a:spcPct val="0"/>
        </a:spcAft>
        <a:defRPr sz="4400">
          <a:solidFill>
            <a:schemeClr val="tx1"/>
          </a:solidFill>
          <a:latin typeface="Arial" pitchFamily="34" charset="0"/>
        </a:defRPr>
      </a:lvl7pPr>
      <a:lvl8pPr marL="1371600" algn="ctr" rtl="0" fontAlgn="base">
        <a:spcBef>
          <a:spcPct val="0"/>
        </a:spcBef>
        <a:spcAft>
          <a:spcPct val="0"/>
        </a:spcAft>
        <a:defRPr sz="4400">
          <a:solidFill>
            <a:schemeClr val="tx1"/>
          </a:solidFill>
          <a:latin typeface="Arial" pitchFamily="34" charset="0"/>
        </a:defRPr>
      </a:lvl8pPr>
      <a:lvl9pPr marL="1828800" algn="ctr" rtl="0" fontAlgn="base">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Font typeface="Arial Unicode MS" pitchFamily="34" charset="-128"/>
        <a:buChar char="•"/>
        <a:defRPr sz="3200" kern="1200">
          <a:solidFill>
            <a:schemeClr val="tx1"/>
          </a:solidFill>
          <a:latin typeface="Arial Unicode MS" pitchFamily="34" charset="-128"/>
          <a:ea typeface="+mn-ea"/>
          <a:cs typeface="+mn-cs"/>
        </a:defRPr>
      </a:lvl1pPr>
      <a:lvl2pPr marL="742950" indent="-285750" algn="l" rtl="0" eaLnBrk="0" fontAlgn="base" hangingPunct="0">
        <a:spcBef>
          <a:spcPct val="20000"/>
        </a:spcBef>
        <a:spcAft>
          <a:spcPct val="0"/>
        </a:spcAft>
        <a:buFont typeface="Arial Unicode MS" pitchFamily="34" charset="-128"/>
        <a:buChar char="–"/>
        <a:defRPr sz="2800" kern="1200">
          <a:solidFill>
            <a:schemeClr val="tx1"/>
          </a:solidFill>
          <a:latin typeface="Arial Unicode MS" pitchFamily="34" charset="-128"/>
          <a:ea typeface="+mn-ea"/>
          <a:cs typeface="+mn-cs"/>
        </a:defRPr>
      </a:lvl2pPr>
      <a:lvl3pPr marL="1143000" indent="-228600" algn="l" rtl="0" eaLnBrk="0" fontAlgn="base" hangingPunct="0">
        <a:spcBef>
          <a:spcPct val="20000"/>
        </a:spcBef>
        <a:spcAft>
          <a:spcPct val="0"/>
        </a:spcAft>
        <a:buFont typeface="Arial Unicode MS" pitchFamily="34" charset="-128"/>
        <a:buChar char="•"/>
        <a:defRPr sz="2400" kern="1200">
          <a:solidFill>
            <a:schemeClr val="tx1"/>
          </a:solidFill>
          <a:latin typeface="Arial Unicode MS" pitchFamily="34" charset="-128"/>
          <a:ea typeface="+mn-ea"/>
          <a:cs typeface="+mn-cs"/>
        </a:defRPr>
      </a:lvl3pPr>
      <a:lvl4pPr marL="1600200" indent="-228600" algn="l" rtl="0" eaLnBrk="0" fontAlgn="base" hangingPunct="0">
        <a:spcBef>
          <a:spcPct val="20000"/>
        </a:spcBef>
        <a:spcAft>
          <a:spcPct val="0"/>
        </a:spcAft>
        <a:buFont typeface="Arial Unicode MS" pitchFamily="34" charset="-128"/>
        <a:buChar char="–"/>
        <a:defRPr sz="2000" kern="1200">
          <a:solidFill>
            <a:schemeClr val="tx1"/>
          </a:solidFill>
          <a:latin typeface="Arial Unicode MS" pitchFamily="34" charset="-128"/>
          <a:ea typeface="+mn-ea"/>
          <a:cs typeface="+mn-cs"/>
        </a:defRPr>
      </a:lvl4pPr>
      <a:lvl5pPr marL="2057400" indent="-228600" algn="l" rtl="0" eaLnBrk="0" fontAlgn="base" hangingPunct="0">
        <a:spcBef>
          <a:spcPct val="20000"/>
        </a:spcBef>
        <a:spcAft>
          <a:spcPct val="0"/>
        </a:spcAft>
        <a:buFont typeface="Arial Unicode MS" pitchFamily="34" charset="-128"/>
        <a:buChar char="»"/>
        <a:defRPr sz="2000" kern="1200">
          <a:solidFill>
            <a:schemeClr val="tx1"/>
          </a:solidFill>
          <a:latin typeface="Arial Unicode MS" pitchFamily="34" charset="-128"/>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C5406589-F093-4D5F-9B0B-CC63AE0D7D1F}" type="datetime1">
              <a:rPr lang="en-US" smtClean="0">
                <a:solidFill>
                  <a:srgbClr val="000000"/>
                </a:solidFill>
                <a:latin typeface="Calibri"/>
                <a:cs typeface="+mn-cs"/>
              </a:rPr>
              <a:pPr>
                <a:defRPr/>
              </a:pPr>
              <a:t>10/28/2014</a:t>
            </a:fld>
            <a:endParaRPr lang="en-US">
              <a:solidFill>
                <a:srgbClr val="000000"/>
              </a:solidFill>
              <a:latin typeface="Calibri"/>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solidFill>
                <a:srgbClr val="000000"/>
              </a:solidFill>
              <a:latin typeface="Calibri"/>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9045098C-E7D1-4629-9807-31C29FEF0D00}" type="slidenum">
              <a:rPr lang="en-US" smtClean="0">
                <a:solidFill>
                  <a:srgbClr val="000000"/>
                </a:solidFill>
                <a:latin typeface="Calibri"/>
                <a:cs typeface="+mn-cs"/>
              </a:rPr>
              <a:pPr>
                <a:defRPr/>
              </a:pPr>
              <a:t>‹#›</a:t>
            </a:fld>
            <a:endParaRPr lang="en-US">
              <a:solidFill>
                <a:srgbClr val="000000"/>
              </a:solidFill>
              <a:latin typeface="Calibri"/>
              <a:cs typeface="+mn-cs"/>
            </a:endParaRPr>
          </a:p>
        </p:txBody>
      </p:sp>
    </p:spTree>
    <p:extLst>
      <p:ext uri="{BB962C8B-B14F-4D97-AF65-F5344CB8AC3E}">
        <p14:creationId xmlns:p14="http://schemas.microsoft.com/office/powerpoint/2010/main" val="1968222206"/>
      </p:ext>
    </p:extLst>
  </p:cSld>
  <p:clrMap bg1="lt1" tx1="dk1" bg2="lt2" tx2="dk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 id="2147483934"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5"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l">
              <a:defRPr sz="1200">
                <a:solidFill>
                  <a:srgbClr val="898989"/>
                </a:solidFill>
              </a:defRPr>
            </a:lvl1pPr>
          </a:lstStyle>
          <a:p>
            <a:pPr>
              <a:defRPr/>
            </a:pPr>
            <a:endParaRPr lang="en-US" b="1">
              <a:latin typeface="Times New Roman" pitchFamily="18" charset="0"/>
              <a:cs typeface="Times New Roman" pitchFamily="18" charset="0"/>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pPr>
              <a:defRPr/>
            </a:pPr>
            <a:endParaRPr lang="en-US" b="1">
              <a:latin typeface="Times New Roman" pitchFamily="18" charset="0"/>
              <a:cs typeface="Times New Roman" pitchFamily="18" charset="0"/>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7D95BA3E-F3C5-42C7-B706-857AE30047FA}" type="slidenum">
              <a:rPr lang="en-US" b="1">
                <a:latin typeface="Times New Roman" pitchFamily="18" charset="0"/>
                <a:cs typeface="Times New Roman" pitchFamily="18" charset="0"/>
              </a:rPr>
              <a:pPr>
                <a:defRPr/>
              </a:pPr>
              <a:t>‹#›</a:t>
            </a:fld>
            <a:endParaRPr lang="en-US" b="1">
              <a:latin typeface="Times New Roman" pitchFamily="18" charset="0"/>
              <a:cs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980" r:id="rId1"/>
    <p:sldLayoutId id="2147483981" r:id="rId2"/>
    <p:sldLayoutId id="2147483982" r:id="rId3"/>
    <p:sldLayoutId id="2147483983" r:id="rId4"/>
    <p:sldLayoutId id="2147483984" r:id="rId5"/>
    <p:sldLayoutId id="2147483985" r:id="rId6"/>
    <p:sldLayoutId id="2147483986" r:id="rId7"/>
    <p:sldLayoutId id="2147483987" r:id="rId8"/>
    <p:sldLayoutId id="2147483988" r:id="rId9"/>
    <p:sldLayoutId id="2147483989" r:id="rId10"/>
    <p:sldLayoutId id="2147483990"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itchFamily="34" charset="0"/>
        </a:defRPr>
      </a:lvl2pPr>
      <a:lvl3pPr algn="ctr" rtl="0" eaLnBrk="0" fontAlgn="base" hangingPunct="0">
        <a:spcBef>
          <a:spcPct val="0"/>
        </a:spcBef>
        <a:spcAft>
          <a:spcPct val="0"/>
        </a:spcAft>
        <a:defRPr sz="4400">
          <a:solidFill>
            <a:schemeClr val="tx1"/>
          </a:solidFill>
          <a:latin typeface="Arial" pitchFamily="34" charset="0"/>
        </a:defRPr>
      </a:lvl3pPr>
      <a:lvl4pPr algn="ctr" rtl="0" eaLnBrk="0" fontAlgn="base" hangingPunct="0">
        <a:spcBef>
          <a:spcPct val="0"/>
        </a:spcBef>
        <a:spcAft>
          <a:spcPct val="0"/>
        </a:spcAft>
        <a:defRPr sz="4400">
          <a:solidFill>
            <a:schemeClr val="tx1"/>
          </a:solidFill>
          <a:latin typeface="Arial" pitchFamily="34" charset="0"/>
        </a:defRPr>
      </a:lvl4pPr>
      <a:lvl5pPr algn="ctr" rtl="0" eaLnBrk="0" fontAlgn="base" hangingPunct="0">
        <a:spcBef>
          <a:spcPct val="0"/>
        </a:spcBef>
        <a:spcAft>
          <a:spcPct val="0"/>
        </a:spcAft>
        <a:defRPr sz="4400">
          <a:solidFill>
            <a:schemeClr val="tx1"/>
          </a:solidFill>
          <a:latin typeface="Arial" pitchFamily="34" charset="0"/>
        </a:defRPr>
      </a:lvl5pPr>
      <a:lvl6pPr marL="457200" algn="ctr" rtl="0" fontAlgn="base">
        <a:spcBef>
          <a:spcPct val="0"/>
        </a:spcBef>
        <a:spcAft>
          <a:spcPct val="0"/>
        </a:spcAft>
        <a:defRPr sz="4400">
          <a:solidFill>
            <a:schemeClr val="tx1"/>
          </a:solidFill>
          <a:latin typeface="Arial" pitchFamily="34" charset="0"/>
        </a:defRPr>
      </a:lvl6pPr>
      <a:lvl7pPr marL="914400" algn="ctr" rtl="0" fontAlgn="base">
        <a:spcBef>
          <a:spcPct val="0"/>
        </a:spcBef>
        <a:spcAft>
          <a:spcPct val="0"/>
        </a:spcAft>
        <a:defRPr sz="4400">
          <a:solidFill>
            <a:schemeClr val="tx1"/>
          </a:solidFill>
          <a:latin typeface="Arial" pitchFamily="34" charset="0"/>
        </a:defRPr>
      </a:lvl7pPr>
      <a:lvl8pPr marL="1371600" algn="ctr" rtl="0" fontAlgn="base">
        <a:spcBef>
          <a:spcPct val="0"/>
        </a:spcBef>
        <a:spcAft>
          <a:spcPct val="0"/>
        </a:spcAft>
        <a:defRPr sz="4400">
          <a:solidFill>
            <a:schemeClr val="tx1"/>
          </a:solidFill>
          <a:latin typeface="Arial" pitchFamily="34" charset="0"/>
        </a:defRPr>
      </a:lvl8pPr>
      <a:lvl9pPr marL="1828800" algn="ctr" rtl="0" fontAlgn="base">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alpha val="25000"/>
          </a:schemeClr>
        </a:solidFill>
        <a:effectLst/>
      </p:bgPr>
    </p:bg>
    <p:spTree>
      <p:nvGrpSpPr>
        <p:cNvPr id="1" name=""/>
        <p:cNvGrpSpPr/>
        <p:nvPr/>
      </p:nvGrpSpPr>
      <p:grpSpPr>
        <a:xfrm>
          <a:off x="0" y="0"/>
          <a:ext cx="0" cy="0"/>
          <a:chOff x="0" y="0"/>
          <a:chExt cx="0" cy="0"/>
        </a:xfrm>
      </p:grpSpPr>
      <p:sp>
        <p:nvSpPr>
          <p:cNvPr id="2" name="Marcador de Posição do Título 1"/>
          <p:cNvSpPr>
            <a:spLocks noGrp="1"/>
          </p:cNvSpPr>
          <p:nvPr>
            <p:ph type="title"/>
          </p:nvPr>
        </p:nvSpPr>
        <p:spPr>
          <a:xfrm>
            <a:off x="457200" y="274638"/>
            <a:ext cx="8229600" cy="1143000"/>
          </a:xfrm>
          <a:prstGeom prst="rect">
            <a:avLst/>
          </a:prstGeom>
        </p:spPr>
        <p:txBody>
          <a:bodyPr vert="horz" lIns="91410" tIns="45706" rIns="91410" bIns="45706" rtlCol="0" anchor="ctr">
            <a:normAutofit/>
          </a:bodyPr>
          <a:lstStyle/>
          <a:p>
            <a:r>
              <a:rPr lang="pt-PT" smtClean="0"/>
              <a:t>Clique para editar o estilo</a:t>
            </a:r>
            <a:endParaRPr lang="pt-PT"/>
          </a:p>
        </p:txBody>
      </p:sp>
      <p:sp>
        <p:nvSpPr>
          <p:cNvPr id="3" name="Marcador de Posição do Texto 2"/>
          <p:cNvSpPr>
            <a:spLocks noGrp="1"/>
          </p:cNvSpPr>
          <p:nvPr>
            <p:ph type="body" idx="1"/>
          </p:nvPr>
        </p:nvSpPr>
        <p:spPr>
          <a:xfrm>
            <a:off x="457200" y="1600203"/>
            <a:ext cx="8229600" cy="4525963"/>
          </a:xfrm>
          <a:prstGeom prst="rect">
            <a:avLst/>
          </a:prstGeom>
        </p:spPr>
        <p:txBody>
          <a:bodyPr vert="horz" lIns="91410" tIns="45706" rIns="91410" bIns="45706" rtlCol="0">
            <a:normAutofit/>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4" name="Marcador de Posição da Data 3"/>
          <p:cNvSpPr>
            <a:spLocks noGrp="1"/>
          </p:cNvSpPr>
          <p:nvPr>
            <p:ph type="dt" sz="half" idx="2"/>
          </p:nvPr>
        </p:nvSpPr>
        <p:spPr>
          <a:xfrm>
            <a:off x="457200" y="6356353"/>
            <a:ext cx="2133600" cy="365125"/>
          </a:xfrm>
          <a:prstGeom prst="rect">
            <a:avLst/>
          </a:prstGeom>
        </p:spPr>
        <p:txBody>
          <a:bodyPr vert="horz" lIns="91410" tIns="45706" rIns="91410" bIns="45706" rtlCol="0" anchor="ctr"/>
          <a:lstStyle>
            <a:lvl1pPr algn="l">
              <a:defRPr sz="1200">
                <a:solidFill>
                  <a:schemeClr val="tx1">
                    <a:tint val="75000"/>
                  </a:schemeClr>
                </a:solidFill>
              </a:defRPr>
            </a:lvl1pPr>
          </a:lstStyle>
          <a:p>
            <a:pPr defTabSz="914116" fontAlgn="auto">
              <a:spcBef>
                <a:spcPts val="0"/>
              </a:spcBef>
              <a:spcAft>
                <a:spcPts val="0"/>
              </a:spcAft>
            </a:pPr>
            <a:fld id="{F107581A-9162-408B-97B1-B0BD02128519}" type="datetimeFigureOut">
              <a:rPr lang="en-GB" smtClean="0">
                <a:solidFill>
                  <a:prstClr val="black">
                    <a:tint val="75000"/>
                  </a:prstClr>
                </a:solidFill>
                <a:latin typeface="Calibri"/>
              </a:rPr>
              <a:pPr defTabSz="914116" fontAlgn="auto">
                <a:spcBef>
                  <a:spcPts val="0"/>
                </a:spcBef>
                <a:spcAft>
                  <a:spcPts val="0"/>
                </a:spcAft>
              </a:pPr>
              <a:t>28/10/2014</a:t>
            </a:fld>
            <a:endParaRPr lang="en-GB">
              <a:solidFill>
                <a:prstClr val="black">
                  <a:tint val="75000"/>
                </a:prstClr>
              </a:solidFill>
              <a:latin typeface="Calibri"/>
            </a:endParaRPr>
          </a:p>
        </p:txBody>
      </p:sp>
      <p:sp>
        <p:nvSpPr>
          <p:cNvPr id="5" name="Marcador de Posição do Rodapé 4"/>
          <p:cNvSpPr>
            <a:spLocks noGrp="1"/>
          </p:cNvSpPr>
          <p:nvPr>
            <p:ph type="ftr" sz="quarter" idx="3"/>
          </p:nvPr>
        </p:nvSpPr>
        <p:spPr>
          <a:xfrm>
            <a:off x="3124200" y="6356353"/>
            <a:ext cx="2895600" cy="365125"/>
          </a:xfrm>
          <a:prstGeom prst="rect">
            <a:avLst/>
          </a:prstGeom>
        </p:spPr>
        <p:txBody>
          <a:bodyPr vert="horz" lIns="91410" tIns="45706" rIns="91410" bIns="45706" rtlCol="0" anchor="ctr"/>
          <a:lstStyle>
            <a:lvl1pPr algn="ctr">
              <a:defRPr sz="1200">
                <a:solidFill>
                  <a:schemeClr val="tx1">
                    <a:tint val="75000"/>
                  </a:schemeClr>
                </a:solidFill>
              </a:defRPr>
            </a:lvl1pPr>
          </a:lstStyle>
          <a:p>
            <a:pPr defTabSz="914116" fontAlgn="auto">
              <a:spcBef>
                <a:spcPts val="0"/>
              </a:spcBef>
              <a:spcAft>
                <a:spcPts val="0"/>
              </a:spcAft>
            </a:pPr>
            <a:endParaRPr lang="en-GB">
              <a:solidFill>
                <a:prstClr val="black">
                  <a:tint val="75000"/>
                </a:prstClr>
              </a:solidFill>
              <a:latin typeface="Calibri"/>
            </a:endParaRPr>
          </a:p>
        </p:txBody>
      </p:sp>
      <p:sp>
        <p:nvSpPr>
          <p:cNvPr id="6" name="Marcador de Posição do Número do Diapositivo 5"/>
          <p:cNvSpPr>
            <a:spLocks noGrp="1"/>
          </p:cNvSpPr>
          <p:nvPr>
            <p:ph type="sldNum" sz="quarter" idx="4"/>
          </p:nvPr>
        </p:nvSpPr>
        <p:spPr>
          <a:xfrm>
            <a:off x="6553200" y="6356353"/>
            <a:ext cx="2133600" cy="365125"/>
          </a:xfrm>
          <a:prstGeom prst="rect">
            <a:avLst/>
          </a:prstGeom>
        </p:spPr>
        <p:txBody>
          <a:bodyPr vert="horz" lIns="91410" tIns="45706" rIns="91410" bIns="45706" rtlCol="0" anchor="ctr"/>
          <a:lstStyle>
            <a:lvl1pPr algn="r">
              <a:defRPr sz="1200">
                <a:solidFill>
                  <a:schemeClr val="tx1">
                    <a:tint val="75000"/>
                  </a:schemeClr>
                </a:solidFill>
              </a:defRPr>
            </a:lvl1pPr>
          </a:lstStyle>
          <a:p>
            <a:pPr defTabSz="914116" fontAlgn="auto">
              <a:spcBef>
                <a:spcPts val="0"/>
              </a:spcBef>
              <a:spcAft>
                <a:spcPts val="0"/>
              </a:spcAft>
            </a:pPr>
            <a:fld id="{789553AA-6B68-49A2-88B6-C0DC29BC1B0E}" type="slidenum">
              <a:rPr lang="en-GB" smtClean="0">
                <a:solidFill>
                  <a:prstClr val="black">
                    <a:tint val="75000"/>
                  </a:prstClr>
                </a:solidFill>
                <a:latin typeface="Calibri"/>
              </a:rPr>
              <a:pPr defTabSz="914116" fontAlgn="auto">
                <a:spcBef>
                  <a:spcPts val="0"/>
                </a:spcBef>
                <a:spcAft>
                  <a:spcPts val="0"/>
                </a:spcAft>
              </a:pPr>
              <a:t>‹#›</a:t>
            </a:fld>
            <a:endParaRPr lang="en-GB">
              <a:solidFill>
                <a:prstClr val="black">
                  <a:tint val="75000"/>
                </a:prstClr>
              </a:solidFill>
              <a:latin typeface="Calibri"/>
            </a:endParaRPr>
          </a:p>
        </p:txBody>
      </p:sp>
    </p:spTree>
    <p:extLst>
      <p:ext uri="{BB962C8B-B14F-4D97-AF65-F5344CB8AC3E}">
        <p14:creationId xmlns:p14="http://schemas.microsoft.com/office/powerpoint/2010/main" val="3165116540"/>
      </p:ext>
    </p:extLst>
  </p:cSld>
  <p:clrMap bg1="lt1" tx1="dk1" bg2="lt2" tx2="dk2" accent1="accent1" accent2="accent2" accent3="accent3" accent4="accent4" accent5="accent5" accent6="accent6" hlink="hlink" folHlink="folHlink"/>
  <p:sldLayoutIdLst>
    <p:sldLayoutId id="2147484017" r:id="rId1"/>
    <p:sldLayoutId id="2147484018" r:id="rId2"/>
    <p:sldLayoutId id="2147484019" r:id="rId3"/>
    <p:sldLayoutId id="2147484020" r:id="rId4"/>
    <p:sldLayoutId id="2147484021" r:id="rId5"/>
    <p:sldLayoutId id="2147484022" r:id="rId6"/>
    <p:sldLayoutId id="2147484023" r:id="rId7"/>
    <p:sldLayoutId id="2147484024" r:id="rId8"/>
    <p:sldLayoutId id="2147484025" r:id="rId9"/>
    <p:sldLayoutId id="2147484026" r:id="rId10"/>
    <p:sldLayoutId id="2147484027" r:id="rId11"/>
  </p:sldLayoutIdLst>
  <p:txStyles>
    <p:titleStyle>
      <a:lvl1pPr algn="ctr" defTabSz="914116" rtl="0" eaLnBrk="1" latinLnBrk="0" hangingPunct="1">
        <a:spcBef>
          <a:spcPct val="0"/>
        </a:spcBef>
        <a:buNone/>
        <a:defRPr sz="4400" kern="1200">
          <a:solidFill>
            <a:schemeClr val="tx1"/>
          </a:solidFill>
          <a:latin typeface="+mj-lt"/>
          <a:ea typeface="+mj-ea"/>
          <a:cs typeface="+mj-cs"/>
        </a:defRPr>
      </a:lvl1pPr>
    </p:titleStyle>
    <p:bodyStyle>
      <a:lvl1pPr marL="342793" indent="-342793" algn="l" defTabSz="914116"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719" indent="-285660" algn="l" defTabSz="914116"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2646" indent="-228529" algn="l" defTabSz="914116"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599702" indent="-228529" algn="l" defTabSz="91411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6760" indent="-228529" algn="l" defTabSz="91411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3818" indent="-228529" algn="l" defTabSz="91411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876" indent="-228529" algn="l" defTabSz="91411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34" indent="-228529" algn="l" defTabSz="91411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91" indent="-228529" algn="l" defTabSz="91411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PT"/>
      </a:defPPr>
      <a:lvl1pPr marL="0" algn="l" defTabSz="914116" rtl="0" eaLnBrk="1" latinLnBrk="0" hangingPunct="1">
        <a:defRPr sz="1800" kern="1200">
          <a:solidFill>
            <a:schemeClr val="tx1"/>
          </a:solidFill>
          <a:latin typeface="+mn-lt"/>
          <a:ea typeface="+mn-ea"/>
          <a:cs typeface="+mn-cs"/>
        </a:defRPr>
      </a:lvl1pPr>
      <a:lvl2pPr marL="457059" algn="l" defTabSz="914116" rtl="0" eaLnBrk="1" latinLnBrk="0" hangingPunct="1">
        <a:defRPr sz="1800" kern="1200">
          <a:solidFill>
            <a:schemeClr val="tx1"/>
          </a:solidFill>
          <a:latin typeface="+mn-lt"/>
          <a:ea typeface="+mn-ea"/>
          <a:cs typeface="+mn-cs"/>
        </a:defRPr>
      </a:lvl2pPr>
      <a:lvl3pPr marL="914116" algn="l" defTabSz="914116" rtl="0" eaLnBrk="1" latinLnBrk="0" hangingPunct="1">
        <a:defRPr sz="1800" kern="1200">
          <a:solidFill>
            <a:schemeClr val="tx1"/>
          </a:solidFill>
          <a:latin typeface="+mn-lt"/>
          <a:ea typeface="+mn-ea"/>
          <a:cs typeface="+mn-cs"/>
        </a:defRPr>
      </a:lvl3pPr>
      <a:lvl4pPr marL="1371174" algn="l" defTabSz="914116" rtl="0" eaLnBrk="1" latinLnBrk="0" hangingPunct="1">
        <a:defRPr sz="1800" kern="1200">
          <a:solidFill>
            <a:schemeClr val="tx1"/>
          </a:solidFill>
          <a:latin typeface="+mn-lt"/>
          <a:ea typeface="+mn-ea"/>
          <a:cs typeface="+mn-cs"/>
        </a:defRPr>
      </a:lvl4pPr>
      <a:lvl5pPr marL="1828231" algn="l" defTabSz="914116" rtl="0" eaLnBrk="1" latinLnBrk="0" hangingPunct="1">
        <a:defRPr sz="1800" kern="1200">
          <a:solidFill>
            <a:schemeClr val="tx1"/>
          </a:solidFill>
          <a:latin typeface="+mn-lt"/>
          <a:ea typeface="+mn-ea"/>
          <a:cs typeface="+mn-cs"/>
        </a:defRPr>
      </a:lvl5pPr>
      <a:lvl6pPr marL="2285289" algn="l" defTabSz="914116" rtl="0" eaLnBrk="1" latinLnBrk="0" hangingPunct="1">
        <a:defRPr sz="1800" kern="1200">
          <a:solidFill>
            <a:schemeClr val="tx1"/>
          </a:solidFill>
          <a:latin typeface="+mn-lt"/>
          <a:ea typeface="+mn-ea"/>
          <a:cs typeface="+mn-cs"/>
        </a:defRPr>
      </a:lvl6pPr>
      <a:lvl7pPr marL="2742346" algn="l" defTabSz="914116" rtl="0" eaLnBrk="1" latinLnBrk="0" hangingPunct="1">
        <a:defRPr sz="1800" kern="1200">
          <a:solidFill>
            <a:schemeClr val="tx1"/>
          </a:solidFill>
          <a:latin typeface="+mn-lt"/>
          <a:ea typeface="+mn-ea"/>
          <a:cs typeface="+mn-cs"/>
        </a:defRPr>
      </a:lvl7pPr>
      <a:lvl8pPr marL="3199404" algn="l" defTabSz="914116" rtl="0" eaLnBrk="1" latinLnBrk="0" hangingPunct="1">
        <a:defRPr sz="1800" kern="1200">
          <a:solidFill>
            <a:schemeClr val="tx1"/>
          </a:solidFill>
          <a:latin typeface="+mn-lt"/>
          <a:ea typeface="+mn-ea"/>
          <a:cs typeface="+mn-cs"/>
        </a:defRPr>
      </a:lvl8pPr>
      <a:lvl9pPr marL="3656462" algn="l" defTabSz="914116"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bwMode="ltGray">
      <p:bgPr>
        <a:solidFill>
          <a:schemeClr val="tx1"/>
        </a:solidFill>
        <a:effectLst/>
      </p:bgPr>
    </p:bg>
    <p:spTree>
      <p:nvGrpSpPr>
        <p:cNvPr id="1" name=""/>
        <p:cNvGrpSpPr/>
        <p:nvPr/>
      </p:nvGrpSpPr>
      <p:grpSpPr>
        <a:xfrm>
          <a:off x="0" y="0"/>
          <a:ext cx="0" cy="0"/>
          <a:chOff x="0" y="0"/>
          <a:chExt cx="0" cy="0"/>
        </a:xfrm>
      </p:grpSpPr>
      <p:sp>
        <p:nvSpPr>
          <p:cNvPr id="5122" name="Rectangle 3"/>
          <p:cNvSpPr>
            <a:spLocks noGrp="1" noChangeArrowheads="1"/>
          </p:cNvSpPr>
          <p:nvPr>
            <p:ph type="title"/>
          </p:nvPr>
        </p:nvSpPr>
        <p:spPr bwMode="auto">
          <a:xfrm>
            <a:off x="407988" y="76200"/>
            <a:ext cx="8328025" cy="10668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smtClean="0"/>
              <a:t>Click to edit Master title style</a:t>
            </a:r>
          </a:p>
        </p:txBody>
      </p:sp>
      <p:sp>
        <p:nvSpPr>
          <p:cNvPr id="5123" name="Rectangle 4"/>
          <p:cNvSpPr>
            <a:spLocks noGrp="1" noChangeArrowheads="1"/>
          </p:cNvSpPr>
          <p:nvPr>
            <p:ph type="body" idx="1"/>
          </p:nvPr>
        </p:nvSpPr>
        <p:spPr bwMode="auto">
          <a:xfrm>
            <a:off x="407988" y="1312863"/>
            <a:ext cx="8328025"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Rectangle 8"/>
          <p:cNvSpPr>
            <a:spLocks noGrp="1" noChangeArrowheads="1"/>
          </p:cNvSpPr>
          <p:nvPr>
            <p:ph type="sldNum" sz="quarter" idx="4"/>
          </p:nvPr>
        </p:nvSpPr>
        <p:spPr bwMode="auto">
          <a:xfrm>
            <a:off x="6984224" y="6527800"/>
            <a:ext cx="2133600" cy="33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000">
                <a:solidFill>
                  <a:srgbClr val="000000"/>
                </a:solidFill>
                <a:latin typeface="Arial" charset="0"/>
                <a:ea typeface="+mn-ea"/>
                <a:cs typeface="+mn-cs"/>
              </a:defRPr>
            </a:lvl1pPr>
          </a:lstStyle>
          <a:p>
            <a:pPr>
              <a:defRPr/>
            </a:pPr>
            <a:fld id="{515D9E09-FDFA-41DD-8926-D34675728D09}" type="slidenum">
              <a:rPr lang="en-US" b="1" smtClean="0"/>
              <a:pPr>
                <a:defRPr/>
              </a:pPr>
              <a:t>‹#›</a:t>
            </a:fld>
            <a:endParaRPr lang="en-US" b="1" dirty="0"/>
          </a:p>
        </p:txBody>
      </p:sp>
    </p:spTree>
    <p:extLst>
      <p:ext uri="{BB962C8B-B14F-4D97-AF65-F5344CB8AC3E}">
        <p14:creationId xmlns:p14="http://schemas.microsoft.com/office/powerpoint/2010/main" val="1102236248"/>
      </p:ext>
    </p:extLst>
  </p:cSld>
  <p:clrMap bg1="dk2" tx1="lt1" bg2="dk1" tx2="lt2" accent1="accent1" accent2="accent2" accent3="accent3" accent4="accent4" accent5="accent5" accent6="accent6" hlink="hlink" folHlink="folHlink"/>
  <p:sldLayoutIdLst>
    <p:sldLayoutId id="2147484029" r:id="rId1"/>
    <p:sldLayoutId id="2147484030" r:id="rId2"/>
    <p:sldLayoutId id="2147484031" r:id="rId3"/>
    <p:sldLayoutId id="2147484032" r:id="rId4"/>
    <p:sldLayoutId id="2147484033" r:id="rId5"/>
    <p:sldLayoutId id="2147484034" r:id="rId6"/>
  </p:sldLayoutIdLst>
  <p:timing>
    <p:tnLst>
      <p:par>
        <p:cTn id="1" dur="indefinite" restart="never" nodeType="tmRoot"/>
      </p:par>
    </p:tnLst>
  </p:timing>
  <p:hf hdr="0" ftr="0" dt="0"/>
  <p:txStyles>
    <p:titleStyle>
      <a:lvl1pPr algn="l" rtl="0" eaLnBrk="0" fontAlgn="base" hangingPunct="0">
        <a:spcBef>
          <a:spcPct val="0"/>
        </a:spcBef>
        <a:spcAft>
          <a:spcPct val="0"/>
        </a:spcAft>
        <a:defRPr sz="3200" b="1">
          <a:solidFill>
            <a:schemeClr val="bg1">
              <a:lumMod val="75000"/>
            </a:schemeClr>
          </a:solidFill>
          <a:latin typeface="+mj-lt"/>
          <a:ea typeface="ＭＳ Ｐゴシック" charset="-128"/>
          <a:cs typeface="+mj-cs"/>
        </a:defRPr>
      </a:lvl1pPr>
      <a:lvl2pPr algn="l" rtl="0" eaLnBrk="0" fontAlgn="base" hangingPunct="0">
        <a:spcBef>
          <a:spcPct val="0"/>
        </a:spcBef>
        <a:spcAft>
          <a:spcPct val="0"/>
        </a:spcAft>
        <a:defRPr sz="3200" b="1">
          <a:solidFill>
            <a:schemeClr val="folHlink"/>
          </a:solidFill>
          <a:latin typeface="Arial" charset="0"/>
          <a:ea typeface="ＭＳ Ｐゴシック" charset="-128"/>
        </a:defRPr>
      </a:lvl2pPr>
      <a:lvl3pPr algn="l" rtl="0" eaLnBrk="0" fontAlgn="base" hangingPunct="0">
        <a:spcBef>
          <a:spcPct val="0"/>
        </a:spcBef>
        <a:spcAft>
          <a:spcPct val="0"/>
        </a:spcAft>
        <a:defRPr sz="3200" b="1">
          <a:solidFill>
            <a:schemeClr val="folHlink"/>
          </a:solidFill>
          <a:latin typeface="Arial" charset="0"/>
          <a:ea typeface="ＭＳ Ｐゴシック" charset="-128"/>
        </a:defRPr>
      </a:lvl3pPr>
      <a:lvl4pPr algn="l" rtl="0" eaLnBrk="0" fontAlgn="base" hangingPunct="0">
        <a:spcBef>
          <a:spcPct val="0"/>
        </a:spcBef>
        <a:spcAft>
          <a:spcPct val="0"/>
        </a:spcAft>
        <a:defRPr sz="3200" b="1">
          <a:solidFill>
            <a:schemeClr val="folHlink"/>
          </a:solidFill>
          <a:latin typeface="Arial" charset="0"/>
          <a:ea typeface="ＭＳ Ｐゴシック" charset="-128"/>
        </a:defRPr>
      </a:lvl4pPr>
      <a:lvl5pPr algn="l" rtl="0" eaLnBrk="0" fontAlgn="base" hangingPunct="0">
        <a:spcBef>
          <a:spcPct val="0"/>
        </a:spcBef>
        <a:spcAft>
          <a:spcPct val="0"/>
        </a:spcAft>
        <a:defRPr sz="3200" b="1">
          <a:solidFill>
            <a:schemeClr val="folHlink"/>
          </a:solidFill>
          <a:latin typeface="Arial" charset="0"/>
          <a:ea typeface="ＭＳ Ｐゴシック" charset="-128"/>
        </a:defRPr>
      </a:lvl5pPr>
      <a:lvl6pPr marL="457200" algn="l" rtl="0" fontAlgn="base">
        <a:spcBef>
          <a:spcPct val="0"/>
        </a:spcBef>
        <a:spcAft>
          <a:spcPct val="0"/>
        </a:spcAft>
        <a:defRPr sz="3200" b="1">
          <a:solidFill>
            <a:schemeClr val="folHlink"/>
          </a:solidFill>
          <a:latin typeface="Arial" charset="0"/>
          <a:ea typeface="ＭＳ Ｐゴシック" charset="-128"/>
        </a:defRPr>
      </a:lvl6pPr>
      <a:lvl7pPr marL="914400" algn="l" rtl="0" fontAlgn="base">
        <a:spcBef>
          <a:spcPct val="0"/>
        </a:spcBef>
        <a:spcAft>
          <a:spcPct val="0"/>
        </a:spcAft>
        <a:defRPr sz="3200" b="1">
          <a:solidFill>
            <a:schemeClr val="folHlink"/>
          </a:solidFill>
          <a:latin typeface="Arial" charset="0"/>
          <a:ea typeface="ＭＳ Ｐゴシック" charset="-128"/>
        </a:defRPr>
      </a:lvl7pPr>
      <a:lvl8pPr marL="1371600" algn="l" rtl="0" fontAlgn="base">
        <a:spcBef>
          <a:spcPct val="0"/>
        </a:spcBef>
        <a:spcAft>
          <a:spcPct val="0"/>
        </a:spcAft>
        <a:defRPr sz="3200" b="1">
          <a:solidFill>
            <a:schemeClr val="folHlink"/>
          </a:solidFill>
          <a:latin typeface="Arial" charset="0"/>
          <a:ea typeface="ＭＳ Ｐゴシック" charset="-128"/>
        </a:defRPr>
      </a:lvl8pPr>
      <a:lvl9pPr marL="1828800" algn="l" rtl="0" fontAlgn="base">
        <a:spcBef>
          <a:spcPct val="0"/>
        </a:spcBef>
        <a:spcAft>
          <a:spcPct val="0"/>
        </a:spcAft>
        <a:defRPr sz="3200" b="1">
          <a:solidFill>
            <a:schemeClr val="folHlink"/>
          </a:solidFill>
          <a:latin typeface="Arial" charset="0"/>
          <a:ea typeface="ＭＳ Ｐゴシック" charset="-128"/>
        </a:defRPr>
      </a:lvl9pPr>
    </p:titleStyle>
    <p:bodyStyle>
      <a:lvl1pPr marL="228600" indent="-228600" algn="l" rtl="0" eaLnBrk="0" fontAlgn="base" hangingPunct="0">
        <a:spcBef>
          <a:spcPct val="30000"/>
        </a:spcBef>
        <a:spcAft>
          <a:spcPct val="0"/>
        </a:spcAft>
        <a:buClr>
          <a:srgbClr val="F15A29"/>
        </a:buClr>
        <a:buChar char="•"/>
        <a:defRPr sz="2800" b="1">
          <a:solidFill>
            <a:srgbClr val="000000"/>
          </a:solidFill>
          <a:latin typeface="+mn-lt"/>
          <a:ea typeface="ＭＳ Ｐゴシック" charset="-128"/>
          <a:cs typeface="+mn-cs"/>
        </a:defRPr>
      </a:lvl1pPr>
      <a:lvl2pPr marL="628650" indent="-285750" algn="l" rtl="0" eaLnBrk="0" fontAlgn="base" hangingPunct="0">
        <a:spcBef>
          <a:spcPct val="30000"/>
        </a:spcBef>
        <a:spcAft>
          <a:spcPct val="0"/>
        </a:spcAft>
        <a:buClr>
          <a:srgbClr val="F15A29"/>
        </a:buClr>
        <a:buChar char="–"/>
        <a:defRPr sz="2600" b="1">
          <a:solidFill>
            <a:srgbClr val="000000"/>
          </a:solidFill>
          <a:latin typeface="+mn-lt"/>
          <a:ea typeface="ＭＳ Ｐゴシック" charset="-128"/>
        </a:defRPr>
      </a:lvl2pPr>
      <a:lvl3pPr marL="971550" indent="-228600" algn="l" rtl="0" eaLnBrk="0" fontAlgn="base" hangingPunct="0">
        <a:spcBef>
          <a:spcPct val="30000"/>
        </a:spcBef>
        <a:spcAft>
          <a:spcPct val="0"/>
        </a:spcAft>
        <a:buClr>
          <a:srgbClr val="F15A29"/>
        </a:buClr>
        <a:buChar char="•"/>
        <a:defRPr sz="2400" b="1">
          <a:solidFill>
            <a:srgbClr val="000000"/>
          </a:solidFill>
          <a:latin typeface="+mn-lt"/>
          <a:ea typeface="ＭＳ Ｐゴシック" charset="-128"/>
        </a:defRPr>
      </a:lvl3pPr>
      <a:lvl4pPr marL="1314450" indent="-228600" algn="l" rtl="0" eaLnBrk="0" fontAlgn="base" hangingPunct="0">
        <a:spcBef>
          <a:spcPct val="30000"/>
        </a:spcBef>
        <a:spcAft>
          <a:spcPct val="0"/>
        </a:spcAft>
        <a:buClr>
          <a:srgbClr val="F15A29"/>
        </a:buClr>
        <a:buChar char="–"/>
        <a:defRPr sz="2200" b="1">
          <a:solidFill>
            <a:srgbClr val="000000"/>
          </a:solidFill>
          <a:latin typeface="+mn-lt"/>
          <a:ea typeface="ＭＳ Ｐゴシック" charset="-128"/>
        </a:defRPr>
      </a:lvl4pPr>
      <a:lvl5pPr marL="1657350" indent="-228600" algn="l" rtl="0" eaLnBrk="0" fontAlgn="base" hangingPunct="0">
        <a:spcBef>
          <a:spcPct val="30000"/>
        </a:spcBef>
        <a:spcAft>
          <a:spcPct val="0"/>
        </a:spcAft>
        <a:buClr>
          <a:srgbClr val="F15A29"/>
        </a:buClr>
        <a:buChar char="•"/>
        <a:defRPr sz="2000" b="1">
          <a:solidFill>
            <a:srgbClr val="000000"/>
          </a:solidFill>
          <a:latin typeface="+mn-lt"/>
          <a:ea typeface="ＭＳ Ｐゴシック" charset="-128"/>
        </a:defRPr>
      </a:lvl5pPr>
      <a:lvl6pPr marL="2114550" indent="-228600" algn="l" rtl="0" fontAlgn="base">
        <a:spcBef>
          <a:spcPct val="30000"/>
        </a:spcBef>
        <a:spcAft>
          <a:spcPct val="0"/>
        </a:spcAft>
        <a:buClr>
          <a:schemeClr val="folHlink"/>
        </a:buClr>
        <a:buChar char="•"/>
        <a:defRPr sz="2000" b="1">
          <a:solidFill>
            <a:schemeClr val="tx1"/>
          </a:solidFill>
          <a:latin typeface="+mn-lt"/>
          <a:ea typeface="+mn-ea"/>
        </a:defRPr>
      </a:lvl6pPr>
      <a:lvl7pPr marL="2571750" indent="-228600" algn="l" rtl="0" fontAlgn="base">
        <a:spcBef>
          <a:spcPct val="30000"/>
        </a:spcBef>
        <a:spcAft>
          <a:spcPct val="0"/>
        </a:spcAft>
        <a:buClr>
          <a:schemeClr val="folHlink"/>
        </a:buClr>
        <a:buChar char="•"/>
        <a:defRPr sz="2000" b="1">
          <a:solidFill>
            <a:schemeClr val="tx1"/>
          </a:solidFill>
          <a:latin typeface="+mn-lt"/>
          <a:ea typeface="+mn-ea"/>
        </a:defRPr>
      </a:lvl7pPr>
      <a:lvl8pPr marL="3028950" indent="-228600" algn="l" rtl="0" fontAlgn="base">
        <a:spcBef>
          <a:spcPct val="30000"/>
        </a:spcBef>
        <a:spcAft>
          <a:spcPct val="0"/>
        </a:spcAft>
        <a:buClr>
          <a:schemeClr val="folHlink"/>
        </a:buClr>
        <a:buChar char="•"/>
        <a:defRPr sz="2000" b="1">
          <a:solidFill>
            <a:schemeClr val="tx1"/>
          </a:solidFill>
          <a:latin typeface="+mn-lt"/>
          <a:ea typeface="+mn-ea"/>
        </a:defRPr>
      </a:lvl8pPr>
      <a:lvl9pPr marL="3486150" indent="-228600" algn="l" rtl="0" fontAlgn="base">
        <a:spcBef>
          <a:spcPct val="30000"/>
        </a:spcBef>
        <a:spcAft>
          <a:spcPct val="0"/>
        </a:spcAft>
        <a:buClr>
          <a:schemeClr val="folHlink"/>
        </a:buClr>
        <a:buChar char="•"/>
        <a:defRPr sz="2000" b="1">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alpha val="25000"/>
          </a:schemeClr>
        </a:solidFill>
        <a:effectLst/>
      </p:bgPr>
    </p:bg>
    <p:spTree>
      <p:nvGrpSpPr>
        <p:cNvPr id="1" name=""/>
        <p:cNvGrpSpPr/>
        <p:nvPr/>
      </p:nvGrpSpPr>
      <p:grpSpPr>
        <a:xfrm>
          <a:off x="0" y="0"/>
          <a:ext cx="0" cy="0"/>
          <a:chOff x="0" y="0"/>
          <a:chExt cx="0" cy="0"/>
        </a:xfrm>
      </p:grpSpPr>
      <p:sp>
        <p:nvSpPr>
          <p:cNvPr id="2" name="Marcador de Posição do Título 1"/>
          <p:cNvSpPr>
            <a:spLocks noGrp="1"/>
          </p:cNvSpPr>
          <p:nvPr>
            <p:ph type="title"/>
          </p:nvPr>
        </p:nvSpPr>
        <p:spPr>
          <a:xfrm>
            <a:off x="457200" y="274638"/>
            <a:ext cx="8229600" cy="1143000"/>
          </a:xfrm>
          <a:prstGeom prst="rect">
            <a:avLst/>
          </a:prstGeom>
        </p:spPr>
        <p:txBody>
          <a:bodyPr vert="horz" lIns="91410" tIns="45706" rIns="91410" bIns="45706" rtlCol="0" anchor="ctr">
            <a:normAutofit/>
          </a:bodyPr>
          <a:lstStyle/>
          <a:p>
            <a:r>
              <a:rPr lang="pt-PT" smtClean="0"/>
              <a:t>Clique para editar o estilo</a:t>
            </a:r>
            <a:endParaRPr lang="pt-PT"/>
          </a:p>
        </p:txBody>
      </p:sp>
      <p:sp>
        <p:nvSpPr>
          <p:cNvPr id="3" name="Marcador de Posição do Texto 2"/>
          <p:cNvSpPr>
            <a:spLocks noGrp="1"/>
          </p:cNvSpPr>
          <p:nvPr>
            <p:ph type="body" idx="1"/>
          </p:nvPr>
        </p:nvSpPr>
        <p:spPr>
          <a:xfrm>
            <a:off x="457200" y="1600203"/>
            <a:ext cx="8229600" cy="4525963"/>
          </a:xfrm>
          <a:prstGeom prst="rect">
            <a:avLst/>
          </a:prstGeom>
        </p:spPr>
        <p:txBody>
          <a:bodyPr vert="horz" lIns="91410" tIns="45706" rIns="91410" bIns="45706" rtlCol="0">
            <a:normAutofit/>
          </a:bodyPr>
          <a:lstStyle/>
          <a:p>
            <a:pPr lvl="0"/>
            <a:r>
              <a:rPr lang="pt-PT" smtClean="0"/>
              <a:t>Clique para editar os estilos</a:t>
            </a:r>
          </a:p>
          <a:p>
            <a:pPr lvl="1"/>
            <a:r>
              <a:rPr lang="pt-PT" smtClean="0"/>
              <a:t>Segundo nível</a:t>
            </a:r>
          </a:p>
          <a:p>
            <a:pPr lvl="2"/>
            <a:r>
              <a:rPr lang="pt-PT" smtClean="0"/>
              <a:t>Terceiro nível</a:t>
            </a:r>
          </a:p>
          <a:p>
            <a:pPr lvl="3"/>
            <a:r>
              <a:rPr lang="pt-PT" smtClean="0"/>
              <a:t>Quarto nível</a:t>
            </a:r>
          </a:p>
          <a:p>
            <a:pPr lvl="4"/>
            <a:r>
              <a:rPr lang="pt-PT" smtClean="0"/>
              <a:t>Quinto nível</a:t>
            </a:r>
            <a:endParaRPr lang="pt-PT"/>
          </a:p>
        </p:txBody>
      </p:sp>
      <p:sp>
        <p:nvSpPr>
          <p:cNvPr id="4" name="Marcador de Posição da Data 3"/>
          <p:cNvSpPr>
            <a:spLocks noGrp="1"/>
          </p:cNvSpPr>
          <p:nvPr>
            <p:ph type="dt" sz="half" idx="2"/>
          </p:nvPr>
        </p:nvSpPr>
        <p:spPr>
          <a:xfrm>
            <a:off x="457200" y="6356353"/>
            <a:ext cx="2133600" cy="365125"/>
          </a:xfrm>
          <a:prstGeom prst="rect">
            <a:avLst/>
          </a:prstGeom>
        </p:spPr>
        <p:txBody>
          <a:bodyPr vert="horz" lIns="91410" tIns="45706" rIns="91410" bIns="45706" rtlCol="0" anchor="ctr"/>
          <a:lstStyle>
            <a:lvl1pPr algn="l">
              <a:defRPr sz="1200">
                <a:solidFill>
                  <a:schemeClr val="tx1">
                    <a:tint val="75000"/>
                  </a:schemeClr>
                </a:solidFill>
              </a:defRPr>
            </a:lvl1pPr>
          </a:lstStyle>
          <a:p>
            <a:pPr defTabSz="914116" fontAlgn="auto">
              <a:spcBef>
                <a:spcPts val="0"/>
              </a:spcBef>
              <a:spcAft>
                <a:spcPts val="0"/>
              </a:spcAft>
            </a:pPr>
            <a:fld id="{F107581A-9162-408B-97B1-B0BD02128519}" type="datetimeFigureOut">
              <a:rPr lang="en-GB" smtClean="0">
                <a:solidFill>
                  <a:prstClr val="black">
                    <a:tint val="75000"/>
                  </a:prstClr>
                </a:solidFill>
                <a:latin typeface="Calibri"/>
              </a:rPr>
              <a:pPr defTabSz="914116" fontAlgn="auto">
                <a:spcBef>
                  <a:spcPts val="0"/>
                </a:spcBef>
                <a:spcAft>
                  <a:spcPts val="0"/>
                </a:spcAft>
              </a:pPr>
              <a:t>28/10/2014</a:t>
            </a:fld>
            <a:endParaRPr lang="en-GB">
              <a:solidFill>
                <a:prstClr val="black">
                  <a:tint val="75000"/>
                </a:prstClr>
              </a:solidFill>
              <a:latin typeface="Calibri"/>
            </a:endParaRPr>
          </a:p>
        </p:txBody>
      </p:sp>
      <p:sp>
        <p:nvSpPr>
          <p:cNvPr id="5" name="Marcador de Posição do Rodapé 4"/>
          <p:cNvSpPr>
            <a:spLocks noGrp="1"/>
          </p:cNvSpPr>
          <p:nvPr>
            <p:ph type="ftr" sz="quarter" idx="3"/>
          </p:nvPr>
        </p:nvSpPr>
        <p:spPr>
          <a:xfrm>
            <a:off x="3124200" y="6356353"/>
            <a:ext cx="2895600" cy="365125"/>
          </a:xfrm>
          <a:prstGeom prst="rect">
            <a:avLst/>
          </a:prstGeom>
        </p:spPr>
        <p:txBody>
          <a:bodyPr vert="horz" lIns="91410" tIns="45706" rIns="91410" bIns="45706" rtlCol="0" anchor="ctr"/>
          <a:lstStyle>
            <a:lvl1pPr algn="ctr">
              <a:defRPr sz="1200">
                <a:solidFill>
                  <a:schemeClr val="tx1">
                    <a:tint val="75000"/>
                  </a:schemeClr>
                </a:solidFill>
              </a:defRPr>
            </a:lvl1pPr>
          </a:lstStyle>
          <a:p>
            <a:pPr defTabSz="914116" fontAlgn="auto">
              <a:spcBef>
                <a:spcPts val="0"/>
              </a:spcBef>
              <a:spcAft>
                <a:spcPts val="0"/>
              </a:spcAft>
            </a:pPr>
            <a:endParaRPr lang="en-GB">
              <a:solidFill>
                <a:prstClr val="black">
                  <a:tint val="75000"/>
                </a:prstClr>
              </a:solidFill>
              <a:latin typeface="Calibri"/>
            </a:endParaRPr>
          </a:p>
        </p:txBody>
      </p:sp>
      <p:sp>
        <p:nvSpPr>
          <p:cNvPr id="6" name="Marcador de Posição do Número do Diapositivo 5"/>
          <p:cNvSpPr>
            <a:spLocks noGrp="1"/>
          </p:cNvSpPr>
          <p:nvPr>
            <p:ph type="sldNum" sz="quarter" idx="4"/>
          </p:nvPr>
        </p:nvSpPr>
        <p:spPr>
          <a:xfrm>
            <a:off x="6553200" y="6356353"/>
            <a:ext cx="2133600" cy="365125"/>
          </a:xfrm>
          <a:prstGeom prst="rect">
            <a:avLst/>
          </a:prstGeom>
        </p:spPr>
        <p:txBody>
          <a:bodyPr vert="horz" lIns="91410" tIns="45706" rIns="91410" bIns="45706" rtlCol="0" anchor="ctr"/>
          <a:lstStyle>
            <a:lvl1pPr algn="r">
              <a:defRPr sz="1200">
                <a:solidFill>
                  <a:schemeClr val="tx1">
                    <a:tint val="75000"/>
                  </a:schemeClr>
                </a:solidFill>
              </a:defRPr>
            </a:lvl1pPr>
          </a:lstStyle>
          <a:p>
            <a:pPr defTabSz="914116" fontAlgn="auto">
              <a:spcBef>
                <a:spcPts val="0"/>
              </a:spcBef>
              <a:spcAft>
                <a:spcPts val="0"/>
              </a:spcAft>
            </a:pPr>
            <a:fld id="{789553AA-6B68-49A2-88B6-C0DC29BC1B0E}" type="slidenum">
              <a:rPr lang="en-GB" smtClean="0">
                <a:solidFill>
                  <a:prstClr val="black">
                    <a:tint val="75000"/>
                  </a:prstClr>
                </a:solidFill>
                <a:latin typeface="Calibri"/>
              </a:rPr>
              <a:pPr defTabSz="914116" fontAlgn="auto">
                <a:spcBef>
                  <a:spcPts val="0"/>
                </a:spcBef>
                <a:spcAft>
                  <a:spcPts val="0"/>
                </a:spcAft>
              </a:pPr>
              <a:t>‹#›</a:t>
            </a:fld>
            <a:endParaRPr lang="en-GB">
              <a:solidFill>
                <a:prstClr val="black">
                  <a:tint val="75000"/>
                </a:prstClr>
              </a:solidFill>
              <a:latin typeface="Calibri"/>
            </a:endParaRPr>
          </a:p>
        </p:txBody>
      </p:sp>
    </p:spTree>
    <p:extLst>
      <p:ext uri="{BB962C8B-B14F-4D97-AF65-F5344CB8AC3E}">
        <p14:creationId xmlns:p14="http://schemas.microsoft.com/office/powerpoint/2010/main" val="76336233"/>
      </p:ext>
    </p:extLst>
  </p:cSld>
  <p:clrMap bg1="lt1" tx1="dk1" bg2="lt2" tx2="dk2" accent1="accent1" accent2="accent2" accent3="accent3" accent4="accent4" accent5="accent5" accent6="accent6" hlink="hlink" folHlink="folHlink"/>
  <p:sldLayoutIdLst>
    <p:sldLayoutId id="2147484036" r:id="rId1"/>
    <p:sldLayoutId id="2147484037" r:id="rId2"/>
    <p:sldLayoutId id="2147484038" r:id="rId3"/>
    <p:sldLayoutId id="2147484039" r:id="rId4"/>
    <p:sldLayoutId id="2147484040" r:id="rId5"/>
    <p:sldLayoutId id="2147484041" r:id="rId6"/>
    <p:sldLayoutId id="2147484042" r:id="rId7"/>
    <p:sldLayoutId id="2147484043" r:id="rId8"/>
    <p:sldLayoutId id="2147484044" r:id="rId9"/>
    <p:sldLayoutId id="2147484045" r:id="rId10"/>
    <p:sldLayoutId id="2147484046" r:id="rId11"/>
  </p:sldLayoutIdLst>
  <p:txStyles>
    <p:titleStyle>
      <a:lvl1pPr algn="ctr" defTabSz="914116" rtl="0" eaLnBrk="1" latinLnBrk="0" hangingPunct="1">
        <a:spcBef>
          <a:spcPct val="0"/>
        </a:spcBef>
        <a:buNone/>
        <a:defRPr sz="4400" kern="1200">
          <a:solidFill>
            <a:schemeClr val="tx1"/>
          </a:solidFill>
          <a:latin typeface="+mj-lt"/>
          <a:ea typeface="+mj-ea"/>
          <a:cs typeface="+mj-cs"/>
        </a:defRPr>
      </a:lvl1pPr>
    </p:titleStyle>
    <p:bodyStyle>
      <a:lvl1pPr marL="342793" indent="-342793" algn="l" defTabSz="914116"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719" indent="-285660" algn="l" defTabSz="914116"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2646" indent="-228529" algn="l" defTabSz="914116"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599702" indent="-228529" algn="l" defTabSz="91411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6760" indent="-228529" algn="l" defTabSz="91411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3818" indent="-228529" algn="l" defTabSz="91411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0876" indent="-228529" algn="l" defTabSz="91411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934" indent="-228529" algn="l" defTabSz="91411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91" indent="-228529" algn="l" defTabSz="91411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PT"/>
      </a:defPPr>
      <a:lvl1pPr marL="0" algn="l" defTabSz="914116" rtl="0" eaLnBrk="1" latinLnBrk="0" hangingPunct="1">
        <a:defRPr sz="1800" kern="1200">
          <a:solidFill>
            <a:schemeClr val="tx1"/>
          </a:solidFill>
          <a:latin typeface="+mn-lt"/>
          <a:ea typeface="+mn-ea"/>
          <a:cs typeface="+mn-cs"/>
        </a:defRPr>
      </a:lvl1pPr>
      <a:lvl2pPr marL="457059" algn="l" defTabSz="914116" rtl="0" eaLnBrk="1" latinLnBrk="0" hangingPunct="1">
        <a:defRPr sz="1800" kern="1200">
          <a:solidFill>
            <a:schemeClr val="tx1"/>
          </a:solidFill>
          <a:latin typeface="+mn-lt"/>
          <a:ea typeface="+mn-ea"/>
          <a:cs typeface="+mn-cs"/>
        </a:defRPr>
      </a:lvl2pPr>
      <a:lvl3pPr marL="914116" algn="l" defTabSz="914116" rtl="0" eaLnBrk="1" latinLnBrk="0" hangingPunct="1">
        <a:defRPr sz="1800" kern="1200">
          <a:solidFill>
            <a:schemeClr val="tx1"/>
          </a:solidFill>
          <a:latin typeface="+mn-lt"/>
          <a:ea typeface="+mn-ea"/>
          <a:cs typeface="+mn-cs"/>
        </a:defRPr>
      </a:lvl3pPr>
      <a:lvl4pPr marL="1371174" algn="l" defTabSz="914116" rtl="0" eaLnBrk="1" latinLnBrk="0" hangingPunct="1">
        <a:defRPr sz="1800" kern="1200">
          <a:solidFill>
            <a:schemeClr val="tx1"/>
          </a:solidFill>
          <a:latin typeface="+mn-lt"/>
          <a:ea typeface="+mn-ea"/>
          <a:cs typeface="+mn-cs"/>
        </a:defRPr>
      </a:lvl4pPr>
      <a:lvl5pPr marL="1828231" algn="l" defTabSz="914116" rtl="0" eaLnBrk="1" latinLnBrk="0" hangingPunct="1">
        <a:defRPr sz="1800" kern="1200">
          <a:solidFill>
            <a:schemeClr val="tx1"/>
          </a:solidFill>
          <a:latin typeface="+mn-lt"/>
          <a:ea typeface="+mn-ea"/>
          <a:cs typeface="+mn-cs"/>
        </a:defRPr>
      </a:lvl5pPr>
      <a:lvl6pPr marL="2285289" algn="l" defTabSz="914116" rtl="0" eaLnBrk="1" latinLnBrk="0" hangingPunct="1">
        <a:defRPr sz="1800" kern="1200">
          <a:solidFill>
            <a:schemeClr val="tx1"/>
          </a:solidFill>
          <a:latin typeface="+mn-lt"/>
          <a:ea typeface="+mn-ea"/>
          <a:cs typeface="+mn-cs"/>
        </a:defRPr>
      </a:lvl6pPr>
      <a:lvl7pPr marL="2742346" algn="l" defTabSz="914116" rtl="0" eaLnBrk="1" latinLnBrk="0" hangingPunct="1">
        <a:defRPr sz="1800" kern="1200">
          <a:solidFill>
            <a:schemeClr val="tx1"/>
          </a:solidFill>
          <a:latin typeface="+mn-lt"/>
          <a:ea typeface="+mn-ea"/>
          <a:cs typeface="+mn-cs"/>
        </a:defRPr>
      </a:lvl7pPr>
      <a:lvl8pPr marL="3199404" algn="l" defTabSz="914116" rtl="0" eaLnBrk="1" latinLnBrk="0" hangingPunct="1">
        <a:defRPr sz="1800" kern="1200">
          <a:solidFill>
            <a:schemeClr val="tx1"/>
          </a:solidFill>
          <a:latin typeface="+mn-lt"/>
          <a:ea typeface="+mn-ea"/>
          <a:cs typeface="+mn-cs"/>
        </a:defRPr>
      </a:lvl8pPr>
      <a:lvl9pPr marL="3656462" algn="l" defTabSz="914116"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000000"/>
            </a:gs>
            <a:gs pos="100000">
              <a:schemeClr val="bg1"/>
            </a:gs>
          </a:gsLst>
          <a:lin ang="5400000" scaled="1"/>
        </a:gra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598488" y="163513"/>
            <a:ext cx="7954962" cy="1058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lg"/>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a:t>
            </a:r>
          </a:p>
        </p:txBody>
      </p:sp>
      <p:sp>
        <p:nvSpPr>
          <p:cNvPr id="5123" name="Rectangle 3"/>
          <p:cNvSpPr>
            <a:spLocks noGrp="1" noChangeArrowheads="1"/>
          </p:cNvSpPr>
          <p:nvPr>
            <p:ph type="body" idx="1"/>
          </p:nvPr>
        </p:nvSpPr>
        <p:spPr bwMode="auto">
          <a:xfrm>
            <a:off x="638175" y="1785938"/>
            <a:ext cx="7861300" cy="465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lg"/>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42692" name="Rectangle 4"/>
          <p:cNvSpPr>
            <a:spLocks noGrp="1" noChangeArrowheads="1"/>
          </p:cNvSpPr>
          <p:nvPr>
            <p:ph type="dt" sz="half" idx="2"/>
          </p:nvPr>
        </p:nvSpPr>
        <p:spPr bwMode="auto">
          <a:xfrm>
            <a:off x="7938" y="6705600"/>
            <a:ext cx="1462087" cy="1524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defTabSz="457200" fontAlgn="auto">
              <a:spcBef>
                <a:spcPts val="0"/>
              </a:spcBef>
              <a:spcAft>
                <a:spcPts val="0"/>
              </a:spcAft>
              <a:defRPr sz="1000" b="1">
                <a:solidFill>
                  <a:srgbClr val="A2C1FE"/>
                </a:solidFill>
                <a:latin typeface="Arial"/>
              </a:defRPr>
            </a:lvl1pPr>
          </a:lstStyle>
          <a:p>
            <a:pPr>
              <a:defRPr/>
            </a:pPr>
            <a:fld id="{1C1EBC83-72AB-4D22-9DBD-474461DE34C0}" type="datetimeFigureOut">
              <a:rPr lang="en-US"/>
              <a:pPr>
                <a:defRPr/>
              </a:pPr>
              <a:t>10/28/2014</a:t>
            </a:fld>
            <a:endParaRPr lang="en-US" dirty="0"/>
          </a:p>
        </p:txBody>
      </p:sp>
      <p:pic>
        <p:nvPicPr>
          <p:cNvPr id="5125" name="Picture 7" descr="MC-G214 150"/>
          <p:cNvPicPr>
            <a:picLocks noChangeAspect="1" noChangeArrowheads="1"/>
          </p:cNvPicPr>
          <p:nvPr/>
        </p:nvPicPr>
        <p:blipFill>
          <a:blip r:embed="rId14" cstate="print">
            <a:grayscl/>
            <a:extLst>
              <a:ext uri="{28A0092B-C50C-407E-A947-70E740481C1C}">
                <a14:useLocalDpi xmlns:a14="http://schemas.microsoft.com/office/drawing/2010/main" val="0"/>
              </a:ext>
            </a:extLst>
          </a:blip>
          <a:srcRect/>
          <a:stretch>
            <a:fillRect/>
          </a:stretch>
        </p:blipFill>
        <p:spPr bwMode="auto">
          <a:xfrm>
            <a:off x="196850" y="6437313"/>
            <a:ext cx="1050925" cy="265112"/>
          </a:xfrm>
          <a:prstGeom prst="rect">
            <a:avLst/>
          </a:prstGeom>
          <a:noFill/>
          <a:ln>
            <a:noFill/>
          </a:ln>
          <a:effectLst>
            <a:outerShdw dist="22" dir="12821404"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6" name="Picture 8" descr="running_ribbon"/>
          <p:cNvPicPr>
            <a:picLocks noChangeAspect="1" noChangeArrowheads="1"/>
          </p:cNvPicPr>
          <p:nvPr/>
        </p:nvPicPr>
        <p:blipFill>
          <a:blip r:embed="rId15" cstate="print">
            <a:clrChange>
              <a:clrFrom>
                <a:srgbClr val="FFFFFF"/>
              </a:clrFrom>
              <a:clrTo>
                <a:srgbClr val="FFFFFF">
                  <a:alpha val="0"/>
                </a:srgbClr>
              </a:clrTo>
            </a:clrChange>
            <a:extLst>
              <a:ext uri="{28A0092B-C50C-407E-A947-70E740481C1C}">
                <a14:useLocalDpi xmlns:a14="http://schemas.microsoft.com/office/drawing/2010/main" val="0"/>
              </a:ext>
            </a:extLst>
          </a:blip>
          <a:srcRect l="6232" r="68791" b="3246"/>
          <a:stretch>
            <a:fillRect/>
          </a:stretch>
        </p:blipFill>
        <p:spPr bwMode="auto">
          <a:xfrm>
            <a:off x="231775" y="828675"/>
            <a:ext cx="277813"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7" name="TextBox 6"/>
          <p:cNvSpPr txBox="1">
            <a:spLocks noChangeArrowheads="1"/>
          </p:cNvSpPr>
          <p:nvPr userDrawn="1"/>
        </p:nvSpPr>
        <p:spPr bwMode="auto">
          <a:xfrm>
            <a:off x="7904163" y="0"/>
            <a:ext cx="1239837"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eaLnBrk="0" hangingPunct="0">
              <a:defRPr>
                <a:solidFill>
                  <a:schemeClr val="tx1"/>
                </a:solidFill>
                <a:latin typeface="Arial" pitchFamily="34" charset="0"/>
              </a:defRPr>
            </a:lvl1pPr>
            <a:lvl2pPr marL="742950" indent="-285750" defTabSz="457200" eaLnBrk="0" hangingPunct="0">
              <a:defRPr>
                <a:solidFill>
                  <a:schemeClr val="tx1"/>
                </a:solidFill>
                <a:latin typeface="Arial" pitchFamily="34" charset="0"/>
              </a:defRPr>
            </a:lvl2pPr>
            <a:lvl3pPr marL="1143000" indent="-228600" defTabSz="457200" eaLnBrk="0" hangingPunct="0">
              <a:defRPr>
                <a:solidFill>
                  <a:schemeClr val="tx1"/>
                </a:solidFill>
                <a:latin typeface="Arial" pitchFamily="34" charset="0"/>
              </a:defRPr>
            </a:lvl3pPr>
            <a:lvl4pPr marL="1600200" indent="-228600" defTabSz="457200" eaLnBrk="0" hangingPunct="0">
              <a:defRPr>
                <a:solidFill>
                  <a:schemeClr val="tx1"/>
                </a:solidFill>
                <a:latin typeface="Arial" pitchFamily="34" charset="0"/>
              </a:defRPr>
            </a:lvl4pPr>
            <a:lvl5pPr marL="2057400" indent="-228600" defTabSz="457200" eaLnBrk="0" hangingPunct="0">
              <a:defRPr>
                <a:solidFill>
                  <a:schemeClr val="tx1"/>
                </a:solidFill>
                <a:latin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defRPr>
            </a:lvl9pPr>
          </a:lstStyle>
          <a:p>
            <a:pPr eaLnBrk="1" hangingPunct="1">
              <a:defRPr/>
            </a:pPr>
            <a:r>
              <a:rPr lang="en-US" altLang="en-US" sz="1000" smtClean="0">
                <a:solidFill>
                  <a:srgbClr val="FFFFFF"/>
                </a:solidFill>
              </a:rPr>
              <a:t>N9831 Genomics</a:t>
            </a:r>
          </a:p>
        </p:txBody>
      </p:sp>
    </p:spTree>
    <p:extLst>
      <p:ext uri="{BB962C8B-B14F-4D97-AF65-F5344CB8AC3E}">
        <p14:creationId xmlns:p14="http://schemas.microsoft.com/office/powerpoint/2010/main" val="3959811666"/>
      </p:ext>
    </p:extLst>
  </p:cSld>
  <p:clrMap bg1="dk2" tx1="lt1" bg2="dk1" tx2="lt2" accent1="accent1" accent2="accent2" accent3="accent3" accent4="accent4" accent5="accent5" accent6="accent6" hlink="hlink" folHlink="folHlink"/>
  <p:sldLayoutIdLst>
    <p:sldLayoutId id="2147484073" r:id="rId1"/>
    <p:sldLayoutId id="2147484074" r:id="rId2"/>
    <p:sldLayoutId id="2147484075" r:id="rId3"/>
    <p:sldLayoutId id="2147484076" r:id="rId4"/>
    <p:sldLayoutId id="2147484077" r:id="rId5"/>
    <p:sldLayoutId id="2147484078" r:id="rId6"/>
    <p:sldLayoutId id="2147484079" r:id="rId7"/>
    <p:sldLayoutId id="2147484080" r:id="rId8"/>
    <p:sldLayoutId id="2147484081" r:id="rId9"/>
    <p:sldLayoutId id="2147484082" r:id="rId10"/>
    <p:sldLayoutId id="2147484083" r:id="rId11"/>
    <p:sldLayoutId id="2147484084" r:id="rId12"/>
  </p:sldLayoutIdLst>
  <p:transition>
    <p:fade/>
  </p:transition>
  <p:timing>
    <p:tnLst>
      <p:par>
        <p:cTn id="1" dur="indefinite" restart="never" nodeType="tmRoot"/>
      </p:par>
    </p:tnLst>
  </p:timing>
  <p:hf sldNum="0" hdr="0" ftr="0" dt="0"/>
  <p:txStyles>
    <p:titleStyle>
      <a:lvl1pPr algn="ctr" rtl="0" eaLnBrk="0" fontAlgn="base" hangingPunct="0">
        <a:lnSpc>
          <a:spcPct val="90000"/>
        </a:lnSpc>
        <a:spcBef>
          <a:spcPct val="0"/>
        </a:spcBef>
        <a:spcAft>
          <a:spcPct val="0"/>
        </a:spcAft>
        <a:defRPr sz="3600">
          <a:solidFill>
            <a:schemeClr val="accent1"/>
          </a:solidFill>
          <a:latin typeface="+mj-lt"/>
          <a:ea typeface="+mj-ea"/>
          <a:cs typeface="+mj-cs"/>
        </a:defRPr>
      </a:lvl1pPr>
      <a:lvl2pPr algn="ctr" rtl="0" eaLnBrk="0" fontAlgn="base" hangingPunct="0">
        <a:lnSpc>
          <a:spcPct val="90000"/>
        </a:lnSpc>
        <a:spcBef>
          <a:spcPct val="0"/>
        </a:spcBef>
        <a:spcAft>
          <a:spcPct val="0"/>
        </a:spcAft>
        <a:defRPr sz="3600">
          <a:solidFill>
            <a:schemeClr val="accent1"/>
          </a:solidFill>
          <a:latin typeface="Arial" charset="0"/>
        </a:defRPr>
      </a:lvl2pPr>
      <a:lvl3pPr algn="ctr" rtl="0" eaLnBrk="0" fontAlgn="base" hangingPunct="0">
        <a:lnSpc>
          <a:spcPct val="90000"/>
        </a:lnSpc>
        <a:spcBef>
          <a:spcPct val="0"/>
        </a:spcBef>
        <a:spcAft>
          <a:spcPct val="0"/>
        </a:spcAft>
        <a:defRPr sz="3600">
          <a:solidFill>
            <a:schemeClr val="accent1"/>
          </a:solidFill>
          <a:latin typeface="Arial" charset="0"/>
        </a:defRPr>
      </a:lvl3pPr>
      <a:lvl4pPr algn="ctr" rtl="0" eaLnBrk="0" fontAlgn="base" hangingPunct="0">
        <a:lnSpc>
          <a:spcPct val="90000"/>
        </a:lnSpc>
        <a:spcBef>
          <a:spcPct val="0"/>
        </a:spcBef>
        <a:spcAft>
          <a:spcPct val="0"/>
        </a:spcAft>
        <a:defRPr sz="3600">
          <a:solidFill>
            <a:schemeClr val="accent1"/>
          </a:solidFill>
          <a:latin typeface="Arial" charset="0"/>
        </a:defRPr>
      </a:lvl4pPr>
      <a:lvl5pPr algn="ctr" rtl="0" eaLnBrk="0" fontAlgn="base" hangingPunct="0">
        <a:lnSpc>
          <a:spcPct val="90000"/>
        </a:lnSpc>
        <a:spcBef>
          <a:spcPct val="0"/>
        </a:spcBef>
        <a:spcAft>
          <a:spcPct val="0"/>
        </a:spcAft>
        <a:defRPr sz="3600">
          <a:solidFill>
            <a:schemeClr val="accent1"/>
          </a:solidFill>
          <a:latin typeface="Arial" charset="0"/>
        </a:defRPr>
      </a:lvl5pPr>
      <a:lvl6pPr marL="457200" algn="ctr" rtl="0" eaLnBrk="1" fontAlgn="base" hangingPunct="1">
        <a:lnSpc>
          <a:spcPct val="90000"/>
        </a:lnSpc>
        <a:spcBef>
          <a:spcPct val="0"/>
        </a:spcBef>
        <a:spcAft>
          <a:spcPct val="0"/>
        </a:spcAft>
        <a:defRPr sz="3600">
          <a:solidFill>
            <a:schemeClr val="accent1"/>
          </a:solidFill>
          <a:latin typeface="Arial" charset="0"/>
        </a:defRPr>
      </a:lvl6pPr>
      <a:lvl7pPr marL="914400" algn="ctr" rtl="0" eaLnBrk="1" fontAlgn="base" hangingPunct="1">
        <a:lnSpc>
          <a:spcPct val="90000"/>
        </a:lnSpc>
        <a:spcBef>
          <a:spcPct val="0"/>
        </a:spcBef>
        <a:spcAft>
          <a:spcPct val="0"/>
        </a:spcAft>
        <a:defRPr sz="3600">
          <a:solidFill>
            <a:schemeClr val="accent1"/>
          </a:solidFill>
          <a:latin typeface="Arial" charset="0"/>
        </a:defRPr>
      </a:lvl7pPr>
      <a:lvl8pPr marL="1371600" algn="ctr" rtl="0" eaLnBrk="1" fontAlgn="base" hangingPunct="1">
        <a:lnSpc>
          <a:spcPct val="90000"/>
        </a:lnSpc>
        <a:spcBef>
          <a:spcPct val="0"/>
        </a:spcBef>
        <a:spcAft>
          <a:spcPct val="0"/>
        </a:spcAft>
        <a:defRPr sz="3600">
          <a:solidFill>
            <a:schemeClr val="accent1"/>
          </a:solidFill>
          <a:latin typeface="Arial" charset="0"/>
        </a:defRPr>
      </a:lvl8pPr>
      <a:lvl9pPr marL="1828800" algn="ctr" rtl="0" eaLnBrk="1" fontAlgn="base" hangingPunct="1">
        <a:lnSpc>
          <a:spcPct val="90000"/>
        </a:lnSpc>
        <a:spcBef>
          <a:spcPct val="0"/>
        </a:spcBef>
        <a:spcAft>
          <a:spcPct val="0"/>
        </a:spcAft>
        <a:defRPr sz="3600">
          <a:solidFill>
            <a:schemeClr val="accent1"/>
          </a:solidFill>
          <a:latin typeface="Arial" charset="0"/>
        </a:defRPr>
      </a:lvl9pPr>
    </p:titleStyle>
    <p:bodyStyle>
      <a:lvl1pPr marL="284163" indent="-284163" algn="l" rtl="0" eaLnBrk="0" fontAlgn="base" hangingPunct="0">
        <a:lnSpc>
          <a:spcPct val="90000"/>
        </a:lnSpc>
        <a:spcBef>
          <a:spcPct val="50000"/>
        </a:spcBef>
        <a:spcAft>
          <a:spcPct val="0"/>
        </a:spcAft>
        <a:buClr>
          <a:schemeClr val="accent1"/>
        </a:buClr>
        <a:buSzPct val="120000"/>
        <a:buChar char="•"/>
        <a:defRPr sz="2400">
          <a:solidFill>
            <a:schemeClr val="tx1"/>
          </a:solidFill>
          <a:latin typeface="+mn-lt"/>
          <a:ea typeface="+mn-ea"/>
          <a:cs typeface="+mn-cs"/>
        </a:defRPr>
      </a:lvl1pPr>
      <a:lvl2pPr marL="863600" indent="-292100" algn="l" rtl="0" eaLnBrk="0" fontAlgn="base" hangingPunct="0">
        <a:lnSpc>
          <a:spcPct val="90000"/>
        </a:lnSpc>
        <a:spcBef>
          <a:spcPct val="20000"/>
        </a:spcBef>
        <a:spcAft>
          <a:spcPct val="0"/>
        </a:spcAft>
        <a:buClr>
          <a:srgbClr val="FF99CC"/>
        </a:buClr>
        <a:buSzPct val="120000"/>
        <a:buChar char="•"/>
        <a:defRPr sz="2200">
          <a:solidFill>
            <a:schemeClr val="tx1"/>
          </a:solidFill>
          <a:latin typeface="+mn-lt"/>
        </a:defRPr>
      </a:lvl2pPr>
      <a:lvl3pPr marL="1320800" indent="-292100" algn="l" rtl="0" eaLnBrk="0" fontAlgn="base" hangingPunct="0">
        <a:lnSpc>
          <a:spcPct val="90000"/>
        </a:lnSpc>
        <a:spcBef>
          <a:spcPct val="20000"/>
        </a:spcBef>
        <a:spcAft>
          <a:spcPct val="0"/>
        </a:spcAft>
        <a:buClr>
          <a:schemeClr val="accent2"/>
        </a:buClr>
        <a:buSzPct val="120000"/>
        <a:buChar char="•"/>
        <a:defRPr sz="2200">
          <a:solidFill>
            <a:schemeClr val="tx1"/>
          </a:solidFill>
          <a:latin typeface="+mn-lt"/>
        </a:defRPr>
      </a:lvl3pPr>
      <a:lvl4pPr marL="1778000" indent="-292100" algn="l" rtl="0" eaLnBrk="0" fontAlgn="base" hangingPunct="0">
        <a:lnSpc>
          <a:spcPct val="90000"/>
        </a:lnSpc>
        <a:spcBef>
          <a:spcPct val="20000"/>
        </a:spcBef>
        <a:spcAft>
          <a:spcPct val="0"/>
        </a:spcAft>
        <a:buClr>
          <a:schemeClr val="accent1"/>
        </a:buClr>
        <a:buSzPct val="120000"/>
        <a:buChar char="•"/>
        <a:defRPr sz="2200">
          <a:solidFill>
            <a:schemeClr val="tx1"/>
          </a:solidFill>
          <a:latin typeface="+mn-lt"/>
        </a:defRPr>
      </a:lvl4pPr>
      <a:lvl5pPr marL="2235200" indent="-292100" algn="l" rtl="0" eaLnBrk="0" fontAlgn="base" hangingPunct="0">
        <a:lnSpc>
          <a:spcPct val="90000"/>
        </a:lnSpc>
        <a:spcBef>
          <a:spcPct val="20000"/>
        </a:spcBef>
        <a:spcAft>
          <a:spcPct val="0"/>
        </a:spcAft>
        <a:buClr>
          <a:srgbClr val="FF99CC"/>
        </a:buClr>
        <a:buSzPct val="120000"/>
        <a:buChar char="•"/>
        <a:defRPr sz="2200">
          <a:solidFill>
            <a:schemeClr val="tx1"/>
          </a:solidFill>
          <a:latin typeface="+mn-lt"/>
        </a:defRPr>
      </a:lvl5pPr>
      <a:lvl6pPr marL="2692400" indent="-292100" algn="l" rtl="0" eaLnBrk="1" fontAlgn="base" hangingPunct="1">
        <a:lnSpc>
          <a:spcPct val="90000"/>
        </a:lnSpc>
        <a:spcBef>
          <a:spcPct val="20000"/>
        </a:spcBef>
        <a:spcAft>
          <a:spcPct val="0"/>
        </a:spcAft>
        <a:buClr>
          <a:srgbClr val="FF99CC"/>
        </a:buClr>
        <a:buSzPct val="120000"/>
        <a:buChar char="•"/>
        <a:defRPr sz="2200">
          <a:solidFill>
            <a:schemeClr val="tx1"/>
          </a:solidFill>
          <a:latin typeface="+mn-lt"/>
        </a:defRPr>
      </a:lvl6pPr>
      <a:lvl7pPr marL="3149600" indent="-292100" algn="l" rtl="0" eaLnBrk="1" fontAlgn="base" hangingPunct="1">
        <a:lnSpc>
          <a:spcPct val="90000"/>
        </a:lnSpc>
        <a:spcBef>
          <a:spcPct val="20000"/>
        </a:spcBef>
        <a:spcAft>
          <a:spcPct val="0"/>
        </a:spcAft>
        <a:buClr>
          <a:srgbClr val="FF99CC"/>
        </a:buClr>
        <a:buSzPct val="120000"/>
        <a:buChar char="•"/>
        <a:defRPr sz="2200">
          <a:solidFill>
            <a:schemeClr val="tx1"/>
          </a:solidFill>
          <a:latin typeface="+mn-lt"/>
        </a:defRPr>
      </a:lvl7pPr>
      <a:lvl8pPr marL="3606800" indent="-292100" algn="l" rtl="0" eaLnBrk="1" fontAlgn="base" hangingPunct="1">
        <a:lnSpc>
          <a:spcPct val="90000"/>
        </a:lnSpc>
        <a:spcBef>
          <a:spcPct val="20000"/>
        </a:spcBef>
        <a:spcAft>
          <a:spcPct val="0"/>
        </a:spcAft>
        <a:buClr>
          <a:srgbClr val="FF99CC"/>
        </a:buClr>
        <a:buSzPct val="120000"/>
        <a:buChar char="•"/>
        <a:defRPr sz="2200">
          <a:solidFill>
            <a:schemeClr val="tx1"/>
          </a:solidFill>
          <a:latin typeface="+mn-lt"/>
        </a:defRPr>
      </a:lvl8pPr>
      <a:lvl9pPr marL="4064000" indent="-292100" algn="l" rtl="0" eaLnBrk="1" fontAlgn="base" hangingPunct="1">
        <a:lnSpc>
          <a:spcPct val="90000"/>
        </a:lnSpc>
        <a:spcBef>
          <a:spcPct val="20000"/>
        </a:spcBef>
        <a:spcAft>
          <a:spcPct val="0"/>
        </a:spcAft>
        <a:buClr>
          <a:srgbClr val="FF99CC"/>
        </a:buClr>
        <a:buSzPct val="120000"/>
        <a:buChar char="•"/>
        <a:defRPr sz="2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1.jpeg"/><Relationship Id="rId4" Type="http://schemas.openxmlformats.org/officeDocument/2006/relationships/image" Target="../media/image10.jpeg"/></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notesSlide" Target="../notesSlides/notesSlide5.xml"/><Relationship Id="rId7" Type="http://schemas.openxmlformats.org/officeDocument/2006/relationships/image" Target="../media/image15.wmf"/><Relationship Id="rId2" Type="http://schemas.openxmlformats.org/officeDocument/2006/relationships/slideLayout" Target="../slideLayouts/slideLayout81.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14.wmf"/><Relationship Id="rId4"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5.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3.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47.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4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61.xml"/><Relationship Id="rId4" Type="http://schemas.openxmlformats.org/officeDocument/2006/relationships/image" Target="../media/image20.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1.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61.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54.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4.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54.xml"/><Relationship Id="rId4" Type="http://schemas.openxmlformats.org/officeDocument/2006/relationships/image" Target="../media/image23.png"/></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16.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77.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eg"/><Relationship Id="rId1" Type="http://schemas.openxmlformats.org/officeDocument/2006/relationships/slideLayout" Target="../slideLayouts/slideLayout110.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0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06.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9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7.xml"/></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notesSlide" Target="../notesSlides/notesSlide4.xml"/><Relationship Id="rId7" Type="http://schemas.openxmlformats.org/officeDocument/2006/relationships/image" Target="../media/image15.wmf"/><Relationship Id="rId2" Type="http://schemas.openxmlformats.org/officeDocument/2006/relationships/slideLayout" Target="../slideLayouts/slideLayout81.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4.w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ChangeArrowheads="1"/>
          </p:cNvSpPr>
          <p:nvPr/>
        </p:nvSpPr>
        <p:spPr bwMode="auto">
          <a:xfrm>
            <a:off x="323853" y="914400"/>
            <a:ext cx="8640763" cy="5638800"/>
          </a:xfrm>
          <a:prstGeom prst="rect">
            <a:avLst/>
          </a:prstGeom>
          <a:noFill/>
          <a:ln w="38100">
            <a:solidFill>
              <a:srgbClr val="336699"/>
            </a:solidFill>
            <a:miter lim="800000"/>
            <a:headEnd/>
            <a:tailEnd/>
          </a:ln>
        </p:spPr>
        <p:txBody>
          <a:bodyPr wrap="none" anchor="ctr"/>
          <a:lstStyle/>
          <a:p>
            <a:pPr algn="l"/>
            <a:endParaRPr lang="fr-FR" sz="2200" b="1" smtClean="0">
              <a:solidFill>
                <a:srgbClr val="000000"/>
              </a:solidFill>
              <a:latin typeface="Times New Roman" pitchFamily="18" charset="0"/>
              <a:cs typeface="Times New Roman" pitchFamily="18" charset="0"/>
            </a:endParaRPr>
          </a:p>
        </p:txBody>
      </p:sp>
      <p:sp>
        <p:nvSpPr>
          <p:cNvPr id="27651" name="Text Box 4"/>
          <p:cNvSpPr txBox="1">
            <a:spLocks noChangeArrowheads="1"/>
          </p:cNvSpPr>
          <p:nvPr/>
        </p:nvSpPr>
        <p:spPr bwMode="auto">
          <a:xfrm>
            <a:off x="318790" y="1120317"/>
            <a:ext cx="8496300" cy="3046988"/>
          </a:xfrm>
          <a:prstGeom prst="rect">
            <a:avLst/>
          </a:prstGeom>
          <a:noFill/>
          <a:ln w="9525">
            <a:noFill/>
            <a:miter lim="800000"/>
            <a:headEnd/>
            <a:tailEnd/>
          </a:ln>
        </p:spPr>
        <p:txBody>
          <a:bodyPr>
            <a:spAutoFit/>
          </a:bodyPr>
          <a:lstStyle/>
          <a:p>
            <a:pPr>
              <a:defRPr/>
            </a:pPr>
            <a:r>
              <a:rPr lang="fr-BE" sz="4800" b="1" dirty="0" smtClean="0">
                <a:solidFill>
                  <a:srgbClr val="336699"/>
                </a:solidFill>
                <a:latin typeface="Arial"/>
                <a:cs typeface="+mn-cs"/>
              </a:rPr>
              <a:t>How Do You </a:t>
            </a:r>
            <a:r>
              <a:rPr lang="fr-BE" sz="4800" b="1" dirty="0" err="1" smtClean="0">
                <a:solidFill>
                  <a:srgbClr val="336699"/>
                </a:solidFill>
                <a:latin typeface="Arial"/>
                <a:cs typeface="+mn-cs"/>
              </a:rPr>
              <a:t>Measure</a:t>
            </a:r>
            <a:r>
              <a:rPr lang="fr-BE" sz="4800" b="1" dirty="0" smtClean="0">
                <a:solidFill>
                  <a:srgbClr val="336699"/>
                </a:solidFill>
                <a:latin typeface="Arial"/>
                <a:cs typeface="+mn-cs"/>
              </a:rPr>
              <a:t> </a:t>
            </a:r>
            <a:r>
              <a:rPr lang="fr-BE" sz="4800" b="1" dirty="0" err="1" smtClean="0">
                <a:solidFill>
                  <a:srgbClr val="336699"/>
                </a:solidFill>
                <a:latin typeface="Arial"/>
                <a:cs typeface="+mn-cs"/>
              </a:rPr>
              <a:t>Success</a:t>
            </a:r>
            <a:r>
              <a:rPr lang="fr-BE" sz="4800" b="1" dirty="0" smtClean="0">
                <a:solidFill>
                  <a:srgbClr val="336699"/>
                </a:solidFill>
                <a:latin typeface="Arial"/>
                <a:cs typeface="+mn-cs"/>
              </a:rPr>
              <a:t>? </a:t>
            </a:r>
          </a:p>
          <a:p>
            <a:pPr>
              <a:defRPr/>
            </a:pPr>
            <a:r>
              <a:rPr lang="fr-BE" sz="4800" b="1" dirty="0" err="1" smtClean="0">
                <a:solidFill>
                  <a:srgbClr val="336699"/>
                </a:solidFill>
                <a:latin typeface="Arial"/>
                <a:cs typeface="+mn-cs"/>
              </a:rPr>
              <a:t>Recent</a:t>
            </a:r>
            <a:r>
              <a:rPr lang="fr-BE" sz="4800" b="1" dirty="0" smtClean="0">
                <a:solidFill>
                  <a:srgbClr val="336699"/>
                </a:solidFill>
                <a:latin typeface="Arial"/>
                <a:cs typeface="+mn-cs"/>
              </a:rPr>
              <a:t> Progress in </a:t>
            </a:r>
            <a:r>
              <a:rPr lang="fr-BE" sz="4800" b="1" dirty="0" err="1" smtClean="0">
                <a:solidFill>
                  <a:srgbClr val="336699"/>
                </a:solidFill>
                <a:latin typeface="Arial"/>
                <a:cs typeface="+mn-cs"/>
              </a:rPr>
              <a:t>Breast</a:t>
            </a:r>
            <a:r>
              <a:rPr lang="fr-BE" sz="4800" b="1" dirty="0" smtClean="0">
                <a:solidFill>
                  <a:srgbClr val="336699"/>
                </a:solidFill>
                <a:latin typeface="Arial"/>
                <a:cs typeface="+mn-cs"/>
              </a:rPr>
              <a:t> Cancer</a:t>
            </a:r>
          </a:p>
        </p:txBody>
      </p:sp>
      <p:pic>
        <p:nvPicPr>
          <p:cNvPr id="46084" name="Picture 9" descr="logobordet[1]"/>
          <p:cNvPicPr>
            <a:picLocks noChangeAspect="1" noChangeArrowheads="1"/>
          </p:cNvPicPr>
          <p:nvPr/>
        </p:nvPicPr>
        <p:blipFill>
          <a:blip r:embed="rId3" cstate="print"/>
          <a:srcRect/>
          <a:stretch>
            <a:fillRect/>
          </a:stretch>
        </p:blipFill>
        <p:spPr bwMode="auto">
          <a:xfrm>
            <a:off x="421884" y="5602242"/>
            <a:ext cx="1503363" cy="827087"/>
          </a:xfrm>
          <a:prstGeom prst="rect">
            <a:avLst/>
          </a:prstGeom>
          <a:noFill/>
          <a:ln w="9525">
            <a:noFill/>
            <a:miter lim="800000"/>
            <a:headEnd/>
            <a:tailEnd/>
          </a:ln>
        </p:spPr>
      </p:pic>
      <p:sp>
        <p:nvSpPr>
          <p:cNvPr id="46085" name="Text Box 8"/>
          <p:cNvSpPr txBox="1">
            <a:spLocks noChangeArrowheads="1"/>
          </p:cNvSpPr>
          <p:nvPr/>
        </p:nvSpPr>
        <p:spPr bwMode="auto">
          <a:xfrm>
            <a:off x="2050691" y="4399236"/>
            <a:ext cx="5044971" cy="1631216"/>
          </a:xfrm>
          <a:prstGeom prst="rect">
            <a:avLst/>
          </a:prstGeom>
          <a:noFill/>
          <a:ln w="9525">
            <a:noFill/>
            <a:miter lim="800000"/>
            <a:headEnd/>
            <a:tailEnd/>
          </a:ln>
        </p:spPr>
        <p:txBody>
          <a:bodyPr wrap="none">
            <a:spAutoFit/>
          </a:bodyPr>
          <a:lstStyle/>
          <a:p>
            <a:r>
              <a:rPr lang="en-US" sz="2000" b="1" dirty="0" smtClean="0">
                <a:solidFill>
                  <a:srgbClr val="262626"/>
                </a:solidFill>
                <a:latin typeface="Arial" pitchFamily="34" charset="0"/>
                <a:cs typeface="Arial" pitchFamily="34" charset="0"/>
              </a:rPr>
              <a:t>Martine J. Piccart-Gebhart, MD, PhD</a:t>
            </a:r>
          </a:p>
          <a:p>
            <a:endParaRPr lang="en-US" sz="800" b="1" dirty="0" smtClean="0">
              <a:solidFill>
                <a:srgbClr val="262626"/>
              </a:solidFill>
              <a:latin typeface="Arial" pitchFamily="34" charset="0"/>
              <a:cs typeface="Arial" pitchFamily="34" charset="0"/>
            </a:endParaRPr>
          </a:p>
          <a:p>
            <a:r>
              <a:rPr lang="en-US" b="1" dirty="0" smtClean="0">
                <a:solidFill>
                  <a:srgbClr val="262626"/>
                </a:solidFill>
                <a:latin typeface="Arial" pitchFamily="34" charset="0"/>
                <a:cs typeface="Arial" pitchFamily="34" charset="0"/>
              </a:rPr>
              <a:t>Jules Bordet Institute, Brussels, Belgium</a:t>
            </a:r>
          </a:p>
          <a:p>
            <a:r>
              <a:rPr lang="nl-BE" b="1" dirty="0" smtClean="0">
                <a:solidFill>
                  <a:srgbClr val="262626"/>
                </a:solidFill>
                <a:latin typeface="Arial" pitchFamily="34" charset="0"/>
                <a:cs typeface="Arial" pitchFamily="34" charset="0"/>
              </a:rPr>
              <a:t>Université Libre de Bruxelles</a:t>
            </a:r>
            <a:endParaRPr lang="en-US" b="1" dirty="0" smtClean="0">
              <a:solidFill>
                <a:srgbClr val="262626"/>
              </a:solidFill>
              <a:latin typeface="Arial" pitchFamily="34" charset="0"/>
              <a:cs typeface="Arial" pitchFamily="34" charset="0"/>
            </a:endParaRPr>
          </a:p>
          <a:p>
            <a:r>
              <a:rPr lang="en-US" b="1" dirty="0" smtClean="0">
                <a:solidFill>
                  <a:srgbClr val="262626"/>
                </a:solidFill>
                <a:latin typeface="Arial" pitchFamily="34" charset="0"/>
                <a:cs typeface="Arial" pitchFamily="34" charset="0"/>
              </a:rPr>
              <a:t>Breast International Group (BIG </a:t>
            </a:r>
            <a:r>
              <a:rPr lang="en-US" b="1" dirty="0" err="1" smtClean="0">
                <a:solidFill>
                  <a:srgbClr val="262626"/>
                </a:solidFill>
                <a:latin typeface="Arial" pitchFamily="34" charset="0"/>
                <a:cs typeface="Arial" pitchFamily="34" charset="0"/>
              </a:rPr>
              <a:t>aisbl</a:t>
            </a:r>
            <a:r>
              <a:rPr lang="en-US" b="1" dirty="0" smtClean="0">
                <a:solidFill>
                  <a:srgbClr val="262626"/>
                </a:solidFill>
                <a:latin typeface="Arial" pitchFamily="34" charset="0"/>
                <a:cs typeface="Arial" pitchFamily="34" charset="0"/>
              </a:rPr>
              <a:t>), Chair</a:t>
            </a:r>
          </a:p>
          <a:p>
            <a:endParaRPr lang="en-US" b="1" dirty="0" smtClean="0">
              <a:solidFill>
                <a:srgbClr val="262626"/>
              </a:solidFill>
              <a:latin typeface="Arial" pitchFamily="34" charset="0"/>
              <a:cs typeface="Arial" pitchFamily="34" charset="0"/>
            </a:endParaRPr>
          </a:p>
        </p:txBody>
      </p:sp>
      <p:sp>
        <p:nvSpPr>
          <p:cNvPr id="46088" name="TextBox 6"/>
          <p:cNvSpPr txBox="1">
            <a:spLocks noChangeArrowheads="1"/>
          </p:cNvSpPr>
          <p:nvPr/>
        </p:nvSpPr>
        <p:spPr bwMode="auto">
          <a:xfrm>
            <a:off x="5039436" y="212213"/>
            <a:ext cx="3934090" cy="584775"/>
          </a:xfrm>
          <a:prstGeom prst="rect">
            <a:avLst/>
          </a:prstGeom>
          <a:noFill/>
          <a:ln w="9525">
            <a:noFill/>
            <a:miter lim="800000"/>
            <a:headEnd/>
            <a:tailEnd/>
          </a:ln>
        </p:spPr>
        <p:txBody>
          <a:bodyPr wrap="none">
            <a:spAutoFit/>
          </a:bodyPr>
          <a:lstStyle/>
          <a:p>
            <a:pPr algn="r"/>
            <a:r>
              <a:rPr lang="en-US" sz="1600" b="1" i="1" dirty="0" smtClean="0"/>
              <a:t>     39</a:t>
            </a:r>
            <a:r>
              <a:rPr lang="en-US" sz="1600" b="1" i="1" baseline="30000" dirty="0" smtClean="0"/>
              <a:t>th</a:t>
            </a:r>
            <a:r>
              <a:rPr lang="en-US" sz="1600" b="1" i="1" dirty="0" smtClean="0"/>
              <a:t> ESMO, Madrid, 26-30 Sept 2014</a:t>
            </a:r>
          </a:p>
          <a:p>
            <a:pPr algn="r"/>
            <a:r>
              <a:rPr lang="fr-BE" sz="1600" b="1" i="1" dirty="0" err="1" smtClean="0"/>
              <a:t>prIME</a:t>
            </a:r>
            <a:r>
              <a:rPr lang="fr-BE" sz="1600" b="1" i="1" dirty="0" smtClean="0"/>
              <a:t>  Oncology Symposium </a:t>
            </a:r>
            <a:endParaRPr lang="en-US" sz="1600" b="1" i="1" dirty="0"/>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6460" y="129257"/>
            <a:ext cx="1631953" cy="652781"/>
          </a:xfrm>
          <a:prstGeom prst="rect">
            <a:avLst/>
          </a:prstGeom>
        </p:spPr>
      </p:pic>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48638" y="5637031"/>
            <a:ext cx="1844427" cy="829992"/>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07504" y="928156"/>
            <a:ext cx="8928992" cy="540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116" fontAlgn="auto">
              <a:spcBef>
                <a:spcPts val="0"/>
              </a:spcBef>
              <a:spcAft>
                <a:spcPts val="0"/>
              </a:spcAft>
            </a:pPr>
            <a:endParaRPr lang="fr-FR">
              <a:solidFill>
                <a:prstClr val="white"/>
              </a:solidFill>
            </a:endParaRPr>
          </a:p>
        </p:txBody>
      </p:sp>
      <p:graphicFrame>
        <p:nvGraphicFramePr>
          <p:cNvPr id="165912" name="Object 24"/>
          <p:cNvGraphicFramePr>
            <a:graphicFrameLocks noChangeAspect="1"/>
          </p:cNvGraphicFramePr>
          <p:nvPr>
            <p:extLst>
              <p:ext uri="{D42A27DB-BD31-4B8C-83A1-F6EECF244321}">
                <p14:modId xmlns:p14="http://schemas.microsoft.com/office/powerpoint/2010/main" val="2064577966"/>
              </p:ext>
            </p:extLst>
          </p:nvPr>
        </p:nvGraphicFramePr>
        <p:xfrm>
          <a:off x="-431800" y="1999359"/>
          <a:ext cx="5614988" cy="4338638"/>
        </p:xfrm>
        <a:graphic>
          <a:graphicData uri="http://schemas.openxmlformats.org/presentationml/2006/ole">
            <mc:AlternateContent xmlns:mc="http://schemas.openxmlformats.org/markup-compatibility/2006">
              <mc:Choice xmlns:v="urn:schemas-microsoft-com:vml" Requires="v">
                <p:oleObj spid="_x0000_s88066" name="Graph Sheet" r:id="rId4" imgW="3352800" imgH="2590465" progId="">
                  <p:embed/>
                </p:oleObj>
              </mc:Choice>
              <mc:Fallback>
                <p:oleObj name="Graph Sheet" r:id="rId4" imgW="3352800" imgH="2590465"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1800" y="1999359"/>
                        <a:ext cx="5614988" cy="433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p:cNvSpPr>
            <a:spLocks noGrp="1"/>
          </p:cNvSpPr>
          <p:nvPr>
            <p:ph type="title"/>
          </p:nvPr>
        </p:nvSpPr>
        <p:spPr>
          <a:xfrm>
            <a:off x="-76200" y="127265"/>
            <a:ext cx="9220200" cy="744537"/>
          </a:xfrm>
        </p:spPr>
        <p:txBody>
          <a:bodyPr vert="horz" lIns="91410" tIns="45706" rIns="91410" bIns="45706" rtlCol="0" anchor="ctr">
            <a:noAutofit/>
          </a:bodyPr>
          <a:lstStyle/>
          <a:p>
            <a:pPr>
              <a:lnSpc>
                <a:spcPct val="85000"/>
              </a:lnSpc>
            </a:pPr>
            <a:r>
              <a:rPr lang="en-US" sz="2800" b="1" dirty="0" smtClean="0">
                <a:solidFill>
                  <a:srgbClr val="336699"/>
                </a:solidFill>
                <a:latin typeface="Arial" pitchFamily="34" charset="0"/>
                <a:cs typeface="Arial" pitchFamily="34" charset="0"/>
              </a:rPr>
              <a:t>PALOMA-1 : Progression-Free </a:t>
            </a:r>
            <a:r>
              <a:rPr lang="en-US" sz="2800" b="1" dirty="0">
                <a:solidFill>
                  <a:srgbClr val="336699"/>
                </a:solidFill>
                <a:latin typeface="Arial" pitchFamily="34" charset="0"/>
                <a:cs typeface="Arial" pitchFamily="34" charset="0"/>
              </a:rPr>
              <a:t>Survival (ITT)</a:t>
            </a:r>
            <a:br>
              <a:rPr lang="en-US" sz="2800" b="1" dirty="0">
                <a:solidFill>
                  <a:srgbClr val="336699"/>
                </a:solidFill>
                <a:latin typeface="Arial" pitchFamily="34" charset="0"/>
                <a:cs typeface="Arial" pitchFamily="34" charset="0"/>
              </a:rPr>
            </a:br>
            <a:r>
              <a:rPr lang="en-US" sz="2800" b="1" dirty="0">
                <a:solidFill>
                  <a:srgbClr val="336699"/>
                </a:solidFill>
                <a:latin typeface="Arial" pitchFamily="34" charset="0"/>
                <a:cs typeface="Arial" pitchFamily="34" charset="0"/>
              </a:rPr>
              <a:t>Part 1 and Part 2</a:t>
            </a:r>
          </a:p>
        </p:txBody>
      </p:sp>
      <p:graphicFrame>
        <p:nvGraphicFramePr>
          <p:cNvPr id="165913" name="Object 25"/>
          <p:cNvGraphicFramePr>
            <a:graphicFrameLocks noChangeAspect="1"/>
          </p:cNvGraphicFramePr>
          <p:nvPr>
            <p:extLst>
              <p:ext uri="{D42A27DB-BD31-4B8C-83A1-F6EECF244321}">
                <p14:modId xmlns:p14="http://schemas.microsoft.com/office/powerpoint/2010/main" val="905733149"/>
              </p:ext>
            </p:extLst>
          </p:nvPr>
        </p:nvGraphicFramePr>
        <p:xfrm>
          <a:off x="4137867" y="2069209"/>
          <a:ext cx="5465763" cy="4224338"/>
        </p:xfrm>
        <a:graphic>
          <a:graphicData uri="http://schemas.openxmlformats.org/presentationml/2006/ole">
            <mc:AlternateContent xmlns:mc="http://schemas.openxmlformats.org/markup-compatibility/2006">
              <mc:Choice xmlns:v="urn:schemas-microsoft-com:vml" Requires="v">
                <p:oleObj spid="_x0000_s88067" name="Graph Sheet" r:id="rId6" imgW="3352800" imgH="2590465" progId="">
                  <p:embed/>
                </p:oleObj>
              </mc:Choice>
              <mc:Fallback>
                <p:oleObj name="Graph Sheet" r:id="rId6" imgW="3352800" imgH="2590465"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37867" y="2069209"/>
                        <a:ext cx="5465763" cy="4224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860882563"/>
              </p:ext>
            </p:extLst>
          </p:nvPr>
        </p:nvGraphicFramePr>
        <p:xfrm>
          <a:off x="1371600" y="1283978"/>
          <a:ext cx="3200400" cy="1676400"/>
        </p:xfrm>
        <a:graphic>
          <a:graphicData uri="http://schemas.openxmlformats.org/drawingml/2006/table">
            <a:tbl>
              <a:tblPr firstRow="1" bandRow="1">
                <a:tableStyleId>{073A0DAA-6AF3-43AB-8588-CEC1D06C72B9}</a:tableStyleId>
              </a:tblPr>
              <a:tblGrid>
                <a:gridCol w="1496837"/>
                <a:gridCol w="900610"/>
                <a:gridCol w="802953"/>
              </a:tblGrid>
              <a:tr h="304441">
                <a:tc>
                  <a:txBody>
                    <a:bodyPr/>
                    <a:lstStyle/>
                    <a:p>
                      <a:r>
                        <a:rPr lang="en-US" sz="1000" b="1" baseline="0" dirty="0" smtClean="0">
                          <a:solidFill>
                            <a:schemeClr val="tx1"/>
                          </a:solidFill>
                        </a:rPr>
                        <a:t>Part 1</a:t>
                      </a:r>
                      <a:endParaRPr lang="en-US" sz="1000" b="1" baseline="0" dirty="0">
                        <a:solidFill>
                          <a:schemeClr val="tx1"/>
                        </a:solidFill>
                      </a:endParaRPr>
                    </a:p>
                  </a:txBody>
                  <a:tcPr anchor="ctr">
                    <a:lnL w="12700" cmpd="sng">
                      <a:noFill/>
                    </a:lnL>
                    <a:lnR w="12700" cmpd="sng">
                      <a:noFill/>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noFill/>
                  </a:tcPr>
                </a:tc>
                <a:tc>
                  <a:txBody>
                    <a:bodyPr/>
                    <a:lstStyle/>
                    <a:p>
                      <a:pPr algn="ctr"/>
                      <a:r>
                        <a:rPr lang="en-US" sz="1000" b="1" i="1" baseline="0" dirty="0" smtClean="0">
                          <a:solidFill>
                            <a:srgbClr val="66FFFF"/>
                          </a:solidFill>
                        </a:rPr>
                        <a:t>PAL + LET</a:t>
                      </a:r>
                    </a:p>
                    <a:p>
                      <a:pPr algn="ctr"/>
                      <a:r>
                        <a:rPr lang="en-US" sz="1000" b="1" i="1" baseline="0" dirty="0" smtClean="0">
                          <a:solidFill>
                            <a:srgbClr val="66FFFF"/>
                          </a:solidFill>
                        </a:rPr>
                        <a:t>(N = 34)</a:t>
                      </a:r>
                      <a:endParaRPr lang="en-US" sz="1000" b="1" i="1" baseline="0" dirty="0">
                        <a:solidFill>
                          <a:srgbClr val="66FFFF"/>
                        </a:solidFill>
                      </a:endParaRPr>
                    </a:p>
                  </a:txBody>
                  <a:tcPr anchor="ctr">
                    <a:lnL w="12700" cmpd="sng">
                      <a:noFill/>
                    </a:lnL>
                    <a:lnR w="12700" cmpd="sng">
                      <a:noFill/>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noFill/>
                  </a:tcPr>
                </a:tc>
                <a:tc>
                  <a:txBody>
                    <a:bodyPr/>
                    <a:lstStyle/>
                    <a:p>
                      <a:pPr algn="ctr"/>
                      <a:r>
                        <a:rPr lang="en-US" sz="1000" b="1" i="1" baseline="0" dirty="0" smtClean="0">
                          <a:solidFill>
                            <a:srgbClr val="FFFF00"/>
                          </a:solidFill>
                        </a:rPr>
                        <a:t>LET</a:t>
                      </a:r>
                    </a:p>
                    <a:p>
                      <a:pPr algn="ctr"/>
                      <a:r>
                        <a:rPr lang="en-US" sz="1000" b="1" i="1" baseline="0" dirty="0" smtClean="0">
                          <a:solidFill>
                            <a:srgbClr val="FFFF00"/>
                          </a:solidFill>
                        </a:rPr>
                        <a:t>(N = 32)</a:t>
                      </a:r>
                      <a:endParaRPr lang="en-US" sz="1000" b="1" i="1" baseline="0" dirty="0">
                        <a:solidFill>
                          <a:srgbClr val="FFFF00"/>
                        </a:solidFill>
                      </a:endParaRPr>
                    </a:p>
                  </a:txBody>
                  <a:tcPr anchor="ctr">
                    <a:lnL w="12700" cmpd="sng">
                      <a:noFill/>
                    </a:lnL>
                    <a:lnR w="12700" cmpd="sng">
                      <a:noFill/>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noFill/>
                  </a:tcPr>
                </a:tc>
              </a:tr>
              <a:tr h="179897">
                <a:tc>
                  <a:txBody>
                    <a:bodyPr/>
                    <a:lstStyle/>
                    <a:p>
                      <a:r>
                        <a:rPr lang="en-US" sz="1000" b="1" baseline="0" dirty="0" smtClean="0">
                          <a:solidFill>
                            <a:schemeClr val="tx1"/>
                          </a:solidFill>
                        </a:rPr>
                        <a:t>Number of Events (%)</a:t>
                      </a:r>
                      <a:endParaRPr lang="en-US" sz="1000" b="1" baseline="0" dirty="0">
                        <a:solidFill>
                          <a:schemeClr val="tx1"/>
                        </a:solidFill>
                      </a:endParaRPr>
                    </a:p>
                  </a:txBody>
                  <a:tcPr anchor="ctr">
                    <a:lnL w="12700" cmpd="sng">
                      <a:noFill/>
                    </a:lnL>
                    <a:lnR w="12700" cmpd="sng">
                      <a:noFill/>
                    </a:lnR>
                    <a:lnT w="12700" cap="flat" cmpd="sng" algn="ctr">
                      <a:solidFill>
                        <a:srgbClr val="FFFF00"/>
                      </a:solidFill>
                      <a:prstDash val="solid"/>
                      <a:round/>
                      <a:headEnd type="none" w="med" len="med"/>
                      <a:tailEnd type="none" w="med" len="med"/>
                    </a:lnT>
                    <a:lnB w="12700" cmpd="sng">
                      <a:noFill/>
                    </a:lnB>
                    <a:noFill/>
                  </a:tcPr>
                </a:tc>
                <a:tc>
                  <a:txBody>
                    <a:bodyPr/>
                    <a:lstStyle/>
                    <a:p>
                      <a:pPr algn="ctr"/>
                      <a:r>
                        <a:rPr lang="en-US" sz="1000" b="1" baseline="0" dirty="0" smtClean="0">
                          <a:solidFill>
                            <a:schemeClr val="tx1"/>
                          </a:solidFill>
                        </a:rPr>
                        <a:t>15 (44)</a:t>
                      </a:r>
                      <a:endParaRPr lang="en-US" sz="1000" b="1" baseline="0" dirty="0">
                        <a:solidFill>
                          <a:schemeClr val="tx1"/>
                        </a:solidFill>
                      </a:endParaRPr>
                    </a:p>
                  </a:txBody>
                  <a:tcPr anchor="ctr">
                    <a:lnL w="12700" cmpd="sng">
                      <a:noFill/>
                    </a:lnL>
                    <a:lnR w="12700" cmpd="sng">
                      <a:noFill/>
                    </a:lnR>
                    <a:lnT w="12700" cap="flat" cmpd="sng" algn="ctr">
                      <a:solidFill>
                        <a:srgbClr val="FFFF00"/>
                      </a:solidFill>
                      <a:prstDash val="solid"/>
                      <a:round/>
                      <a:headEnd type="none" w="med" len="med"/>
                      <a:tailEnd type="none" w="med" len="med"/>
                    </a:lnT>
                    <a:lnB w="12700" cmpd="sng">
                      <a:noFill/>
                    </a:lnB>
                    <a:noFill/>
                  </a:tcPr>
                </a:tc>
                <a:tc>
                  <a:txBody>
                    <a:bodyPr/>
                    <a:lstStyle/>
                    <a:p>
                      <a:pPr algn="ctr"/>
                      <a:r>
                        <a:rPr lang="en-US" sz="1000" b="1" baseline="0" dirty="0" smtClean="0">
                          <a:solidFill>
                            <a:schemeClr val="tx1"/>
                          </a:solidFill>
                        </a:rPr>
                        <a:t>25 (78)</a:t>
                      </a:r>
                      <a:endParaRPr lang="en-US" sz="1000" b="1" baseline="0" dirty="0">
                        <a:solidFill>
                          <a:schemeClr val="tx1"/>
                        </a:solidFill>
                      </a:endParaRPr>
                    </a:p>
                  </a:txBody>
                  <a:tcPr anchor="ctr">
                    <a:lnL w="12700" cmpd="sng">
                      <a:noFill/>
                    </a:lnL>
                    <a:lnR w="12700" cmpd="sng">
                      <a:noFill/>
                    </a:lnR>
                    <a:lnT w="12700" cap="flat" cmpd="sng" algn="ctr">
                      <a:solidFill>
                        <a:srgbClr val="FFFF00"/>
                      </a:solidFill>
                      <a:prstDash val="solid"/>
                      <a:round/>
                      <a:headEnd type="none" w="med" len="med"/>
                      <a:tailEnd type="none" w="med" len="med"/>
                    </a:lnT>
                    <a:lnB w="12700" cmpd="sng">
                      <a:noFill/>
                    </a:lnB>
                    <a:noFill/>
                  </a:tcPr>
                </a:tc>
              </a:tr>
              <a:tr h="276764">
                <a:tc>
                  <a:txBody>
                    <a:bodyPr/>
                    <a:lstStyle/>
                    <a:p>
                      <a:r>
                        <a:rPr lang="en-US" sz="1000" b="1" baseline="0" dirty="0" smtClean="0">
                          <a:solidFill>
                            <a:schemeClr val="tx1"/>
                          </a:solidFill>
                        </a:rPr>
                        <a:t>Median PFS, months</a:t>
                      </a:r>
                    </a:p>
                    <a:p>
                      <a:r>
                        <a:rPr lang="en-US" sz="1000" b="1" baseline="0" dirty="0" smtClean="0">
                          <a:solidFill>
                            <a:schemeClr val="tx1"/>
                          </a:solidFill>
                        </a:rPr>
                        <a:t>(95% CI)</a:t>
                      </a:r>
                      <a:endParaRPr lang="en-US" sz="1000" b="1" baseline="0" dirty="0">
                        <a:solidFill>
                          <a:schemeClr val="tx1"/>
                        </a:solidFill>
                      </a:endParaRPr>
                    </a:p>
                  </a:txBody>
                  <a:tcPr anchor="ctr">
                    <a:lnL w="12700" cmpd="sng">
                      <a:noFill/>
                    </a:lnL>
                    <a:lnR w="12700" cmpd="sng">
                      <a:noFill/>
                    </a:lnR>
                    <a:lnT w="12700" cmpd="sng">
                      <a:noFill/>
                    </a:lnT>
                    <a:lnB w="12700" cmpd="sng">
                      <a:noFill/>
                    </a:lnB>
                    <a:noFill/>
                  </a:tcPr>
                </a:tc>
                <a:tc>
                  <a:txBody>
                    <a:bodyPr/>
                    <a:lstStyle/>
                    <a:p>
                      <a:pPr algn="ctr"/>
                      <a:r>
                        <a:rPr lang="en-US" sz="1000" b="1" baseline="0" dirty="0" smtClean="0">
                          <a:solidFill>
                            <a:schemeClr val="tx1"/>
                          </a:solidFill>
                        </a:rPr>
                        <a:t>26.1</a:t>
                      </a:r>
                    </a:p>
                    <a:p>
                      <a:pPr algn="ctr"/>
                      <a:r>
                        <a:rPr lang="en-US" sz="1000" b="1" baseline="0" dirty="0" smtClean="0">
                          <a:solidFill>
                            <a:schemeClr val="tx1"/>
                          </a:solidFill>
                        </a:rPr>
                        <a:t>(11.2, NR)</a:t>
                      </a:r>
                      <a:endParaRPr lang="en-US" sz="1000" b="1" baseline="0" dirty="0">
                        <a:solidFill>
                          <a:schemeClr val="tx1"/>
                        </a:solidFill>
                      </a:endParaRPr>
                    </a:p>
                  </a:txBody>
                  <a:tcPr anchor="ctr">
                    <a:lnL w="12700" cmpd="sng">
                      <a:noFill/>
                    </a:lnL>
                    <a:lnR w="12700" cmpd="sng">
                      <a:noFill/>
                    </a:lnR>
                    <a:lnT w="12700" cmpd="sng">
                      <a:noFill/>
                    </a:lnT>
                    <a:lnB w="12700" cmpd="sng">
                      <a:noFill/>
                    </a:lnB>
                    <a:noFill/>
                  </a:tcPr>
                </a:tc>
                <a:tc>
                  <a:txBody>
                    <a:bodyPr/>
                    <a:lstStyle/>
                    <a:p>
                      <a:pPr algn="ctr"/>
                      <a:r>
                        <a:rPr lang="en-US" sz="1000" b="1" baseline="0" dirty="0" smtClean="0">
                          <a:solidFill>
                            <a:schemeClr val="tx1"/>
                          </a:solidFill>
                        </a:rPr>
                        <a:t>5.7</a:t>
                      </a:r>
                    </a:p>
                    <a:p>
                      <a:pPr algn="ctr"/>
                      <a:r>
                        <a:rPr lang="en-US" sz="1000" b="1" baseline="0" dirty="0" smtClean="0">
                          <a:solidFill>
                            <a:schemeClr val="tx1"/>
                          </a:solidFill>
                        </a:rPr>
                        <a:t>(2.6, 10.5)</a:t>
                      </a:r>
                      <a:endParaRPr lang="en-US" sz="1000" b="1" baseline="0" dirty="0">
                        <a:solidFill>
                          <a:schemeClr val="tx1"/>
                        </a:solidFill>
                      </a:endParaRPr>
                    </a:p>
                  </a:txBody>
                  <a:tcPr anchor="ctr">
                    <a:lnL w="12700" cmpd="sng">
                      <a:noFill/>
                    </a:lnL>
                    <a:lnR w="12700" cmpd="sng">
                      <a:noFill/>
                    </a:lnR>
                    <a:lnT w="12700" cmpd="sng">
                      <a:noFill/>
                    </a:lnT>
                    <a:lnB w="12700" cmpd="sng">
                      <a:noFill/>
                    </a:lnB>
                    <a:noFill/>
                  </a:tcPr>
                </a:tc>
              </a:tr>
              <a:tr h="276764">
                <a:tc>
                  <a:txBody>
                    <a:bodyPr/>
                    <a:lstStyle/>
                    <a:p>
                      <a:r>
                        <a:rPr lang="en-US" sz="1000" b="1" baseline="0" dirty="0" smtClean="0">
                          <a:solidFill>
                            <a:schemeClr val="tx1"/>
                          </a:solidFill>
                        </a:rPr>
                        <a:t>Hazard Ratio</a:t>
                      </a:r>
                    </a:p>
                    <a:p>
                      <a:r>
                        <a:rPr lang="en-US" sz="1000" b="1" baseline="0" dirty="0" smtClean="0">
                          <a:solidFill>
                            <a:schemeClr val="tx1"/>
                          </a:solidFill>
                        </a:rPr>
                        <a:t>(95% CI)</a:t>
                      </a:r>
                    </a:p>
                  </a:txBody>
                  <a:tcPr anchor="ctr">
                    <a:lnL w="12700" cmpd="sng">
                      <a:noFill/>
                    </a:lnL>
                    <a:lnR w="12700" cmpd="sng">
                      <a:noFill/>
                    </a:lnR>
                    <a:lnT w="12700" cmpd="sng">
                      <a:noFill/>
                    </a:lnT>
                    <a:lnB w="12700" cmpd="sng">
                      <a:noFill/>
                    </a:lnB>
                    <a:noFill/>
                  </a:tcPr>
                </a:tc>
                <a:tc gridSpan="2">
                  <a:txBody>
                    <a:bodyPr/>
                    <a:lstStyle/>
                    <a:p>
                      <a:pPr algn="ctr"/>
                      <a:r>
                        <a:rPr lang="en-US" sz="1000" b="1" baseline="0" dirty="0" smtClean="0">
                          <a:solidFill>
                            <a:schemeClr val="tx1"/>
                          </a:solidFill>
                        </a:rPr>
                        <a:t>0.299</a:t>
                      </a:r>
                    </a:p>
                    <a:p>
                      <a:pPr algn="ctr"/>
                      <a:r>
                        <a:rPr lang="en-US" sz="1000" b="1" baseline="0" dirty="0" smtClean="0">
                          <a:solidFill>
                            <a:schemeClr val="tx1"/>
                          </a:solidFill>
                        </a:rPr>
                        <a:t>(0.156, 0.572)</a:t>
                      </a:r>
                      <a:endParaRPr lang="en-US" sz="1000" b="1" baseline="0" dirty="0">
                        <a:solidFill>
                          <a:schemeClr val="tx1"/>
                        </a:solidFill>
                      </a:endParaRPr>
                    </a:p>
                  </a:txBody>
                  <a:tcPr anchor="ctr">
                    <a:lnL w="12700" cmpd="sng">
                      <a:noFill/>
                    </a:lnL>
                    <a:lnR w="12700" cmpd="sng">
                      <a:noFill/>
                    </a:lnR>
                    <a:lnT w="12700" cmpd="sng">
                      <a:noFill/>
                    </a:lnT>
                    <a:lnB w="12700" cmpd="sng">
                      <a:noFill/>
                    </a:lnB>
                    <a:noFill/>
                  </a:tcPr>
                </a:tc>
                <a:tc hMerge="1">
                  <a:txBody>
                    <a:bodyPr/>
                    <a:lstStyle/>
                    <a:p>
                      <a:endParaRPr lang="en-US" sz="1200" baseline="0" dirty="0">
                        <a:solidFill>
                          <a:schemeClr val="tx1"/>
                        </a:solidFill>
                      </a:endParaRPr>
                    </a:p>
                  </a:txBody>
                  <a:tcPr anchor="ctr">
                    <a:noFill/>
                  </a:tcPr>
                </a:tc>
              </a:tr>
              <a:tr h="179897">
                <a:tc>
                  <a:txBody>
                    <a:bodyPr/>
                    <a:lstStyle/>
                    <a:p>
                      <a:r>
                        <a:rPr lang="en-US" sz="1000" b="1" i="1" baseline="0" dirty="0" smtClean="0">
                          <a:solidFill>
                            <a:schemeClr val="tx1"/>
                          </a:solidFill>
                        </a:rPr>
                        <a:t>P </a:t>
                      </a:r>
                      <a:r>
                        <a:rPr lang="en-US" sz="1000" b="1" i="0" baseline="0" dirty="0" smtClean="0">
                          <a:solidFill>
                            <a:schemeClr val="tx1"/>
                          </a:solidFill>
                        </a:rPr>
                        <a:t>value</a:t>
                      </a:r>
                    </a:p>
                  </a:txBody>
                  <a:tcPr anchor="ctr">
                    <a:lnL w="12700" cmpd="sng">
                      <a:noFill/>
                    </a:lnL>
                    <a:lnR w="12700" cmpd="sng">
                      <a:noFill/>
                    </a:lnR>
                    <a:lnT w="12700" cmpd="sng">
                      <a:noFill/>
                    </a:lnT>
                    <a:lnB w="12700" cap="flat" cmpd="sng" algn="ctr">
                      <a:solidFill>
                        <a:srgbClr val="FFFF00"/>
                      </a:solidFill>
                      <a:prstDash val="solid"/>
                      <a:round/>
                      <a:headEnd type="none" w="med" len="med"/>
                      <a:tailEnd type="none" w="med" len="med"/>
                    </a:lnB>
                    <a:noFill/>
                  </a:tcPr>
                </a:tc>
                <a:tc gridSpan="2">
                  <a:txBody>
                    <a:bodyPr/>
                    <a:lstStyle/>
                    <a:p>
                      <a:pPr algn="ctr"/>
                      <a:r>
                        <a:rPr lang="en-US" sz="1000" b="1" baseline="0" dirty="0" smtClean="0">
                          <a:solidFill>
                            <a:schemeClr val="tx1"/>
                          </a:solidFill>
                        </a:rPr>
                        <a:t>&lt;.0001</a:t>
                      </a:r>
                      <a:endParaRPr lang="en-US" sz="1000" b="1" baseline="0" dirty="0">
                        <a:solidFill>
                          <a:schemeClr val="tx1"/>
                        </a:solidFill>
                      </a:endParaRPr>
                    </a:p>
                  </a:txBody>
                  <a:tcPr anchor="ctr">
                    <a:lnL w="12700" cmpd="sng">
                      <a:noFill/>
                    </a:lnL>
                    <a:lnR w="12700" cmpd="sng">
                      <a:noFill/>
                    </a:lnR>
                    <a:lnT w="12700" cmpd="sng">
                      <a:noFill/>
                    </a:lnT>
                    <a:lnB w="12700" cap="flat" cmpd="sng" algn="ctr">
                      <a:solidFill>
                        <a:srgbClr val="FFFF00"/>
                      </a:solidFill>
                      <a:prstDash val="solid"/>
                      <a:round/>
                      <a:headEnd type="none" w="med" len="med"/>
                      <a:tailEnd type="none" w="med" len="med"/>
                    </a:lnB>
                    <a:noFill/>
                  </a:tcPr>
                </a:tc>
                <a:tc hMerge="1">
                  <a:txBody>
                    <a:bodyPr/>
                    <a:lstStyle/>
                    <a:p>
                      <a:endParaRPr lang="en-US" sz="1200" baseline="0" dirty="0">
                        <a:solidFill>
                          <a:schemeClr val="tx1"/>
                        </a:solidFill>
                      </a:endParaRPr>
                    </a:p>
                  </a:txBody>
                  <a:tcPr anchor="ctr">
                    <a:no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242092872"/>
              </p:ext>
            </p:extLst>
          </p:nvPr>
        </p:nvGraphicFramePr>
        <p:xfrm>
          <a:off x="5791199" y="1285346"/>
          <a:ext cx="3124201" cy="1676400"/>
        </p:xfrm>
        <a:graphic>
          <a:graphicData uri="http://schemas.openxmlformats.org/drawingml/2006/table">
            <a:tbl>
              <a:tblPr firstRow="1" bandRow="1">
                <a:tableStyleId>{073A0DAA-6AF3-43AB-8588-CEC1D06C72B9}</a:tableStyleId>
              </a:tblPr>
              <a:tblGrid>
                <a:gridCol w="1429373"/>
                <a:gridCol w="847414"/>
                <a:gridCol w="847414"/>
              </a:tblGrid>
              <a:tr h="285031">
                <a:tc>
                  <a:txBody>
                    <a:bodyPr/>
                    <a:lstStyle/>
                    <a:p>
                      <a:r>
                        <a:rPr lang="en-US" sz="1000" b="1" baseline="0" dirty="0" smtClean="0">
                          <a:solidFill>
                            <a:schemeClr val="tx1"/>
                          </a:solidFill>
                        </a:rPr>
                        <a:t>Part 2</a:t>
                      </a:r>
                      <a:endParaRPr lang="en-US" sz="1000" b="1" baseline="0" dirty="0">
                        <a:solidFill>
                          <a:schemeClr val="tx1"/>
                        </a:solidFill>
                      </a:endParaRPr>
                    </a:p>
                  </a:txBody>
                  <a:tcPr anchor="ctr">
                    <a:lnL w="12700" cmpd="sng">
                      <a:noFill/>
                    </a:lnL>
                    <a:lnR w="12700" cmpd="sng">
                      <a:noFill/>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noFill/>
                  </a:tcPr>
                </a:tc>
                <a:tc>
                  <a:txBody>
                    <a:bodyPr/>
                    <a:lstStyle/>
                    <a:p>
                      <a:pPr algn="ctr"/>
                      <a:r>
                        <a:rPr lang="en-US" sz="1000" b="1" i="1" baseline="0" dirty="0" smtClean="0">
                          <a:solidFill>
                            <a:srgbClr val="66FFFF"/>
                          </a:solidFill>
                        </a:rPr>
                        <a:t>PAL + LET</a:t>
                      </a:r>
                    </a:p>
                    <a:p>
                      <a:pPr algn="ctr"/>
                      <a:r>
                        <a:rPr lang="en-US" sz="1000" b="1" i="1" baseline="0" dirty="0" smtClean="0">
                          <a:solidFill>
                            <a:srgbClr val="66FFFF"/>
                          </a:solidFill>
                        </a:rPr>
                        <a:t>(N = 50)</a:t>
                      </a:r>
                      <a:endParaRPr lang="en-US" sz="1000" b="1" i="1" baseline="0" dirty="0">
                        <a:solidFill>
                          <a:srgbClr val="66FFFF"/>
                        </a:solidFill>
                      </a:endParaRPr>
                    </a:p>
                  </a:txBody>
                  <a:tcPr anchor="ctr">
                    <a:lnL w="12700" cmpd="sng">
                      <a:noFill/>
                    </a:lnL>
                    <a:lnR w="12700" cmpd="sng">
                      <a:noFill/>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noFill/>
                  </a:tcPr>
                </a:tc>
                <a:tc>
                  <a:txBody>
                    <a:bodyPr/>
                    <a:lstStyle/>
                    <a:p>
                      <a:pPr algn="ctr"/>
                      <a:r>
                        <a:rPr lang="en-US" sz="1000" b="1" i="1" baseline="0" dirty="0" smtClean="0">
                          <a:solidFill>
                            <a:srgbClr val="FFFF00"/>
                          </a:solidFill>
                        </a:rPr>
                        <a:t>LET</a:t>
                      </a:r>
                    </a:p>
                    <a:p>
                      <a:pPr algn="ctr"/>
                      <a:r>
                        <a:rPr lang="en-US" sz="1000" b="1" i="1" baseline="0" dirty="0" smtClean="0">
                          <a:solidFill>
                            <a:srgbClr val="FFFF00"/>
                          </a:solidFill>
                        </a:rPr>
                        <a:t>(N = 49)</a:t>
                      </a:r>
                      <a:endParaRPr lang="en-US" sz="1000" b="1" i="1" baseline="0" dirty="0">
                        <a:solidFill>
                          <a:srgbClr val="FFFF00"/>
                        </a:solidFill>
                      </a:endParaRPr>
                    </a:p>
                  </a:txBody>
                  <a:tcPr anchor="ctr">
                    <a:lnL w="12700" cmpd="sng">
                      <a:noFill/>
                    </a:lnL>
                    <a:lnR w="12700" cmpd="sng">
                      <a:noFill/>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noFill/>
                  </a:tcPr>
                </a:tc>
              </a:tr>
              <a:tr h="168427">
                <a:tc>
                  <a:txBody>
                    <a:bodyPr/>
                    <a:lstStyle/>
                    <a:p>
                      <a:r>
                        <a:rPr lang="en-US" sz="1000" b="1" baseline="0" dirty="0" smtClean="0">
                          <a:solidFill>
                            <a:schemeClr val="tx1"/>
                          </a:solidFill>
                        </a:rPr>
                        <a:t>Number of Events (%)</a:t>
                      </a:r>
                      <a:endParaRPr lang="en-US" sz="1000" b="1" baseline="0" dirty="0">
                        <a:solidFill>
                          <a:schemeClr val="tx1"/>
                        </a:solidFill>
                      </a:endParaRPr>
                    </a:p>
                  </a:txBody>
                  <a:tcPr anchor="ctr">
                    <a:lnL w="12700" cmpd="sng">
                      <a:noFill/>
                    </a:lnL>
                    <a:lnR w="12700" cmpd="sng">
                      <a:noFill/>
                    </a:lnR>
                    <a:lnT w="12700" cap="flat" cmpd="sng" algn="ctr">
                      <a:solidFill>
                        <a:srgbClr val="FFFF00"/>
                      </a:solidFill>
                      <a:prstDash val="solid"/>
                      <a:round/>
                      <a:headEnd type="none" w="med" len="med"/>
                      <a:tailEnd type="none" w="med" len="med"/>
                    </a:lnT>
                    <a:lnB w="12700" cmpd="sng">
                      <a:noFill/>
                    </a:lnB>
                    <a:noFill/>
                  </a:tcPr>
                </a:tc>
                <a:tc>
                  <a:txBody>
                    <a:bodyPr/>
                    <a:lstStyle/>
                    <a:p>
                      <a:pPr algn="ctr"/>
                      <a:r>
                        <a:rPr lang="en-US" sz="1000" b="1" baseline="0" dirty="0" smtClean="0">
                          <a:solidFill>
                            <a:schemeClr val="tx1"/>
                          </a:solidFill>
                        </a:rPr>
                        <a:t>26 (52)</a:t>
                      </a:r>
                      <a:endParaRPr lang="en-US" sz="1000" b="1" baseline="0" dirty="0">
                        <a:solidFill>
                          <a:schemeClr val="tx1"/>
                        </a:solidFill>
                      </a:endParaRPr>
                    </a:p>
                  </a:txBody>
                  <a:tcPr anchor="ctr">
                    <a:lnL w="12700" cmpd="sng">
                      <a:noFill/>
                    </a:lnL>
                    <a:lnR w="12700" cmpd="sng">
                      <a:noFill/>
                    </a:lnR>
                    <a:lnT w="12700" cap="flat" cmpd="sng" algn="ctr">
                      <a:solidFill>
                        <a:srgbClr val="FFFF00"/>
                      </a:solidFill>
                      <a:prstDash val="solid"/>
                      <a:round/>
                      <a:headEnd type="none" w="med" len="med"/>
                      <a:tailEnd type="none" w="med" len="med"/>
                    </a:lnT>
                    <a:lnB w="12700" cmpd="sng">
                      <a:noFill/>
                    </a:lnB>
                    <a:noFill/>
                  </a:tcPr>
                </a:tc>
                <a:tc>
                  <a:txBody>
                    <a:bodyPr/>
                    <a:lstStyle/>
                    <a:p>
                      <a:pPr algn="ctr"/>
                      <a:r>
                        <a:rPr lang="en-US" sz="1000" b="1" baseline="0" dirty="0" smtClean="0">
                          <a:solidFill>
                            <a:schemeClr val="tx1"/>
                          </a:solidFill>
                        </a:rPr>
                        <a:t>34 (69)</a:t>
                      </a:r>
                      <a:endParaRPr lang="en-US" sz="1000" b="1" baseline="0" dirty="0">
                        <a:solidFill>
                          <a:schemeClr val="tx1"/>
                        </a:solidFill>
                      </a:endParaRPr>
                    </a:p>
                  </a:txBody>
                  <a:tcPr anchor="ctr">
                    <a:lnL w="12700" cmpd="sng">
                      <a:noFill/>
                    </a:lnL>
                    <a:lnR w="12700" cmpd="sng">
                      <a:noFill/>
                    </a:lnR>
                    <a:lnT w="12700" cap="flat" cmpd="sng" algn="ctr">
                      <a:solidFill>
                        <a:srgbClr val="FFFF00"/>
                      </a:solidFill>
                      <a:prstDash val="solid"/>
                      <a:round/>
                      <a:headEnd type="none" w="med" len="med"/>
                      <a:tailEnd type="none" w="med" len="med"/>
                    </a:lnT>
                    <a:lnB w="12700" cmpd="sng">
                      <a:noFill/>
                    </a:lnB>
                    <a:noFill/>
                  </a:tcPr>
                </a:tc>
              </a:tr>
              <a:tr h="259119">
                <a:tc>
                  <a:txBody>
                    <a:bodyPr/>
                    <a:lstStyle/>
                    <a:p>
                      <a:r>
                        <a:rPr lang="en-US" sz="1000" b="1" baseline="0" dirty="0" smtClean="0">
                          <a:solidFill>
                            <a:schemeClr val="tx1"/>
                          </a:solidFill>
                        </a:rPr>
                        <a:t>Median PFS, months</a:t>
                      </a:r>
                    </a:p>
                    <a:p>
                      <a:r>
                        <a:rPr lang="en-US" sz="1000" b="1" baseline="0" dirty="0" smtClean="0">
                          <a:solidFill>
                            <a:schemeClr val="tx1"/>
                          </a:solidFill>
                        </a:rPr>
                        <a:t>(95% CI)</a:t>
                      </a:r>
                      <a:endParaRPr lang="en-US" sz="1000" b="1" baseline="0" dirty="0">
                        <a:solidFill>
                          <a:schemeClr val="tx1"/>
                        </a:solidFill>
                      </a:endParaRPr>
                    </a:p>
                  </a:txBody>
                  <a:tcPr anchor="ctr">
                    <a:lnL w="12700" cmpd="sng">
                      <a:noFill/>
                    </a:lnL>
                    <a:lnR w="12700" cmpd="sng">
                      <a:noFill/>
                    </a:lnR>
                    <a:lnT w="12700" cmpd="sng">
                      <a:noFill/>
                    </a:lnT>
                    <a:lnB w="12700" cmpd="sng">
                      <a:noFill/>
                    </a:lnB>
                    <a:noFill/>
                  </a:tcPr>
                </a:tc>
                <a:tc>
                  <a:txBody>
                    <a:bodyPr/>
                    <a:lstStyle/>
                    <a:p>
                      <a:pPr algn="ctr"/>
                      <a:r>
                        <a:rPr lang="en-US" sz="1000" b="1" baseline="0" dirty="0" smtClean="0">
                          <a:solidFill>
                            <a:schemeClr val="tx1"/>
                          </a:solidFill>
                        </a:rPr>
                        <a:t>18.1</a:t>
                      </a:r>
                    </a:p>
                    <a:p>
                      <a:pPr algn="ctr"/>
                      <a:r>
                        <a:rPr lang="en-US" sz="1000" b="1" baseline="0" dirty="0" smtClean="0">
                          <a:solidFill>
                            <a:schemeClr val="tx1"/>
                          </a:solidFill>
                        </a:rPr>
                        <a:t>(13.1, 27.5)</a:t>
                      </a:r>
                      <a:endParaRPr lang="en-US" sz="1000" b="1" baseline="0" dirty="0">
                        <a:solidFill>
                          <a:schemeClr val="tx1"/>
                        </a:solidFill>
                      </a:endParaRPr>
                    </a:p>
                  </a:txBody>
                  <a:tcPr anchor="ctr">
                    <a:lnL w="12700" cmpd="sng">
                      <a:noFill/>
                    </a:lnL>
                    <a:lnR w="12700" cmpd="sng">
                      <a:noFill/>
                    </a:lnR>
                    <a:lnT w="12700" cmpd="sng">
                      <a:noFill/>
                    </a:lnT>
                    <a:lnB w="12700" cmpd="sng">
                      <a:noFill/>
                    </a:lnB>
                    <a:noFill/>
                  </a:tcPr>
                </a:tc>
                <a:tc>
                  <a:txBody>
                    <a:bodyPr/>
                    <a:lstStyle/>
                    <a:p>
                      <a:pPr algn="ctr"/>
                      <a:r>
                        <a:rPr lang="en-US" sz="1000" b="1" baseline="0" dirty="0" smtClean="0">
                          <a:solidFill>
                            <a:schemeClr val="tx1"/>
                          </a:solidFill>
                        </a:rPr>
                        <a:t>11.1</a:t>
                      </a:r>
                    </a:p>
                    <a:p>
                      <a:pPr algn="ctr"/>
                      <a:r>
                        <a:rPr lang="en-US" sz="1000" b="1" baseline="0" dirty="0" smtClean="0">
                          <a:solidFill>
                            <a:schemeClr val="tx1"/>
                          </a:solidFill>
                        </a:rPr>
                        <a:t>(7.1, 16.4)</a:t>
                      </a:r>
                      <a:endParaRPr lang="en-US" sz="1000" b="1" baseline="0" dirty="0">
                        <a:solidFill>
                          <a:schemeClr val="tx1"/>
                        </a:solidFill>
                      </a:endParaRPr>
                    </a:p>
                  </a:txBody>
                  <a:tcPr anchor="ctr">
                    <a:lnL w="12700" cmpd="sng">
                      <a:noFill/>
                    </a:lnL>
                    <a:lnR w="12700" cmpd="sng">
                      <a:noFill/>
                    </a:lnR>
                    <a:lnT w="12700" cmpd="sng">
                      <a:noFill/>
                    </a:lnT>
                    <a:lnB w="12700" cmpd="sng">
                      <a:noFill/>
                    </a:lnB>
                    <a:noFill/>
                  </a:tcPr>
                </a:tc>
              </a:tr>
              <a:tr h="259119">
                <a:tc>
                  <a:txBody>
                    <a:bodyPr/>
                    <a:lstStyle/>
                    <a:p>
                      <a:r>
                        <a:rPr lang="en-US" sz="1000" b="1" baseline="0" dirty="0" smtClean="0">
                          <a:solidFill>
                            <a:schemeClr val="tx1"/>
                          </a:solidFill>
                        </a:rPr>
                        <a:t>Hazard Ratio</a:t>
                      </a:r>
                    </a:p>
                    <a:p>
                      <a:r>
                        <a:rPr lang="en-US" sz="1000" b="1" baseline="0" dirty="0" smtClean="0">
                          <a:solidFill>
                            <a:schemeClr val="tx1"/>
                          </a:solidFill>
                        </a:rPr>
                        <a:t>(95% CI)</a:t>
                      </a:r>
                    </a:p>
                  </a:txBody>
                  <a:tcPr anchor="ctr">
                    <a:lnL w="12700" cmpd="sng">
                      <a:noFill/>
                    </a:lnL>
                    <a:lnR w="12700" cmpd="sng">
                      <a:noFill/>
                    </a:lnR>
                    <a:lnT w="12700" cmpd="sng">
                      <a:noFill/>
                    </a:lnT>
                    <a:lnB w="12700" cmpd="sng">
                      <a:noFill/>
                    </a:lnB>
                    <a:noFill/>
                  </a:tcPr>
                </a:tc>
                <a:tc gridSpan="2">
                  <a:txBody>
                    <a:bodyPr/>
                    <a:lstStyle/>
                    <a:p>
                      <a:pPr algn="ctr"/>
                      <a:r>
                        <a:rPr lang="en-US" sz="1000" b="1" baseline="0" dirty="0" smtClean="0">
                          <a:solidFill>
                            <a:schemeClr val="tx1"/>
                          </a:solidFill>
                        </a:rPr>
                        <a:t>0.508</a:t>
                      </a:r>
                    </a:p>
                    <a:p>
                      <a:pPr algn="ctr"/>
                      <a:r>
                        <a:rPr lang="en-US" sz="1000" b="1" baseline="0" dirty="0" smtClean="0">
                          <a:solidFill>
                            <a:schemeClr val="tx1"/>
                          </a:solidFill>
                        </a:rPr>
                        <a:t>(0.303, 0.853)</a:t>
                      </a:r>
                      <a:endParaRPr lang="en-US" sz="1000" b="1" baseline="0" dirty="0">
                        <a:solidFill>
                          <a:schemeClr val="tx1"/>
                        </a:solidFill>
                      </a:endParaRPr>
                    </a:p>
                  </a:txBody>
                  <a:tcPr anchor="ctr">
                    <a:lnL w="12700" cmpd="sng">
                      <a:noFill/>
                    </a:lnL>
                    <a:lnR w="12700" cmpd="sng">
                      <a:noFill/>
                    </a:lnR>
                    <a:lnT w="12700" cmpd="sng">
                      <a:noFill/>
                    </a:lnT>
                    <a:lnB w="12700" cmpd="sng">
                      <a:noFill/>
                    </a:lnB>
                    <a:noFill/>
                  </a:tcPr>
                </a:tc>
                <a:tc hMerge="1">
                  <a:txBody>
                    <a:bodyPr/>
                    <a:lstStyle/>
                    <a:p>
                      <a:endParaRPr lang="en-US" sz="1200" baseline="0" dirty="0">
                        <a:solidFill>
                          <a:schemeClr val="tx1"/>
                        </a:solidFill>
                      </a:endParaRPr>
                    </a:p>
                  </a:txBody>
                  <a:tcPr anchor="ctr">
                    <a:noFill/>
                  </a:tcPr>
                </a:tc>
              </a:tr>
              <a:tr h="168427">
                <a:tc>
                  <a:txBody>
                    <a:bodyPr/>
                    <a:lstStyle/>
                    <a:p>
                      <a:r>
                        <a:rPr lang="en-US" sz="1000" b="1" i="1" baseline="0" dirty="0" smtClean="0">
                          <a:solidFill>
                            <a:schemeClr val="tx1"/>
                          </a:solidFill>
                        </a:rPr>
                        <a:t>P </a:t>
                      </a:r>
                      <a:r>
                        <a:rPr lang="en-US" sz="1000" b="1" i="0" baseline="0" dirty="0" smtClean="0">
                          <a:solidFill>
                            <a:schemeClr val="tx1"/>
                          </a:solidFill>
                        </a:rPr>
                        <a:t>value</a:t>
                      </a:r>
                    </a:p>
                  </a:txBody>
                  <a:tcPr anchor="ctr">
                    <a:lnL w="12700" cmpd="sng">
                      <a:noFill/>
                    </a:lnL>
                    <a:lnR w="12700" cmpd="sng">
                      <a:noFill/>
                    </a:lnR>
                    <a:lnT w="12700" cmpd="sng">
                      <a:noFill/>
                    </a:lnT>
                    <a:lnB w="12700" cap="flat" cmpd="sng" algn="ctr">
                      <a:solidFill>
                        <a:srgbClr val="FFFF00"/>
                      </a:solidFill>
                      <a:prstDash val="solid"/>
                      <a:round/>
                      <a:headEnd type="none" w="med" len="med"/>
                      <a:tailEnd type="none" w="med" len="med"/>
                    </a:lnB>
                    <a:noFill/>
                  </a:tcPr>
                </a:tc>
                <a:tc gridSpan="2">
                  <a:txBody>
                    <a:bodyPr/>
                    <a:lstStyle/>
                    <a:p>
                      <a:pPr algn="ctr"/>
                      <a:r>
                        <a:rPr lang="en-US" sz="1000" b="1" baseline="0" dirty="0" smtClean="0">
                          <a:solidFill>
                            <a:schemeClr val="tx1"/>
                          </a:solidFill>
                        </a:rPr>
                        <a:t>.0046</a:t>
                      </a:r>
                      <a:endParaRPr lang="en-US" sz="1000" b="1" baseline="0" dirty="0">
                        <a:solidFill>
                          <a:schemeClr val="tx1"/>
                        </a:solidFill>
                      </a:endParaRPr>
                    </a:p>
                  </a:txBody>
                  <a:tcPr anchor="ctr">
                    <a:lnL w="12700" cmpd="sng">
                      <a:noFill/>
                    </a:lnL>
                    <a:lnR w="12700" cmpd="sng">
                      <a:noFill/>
                    </a:lnR>
                    <a:lnT w="12700" cmpd="sng">
                      <a:noFill/>
                    </a:lnT>
                    <a:lnB w="12700" cap="flat" cmpd="sng" algn="ctr">
                      <a:solidFill>
                        <a:srgbClr val="FFFF00"/>
                      </a:solidFill>
                      <a:prstDash val="solid"/>
                      <a:round/>
                      <a:headEnd type="none" w="med" len="med"/>
                      <a:tailEnd type="none" w="med" len="med"/>
                    </a:lnB>
                    <a:noFill/>
                  </a:tcPr>
                </a:tc>
                <a:tc hMerge="1">
                  <a:txBody>
                    <a:bodyPr/>
                    <a:lstStyle/>
                    <a:p>
                      <a:endParaRPr lang="en-US" sz="1200" baseline="0" dirty="0">
                        <a:solidFill>
                          <a:schemeClr val="tx1"/>
                        </a:solidFill>
                      </a:endParaRPr>
                    </a:p>
                  </a:txBody>
                  <a:tcPr anchor="ctr">
                    <a:noFill/>
                  </a:tcPr>
                </a:tc>
              </a:tr>
            </a:tbl>
          </a:graphicData>
        </a:graphic>
      </p:graphicFrame>
      <p:sp>
        <p:nvSpPr>
          <p:cNvPr id="13" name="Slide Number Placeholder 4"/>
          <p:cNvSpPr txBox="1">
            <a:spLocks/>
          </p:cNvSpPr>
          <p:nvPr/>
        </p:nvSpPr>
        <p:spPr>
          <a:xfrm>
            <a:off x="8501063" y="6368827"/>
            <a:ext cx="642937" cy="274637"/>
          </a:xfrm>
          <a:prstGeom prst="rect">
            <a:avLst/>
          </a:prstGeom>
        </p:spPr>
        <p:txBody>
          <a:bodyPr/>
          <a:lstStyle/>
          <a:p>
            <a:pPr algn="r" eaLnBrk="0" fontAlgn="auto" hangingPunct="0">
              <a:spcBef>
                <a:spcPts val="0"/>
              </a:spcBef>
              <a:spcAft>
                <a:spcPts val="0"/>
              </a:spcAft>
              <a:defRPr/>
            </a:pPr>
            <a:fld id="{AAFF1CD1-B47E-4128-8294-4491761E4AF3}" type="slidenum">
              <a:rPr lang="en-US" sz="1000" kern="0">
                <a:solidFill>
                  <a:srgbClr val="FFFFFF"/>
                </a:solidFill>
                <a:latin typeface="Calibri"/>
              </a:rPr>
              <a:pPr algn="r" eaLnBrk="0" fontAlgn="auto" hangingPunct="0">
                <a:spcBef>
                  <a:spcPts val="0"/>
                </a:spcBef>
                <a:spcAft>
                  <a:spcPts val="0"/>
                </a:spcAft>
                <a:defRPr/>
              </a:pPr>
              <a:t>10</a:t>
            </a:fld>
            <a:endParaRPr lang="en-US" sz="1100" kern="0" dirty="0">
              <a:solidFill>
                <a:srgbClr val="FFFFFF"/>
              </a:solidFill>
              <a:latin typeface="Calibri"/>
            </a:endParaRPr>
          </a:p>
        </p:txBody>
      </p:sp>
      <p:sp>
        <p:nvSpPr>
          <p:cNvPr id="10" name="TextBox 9"/>
          <p:cNvSpPr txBox="1"/>
          <p:nvPr/>
        </p:nvSpPr>
        <p:spPr>
          <a:xfrm>
            <a:off x="361750" y="6315693"/>
            <a:ext cx="9036496" cy="384721"/>
          </a:xfrm>
          <a:prstGeom prst="rect">
            <a:avLst/>
          </a:prstGeom>
          <a:noFill/>
        </p:spPr>
        <p:txBody>
          <a:bodyPr wrap="square" rtlCol="0">
            <a:spAutoFit/>
          </a:bodyPr>
          <a:lstStyle/>
          <a:p>
            <a:pPr algn="l" defTabSz="914116" fontAlgn="auto">
              <a:lnSpc>
                <a:spcPct val="95000"/>
              </a:lnSpc>
              <a:spcBef>
                <a:spcPts val="0"/>
              </a:spcBef>
              <a:spcAft>
                <a:spcPts val="0"/>
              </a:spcAft>
            </a:pPr>
            <a:r>
              <a:rPr lang="fr-BE" sz="1000" b="1" dirty="0" smtClean="0">
                <a:solidFill>
                  <a:prstClr val="black"/>
                </a:solidFill>
                <a:latin typeface="Arial" panose="020B0604020202020204" pitchFamily="34" charset="0"/>
                <a:cs typeface="Arial" panose="020B0604020202020204" pitchFamily="34" charset="0"/>
              </a:rPr>
              <a:t>Finn RS, et al. </a:t>
            </a:r>
            <a:r>
              <a:rPr lang="fr-BE" sz="1000" b="1" dirty="0" err="1" smtClean="0">
                <a:solidFill>
                  <a:prstClr val="black"/>
                </a:solidFill>
                <a:latin typeface="Arial" panose="020B0604020202020204" pitchFamily="34" charset="0"/>
                <a:cs typeface="Arial" panose="020B0604020202020204" pitchFamily="34" charset="0"/>
              </a:rPr>
              <a:t>Proceedings</a:t>
            </a:r>
            <a:r>
              <a:rPr lang="fr-BE" sz="1000" b="1" dirty="0" smtClean="0">
                <a:solidFill>
                  <a:prstClr val="black"/>
                </a:solidFill>
                <a:latin typeface="Arial" panose="020B0604020202020204" pitchFamily="34" charset="0"/>
                <a:cs typeface="Arial" panose="020B0604020202020204" pitchFamily="34" charset="0"/>
              </a:rPr>
              <a:t> of the 105th </a:t>
            </a:r>
            <a:r>
              <a:rPr lang="fr-BE" sz="1000" b="1" dirty="0" err="1" smtClean="0">
                <a:solidFill>
                  <a:prstClr val="black"/>
                </a:solidFill>
                <a:latin typeface="Arial" panose="020B0604020202020204" pitchFamily="34" charset="0"/>
                <a:cs typeface="Arial" panose="020B0604020202020204" pitchFamily="34" charset="0"/>
              </a:rPr>
              <a:t>Annual</a:t>
            </a:r>
            <a:r>
              <a:rPr lang="fr-BE" sz="1000" b="1" dirty="0" smtClean="0">
                <a:solidFill>
                  <a:prstClr val="black"/>
                </a:solidFill>
                <a:latin typeface="Arial" panose="020B0604020202020204" pitchFamily="34" charset="0"/>
                <a:cs typeface="Arial" panose="020B0604020202020204" pitchFamily="34" charset="0"/>
              </a:rPr>
              <a:t> Meeting of the American Association for Cancer </a:t>
            </a:r>
            <a:r>
              <a:rPr lang="fr-BE" sz="1000" b="1" dirty="0" err="1" smtClean="0">
                <a:solidFill>
                  <a:prstClr val="black"/>
                </a:solidFill>
                <a:latin typeface="Arial" panose="020B0604020202020204" pitchFamily="34" charset="0"/>
                <a:cs typeface="Arial" panose="020B0604020202020204" pitchFamily="34" charset="0"/>
              </a:rPr>
              <a:t>Research</a:t>
            </a:r>
            <a:r>
              <a:rPr lang="fr-BE" sz="1000" b="1" dirty="0" smtClean="0">
                <a:solidFill>
                  <a:prstClr val="black"/>
                </a:solidFill>
                <a:latin typeface="Arial" panose="020B0604020202020204" pitchFamily="34" charset="0"/>
                <a:cs typeface="Arial" panose="020B0604020202020204" pitchFamily="34" charset="0"/>
              </a:rPr>
              <a:t>; 2014 </a:t>
            </a:r>
            <a:r>
              <a:rPr lang="fr-BE" sz="1000" b="1" dirty="0" err="1" smtClean="0">
                <a:solidFill>
                  <a:prstClr val="black"/>
                </a:solidFill>
                <a:latin typeface="Arial" panose="020B0604020202020204" pitchFamily="34" charset="0"/>
                <a:cs typeface="Arial" panose="020B0604020202020204" pitchFamily="34" charset="0"/>
              </a:rPr>
              <a:t>Apr</a:t>
            </a:r>
            <a:r>
              <a:rPr lang="fr-BE" sz="1000" b="1" dirty="0" smtClean="0">
                <a:solidFill>
                  <a:prstClr val="black"/>
                </a:solidFill>
                <a:latin typeface="Arial" panose="020B0604020202020204" pitchFamily="34" charset="0"/>
                <a:cs typeface="Arial" panose="020B0604020202020204" pitchFamily="34" charset="0"/>
              </a:rPr>
              <a:t> 5-9; San Diego, CA. Philadelphia (PA): AACR; 2014. Abstract CT101.</a:t>
            </a:r>
            <a:endParaRPr lang="fr-FR" sz="1000" b="1" dirty="0">
              <a:solidFill>
                <a:prstClr val="black"/>
              </a:solidFill>
              <a:latin typeface="Arial" panose="020B0604020202020204" pitchFamily="34" charset="0"/>
              <a:cs typeface="Arial" panose="020B0604020202020204" pitchFamily="34" charset="0"/>
            </a:endParaRPr>
          </a:p>
        </p:txBody>
      </p:sp>
      <p:cxnSp>
        <p:nvCxnSpPr>
          <p:cNvPr id="11" name="Straight Connector 10"/>
          <p:cNvCxnSpPr/>
          <p:nvPr/>
        </p:nvCxnSpPr>
        <p:spPr>
          <a:xfrm>
            <a:off x="0" y="838200"/>
            <a:ext cx="9144000" cy="0"/>
          </a:xfrm>
          <a:prstGeom prst="line">
            <a:avLst/>
          </a:prstGeom>
          <a:ln w="38100">
            <a:solidFill>
              <a:srgbClr val="4478B6"/>
            </a:solidFill>
          </a:ln>
        </p:spPr>
        <p:style>
          <a:lnRef idx="1">
            <a:schemeClr val="accent1"/>
          </a:lnRef>
          <a:fillRef idx="0">
            <a:schemeClr val="accent1"/>
          </a:fillRef>
          <a:effectRef idx="0">
            <a:schemeClr val="accent1"/>
          </a:effectRef>
          <a:fontRef idx="minor">
            <a:schemeClr val="tx1"/>
          </a:fontRef>
        </p:style>
      </p:cxnSp>
      <p:sp>
        <p:nvSpPr>
          <p:cNvPr id="12" name="Text Box 41"/>
          <p:cNvSpPr txBox="1">
            <a:spLocks noChangeArrowheads="1"/>
          </p:cNvSpPr>
          <p:nvPr/>
        </p:nvSpPr>
        <p:spPr bwMode="auto">
          <a:xfrm rot="20822780">
            <a:off x="1783500" y="2456333"/>
            <a:ext cx="5402441" cy="1569660"/>
          </a:xfrm>
          <a:prstGeom prst="rect">
            <a:avLst/>
          </a:prstGeom>
          <a:solidFill>
            <a:srgbClr val="FFFF66"/>
          </a:solidFill>
          <a:ln w="19050">
            <a:solidFill>
              <a:srgbClr val="FF0000"/>
            </a:solidFill>
            <a:miter lim="800000"/>
            <a:headEnd/>
            <a:tailEnd/>
          </a:ln>
          <a:effectLst>
            <a:prstShdw prst="shdw17" dist="17961" dir="2700000">
              <a:srgbClr val="990000"/>
            </a:prstShdw>
          </a:effec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l" defTabSz="914116" eaLnBrk="1" fontAlgn="auto" hangingPunct="1">
              <a:spcBef>
                <a:spcPts val="0"/>
              </a:spcBef>
              <a:spcAft>
                <a:spcPts val="0"/>
              </a:spcAft>
            </a:pPr>
            <a:r>
              <a:rPr lang="fr-BE" sz="2400" b="1" dirty="0" err="1" smtClean="0">
                <a:solidFill>
                  <a:prstClr val="black"/>
                </a:solidFill>
              </a:rPr>
              <a:t>Encouraging</a:t>
            </a:r>
            <a:r>
              <a:rPr lang="fr-BE" sz="2400" b="1" dirty="0" smtClean="0">
                <a:solidFill>
                  <a:prstClr val="black"/>
                </a:solidFill>
              </a:rPr>
              <a:t> </a:t>
            </a:r>
            <a:r>
              <a:rPr lang="fr-BE" sz="2400" b="1" dirty="0" err="1" smtClean="0">
                <a:solidFill>
                  <a:prstClr val="black"/>
                </a:solidFill>
              </a:rPr>
              <a:t>results</a:t>
            </a:r>
            <a:r>
              <a:rPr lang="fr-BE" sz="2400" b="1" dirty="0" smtClean="0">
                <a:solidFill>
                  <a:prstClr val="black"/>
                </a:solidFill>
              </a:rPr>
              <a:t>… but</a:t>
            </a:r>
          </a:p>
          <a:p>
            <a:pPr algn="l" defTabSz="914116" eaLnBrk="1" fontAlgn="auto" hangingPunct="1">
              <a:spcBef>
                <a:spcPts val="0"/>
              </a:spcBef>
              <a:spcAft>
                <a:spcPts val="0"/>
              </a:spcAft>
            </a:pPr>
            <a:endParaRPr lang="fr-BE" sz="2400" b="1" dirty="0">
              <a:solidFill>
                <a:prstClr val="black"/>
              </a:solidFill>
            </a:endParaRPr>
          </a:p>
          <a:p>
            <a:pPr algn="l" defTabSz="914116" eaLnBrk="1" fontAlgn="auto" hangingPunct="1">
              <a:spcBef>
                <a:spcPts val="0"/>
              </a:spcBef>
              <a:spcAft>
                <a:spcPts val="0"/>
              </a:spcAft>
            </a:pPr>
            <a:r>
              <a:rPr lang="fr-BE" sz="2400" b="1" dirty="0" smtClean="0">
                <a:solidFill>
                  <a:prstClr val="black"/>
                </a:solidFill>
              </a:rPr>
              <a:t>             </a:t>
            </a:r>
            <a:r>
              <a:rPr lang="fr-BE" sz="2400" b="1" dirty="0" err="1" smtClean="0">
                <a:solidFill>
                  <a:prstClr val="black"/>
                </a:solidFill>
              </a:rPr>
              <a:t>randomized</a:t>
            </a:r>
            <a:r>
              <a:rPr lang="fr-BE" sz="2400" b="1" dirty="0" smtClean="0">
                <a:solidFill>
                  <a:prstClr val="black"/>
                </a:solidFill>
              </a:rPr>
              <a:t> phase II, not III</a:t>
            </a:r>
          </a:p>
          <a:p>
            <a:pPr algn="l" defTabSz="914116" eaLnBrk="1" fontAlgn="auto" hangingPunct="1">
              <a:spcBef>
                <a:spcPts val="0"/>
              </a:spcBef>
              <a:spcAft>
                <a:spcPts val="0"/>
              </a:spcAft>
            </a:pPr>
            <a:endParaRPr lang="en-US" sz="2400" b="1" dirty="0">
              <a:solidFill>
                <a:prstClr val="black"/>
              </a:solidFill>
            </a:endParaRPr>
          </a:p>
        </p:txBody>
      </p:sp>
      <p:pic>
        <p:nvPicPr>
          <p:cNvPr id="87102" name="Picture 6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20734747">
            <a:off x="2117295" y="3686460"/>
            <a:ext cx="762000" cy="68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381000" y="6642556"/>
            <a:ext cx="7298530" cy="215444"/>
          </a:xfrm>
          <a:prstGeom prst="rect">
            <a:avLst/>
          </a:prstGeom>
        </p:spPr>
        <p:txBody>
          <a:bodyPr wrap="square">
            <a:spAutoFit/>
          </a:bodyPr>
          <a:lstStyle/>
          <a:p>
            <a:pPr marL="0" marR="0" algn="l">
              <a:spcBef>
                <a:spcPts val="0"/>
              </a:spcBef>
              <a:spcAft>
                <a:spcPts val="0"/>
              </a:spcAft>
            </a:pPr>
            <a:r>
              <a:rPr lang="en-US" sz="800" b="1" dirty="0">
                <a:latin typeface="Arial" panose="020B0604020202020204" pitchFamily="34" charset="0"/>
                <a:ea typeface="Calibri"/>
                <a:cs typeface="Arial" panose="020B0604020202020204" pitchFamily="34" charset="0"/>
              </a:rPr>
              <a:t>This agent may not be currently approved by the US Food and Drug Administration or European Medicines Agency for this indication.</a:t>
            </a:r>
            <a:endParaRPr lang="en-US" sz="800" b="1" dirty="0">
              <a:effectLst/>
              <a:latin typeface="Arial" panose="020B0604020202020204" pitchFamily="34" charset="0"/>
              <a:ea typeface="Calibri"/>
              <a:cs typeface="Arial" panose="020B0604020202020204" pitchFamily="34" charset="0"/>
            </a:endParaRPr>
          </a:p>
        </p:txBody>
      </p:sp>
    </p:spTree>
    <p:extLst>
      <p:ext uri="{BB962C8B-B14F-4D97-AF65-F5344CB8AC3E}">
        <p14:creationId xmlns:p14="http://schemas.microsoft.com/office/powerpoint/2010/main" val="30802240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7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3"/>
          <p:cNvSpPr/>
          <p:nvPr/>
        </p:nvSpPr>
        <p:spPr>
          <a:xfrm>
            <a:off x="166914" y="1809772"/>
            <a:ext cx="1600199" cy="569889"/>
          </a:xfrm>
          <a:prstGeom prst="roundRect">
            <a:avLst/>
          </a:prstGeom>
          <a:solidFill>
            <a:srgbClr val="92D050"/>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91410" tIns="45706" rIns="91410" bIns="45706"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defTabSz="914116" fontAlgn="auto">
              <a:spcBef>
                <a:spcPts val="0"/>
              </a:spcBef>
              <a:spcAft>
                <a:spcPts val="0"/>
              </a:spcAft>
            </a:pPr>
            <a:r>
              <a:rPr lang="fr-BE" sz="2000" b="1" dirty="0" smtClean="0">
                <a:solidFill>
                  <a:prstClr val="black"/>
                </a:solidFill>
                <a:cs typeface="Arial" pitchFamily="34" charset="0"/>
              </a:rPr>
              <a:t>PALOMA-2</a:t>
            </a:r>
            <a:endParaRPr lang="en-US" sz="2000" b="1" dirty="0">
              <a:solidFill>
                <a:prstClr val="black"/>
              </a:solidFill>
              <a:cs typeface="Arial" pitchFamily="34" charset="0"/>
            </a:endParaRPr>
          </a:p>
        </p:txBody>
      </p:sp>
      <p:sp>
        <p:nvSpPr>
          <p:cNvPr id="6" name="Rounded Rectangle 3"/>
          <p:cNvSpPr/>
          <p:nvPr/>
        </p:nvSpPr>
        <p:spPr>
          <a:xfrm>
            <a:off x="1828800" y="1820399"/>
            <a:ext cx="7086600" cy="569889"/>
          </a:xfrm>
          <a:prstGeom prst="roundRect">
            <a:avLst/>
          </a:prstGeom>
          <a:solidFill>
            <a:srgbClr val="92D050"/>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91410" tIns="45706" rIns="91410" bIns="45706"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defTabSz="914116" fontAlgn="auto">
              <a:spcBef>
                <a:spcPts val="0"/>
              </a:spcBef>
              <a:spcAft>
                <a:spcPts val="0"/>
              </a:spcAft>
            </a:pPr>
            <a:r>
              <a:rPr lang="en-US" sz="2000" b="1" dirty="0" smtClean="0">
                <a:solidFill>
                  <a:prstClr val="black"/>
                </a:solidFill>
                <a:cs typeface="Arial" pitchFamily="34" charset="0"/>
              </a:rPr>
              <a:t>Palbociclib + Letrozole vs. Letrozole For 1st Line Treatment Of Postmenopausal Women (NCT01740427)</a:t>
            </a:r>
            <a:endParaRPr lang="en-US" sz="2000" b="1" dirty="0">
              <a:solidFill>
                <a:prstClr val="black"/>
              </a:solidFill>
              <a:cs typeface="Arial" pitchFamily="34" charset="0"/>
            </a:endParaRPr>
          </a:p>
        </p:txBody>
      </p:sp>
      <p:sp>
        <p:nvSpPr>
          <p:cNvPr id="7" name="Rounded Rectangle 3"/>
          <p:cNvSpPr/>
          <p:nvPr/>
        </p:nvSpPr>
        <p:spPr>
          <a:xfrm>
            <a:off x="166911" y="2611482"/>
            <a:ext cx="1600199" cy="569889"/>
          </a:xfrm>
          <a:prstGeom prst="roundRect">
            <a:avLst/>
          </a:prstGeom>
          <a:solidFill>
            <a:srgbClr val="92D050"/>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91410" tIns="45706" rIns="91410" bIns="45706"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defTabSz="914116" fontAlgn="auto">
              <a:spcBef>
                <a:spcPts val="0"/>
              </a:spcBef>
              <a:spcAft>
                <a:spcPts val="0"/>
              </a:spcAft>
            </a:pPr>
            <a:r>
              <a:rPr lang="fr-BE" sz="2000" b="1" dirty="0" smtClean="0">
                <a:solidFill>
                  <a:prstClr val="black"/>
                </a:solidFill>
                <a:cs typeface="Arial" pitchFamily="34" charset="0"/>
              </a:rPr>
              <a:t>PALOMA-3</a:t>
            </a:r>
            <a:endParaRPr lang="en-US" sz="2000" b="1" dirty="0">
              <a:solidFill>
                <a:prstClr val="black"/>
              </a:solidFill>
              <a:cs typeface="Arial" pitchFamily="34" charset="0"/>
            </a:endParaRPr>
          </a:p>
        </p:txBody>
      </p:sp>
      <p:sp>
        <p:nvSpPr>
          <p:cNvPr id="8" name="Rounded Rectangle 3"/>
          <p:cNvSpPr/>
          <p:nvPr/>
        </p:nvSpPr>
        <p:spPr>
          <a:xfrm>
            <a:off x="1843310" y="2622116"/>
            <a:ext cx="7086600" cy="569889"/>
          </a:xfrm>
          <a:prstGeom prst="roundRect">
            <a:avLst/>
          </a:prstGeom>
          <a:solidFill>
            <a:srgbClr val="92D050"/>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91410" tIns="45706" rIns="91410" bIns="45706"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defTabSz="914116" fontAlgn="auto">
              <a:spcBef>
                <a:spcPts val="0"/>
              </a:spcBef>
              <a:spcAft>
                <a:spcPts val="0"/>
              </a:spcAft>
            </a:pPr>
            <a:r>
              <a:rPr lang="en-US" sz="2000" b="1" dirty="0" smtClean="0">
                <a:solidFill>
                  <a:prstClr val="black"/>
                </a:solidFill>
                <a:cs typeface="Arial" pitchFamily="34" charset="0"/>
              </a:rPr>
              <a:t>Palbociclib + Fulvestrant vs. Fulvestrant + Placebo After Endocrine Failure (NCT01942135)</a:t>
            </a:r>
          </a:p>
        </p:txBody>
      </p:sp>
      <p:sp>
        <p:nvSpPr>
          <p:cNvPr id="9" name="Rounded Rectangle 3"/>
          <p:cNvSpPr/>
          <p:nvPr/>
        </p:nvSpPr>
        <p:spPr>
          <a:xfrm>
            <a:off x="166911" y="3925933"/>
            <a:ext cx="1600199" cy="569889"/>
          </a:xfrm>
          <a:prstGeom prst="roundRect">
            <a:avLst/>
          </a:prstGeom>
          <a:solidFill>
            <a:srgbClr val="FFFF00"/>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91410" tIns="45706" rIns="91410" bIns="45706"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defTabSz="914116" fontAlgn="auto">
              <a:spcBef>
                <a:spcPts val="0"/>
              </a:spcBef>
              <a:spcAft>
                <a:spcPts val="0"/>
              </a:spcAft>
            </a:pPr>
            <a:r>
              <a:rPr lang="fr-BE" sz="2000" b="1" dirty="0" smtClean="0">
                <a:solidFill>
                  <a:prstClr val="black"/>
                </a:solidFill>
                <a:cs typeface="Arial" pitchFamily="34" charset="0"/>
              </a:rPr>
              <a:t>PEARL</a:t>
            </a:r>
            <a:endParaRPr lang="en-US" sz="2000" b="1" dirty="0">
              <a:solidFill>
                <a:prstClr val="black"/>
              </a:solidFill>
              <a:cs typeface="Arial" pitchFamily="34" charset="0"/>
            </a:endParaRPr>
          </a:p>
        </p:txBody>
      </p:sp>
      <p:sp>
        <p:nvSpPr>
          <p:cNvPr id="10" name="Rounded Rectangle 3"/>
          <p:cNvSpPr/>
          <p:nvPr/>
        </p:nvSpPr>
        <p:spPr>
          <a:xfrm>
            <a:off x="1843310" y="3928753"/>
            <a:ext cx="7086600" cy="569889"/>
          </a:xfrm>
          <a:prstGeom prst="roundRect">
            <a:avLst/>
          </a:prstGeom>
          <a:solidFill>
            <a:srgbClr val="FFFF00"/>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91410" tIns="45706" rIns="91410" bIns="45706"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defTabSz="914116" fontAlgn="auto">
              <a:spcBef>
                <a:spcPts val="0"/>
              </a:spcBef>
              <a:spcAft>
                <a:spcPts val="0"/>
              </a:spcAft>
            </a:pPr>
            <a:r>
              <a:rPr lang="en-US" sz="2000" b="1" dirty="0" smtClean="0">
                <a:solidFill>
                  <a:prstClr val="black"/>
                </a:solidFill>
                <a:cs typeface="Arial" pitchFamily="34" charset="0"/>
              </a:rPr>
              <a:t>Palbociclib + Exemestane vs. Capecitabine in </a:t>
            </a:r>
            <a:r>
              <a:rPr lang="it-IT" sz="2000" b="1" dirty="0" smtClean="0">
                <a:solidFill>
                  <a:prstClr val="black"/>
                </a:solidFill>
                <a:cs typeface="Arial" pitchFamily="34" charset="0"/>
              </a:rPr>
              <a:t>Resistance to NSAI (NCT02028507)</a:t>
            </a:r>
          </a:p>
        </p:txBody>
      </p:sp>
      <p:sp>
        <p:nvSpPr>
          <p:cNvPr id="11" name="Rounded Rectangle 3"/>
          <p:cNvSpPr/>
          <p:nvPr/>
        </p:nvSpPr>
        <p:spPr>
          <a:xfrm>
            <a:off x="76200" y="5145133"/>
            <a:ext cx="1676400" cy="569889"/>
          </a:xfrm>
          <a:prstGeom prst="roundRect">
            <a:avLst/>
          </a:prstGeom>
          <a:solidFill>
            <a:schemeClr val="accent1">
              <a:lumMod val="60000"/>
              <a:lumOff val="40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91410" tIns="45706" rIns="91410" bIns="45706"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defTabSz="914116" fontAlgn="auto">
              <a:spcBef>
                <a:spcPts val="0"/>
              </a:spcBef>
              <a:spcAft>
                <a:spcPts val="0"/>
              </a:spcAft>
            </a:pPr>
            <a:r>
              <a:rPr lang="fr-BE" b="1" dirty="0" smtClean="0">
                <a:solidFill>
                  <a:prstClr val="black"/>
                </a:solidFill>
                <a:cs typeface="Arial" pitchFamily="34" charset="0"/>
              </a:rPr>
              <a:t>MONARCH2 </a:t>
            </a:r>
            <a:r>
              <a:rPr lang="fr-BE" sz="2000" b="1" dirty="0" smtClean="0">
                <a:solidFill>
                  <a:prstClr val="black"/>
                </a:solidFill>
                <a:cs typeface="Arial" pitchFamily="34" charset="0"/>
              </a:rPr>
              <a:t>                                                                                                                                                           </a:t>
            </a:r>
            <a:endParaRPr lang="en-US" sz="2000" b="1" dirty="0">
              <a:solidFill>
                <a:prstClr val="black"/>
              </a:solidFill>
              <a:cs typeface="Arial" pitchFamily="34" charset="0"/>
            </a:endParaRPr>
          </a:p>
        </p:txBody>
      </p:sp>
      <p:sp>
        <p:nvSpPr>
          <p:cNvPr id="12" name="Rounded Rectangle 3"/>
          <p:cNvSpPr/>
          <p:nvPr/>
        </p:nvSpPr>
        <p:spPr>
          <a:xfrm>
            <a:off x="1828799" y="5105421"/>
            <a:ext cx="7086600" cy="569889"/>
          </a:xfrm>
          <a:prstGeom prst="roundRect">
            <a:avLst/>
          </a:prstGeom>
          <a:solidFill>
            <a:schemeClr val="accent1">
              <a:lumMod val="60000"/>
              <a:lumOff val="40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91410" tIns="45706" rIns="91410" bIns="45706"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defTabSz="914116" fontAlgn="auto">
              <a:spcBef>
                <a:spcPts val="0"/>
              </a:spcBef>
              <a:spcAft>
                <a:spcPts val="0"/>
              </a:spcAft>
            </a:pPr>
            <a:r>
              <a:rPr lang="en-US" sz="2000" b="1" dirty="0" smtClean="0">
                <a:solidFill>
                  <a:prstClr val="black"/>
                </a:solidFill>
                <a:cs typeface="Arial" pitchFamily="34" charset="0"/>
              </a:rPr>
              <a:t>Fulvestrant With or Without  </a:t>
            </a:r>
            <a:r>
              <a:rPr lang="en-US" sz="2000" b="1" dirty="0" err="1" smtClean="0">
                <a:solidFill>
                  <a:prstClr val="black"/>
                </a:solidFill>
                <a:cs typeface="Arial" pitchFamily="34" charset="0"/>
              </a:rPr>
              <a:t>Abemaciclib</a:t>
            </a:r>
            <a:r>
              <a:rPr lang="en-US" sz="2000" b="1" dirty="0" smtClean="0">
                <a:solidFill>
                  <a:prstClr val="black"/>
                </a:solidFill>
                <a:cs typeface="Arial" pitchFamily="34" charset="0"/>
              </a:rPr>
              <a:t> (LY2835219) (NCT02107703)</a:t>
            </a:r>
            <a:endParaRPr lang="it-IT" sz="2000" b="1" dirty="0" smtClean="0">
              <a:solidFill>
                <a:prstClr val="black"/>
              </a:solidFill>
              <a:cs typeface="Arial" pitchFamily="34" charset="0"/>
            </a:endParaRPr>
          </a:p>
        </p:txBody>
      </p:sp>
      <p:sp>
        <p:nvSpPr>
          <p:cNvPr id="13" name="Rounded Rectangle 3"/>
          <p:cNvSpPr/>
          <p:nvPr/>
        </p:nvSpPr>
        <p:spPr>
          <a:xfrm>
            <a:off x="76201" y="5867421"/>
            <a:ext cx="1676398" cy="569889"/>
          </a:xfrm>
          <a:prstGeom prst="roundRect">
            <a:avLst/>
          </a:prstGeom>
          <a:solidFill>
            <a:srgbClr val="FF9999"/>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91410" tIns="45706" rIns="91410" bIns="45706"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defTabSz="914116" fontAlgn="auto">
              <a:spcBef>
                <a:spcPts val="0"/>
              </a:spcBef>
              <a:spcAft>
                <a:spcPts val="0"/>
              </a:spcAft>
            </a:pPr>
            <a:r>
              <a:rPr lang="en-CA" sz="1600" b="1" dirty="0" smtClean="0">
                <a:solidFill>
                  <a:prstClr val="black"/>
                </a:solidFill>
              </a:rPr>
              <a:t>MONALEESA2</a:t>
            </a:r>
            <a:endParaRPr lang="en-US" sz="1600" b="1" dirty="0">
              <a:solidFill>
                <a:prstClr val="black"/>
              </a:solidFill>
              <a:cs typeface="Arial" pitchFamily="34" charset="0"/>
            </a:endParaRPr>
          </a:p>
        </p:txBody>
      </p:sp>
      <p:sp>
        <p:nvSpPr>
          <p:cNvPr id="14" name="Rounded Rectangle 3"/>
          <p:cNvSpPr/>
          <p:nvPr/>
        </p:nvSpPr>
        <p:spPr>
          <a:xfrm>
            <a:off x="1853554" y="5867421"/>
            <a:ext cx="7086600" cy="569889"/>
          </a:xfrm>
          <a:prstGeom prst="roundRect">
            <a:avLst/>
          </a:prstGeom>
          <a:solidFill>
            <a:srgbClr val="FF9999"/>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91410" tIns="45706" rIns="91410" bIns="45706"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defTabSz="914116" fontAlgn="auto">
              <a:spcBef>
                <a:spcPts val="0"/>
              </a:spcBef>
              <a:spcAft>
                <a:spcPts val="0"/>
              </a:spcAft>
            </a:pPr>
            <a:r>
              <a:rPr lang="en-CA" sz="2000" b="1" dirty="0" smtClean="0">
                <a:solidFill>
                  <a:prstClr val="black"/>
                </a:solidFill>
              </a:rPr>
              <a:t>LEE011 </a:t>
            </a:r>
            <a:r>
              <a:rPr lang="en-CA" sz="2000" b="1" dirty="0">
                <a:solidFill>
                  <a:prstClr val="black"/>
                </a:solidFill>
              </a:rPr>
              <a:t>in Combination With </a:t>
            </a:r>
            <a:r>
              <a:rPr lang="en-CA" sz="2000" b="1" dirty="0" err="1" smtClean="0">
                <a:solidFill>
                  <a:prstClr val="black"/>
                </a:solidFill>
              </a:rPr>
              <a:t>Letrozole</a:t>
            </a:r>
            <a:r>
              <a:rPr lang="en-CA" sz="2000" b="1" dirty="0" smtClean="0">
                <a:solidFill>
                  <a:prstClr val="black"/>
                </a:solidFill>
              </a:rPr>
              <a:t> (NCT01958021) </a:t>
            </a:r>
            <a:endParaRPr lang="it-IT" sz="2000" b="1" dirty="0" smtClean="0">
              <a:solidFill>
                <a:prstClr val="black"/>
              </a:solidFill>
              <a:cs typeface="Arial" pitchFamily="34" charset="0"/>
            </a:endParaRPr>
          </a:p>
        </p:txBody>
      </p:sp>
      <p:sp>
        <p:nvSpPr>
          <p:cNvPr id="15" name="Title 1"/>
          <p:cNvSpPr txBox="1">
            <a:spLocks/>
          </p:cNvSpPr>
          <p:nvPr/>
        </p:nvSpPr>
        <p:spPr>
          <a:xfrm>
            <a:off x="-31899" y="76200"/>
            <a:ext cx="9180512" cy="1371600"/>
          </a:xfrm>
          <a:prstGeom prst="rect">
            <a:avLst/>
          </a:prstGeom>
          <a:ln>
            <a:noFill/>
          </a:ln>
        </p:spPr>
        <p:txBody>
          <a:bodyPr>
            <a:noAutofit/>
          </a:bodyPr>
          <a:lstStyle/>
          <a:p>
            <a:pPr marL="0" marR="0" lvl="0" indent="0" algn="ctr" defTabSz="914116" rtl="0" eaLnBrk="1" fontAlgn="auto" latinLnBrk="0" hangingPunct="1">
              <a:lnSpc>
                <a:spcPct val="100000"/>
              </a:lnSpc>
              <a:spcBef>
                <a:spcPct val="0"/>
              </a:spcBef>
              <a:spcAft>
                <a:spcPts val="0"/>
              </a:spcAft>
              <a:buClrTx/>
              <a:buSzTx/>
              <a:buFontTx/>
              <a:buNone/>
              <a:tabLst/>
              <a:defRPr/>
            </a:pPr>
            <a:r>
              <a:rPr kumimoji="0" lang="fr-BE" sz="3600" b="1" i="0" u="none" strike="noStrike" kern="1200" cap="none" spc="0" normalizeH="0" baseline="0" noProof="0" dirty="0" err="1" smtClean="0">
                <a:ln>
                  <a:noFill/>
                </a:ln>
                <a:solidFill>
                  <a:srgbClr val="336699"/>
                </a:solidFill>
                <a:effectLst/>
                <a:uLnTx/>
                <a:uFillTx/>
                <a:latin typeface="Arial" pitchFamily="34" charset="0"/>
                <a:ea typeface="+mj-ea"/>
                <a:cs typeface="Arial" pitchFamily="34" charset="0"/>
              </a:rPr>
              <a:t>Ongoing</a:t>
            </a:r>
            <a:r>
              <a:rPr kumimoji="0" lang="fr-BE" sz="3600" b="1" i="0" u="none" strike="noStrike" kern="1200" cap="none" spc="0" normalizeH="0" baseline="0" noProof="0" dirty="0" smtClean="0">
                <a:ln>
                  <a:noFill/>
                </a:ln>
                <a:solidFill>
                  <a:srgbClr val="336699"/>
                </a:solidFill>
                <a:effectLst/>
                <a:uLnTx/>
                <a:uFillTx/>
                <a:latin typeface="Arial" pitchFamily="34" charset="0"/>
                <a:ea typeface="+mj-ea"/>
                <a:cs typeface="Arial" pitchFamily="34" charset="0"/>
              </a:rPr>
              <a:t> Phase III </a:t>
            </a:r>
            <a:r>
              <a:rPr kumimoji="0" lang="fr-BE" sz="3600" b="1" i="0" u="none" strike="noStrike" kern="1200" cap="none" spc="0" normalizeH="0" baseline="0" noProof="0" dirty="0" err="1" smtClean="0">
                <a:ln>
                  <a:noFill/>
                </a:ln>
                <a:solidFill>
                  <a:srgbClr val="336699"/>
                </a:solidFill>
                <a:effectLst/>
                <a:uLnTx/>
                <a:uFillTx/>
                <a:latin typeface="Arial" pitchFamily="34" charset="0"/>
                <a:ea typeface="+mj-ea"/>
                <a:cs typeface="Arial" pitchFamily="34" charset="0"/>
              </a:rPr>
              <a:t>Studies</a:t>
            </a:r>
            <a:r>
              <a:rPr kumimoji="0" lang="fr-BE" sz="3600" b="1" i="0" u="none" strike="noStrike" kern="1200" cap="none" spc="0" normalizeH="0" baseline="0" noProof="0" dirty="0" smtClean="0">
                <a:ln>
                  <a:noFill/>
                </a:ln>
                <a:solidFill>
                  <a:srgbClr val="336699"/>
                </a:solidFill>
                <a:effectLst/>
                <a:uLnTx/>
                <a:uFillTx/>
                <a:latin typeface="Arial" pitchFamily="34" charset="0"/>
                <a:ea typeface="+mj-ea"/>
                <a:cs typeface="Arial" pitchFamily="34" charset="0"/>
              </a:rPr>
              <a:t> </a:t>
            </a:r>
            <a:r>
              <a:rPr lang="fr-BE" sz="3600" b="1" dirty="0" err="1">
                <a:solidFill>
                  <a:srgbClr val="336699"/>
                </a:solidFill>
                <a:latin typeface="Arial" pitchFamily="34" charset="0"/>
                <a:ea typeface="+mj-ea"/>
                <a:cs typeface="Arial" pitchFamily="34" charset="0"/>
              </a:rPr>
              <a:t>A</a:t>
            </a:r>
            <a:r>
              <a:rPr kumimoji="0" lang="fr-BE" sz="3600" b="1" i="0" u="none" strike="noStrike" kern="1200" cap="none" spc="0" normalizeH="0" baseline="0" noProof="0" dirty="0" err="1" smtClean="0">
                <a:ln>
                  <a:noFill/>
                </a:ln>
                <a:solidFill>
                  <a:srgbClr val="336699"/>
                </a:solidFill>
                <a:effectLst/>
                <a:uLnTx/>
                <a:uFillTx/>
                <a:latin typeface="Arial" pitchFamily="34" charset="0"/>
                <a:ea typeface="+mj-ea"/>
                <a:cs typeface="Arial" pitchFamily="34" charset="0"/>
              </a:rPr>
              <a:t>ssessing</a:t>
            </a:r>
            <a:r>
              <a:rPr kumimoji="0" lang="fr-BE" sz="3600" b="1" i="0" u="none" strike="noStrike" kern="1200" cap="none" spc="0" normalizeH="0" baseline="0" noProof="0" dirty="0" smtClean="0">
                <a:ln>
                  <a:noFill/>
                </a:ln>
                <a:solidFill>
                  <a:srgbClr val="336699"/>
                </a:solidFill>
                <a:effectLst/>
                <a:uLnTx/>
                <a:uFillTx/>
                <a:latin typeface="Arial" pitchFamily="34" charset="0"/>
                <a:ea typeface="+mj-ea"/>
                <a:cs typeface="Arial" pitchFamily="34" charset="0"/>
              </a:rPr>
              <a:t> CDK 4/6 Inhibition</a:t>
            </a:r>
            <a:endParaRPr kumimoji="0" lang="fr-BE" sz="3600" b="1" i="0" u="none" strike="noStrike" kern="1200" cap="none" spc="0" normalizeH="0" baseline="0" noProof="0" dirty="0">
              <a:ln>
                <a:noFill/>
              </a:ln>
              <a:solidFill>
                <a:srgbClr val="336699"/>
              </a:solidFill>
              <a:effectLst/>
              <a:uLnTx/>
              <a:uFillTx/>
              <a:latin typeface="Arial" pitchFamily="34" charset="0"/>
              <a:ea typeface="+mj-ea"/>
              <a:cs typeface="Arial" pitchFamily="34" charset="0"/>
            </a:endParaRPr>
          </a:p>
        </p:txBody>
      </p:sp>
    </p:spTree>
    <p:extLst>
      <p:ext uri="{BB962C8B-B14F-4D97-AF65-F5344CB8AC3E}">
        <p14:creationId xmlns:p14="http://schemas.microsoft.com/office/powerpoint/2010/main" val="30240049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706" t="7115" r="1354"/>
          <a:stretch/>
        </p:blipFill>
        <p:spPr bwMode="auto">
          <a:xfrm>
            <a:off x="76200" y="2438400"/>
            <a:ext cx="4332973" cy="31030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txBox="1">
            <a:spLocks/>
          </p:cNvSpPr>
          <p:nvPr/>
        </p:nvSpPr>
        <p:spPr>
          <a:xfrm>
            <a:off x="0" y="143992"/>
            <a:ext cx="9144000" cy="908744"/>
          </a:xfrm>
          <a:prstGeom prst="rect">
            <a:avLst/>
          </a:prstGeom>
        </p:spPr>
        <p:txBody>
          <a:bodyPr vert="horz" lIns="91410" tIns="45706" rIns="91410" bIns="45706"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pPr>
            <a:r>
              <a:rPr lang="en-US" sz="4000" b="1" dirty="0">
                <a:solidFill>
                  <a:schemeClr val="accent1">
                    <a:lumMod val="75000"/>
                  </a:schemeClr>
                </a:solidFill>
                <a:latin typeface="Arial" pitchFamily="34" charset="0"/>
                <a:cs typeface="Arial" pitchFamily="34" charset="0"/>
              </a:rPr>
              <a:t>BOLERO-2 Study: Results</a:t>
            </a:r>
            <a:endParaRPr lang="en-GB" sz="4000" b="1" dirty="0">
              <a:solidFill>
                <a:schemeClr val="accent1">
                  <a:lumMod val="75000"/>
                </a:schemeClr>
              </a:solidFill>
              <a:latin typeface="Arial" pitchFamily="34" charset="0"/>
              <a:cs typeface="Arial" pitchFamily="34" charset="0"/>
            </a:endParaRPr>
          </a:p>
        </p:txBody>
      </p:sp>
      <p:sp>
        <p:nvSpPr>
          <p:cNvPr id="5" name="Rounded Rectangle 3"/>
          <p:cNvSpPr/>
          <p:nvPr/>
        </p:nvSpPr>
        <p:spPr>
          <a:xfrm>
            <a:off x="253403" y="1594399"/>
            <a:ext cx="3814541" cy="569889"/>
          </a:xfrm>
          <a:prstGeom prst="roundRect">
            <a:avLst/>
          </a:prstGeom>
          <a:solidFill>
            <a:srgbClr val="4478B6"/>
          </a:solidFill>
          <a:ln>
            <a:solidFill>
              <a:srgbClr val="4478B6"/>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91410" tIns="45706" rIns="91410" bIns="45706"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defTabSz="914116" fontAlgn="auto">
              <a:spcBef>
                <a:spcPts val="0"/>
              </a:spcBef>
              <a:spcAft>
                <a:spcPts val="0"/>
              </a:spcAft>
            </a:pPr>
            <a:r>
              <a:rPr lang="en-US" sz="2000" b="1" dirty="0">
                <a:solidFill>
                  <a:prstClr val="white"/>
                </a:solidFill>
                <a:cs typeface="Arial" pitchFamily="34" charset="0"/>
              </a:rPr>
              <a:t>Local Assessment</a:t>
            </a:r>
          </a:p>
        </p:txBody>
      </p:sp>
      <p:sp>
        <p:nvSpPr>
          <p:cNvPr id="6" name="Rounded Rectangle 3"/>
          <p:cNvSpPr/>
          <p:nvPr/>
        </p:nvSpPr>
        <p:spPr>
          <a:xfrm>
            <a:off x="5004048" y="1594399"/>
            <a:ext cx="3814541" cy="569889"/>
          </a:xfrm>
          <a:prstGeom prst="roundRect">
            <a:avLst/>
          </a:prstGeom>
          <a:solidFill>
            <a:srgbClr val="FF9900"/>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91410" tIns="45706" rIns="91410" bIns="45706"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defTabSz="914116" fontAlgn="auto">
              <a:spcBef>
                <a:spcPts val="0"/>
              </a:spcBef>
              <a:spcAft>
                <a:spcPts val="0"/>
              </a:spcAft>
            </a:pPr>
            <a:r>
              <a:rPr lang="en-US" sz="2000" b="1" dirty="0">
                <a:solidFill>
                  <a:prstClr val="white"/>
                </a:solidFill>
                <a:cs typeface="Arial" pitchFamily="34" charset="0"/>
              </a:rPr>
              <a:t>Central Assessment</a:t>
            </a:r>
          </a:p>
        </p:txBody>
      </p:sp>
      <p:sp>
        <p:nvSpPr>
          <p:cNvPr id="7" name="Rectangle 6"/>
          <p:cNvSpPr/>
          <p:nvPr/>
        </p:nvSpPr>
        <p:spPr>
          <a:xfrm>
            <a:off x="361750" y="6429675"/>
            <a:ext cx="8753377" cy="276971"/>
          </a:xfrm>
          <a:prstGeom prst="rect">
            <a:avLst/>
          </a:prstGeom>
        </p:spPr>
        <p:txBody>
          <a:bodyPr wrap="square" lIns="91410" tIns="45706" rIns="91410" bIns="45706">
            <a:spAutoFit/>
          </a:bodyPr>
          <a:lstStyle/>
          <a:p>
            <a:pPr algn="l" defTabSz="914116" fontAlgn="auto">
              <a:spcBef>
                <a:spcPts val="0"/>
              </a:spcBef>
              <a:spcAft>
                <a:spcPts val="0"/>
              </a:spcAft>
            </a:pPr>
            <a:r>
              <a:rPr lang="en-GB" sz="1200" b="1" dirty="0" err="1" smtClean="0">
                <a:solidFill>
                  <a:prstClr val="black"/>
                </a:solidFill>
                <a:latin typeface="Arial" pitchFamily="34" charset="0"/>
                <a:cs typeface="Arial" pitchFamily="34" charset="0"/>
              </a:rPr>
              <a:t>Baselga</a:t>
            </a:r>
            <a:r>
              <a:rPr lang="en-GB" sz="1200" b="1" dirty="0" smtClean="0">
                <a:solidFill>
                  <a:prstClr val="black"/>
                </a:solidFill>
                <a:latin typeface="Arial" pitchFamily="34" charset="0"/>
                <a:cs typeface="Arial" pitchFamily="34" charset="0"/>
              </a:rPr>
              <a:t> J, </a:t>
            </a:r>
            <a:r>
              <a:rPr lang="en-GB" sz="1200" b="1" dirty="0">
                <a:solidFill>
                  <a:prstClr val="black"/>
                </a:solidFill>
                <a:latin typeface="Arial" pitchFamily="34" charset="0"/>
                <a:cs typeface="Arial" pitchFamily="34" charset="0"/>
              </a:rPr>
              <a:t>et al. </a:t>
            </a:r>
            <a:r>
              <a:rPr lang="en-GB" sz="1200" b="1" i="1" dirty="0" smtClean="0">
                <a:solidFill>
                  <a:prstClr val="black"/>
                </a:solidFill>
                <a:latin typeface="Arial" pitchFamily="34" charset="0"/>
                <a:cs typeface="Arial" pitchFamily="34" charset="0"/>
              </a:rPr>
              <a:t>N </a:t>
            </a:r>
            <a:r>
              <a:rPr lang="en-GB" sz="1200" b="1" i="1" dirty="0" err="1" smtClean="0">
                <a:solidFill>
                  <a:prstClr val="black"/>
                </a:solidFill>
                <a:latin typeface="Arial" pitchFamily="34" charset="0"/>
                <a:cs typeface="Arial" pitchFamily="34" charset="0"/>
              </a:rPr>
              <a:t>Engl</a:t>
            </a:r>
            <a:r>
              <a:rPr lang="en-GB" sz="1200" b="1" i="1" dirty="0" smtClean="0">
                <a:solidFill>
                  <a:prstClr val="black"/>
                </a:solidFill>
                <a:latin typeface="Arial" pitchFamily="34" charset="0"/>
                <a:cs typeface="Arial" pitchFamily="34" charset="0"/>
              </a:rPr>
              <a:t> J </a:t>
            </a:r>
            <a:r>
              <a:rPr lang="en-GB" sz="1200" b="1" i="1" dirty="0">
                <a:solidFill>
                  <a:prstClr val="black"/>
                </a:solidFill>
                <a:latin typeface="Arial" pitchFamily="34" charset="0"/>
                <a:cs typeface="Arial" pitchFamily="34" charset="0"/>
              </a:rPr>
              <a:t>Med</a:t>
            </a:r>
            <a:r>
              <a:rPr lang="en-GB" sz="1200" b="1" dirty="0">
                <a:solidFill>
                  <a:prstClr val="black"/>
                </a:solidFill>
                <a:latin typeface="Arial" pitchFamily="34" charset="0"/>
                <a:cs typeface="Arial" pitchFamily="34" charset="0"/>
              </a:rPr>
              <a:t>. </a:t>
            </a:r>
            <a:r>
              <a:rPr lang="en-GB" sz="1200" b="1" dirty="0" smtClean="0">
                <a:solidFill>
                  <a:prstClr val="black"/>
                </a:solidFill>
                <a:latin typeface="Arial" pitchFamily="34" charset="0"/>
                <a:cs typeface="Arial" pitchFamily="34" charset="0"/>
              </a:rPr>
              <a:t>2012;366(6):520-529.</a:t>
            </a:r>
            <a:endParaRPr lang="en-GB" sz="1200" b="1" dirty="0">
              <a:solidFill>
                <a:prstClr val="black"/>
              </a:solidFill>
              <a:latin typeface="Arial" pitchFamily="34" charset="0"/>
              <a:cs typeface="Arial" pitchFamily="34" charset="0"/>
            </a:endParaRPr>
          </a:p>
        </p:txBody>
      </p:sp>
      <p:cxnSp>
        <p:nvCxnSpPr>
          <p:cNvPr id="8" name="Straight Connector 7"/>
          <p:cNvCxnSpPr/>
          <p:nvPr/>
        </p:nvCxnSpPr>
        <p:spPr>
          <a:xfrm>
            <a:off x="0" y="1052736"/>
            <a:ext cx="91440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8806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39375" y="2451833"/>
            <a:ext cx="4334256" cy="30799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127800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706" t="7115" r="1354"/>
          <a:stretch/>
        </p:blipFill>
        <p:spPr bwMode="auto">
          <a:xfrm>
            <a:off x="76200" y="2438400"/>
            <a:ext cx="4332973" cy="31030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txBox="1">
            <a:spLocks/>
          </p:cNvSpPr>
          <p:nvPr/>
        </p:nvSpPr>
        <p:spPr>
          <a:xfrm>
            <a:off x="0" y="143992"/>
            <a:ext cx="9144000" cy="908744"/>
          </a:xfrm>
          <a:prstGeom prst="rect">
            <a:avLst/>
          </a:prstGeom>
        </p:spPr>
        <p:txBody>
          <a:bodyPr vert="horz" lIns="91410" tIns="45706" rIns="91410" bIns="45706"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pPr>
            <a:r>
              <a:rPr lang="en-US" sz="4000" b="1" dirty="0">
                <a:solidFill>
                  <a:schemeClr val="accent1">
                    <a:lumMod val="75000"/>
                  </a:schemeClr>
                </a:solidFill>
                <a:latin typeface="Arial" pitchFamily="34" charset="0"/>
                <a:cs typeface="Arial" pitchFamily="34" charset="0"/>
              </a:rPr>
              <a:t>BOLERO-2 Study: Results</a:t>
            </a:r>
            <a:endParaRPr lang="en-GB" sz="4000" b="1" dirty="0">
              <a:solidFill>
                <a:schemeClr val="accent1">
                  <a:lumMod val="75000"/>
                </a:schemeClr>
              </a:solidFill>
              <a:latin typeface="Arial" pitchFamily="34" charset="0"/>
              <a:cs typeface="Arial" pitchFamily="34" charset="0"/>
            </a:endParaRPr>
          </a:p>
        </p:txBody>
      </p:sp>
      <p:sp>
        <p:nvSpPr>
          <p:cNvPr id="5" name="Rounded Rectangle 3"/>
          <p:cNvSpPr/>
          <p:nvPr/>
        </p:nvSpPr>
        <p:spPr>
          <a:xfrm>
            <a:off x="253403" y="1594399"/>
            <a:ext cx="3814541" cy="569889"/>
          </a:xfrm>
          <a:prstGeom prst="roundRect">
            <a:avLst/>
          </a:prstGeom>
          <a:solidFill>
            <a:srgbClr val="4478B6"/>
          </a:solidFill>
          <a:ln>
            <a:solidFill>
              <a:srgbClr val="4478B6"/>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91410" tIns="45706" rIns="91410" bIns="45706"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defTabSz="914116" fontAlgn="auto">
              <a:spcBef>
                <a:spcPts val="0"/>
              </a:spcBef>
              <a:spcAft>
                <a:spcPts val="0"/>
              </a:spcAft>
            </a:pPr>
            <a:r>
              <a:rPr lang="en-US" sz="2000" b="1" dirty="0">
                <a:solidFill>
                  <a:prstClr val="white"/>
                </a:solidFill>
                <a:cs typeface="Arial" pitchFamily="34" charset="0"/>
              </a:rPr>
              <a:t>Local Assessment</a:t>
            </a:r>
          </a:p>
        </p:txBody>
      </p:sp>
      <p:sp>
        <p:nvSpPr>
          <p:cNvPr id="6" name="Rounded Rectangle 3"/>
          <p:cNvSpPr/>
          <p:nvPr/>
        </p:nvSpPr>
        <p:spPr>
          <a:xfrm>
            <a:off x="5004048" y="1594399"/>
            <a:ext cx="3814541" cy="569889"/>
          </a:xfrm>
          <a:prstGeom prst="roundRect">
            <a:avLst/>
          </a:prstGeom>
          <a:solidFill>
            <a:srgbClr val="FF9900"/>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lIns="91410" tIns="45706" rIns="91410" bIns="45706"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defTabSz="914116" fontAlgn="auto">
              <a:spcBef>
                <a:spcPts val="0"/>
              </a:spcBef>
              <a:spcAft>
                <a:spcPts val="0"/>
              </a:spcAft>
            </a:pPr>
            <a:r>
              <a:rPr lang="en-US" sz="2000" b="1" dirty="0">
                <a:solidFill>
                  <a:prstClr val="white"/>
                </a:solidFill>
                <a:cs typeface="Arial" pitchFamily="34" charset="0"/>
              </a:rPr>
              <a:t>Central Assessment</a:t>
            </a:r>
          </a:p>
        </p:txBody>
      </p:sp>
      <p:sp>
        <p:nvSpPr>
          <p:cNvPr id="7" name="Rectangle 6"/>
          <p:cNvSpPr/>
          <p:nvPr/>
        </p:nvSpPr>
        <p:spPr>
          <a:xfrm>
            <a:off x="361750" y="6429675"/>
            <a:ext cx="8753377" cy="276971"/>
          </a:xfrm>
          <a:prstGeom prst="rect">
            <a:avLst/>
          </a:prstGeom>
        </p:spPr>
        <p:txBody>
          <a:bodyPr wrap="square" lIns="91410" tIns="45706" rIns="91410" bIns="45706">
            <a:spAutoFit/>
          </a:bodyPr>
          <a:lstStyle/>
          <a:p>
            <a:pPr algn="l" defTabSz="914116" fontAlgn="auto">
              <a:spcBef>
                <a:spcPts val="0"/>
              </a:spcBef>
              <a:spcAft>
                <a:spcPts val="0"/>
              </a:spcAft>
            </a:pPr>
            <a:r>
              <a:rPr lang="en-GB" sz="1200" b="1" dirty="0" err="1" smtClean="0">
                <a:solidFill>
                  <a:prstClr val="black"/>
                </a:solidFill>
                <a:latin typeface="Arial" pitchFamily="34" charset="0"/>
                <a:cs typeface="Arial" pitchFamily="34" charset="0"/>
              </a:rPr>
              <a:t>Baselga</a:t>
            </a:r>
            <a:r>
              <a:rPr lang="en-GB" sz="1200" b="1" dirty="0" smtClean="0">
                <a:solidFill>
                  <a:prstClr val="black"/>
                </a:solidFill>
                <a:latin typeface="Arial" pitchFamily="34" charset="0"/>
                <a:cs typeface="Arial" pitchFamily="34" charset="0"/>
              </a:rPr>
              <a:t> J, </a:t>
            </a:r>
            <a:r>
              <a:rPr lang="en-GB" sz="1200" b="1" dirty="0">
                <a:solidFill>
                  <a:prstClr val="black"/>
                </a:solidFill>
                <a:latin typeface="Arial" pitchFamily="34" charset="0"/>
                <a:cs typeface="Arial" pitchFamily="34" charset="0"/>
              </a:rPr>
              <a:t>et al. </a:t>
            </a:r>
            <a:r>
              <a:rPr lang="en-GB" sz="1200" b="1" i="1" dirty="0" smtClean="0">
                <a:solidFill>
                  <a:prstClr val="black"/>
                </a:solidFill>
                <a:latin typeface="Arial" pitchFamily="34" charset="0"/>
                <a:cs typeface="Arial" pitchFamily="34" charset="0"/>
              </a:rPr>
              <a:t>N </a:t>
            </a:r>
            <a:r>
              <a:rPr lang="en-GB" sz="1200" b="1" i="1" dirty="0" err="1" smtClean="0">
                <a:solidFill>
                  <a:prstClr val="black"/>
                </a:solidFill>
                <a:latin typeface="Arial" pitchFamily="34" charset="0"/>
                <a:cs typeface="Arial" pitchFamily="34" charset="0"/>
              </a:rPr>
              <a:t>Engl</a:t>
            </a:r>
            <a:r>
              <a:rPr lang="en-GB" sz="1200" b="1" i="1" dirty="0" smtClean="0">
                <a:solidFill>
                  <a:prstClr val="black"/>
                </a:solidFill>
                <a:latin typeface="Arial" pitchFamily="34" charset="0"/>
                <a:cs typeface="Arial" pitchFamily="34" charset="0"/>
              </a:rPr>
              <a:t> J </a:t>
            </a:r>
            <a:r>
              <a:rPr lang="en-GB" sz="1200" b="1" i="1" dirty="0">
                <a:solidFill>
                  <a:prstClr val="black"/>
                </a:solidFill>
                <a:latin typeface="Arial" pitchFamily="34" charset="0"/>
                <a:cs typeface="Arial" pitchFamily="34" charset="0"/>
              </a:rPr>
              <a:t>Med</a:t>
            </a:r>
            <a:r>
              <a:rPr lang="en-GB" sz="1200" b="1" dirty="0">
                <a:solidFill>
                  <a:prstClr val="black"/>
                </a:solidFill>
                <a:latin typeface="Arial" pitchFamily="34" charset="0"/>
                <a:cs typeface="Arial" pitchFamily="34" charset="0"/>
              </a:rPr>
              <a:t>. </a:t>
            </a:r>
            <a:r>
              <a:rPr lang="en-GB" sz="1200" b="1" dirty="0" smtClean="0">
                <a:solidFill>
                  <a:prstClr val="black"/>
                </a:solidFill>
                <a:latin typeface="Arial" pitchFamily="34" charset="0"/>
                <a:cs typeface="Arial" pitchFamily="34" charset="0"/>
              </a:rPr>
              <a:t>2012;366(6):520-529.</a:t>
            </a:r>
            <a:endParaRPr lang="en-GB" sz="1200" b="1" dirty="0">
              <a:solidFill>
                <a:prstClr val="black"/>
              </a:solidFill>
              <a:latin typeface="Arial" pitchFamily="34" charset="0"/>
              <a:cs typeface="Arial" pitchFamily="34" charset="0"/>
            </a:endParaRPr>
          </a:p>
        </p:txBody>
      </p:sp>
      <p:cxnSp>
        <p:nvCxnSpPr>
          <p:cNvPr id="8" name="Straight Connector 7"/>
          <p:cNvCxnSpPr/>
          <p:nvPr/>
        </p:nvCxnSpPr>
        <p:spPr>
          <a:xfrm>
            <a:off x="0" y="1052736"/>
            <a:ext cx="91440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8806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39375" y="2451833"/>
            <a:ext cx="4334256" cy="30799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 Box 41"/>
          <p:cNvSpPr txBox="1">
            <a:spLocks noChangeArrowheads="1"/>
          </p:cNvSpPr>
          <p:nvPr/>
        </p:nvSpPr>
        <p:spPr bwMode="auto">
          <a:xfrm rot="-777220">
            <a:off x="752153" y="3146852"/>
            <a:ext cx="7465121" cy="830997"/>
          </a:xfrm>
          <a:prstGeom prst="rect">
            <a:avLst/>
          </a:prstGeom>
          <a:solidFill>
            <a:srgbClr val="FFFF66"/>
          </a:solidFill>
          <a:ln w="19050">
            <a:solidFill>
              <a:srgbClr val="FF0000"/>
            </a:solidFill>
            <a:miter lim="800000"/>
            <a:headEnd/>
            <a:tailEnd/>
          </a:ln>
          <a:effectLst>
            <a:prstShdw prst="shdw17" dist="17961" dir="2700000">
              <a:srgbClr val="990000"/>
            </a:prstShdw>
          </a:effec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defTabSz="914116" eaLnBrk="1" fontAlgn="auto" hangingPunct="1">
              <a:spcBef>
                <a:spcPts val="0"/>
              </a:spcBef>
              <a:spcAft>
                <a:spcPts val="0"/>
              </a:spcAft>
            </a:pPr>
            <a:r>
              <a:rPr lang="fr-BE" sz="2400" b="1" dirty="0" smtClean="0">
                <a:solidFill>
                  <a:prstClr val="black"/>
                </a:solidFill>
              </a:rPr>
              <a:t>A </a:t>
            </a:r>
            <a:r>
              <a:rPr lang="fr-BE" sz="2400" b="1" dirty="0" err="1" smtClean="0">
                <a:solidFill>
                  <a:prstClr val="black"/>
                </a:solidFill>
              </a:rPr>
              <a:t>significant</a:t>
            </a:r>
            <a:r>
              <a:rPr lang="fr-BE" sz="2400" b="1" dirty="0" smtClean="0">
                <a:solidFill>
                  <a:prstClr val="black"/>
                </a:solidFill>
              </a:rPr>
              <a:t> </a:t>
            </a:r>
            <a:r>
              <a:rPr lang="fr-BE" sz="2400" b="1" dirty="0" err="1" smtClean="0">
                <a:solidFill>
                  <a:prstClr val="black"/>
                </a:solidFill>
              </a:rPr>
              <a:t>step</a:t>
            </a:r>
            <a:r>
              <a:rPr lang="fr-BE" sz="2400" b="1" dirty="0" smtClean="0">
                <a:solidFill>
                  <a:prstClr val="black"/>
                </a:solidFill>
              </a:rPr>
              <a:t> </a:t>
            </a:r>
            <a:r>
              <a:rPr lang="fr-BE" sz="2400" b="1" dirty="0" err="1" smtClean="0">
                <a:solidFill>
                  <a:prstClr val="black"/>
                </a:solidFill>
              </a:rPr>
              <a:t>forward</a:t>
            </a:r>
            <a:r>
              <a:rPr lang="fr-BE" sz="2400" b="1" dirty="0" smtClean="0">
                <a:solidFill>
                  <a:prstClr val="black"/>
                </a:solidFill>
              </a:rPr>
              <a:t> in a </a:t>
            </a:r>
            <a:r>
              <a:rPr lang="fr-BE" sz="2400" b="1" dirty="0" err="1" smtClean="0">
                <a:solidFill>
                  <a:prstClr val="black"/>
                </a:solidFill>
              </a:rPr>
              <a:t>series</a:t>
            </a:r>
            <a:r>
              <a:rPr lang="fr-BE" sz="2400" b="1" dirty="0" smtClean="0">
                <a:solidFill>
                  <a:prstClr val="black"/>
                </a:solidFill>
              </a:rPr>
              <a:t> of </a:t>
            </a:r>
            <a:r>
              <a:rPr lang="fr-BE" sz="2400" b="1" dirty="0" err="1" smtClean="0">
                <a:solidFill>
                  <a:prstClr val="black"/>
                </a:solidFill>
              </a:rPr>
              <a:t>attempts</a:t>
            </a:r>
            <a:endParaRPr lang="fr-BE" sz="2400" b="1" dirty="0" smtClean="0">
              <a:solidFill>
                <a:prstClr val="black"/>
              </a:solidFill>
            </a:endParaRPr>
          </a:p>
          <a:p>
            <a:pPr algn="l" defTabSz="914116" eaLnBrk="1" fontAlgn="auto" hangingPunct="1">
              <a:spcBef>
                <a:spcPts val="0"/>
              </a:spcBef>
              <a:spcAft>
                <a:spcPts val="0"/>
              </a:spcAft>
            </a:pPr>
            <a:r>
              <a:rPr lang="fr-BE" sz="2400" b="1" dirty="0">
                <a:solidFill>
                  <a:prstClr val="black"/>
                </a:solidFill>
              </a:rPr>
              <a:t> </a:t>
            </a:r>
            <a:r>
              <a:rPr lang="fr-BE" sz="2400" b="1" dirty="0" smtClean="0">
                <a:solidFill>
                  <a:prstClr val="black"/>
                </a:solidFill>
              </a:rPr>
              <a:t> to </a:t>
            </a:r>
            <a:r>
              <a:rPr lang="fr-BE" sz="2400" b="1" dirty="0" err="1" smtClean="0">
                <a:solidFill>
                  <a:prstClr val="black"/>
                </a:solidFill>
              </a:rPr>
              <a:t>prolong</a:t>
            </a:r>
            <a:r>
              <a:rPr lang="fr-BE" sz="2400" b="1" dirty="0" smtClean="0">
                <a:solidFill>
                  <a:prstClr val="black"/>
                </a:solidFill>
              </a:rPr>
              <a:t> the use of endocrine </a:t>
            </a:r>
            <a:r>
              <a:rPr lang="fr-BE" sz="2400" b="1" dirty="0" err="1" smtClean="0">
                <a:solidFill>
                  <a:prstClr val="black"/>
                </a:solidFill>
              </a:rPr>
              <a:t>therapy</a:t>
            </a:r>
            <a:r>
              <a:rPr lang="fr-BE" sz="2400" b="1" dirty="0" smtClean="0">
                <a:solidFill>
                  <a:prstClr val="black"/>
                </a:solidFill>
              </a:rPr>
              <a:t> for MBC</a:t>
            </a:r>
            <a:endParaRPr lang="en-US" sz="2400" b="1" i="1" dirty="0">
              <a:solidFill>
                <a:prstClr val="black"/>
              </a:solidFill>
            </a:endParaRPr>
          </a:p>
        </p:txBody>
      </p:sp>
    </p:spTree>
    <p:extLst>
      <p:ext uri="{BB962C8B-B14F-4D97-AF65-F5344CB8AC3E}">
        <p14:creationId xmlns:p14="http://schemas.microsoft.com/office/powerpoint/2010/main" val="2087246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Group 3"/>
          <p:cNvGraphicFramePr>
            <a:graphicFrameLocks noGrp="1"/>
          </p:cNvGraphicFramePr>
          <p:nvPr>
            <p:ph idx="1"/>
            <p:extLst>
              <p:ext uri="{D42A27DB-BD31-4B8C-83A1-F6EECF244321}">
                <p14:modId xmlns:p14="http://schemas.microsoft.com/office/powerpoint/2010/main" val="1511139621"/>
              </p:ext>
            </p:extLst>
          </p:nvPr>
        </p:nvGraphicFramePr>
        <p:xfrm>
          <a:off x="409575" y="990600"/>
          <a:ext cx="8277227" cy="5046684"/>
        </p:xfrm>
        <a:graphic>
          <a:graphicData uri="http://schemas.openxmlformats.org/drawingml/2006/table">
            <a:tbl>
              <a:tblPr>
                <a:tableStyleId>{2D5ABB26-0587-4C30-8999-92F81FD0307C}</a:tableStyleId>
              </a:tblPr>
              <a:tblGrid>
                <a:gridCol w="1963015"/>
                <a:gridCol w="1063337"/>
                <a:gridCol w="1063337"/>
                <a:gridCol w="1063337"/>
                <a:gridCol w="981549"/>
                <a:gridCol w="1071326"/>
                <a:gridCol w="1071326"/>
              </a:tblGrid>
              <a:tr h="914294">
                <a:tc>
                  <a:txBody>
                    <a:bodyPr/>
                    <a:lstStyle/>
                    <a:p>
                      <a:pPr marL="395288" marR="0" lvl="0" indent="0" algn="l" defTabSz="914400" rtl="0" eaLnBrk="1" fontAlgn="base" latinLnBrk="0" hangingPunct="1">
                        <a:lnSpc>
                          <a:spcPct val="100000"/>
                        </a:lnSpc>
                        <a:spcBef>
                          <a:spcPct val="0"/>
                        </a:spcBef>
                        <a:spcAft>
                          <a:spcPct val="0"/>
                        </a:spcAft>
                        <a:buClr>
                          <a:schemeClr val="accent1"/>
                        </a:buClr>
                        <a:buSzPct val="110000"/>
                        <a:buFont typeface="Wingdings" pitchFamily="2" charset="2"/>
                        <a:buNone/>
                        <a:tabLst/>
                      </a:pPr>
                      <a:endParaRPr kumimoji="0" lang="en-US" sz="1800" b="1" i="0" u="none" strike="noStrike" cap="none" normalizeH="0" baseline="0" dirty="0" smtClean="0">
                        <a:ln>
                          <a:noFill/>
                        </a:ln>
                        <a:solidFill>
                          <a:schemeClr val="tx1"/>
                        </a:solidFill>
                        <a:effectLst/>
                        <a:latin typeface="+mn-lt"/>
                        <a:cs typeface="Arial" charset="0"/>
                      </a:endParaRPr>
                    </a:p>
                  </a:txBody>
                  <a:tcPr marL="91439" marR="91439" marT="45714" marB="45714" anchor="b" horzOverflow="overflow">
                    <a:lnR w="38100" cap="flat" cmpd="sng" algn="ctr">
                      <a:solidFill>
                        <a:schemeClr val="tx1"/>
                      </a:solidFill>
                      <a:prstDash val="solid"/>
                      <a:round/>
                      <a:headEnd type="none" w="med" len="med"/>
                      <a:tailEnd type="none" w="med" len="med"/>
                    </a:lnR>
                    <a:lnB w="19050">
                      <a:solidFill>
                        <a:schemeClr val="bg1"/>
                      </a:solidFill>
                    </a:lnB>
                    <a:solidFill>
                      <a:srgbClr val="B4EBFE"/>
                    </a:solidFill>
                  </a:tcPr>
                </a:tc>
                <a:tc gridSpan="3">
                  <a:txBody>
                    <a:bodyPr/>
                    <a:lstStyle/>
                    <a:p>
                      <a:pPr marL="0" marR="0" lvl="0" indent="0" algn="ctr" defTabSz="914400" rtl="0" eaLnBrk="1" fontAlgn="base" latinLnBrk="0" hangingPunct="1">
                        <a:lnSpc>
                          <a:spcPct val="100000"/>
                        </a:lnSpc>
                        <a:spcBef>
                          <a:spcPct val="0"/>
                        </a:spcBef>
                        <a:spcAft>
                          <a:spcPct val="0"/>
                        </a:spcAft>
                        <a:buClr>
                          <a:schemeClr val="accent1"/>
                        </a:buClr>
                        <a:buSzPct val="110000"/>
                        <a:buFont typeface="Wingdings" pitchFamily="2" charset="2"/>
                        <a:buNone/>
                        <a:tabLst/>
                      </a:pPr>
                      <a:r>
                        <a:rPr kumimoji="0" lang="en-US" sz="1800" b="1" u="none" strike="noStrike" cap="none" normalizeH="0" baseline="0" dirty="0" smtClean="0">
                          <a:ln>
                            <a:noFill/>
                          </a:ln>
                          <a:solidFill>
                            <a:schemeClr val="tx1"/>
                          </a:solidFill>
                          <a:effectLst/>
                        </a:rPr>
                        <a:t>Everolimus + Exemestane </a:t>
                      </a:r>
                      <a:br>
                        <a:rPr kumimoji="0" lang="en-US" sz="1800" b="1" u="none" strike="noStrike" cap="none" normalizeH="0" baseline="0" dirty="0" smtClean="0">
                          <a:ln>
                            <a:noFill/>
                          </a:ln>
                          <a:solidFill>
                            <a:schemeClr val="tx1"/>
                          </a:solidFill>
                          <a:effectLst/>
                        </a:rPr>
                      </a:br>
                      <a:r>
                        <a:rPr kumimoji="0" lang="en-US" sz="1800" b="1" u="none" strike="noStrike" cap="none" normalizeH="0" baseline="0" dirty="0" smtClean="0">
                          <a:ln>
                            <a:noFill/>
                          </a:ln>
                          <a:solidFill>
                            <a:schemeClr val="tx1"/>
                          </a:solidFill>
                          <a:effectLst/>
                        </a:rPr>
                        <a:t>(N = 482),  %</a:t>
                      </a:r>
                      <a:endParaRPr kumimoji="0" lang="en-US" sz="1800" b="1" i="0" u="none" strike="noStrike" cap="none" normalizeH="0" baseline="0" dirty="0" smtClean="0">
                        <a:ln>
                          <a:noFill/>
                        </a:ln>
                        <a:solidFill>
                          <a:schemeClr val="tx1"/>
                        </a:solidFill>
                        <a:effectLst/>
                        <a:latin typeface="+mn-lt"/>
                        <a:cs typeface="Arial" charset="0"/>
                      </a:endParaRPr>
                    </a:p>
                  </a:txBody>
                  <a:tcPr marL="91439" marR="91439" marT="45714" marB="45714"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B w="19050">
                      <a:solidFill>
                        <a:schemeClr val="bg1"/>
                      </a:solidFill>
                    </a:lnB>
                    <a:solidFill>
                      <a:srgbClr val="B4EBFE"/>
                    </a:solidFill>
                  </a:tcPr>
                </a:tc>
                <a:tc hMerge="1">
                  <a:txBody>
                    <a:bodyPr/>
                    <a:lstStyle/>
                    <a:p>
                      <a:pPr marL="0" marR="0" lvl="0" indent="0" algn="ctr" defTabSz="914400" rtl="0" eaLnBrk="1" fontAlgn="base" latinLnBrk="0" hangingPunct="1">
                        <a:lnSpc>
                          <a:spcPct val="100000"/>
                        </a:lnSpc>
                        <a:spcBef>
                          <a:spcPct val="0"/>
                        </a:spcBef>
                        <a:spcAft>
                          <a:spcPct val="0"/>
                        </a:spcAft>
                        <a:buClr>
                          <a:schemeClr val="accent1"/>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mn-lt"/>
                        <a:cs typeface="Arial" charset="0"/>
                      </a:endParaRPr>
                    </a:p>
                  </a:txBody>
                  <a:tcPr marL="45720" marR="45720" marT="45694" marB="45694" anchor="ctr" horzOverflow="overflow">
                    <a:lnL>
                      <a:noFill/>
                    </a:lnL>
                    <a:lnR>
                      <a:noFill/>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0"/>
                        </a:spcBef>
                        <a:spcAft>
                          <a:spcPct val="0"/>
                        </a:spcAft>
                        <a:buClr>
                          <a:schemeClr val="accent1"/>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mn-lt"/>
                        <a:cs typeface="Arial" charset="0"/>
                      </a:endParaRPr>
                    </a:p>
                  </a:txBody>
                  <a:tcPr marL="45720" marR="45720" marT="45694" marB="45694" anchor="ctr" horzOverflow="overflow">
                    <a:lnL>
                      <a:noFill/>
                    </a:lnL>
                    <a:lnR w="12700" cap="flat" cmpd="sng" algn="ctr">
                      <a:solidFill>
                        <a:schemeClr val="tx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0"/>
                        </a:spcBef>
                        <a:spcAft>
                          <a:spcPct val="0"/>
                        </a:spcAft>
                        <a:buClr>
                          <a:schemeClr val="accent1"/>
                        </a:buClr>
                        <a:buSzPct val="110000"/>
                        <a:buFont typeface="Wingdings" pitchFamily="2" charset="2"/>
                        <a:buNone/>
                        <a:tabLst/>
                      </a:pPr>
                      <a:r>
                        <a:rPr kumimoji="0" lang="en-US" sz="1800" b="1" u="none" strike="noStrike" cap="none" normalizeH="0" baseline="0" dirty="0" smtClean="0">
                          <a:ln>
                            <a:noFill/>
                          </a:ln>
                          <a:solidFill>
                            <a:schemeClr val="tx1"/>
                          </a:solidFill>
                          <a:effectLst/>
                        </a:rPr>
                        <a:t>Placebo + Exemestane </a:t>
                      </a:r>
                    </a:p>
                    <a:p>
                      <a:pPr marL="0" marR="0" lvl="0" indent="0" algn="ctr" defTabSz="914400" rtl="0" eaLnBrk="1" fontAlgn="base" latinLnBrk="0" hangingPunct="1">
                        <a:lnSpc>
                          <a:spcPct val="100000"/>
                        </a:lnSpc>
                        <a:spcBef>
                          <a:spcPct val="0"/>
                        </a:spcBef>
                        <a:spcAft>
                          <a:spcPct val="0"/>
                        </a:spcAft>
                        <a:buClr>
                          <a:schemeClr val="accent1"/>
                        </a:buClr>
                        <a:buSzPct val="110000"/>
                        <a:buFont typeface="Wingdings" pitchFamily="2" charset="2"/>
                        <a:buNone/>
                        <a:tabLst/>
                      </a:pPr>
                      <a:r>
                        <a:rPr kumimoji="0" lang="en-US" sz="1800" b="1" u="none" strike="noStrike" cap="none" normalizeH="0" baseline="0" dirty="0" smtClean="0">
                          <a:ln>
                            <a:noFill/>
                          </a:ln>
                          <a:solidFill>
                            <a:schemeClr val="tx1"/>
                          </a:solidFill>
                          <a:effectLst/>
                        </a:rPr>
                        <a:t>(N = 238), %</a:t>
                      </a:r>
                      <a:endParaRPr kumimoji="0" lang="en-US" sz="1800" b="1" i="0" u="none" strike="noStrike" cap="none" normalizeH="0" baseline="0" dirty="0" smtClean="0">
                        <a:ln>
                          <a:noFill/>
                        </a:ln>
                        <a:solidFill>
                          <a:schemeClr val="tx1"/>
                        </a:solidFill>
                        <a:effectLst/>
                        <a:latin typeface="+mn-lt"/>
                        <a:cs typeface="Arial" charset="0"/>
                      </a:endParaRPr>
                    </a:p>
                  </a:txBody>
                  <a:tcPr marL="91439" marR="91439" marT="45714" marB="45714" anchor="b" horzOverflow="overflow">
                    <a:lnL w="38100" cap="flat" cmpd="sng" algn="ctr">
                      <a:solidFill>
                        <a:schemeClr val="tx1"/>
                      </a:solidFill>
                      <a:prstDash val="solid"/>
                      <a:round/>
                      <a:headEnd type="none" w="med" len="med"/>
                      <a:tailEnd type="none" w="med" len="med"/>
                    </a:lnL>
                    <a:lnB w="19050">
                      <a:solidFill>
                        <a:schemeClr val="bg1"/>
                      </a:solidFill>
                    </a:lnB>
                    <a:solidFill>
                      <a:srgbClr val="B4EBFE"/>
                    </a:solidFill>
                  </a:tcPr>
                </a:tc>
                <a:tc hMerge="1">
                  <a:txBody>
                    <a:bodyPr/>
                    <a:lstStyle/>
                    <a:p>
                      <a:pPr marL="0" marR="0" lvl="0" indent="0" algn="ctr" defTabSz="914400" rtl="0" eaLnBrk="1" fontAlgn="base" latinLnBrk="0" hangingPunct="1">
                        <a:lnSpc>
                          <a:spcPct val="100000"/>
                        </a:lnSpc>
                        <a:spcBef>
                          <a:spcPct val="0"/>
                        </a:spcBef>
                        <a:spcAft>
                          <a:spcPct val="0"/>
                        </a:spcAft>
                        <a:buClr>
                          <a:schemeClr val="accent1"/>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mn-lt"/>
                        <a:cs typeface="Arial" charset="0"/>
                      </a:endParaRPr>
                    </a:p>
                  </a:txBody>
                  <a:tcPr marL="45720" marR="45720" marT="45694" marB="45694" anchor="ctr" horzOverflow="overflow">
                    <a:lnL>
                      <a:noFill/>
                    </a:lnL>
                    <a:lnR>
                      <a:noFill/>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0"/>
                        </a:spcBef>
                        <a:spcAft>
                          <a:spcPct val="0"/>
                        </a:spcAft>
                        <a:buClr>
                          <a:schemeClr val="accent1"/>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mn-lt"/>
                        <a:cs typeface="Arial" charset="0"/>
                      </a:endParaRPr>
                    </a:p>
                  </a:txBody>
                  <a:tcPr marL="45720" marR="45720" marT="45694" marB="45694" anchor="ctr" horzOverflow="overflow">
                    <a:lnL>
                      <a:noFill/>
                    </a:lnL>
                    <a:lnR>
                      <a:noFill/>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r>
              <a:tr h="914294">
                <a:tc>
                  <a:txBody>
                    <a:bodyPr/>
                    <a:lstStyle/>
                    <a:p>
                      <a:pPr marL="395288" marR="0" lvl="0" indent="0" algn="l" defTabSz="914400" rtl="0" eaLnBrk="1" fontAlgn="base" latinLnBrk="0" hangingPunct="1">
                        <a:lnSpc>
                          <a:spcPct val="100000"/>
                        </a:lnSpc>
                        <a:spcBef>
                          <a:spcPct val="0"/>
                        </a:spcBef>
                        <a:spcAft>
                          <a:spcPct val="0"/>
                        </a:spcAft>
                        <a:buClr>
                          <a:schemeClr val="accent1"/>
                        </a:buClr>
                        <a:buSzPct val="110000"/>
                        <a:buFont typeface="Wingdings" pitchFamily="2" charset="2"/>
                        <a:buNone/>
                        <a:tabLst/>
                      </a:pPr>
                      <a:endParaRPr kumimoji="0" lang="en-US" sz="1800" b="1" i="0" u="none" strike="noStrike" cap="none" normalizeH="0" baseline="0" dirty="0" smtClean="0">
                        <a:ln>
                          <a:noFill/>
                        </a:ln>
                        <a:solidFill>
                          <a:schemeClr val="tx1"/>
                        </a:solidFill>
                        <a:effectLst/>
                        <a:latin typeface="+mn-lt"/>
                        <a:cs typeface="Arial" charset="0"/>
                      </a:endParaRPr>
                    </a:p>
                  </a:txBody>
                  <a:tcPr marL="91439" marR="91439" marT="45714" marB="45714" anchor="b" horzOverflow="overflow">
                    <a:lnR w="38100" cap="flat" cmpd="sng" algn="ctr">
                      <a:solidFill>
                        <a:schemeClr val="tx1"/>
                      </a:solidFill>
                      <a:prstDash val="solid"/>
                      <a:round/>
                      <a:headEnd type="none" w="med" len="med"/>
                      <a:tailEnd type="none" w="med" len="med"/>
                    </a:lnR>
                    <a:lnT w="19050">
                      <a:solidFill>
                        <a:schemeClr val="bg1"/>
                      </a:solidFill>
                    </a:lnT>
                    <a:lnB w="19050">
                      <a:solidFill>
                        <a:schemeClr val="tx1"/>
                      </a:solidFill>
                    </a:lnB>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110000"/>
                        <a:buFont typeface="Wingdings" pitchFamily="2" charset="2"/>
                        <a:buNone/>
                        <a:tabLst/>
                      </a:pPr>
                      <a:r>
                        <a:rPr kumimoji="0" lang="en-US" sz="1800" b="1" u="none" strike="noStrike" cap="none" normalizeH="0" baseline="0" dirty="0" smtClean="0">
                          <a:ln>
                            <a:noFill/>
                          </a:ln>
                          <a:solidFill>
                            <a:schemeClr val="tx1"/>
                          </a:solidFill>
                          <a:effectLst/>
                        </a:rPr>
                        <a:t>All Grades</a:t>
                      </a:r>
                      <a:endParaRPr kumimoji="0" lang="en-US" sz="1800" b="1" i="0" u="none" strike="noStrike" cap="none" normalizeH="0" baseline="0" dirty="0" smtClean="0">
                        <a:ln>
                          <a:noFill/>
                        </a:ln>
                        <a:solidFill>
                          <a:schemeClr val="tx1"/>
                        </a:solidFill>
                        <a:effectLst/>
                        <a:latin typeface="+mn-lt"/>
                        <a:cs typeface="Arial" charset="0"/>
                      </a:endParaRPr>
                    </a:p>
                  </a:txBody>
                  <a:tcPr marL="91439" marR="91439" marT="45714" marB="45714" anchor="b" horzOverflow="overflow">
                    <a:lnL w="38100" cap="flat" cmpd="sng" algn="ctr">
                      <a:solidFill>
                        <a:schemeClr val="tx1"/>
                      </a:solidFill>
                      <a:prstDash val="solid"/>
                      <a:round/>
                      <a:headEnd type="none" w="med" len="med"/>
                      <a:tailEnd type="none" w="med" len="med"/>
                    </a:lnL>
                    <a:lnT w="19050">
                      <a:solidFill>
                        <a:schemeClr val="bg1"/>
                      </a:solidFill>
                    </a:lnT>
                    <a:lnB w="19050">
                      <a:solidFill>
                        <a:schemeClr val="tx1"/>
                      </a:solidFill>
                    </a:lnB>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110000"/>
                        <a:buFont typeface="Wingdings" pitchFamily="2" charset="2"/>
                        <a:buNone/>
                        <a:tabLst/>
                      </a:pPr>
                      <a:r>
                        <a:rPr kumimoji="0" lang="en-US" sz="1800" b="1" u="none" strike="noStrike" cap="none" normalizeH="0" baseline="0" dirty="0" smtClean="0">
                          <a:ln>
                            <a:noFill/>
                          </a:ln>
                          <a:solidFill>
                            <a:schemeClr val="tx1"/>
                          </a:solidFill>
                          <a:effectLst/>
                        </a:rPr>
                        <a:t>Grade 3</a:t>
                      </a:r>
                      <a:endParaRPr kumimoji="0" lang="en-US" sz="1800" b="1" i="0" u="none" strike="noStrike" cap="none" normalizeH="0" baseline="0" dirty="0" smtClean="0">
                        <a:ln>
                          <a:noFill/>
                        </a:ln>
                        <a:solidFill>
                          <a:schemeClr val="tx1"/>
                        </a:solidFill>
                        <a:effectLst/>
                        <a:latin typeface="+mn-lt"/>
                        <a:cs typeface="Arial" charset="0"/>
                      </a:endParaRPr>
                    </a:p>
                  </a:txBody>
                  <a:tcPr marL="91439" marR="91439" marT="45714" marB="45714" anchor="b" horzOverflow="overflow">
                    <a:lnT w="19050">
                      <a:solidFill>
                        <a:schemeClr val="bg1"/>
                      </a:solidFill>
                    </a:lnT>
                    <a:lnB w="19050">
                      <a:solidFill>
                        <a:schemeClr val="tx1"/>
                      </a:solidFill>
                    </a:lnB>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110000"/>
                        <a:buFont typeface="Wingdings" pitchFamily="2" charset="2"/>
                        <a:buNone/>
                        <a:tabLst/>
                      </a:pPr>
                      <a:r>
                        <a:rPr kumimoji="0" lang="en-US" sz="1800" b="1" u="none" strike="noStrike" cap="none" normalizeH="0" baseline="0" dirty="0" smtClean="0">
                          <a:ln>
                            <a:noFill/>
                          </a:ln>
                          <a:solidFill>
                            <a:schemeClr val="tx1"/>
                          </a:solidFill>
                          <a:effectLst/>
                        </a:rPr>
                        <a:t>Grade 4</a:t>
                      </a:r>
                      <a:endParaRPr kumimoji="0" lang="en-US" sz="1800" b="1" i="0" u="none" strike="noStrike" cap="none" normalizeH="0" baseline="0" dirty="0" smtClean="0">
                        <a:ln>
                          <a:noFill/>
                        </a:ln>
                        <a:solidFill>
                          <a:schemeClr val="tx1"/>
                        </a:solidFill>
                        <a:effectLst/>
                        <a:latin typeface="+mn-lt"/>
                        <a:cs typeface="Arial" charset="0"/>
                      </a:endParaRPr>
                    </a:p>
                  </a:txBody>
                  <a:tcPr marL="91439" marR="91439" marT="45714" marB="45714" anchor="b" horzOverflow="overflow">
                    <a:lnR w="38100" cap="flat" cmpd="sng" algn="ctr">
                      <a:solidFill>
                        <a:schemeClr val="tx1"/>
                      </a:solidFill>
                      <a:prstDash val="solid"/>
                      <a:round/>
                      <a:headEnd type="none" w="med" len="med"/>
                      <a:tailEnd type="none" w="med" len="med"/>
                    </a:lnR>
                    <a:lnT w="19050">
                      <a:solidFill>
                        <a:schemeClr val="bg1"/>
                      </a:solidFill>
                    </a:lnT>
                    <a:lnB w="19050">
                      <a:solidFill>
                        <a:schemeClr val="tx1"/>
                      </a:solidFill>
                    </a:lnB>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110000"/>
                        <a:buFont typeface="Wingdings" pitchFamily="2" charset="2"/>
                        <a:buNone/>
                        <a:tabLst/>
                      </a:pPr>
                      <a:r>
                        <a:rPr kumimoji="0" lang="en-US" sz="1800" b="1" u="none" strike="noStrike" cap="none" normalizeH="0" baseline="0" dirty="0" smtClean="0">
                          <a:ln>
                            <a:noFill/>
                          </a:ln>
                          <a:solidFill>
                            <a:schemeClr val="tx1"/>
                          </a:solidFill>
                          <a:effectLst/>
                        </a:rPr>
                        <a:t>All Grades</a:t>
                      </a:r>
                      <a:endParaRPr kumimoji="0" lang="en-US" sz="1800" b="1" i="0" u="none" strike="noStrike" cap="none" normalizeH="0" baseline="0" dirty="0" smtClean="0">
                        <a:ln>
                          <a:noFill/>
                        </a:ln>
                        <a:solidFill>
                          <a:schemeClr val="tx1"/>
                        </a:solidFill>
                        <a:effectLst/>
                        <a:latin typeface="+mn-lt"/>
                        <a:cs typeface="Arial" charset="0"/>
                      </a:endParaRPr>
                    </a:p>
                  </a:txBody>
                  <a:tcPr marL="91439" marR="91439" marT="45714" marB="45714" anchor="b" horzOverflow="overflow">
                    <a:lnL w="38100" cap="flat" cmpd="sng" algn="ctr">
                      <a:solidFill>
                        <a:schemeClr val="tx1"/>
                      </a:solidFill>
                      <a:prstDash val="solid"/>
                      <a:round/>
                      <a:headEnd type="none" w="med" len="med"/>
                      <a:tailEnd type="none" w="med" len="med"/>
                    </a:lnL>
                    <a:lnT w="19050">
                      <a:solidFill>
                        <a:schemeClr val="bg1"/>
                      </a:solidFill>
                    </a:lnT>
                    <a:lnB w="19050">
                      <a:solidFill>
                        <a:schemeClr val="tx1"/>
                      </a:solidFill>
                    </a:lnB>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110000"/>
                        <a:buFont typeface="Wingdings" pitchFamily="2" charset="2"/>
                        <a:buNone/>
                        <a:tabLst/>
                        <a:defRPr/>
                      </a:pPr>
                      <a:r>
                        <a:rPr kumimoji="0" lang="en-US" sz="1800" b="1" u="none" strike="noStrike" cap="none" normalizeH="0" baseline="0" dirty="0" smtClean="0">
                          <a:ln>
                            <a:noFill/>
                          </a:ln>
                          <a:solidFill>
                            <a:schemeClr val="tx1"/>
                          </a:solidFill>
                          <a:effectLst/>
                        </a:rPr>
                        <a:t>Grade 3</a:t>
                      </a:r>
                      <a:endParaRPr kumimoji="0" lang="en-US" sz="1800" b="1" i="0" u="none" strike="noStrike" cap="none" normalizeH="0" baseline="0" dirty="0" smtClean="0">
                        <a:ln>
                          <a:noFill/>
                        </a:ln>
                        <a:solidFill>
                          <a:schemeClr val="tx1"/>
                        </a:solidFill>
                        <a:effectLst/>
                        <a:latin typeface="+mn-lt"/>
                        <a:cs typeface="Arial" charset="0"/>
                      </a:endParaRPr>
                    </a:p>
                  </a:txBody>
                  <a:tcPr marL="91439" marR="91439" marT="45714" marB="45714" anchor="b" horzOverflow="overflow">
                    <a:lnT w="19050">
                      <a:solidFill>
                        <a:schemeClr val="bg1"/>
                      </a:solidFill>
                    </a:lnT>
                    <a:lnB w="19050">
                      <a:solidFill>
                        <a:schemeClr val="tx1"/>
                      </a:solidFill>
                    </a:lnB>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110000"/>
                        <a:buFont typeface="Wingdings" pitchFamily="2" charset="2"/>
                        <a:buNone/>
                        <a:tabLst/>
                        <a:defRPr/>
                      </a:pPr>
                      <a:r>
                        <a:rPr kumimoji="0" lang="en-US" sz="1800" b="1" u="none" strike="noStrike" cap="none" normalizeH="0" baseline="0" dirty="0" smtClean="0">
                          <a:ln>
                            <a:noFill/>
                          </a:ln>
                          <a:solidFill>
                            <a:schemeClr val="tx1"/>
                          </a:solidFill>
                          <a:effectLst/>
                        </a:rPr>
                        <a:t>Grade 4</a:t>
                      </a:r>
                      <a:endParaRPr kumimoji="0" lang="en-US" sz="1800" b="1" i="0" u="none" strike="noStrike" cap="none" normalizeH="0" baseline="0" dirty="0" smtClean="0">
                        <a:ln>
                          <a:noFill/>
                        </a:ln>
                        <a:solidFill>
                          <a:schemeClr val="tx1"/>
                        </a:solidFill>
                        <a:effectLst/>
                        <a:latin typeface="+mn-lt"/>
                        <a:cs typeface="Arial" charset="0"/>
                      </a:endParaRPr>
                    </a:p>
                  </a:txBody>
                  <a:tcPr marL="91439" marR="91439" marT="45714" marB="45714" anchor="b" horzOverflow="overflow">
                    <a:lnT w="19050">
                      <a:solidFill>
                        <a:schemeClr val="bg1"/>
                      </a:solidFill>
                    </a:lnT>
                    <a:lnB w="19050">
                      <a:solidFill>
                        <a:schemeClr val="tx1"/>
                      </a:solidFill>
                    </a:lnB>
                    <a:solidFill>
                      <a:srgbClr val="CCECFF"/>
                    </a:solidFill>
                  </a:tcPr>
                </a:tc>
              </a:tr>
              <a:tr h="459725">
                <a:tc>
                  <a:txBody>
                    <a:bodyPr/>
                    <a:lstStyle/>
                    <a:p>
                      <a:pPr marL="0" marR="0" indent="0">
                        <a:lnSpc>
                          <a:spcPts val="2860"/>
                        </a:lnSpc>
                        <a:spcBef>
                          <a:spcPts val="300"/>
                        </a:spcBef>
                        <a:spcAft>
                          <a:spcPts val="300"/>
                        </a:spcAft>
                      </a:pPr>
                      <a:r>
                        <a:rPr lang="en-US" sz="1800" b="1" dirty="0" smtClean="0">
                          <a:solidFill>
                            <a:schemeClr val="tx1"/>
                          </a:solidFill>
                          <a:effectLst/>
                        </a:rPr>
                        <a:t>Stomatitis</a:t>
                      </a:r>
                      <a:endParaRPr lang="en-US" sz="1800" b="1" dirty="0">
                        <a:solidFill>
                          <a:schemeClr val="tx1"/>
                        </a:solidFill>
                        <a:effectLst/>
                        <a:latin typeface="+mn-lt"/>
                        <a:ea typeface="MS Mincho"/>
                      </a:endParaRPr>
                    </a:p>
                  </a:txBody>
                  <a:tcPr marL="91439" marR="91439" marT="45714" marB="45714" anchor="ctr">
                    <a:lnR w="38100" cap="flat" cmpd="sng" algn="ctr">
                      <a:solidFill>
                        <a:schemeClr val="tx1"/>
                      </a:solidFill>
                      <a:prstDash val="solid"/>
                      <a:round/>
                      <a:headEnd type="none" w="med" len="med"/>
                      <a:tailEnd type="none" w="med" len="med"/>
                    </a:lnR>
                    <a:lnT w="19050">
                      <a:solidFill>
                        <a:schemeClr val="tx1"/>
                      </a:solidFill>
                    </a:lnT>
                    <a:lnB w="19050" cap="flat" cmpd="sng" algn="ctr">
                      <a:solidFill>
                        <a:schemeClr val="tx1"/>
                      </a:solidFill>
                      <a:prstDash val="solid"/>
                      <a:round/>
                      <a:headEnd type="none" w="med" len="med"/>
                      <a:tailEnd type="none" w="med" len="med"/>
                    </a:lnB>
                  </a:tcPr>
                </a:tc>
                <a:tc>
                  <a:txBody>
                    <a:bodyPr/>
                    <a:lstStyle/>
                    <a:p>
                      <a:pPr marL="0" marR="0" algn="ctr">
                        <a:lnSpc>
                          <a:spcPts val="2860"/>
                        </a:lnSpc>
                        <a:spcBef>
                          <a:spcPts val="300"/>
                        </a:spcBef>
                        <a:spcAft>
                          <a:spcPts val="300"/>
                        </a:spcAft>
                      </a:pPr>
                      <a:r>
                        <a:rPr lang="en-US" sz="1800" b="1" dirty="0" smtClean="0">
                          <a:solidFill>
                            <a:schemeClr val="tx1"/>
                          </a:solidFill>
                          <a:effectLst/>
                        </a:rPr>
                        <a:t>56</a:t>
                      </a:r>
                      <a:endParaRPr lang="en-US" sz="1800" b="1" dirty="0">
                        <a:solidFill>
                          <a:schemeClr val="tx1"/>
                        </a:solidFill>
                        <a:effectLst/>
                        <a:latin typeface="+mn-lt"/>
                        <a:ea typeface="MS Mincho"/>
                      </a:endParaRPr>
                    </a:p>
                  </a:txBody>
                  <a:tcPr marL="91439" marR="91439" marT="45714" marB="45714" anchor="ctr">
                    <a:lnL w="38100" cap="flat" cmpd="sng" algn="ctr">
                      <a:solidFill>
                        <a:schemeClr val="tx1"/>
                      </a:solidFill>
                      <a:prstDash val="solid"/>
                      <a:round/>
                      <a:headEnd type="none" w="med" len="med"/>
                      <a:tailEnd type="none" w="med" len="med"/>
                    </a:lnL>
                    <a:lnT w="19050">
                      <a:solidFill>
                        <a:schemeClr val="tx1"/>
                      </a:solidFill>
                    </a:lnT>
                    <a:lnB w="1905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ts val="2860"/>
                        </a:lnSpc>
                        <a:spcBef>
                          <a:spcPts val="300"/>
                        </a:spcBef>
                        <a:spcAft>
                          <a:spcPts val="300"/>
                        </a:spcAft>
                        <a:buClrTx/>
                        <a:buSzTx/>
                        <a:buFontTx/>
                        <a:buNone/>
                        <a:tabLst/>
                        <a:defRPr/>
                      </a:pPr>
                      <a:r>
                        <a:rPr lang="en-US" sz="1800" b="1" kern="1200" dirty="0" smtClean="0">
                          <a:solidFill>
                            <a:schemeClr val="tx1"/>
                          </a:solidFill>
                          <a:effectLst/>
                          <a:latin typeface="+mn-lt"/>
                          <a:ea typeface="+mn-ea"/>
                          <a:cs typeface="+mn-cs"/>
                        </a:rPr>
                        <a:t>8</a:t>
                      </a:r>
                      <a:endParaRPr lang="en-US" sz="1800" b="1" kern="1200" dirty="0" smtClean="0">
                        <a:solidFill>
                          <a:schemeClr val="tx1"/>
                        </a:solidFill>
                        <a:effectLst/>
                        <a:latin typeface="+mn-lt"/>
                        <a:ea typeface="MS Mincho"/>
                        <a:cs typeface="+mn-cs"/>
                      </a:endParaRPr>
                    </a:p>
                  </a:txBody>
                  <a:tcPr marL="91439" marR="91439" marT="45714" marB="45714" anchor="ctr">
                    <a:lnT w="19050">
                      <a:solidFill>
                        <a:schemeClr val="tx1"/>
                      </a:solidFill>
                    </a:lnT>
                    <a:lnB w="19050" cap="flat" cmpd="sng" algn="ctr">
                      <a:solidFill>
                        <a:schemeClr val="tx1"/>
                      </a:solidFill>
                      <a:prstDash val="solid"/>
                      <a:round/>
                      <a:headEnd type="none" w="med" len="med"/>
                      <a:tailEnd type="none" w="med" len="med"/>
                    </a:lnB>
                  </a:tcPr>
                </a:tc>
                <a:tc>
                  <a:txBody>
                    <a:bodyPr/>
                    <a:lstStyle/>
                    <a:p>
                      <a:pPr marL="0" marR="0" algn="ctr">
                        <a:lnSpc>
                          <a:spcPts val="2860"/>
                        </a:lnSpc>
                        <a:spcBef>
                          <a:spcPts val="300"/>
                        </a:spcBef>
                        <a:spcAft>
                          <a:spcPts val="300"/>
                        </a:spcAft>
                      </a:pPr>
                      <a:r>
                        <a:rPr lang="en-US" sz="1800" b="1" dirty="0" smtClean="0">
                          <a:solidFill>
                            <a:schemeClr val="tx1"/>
                          </a:solidFill>
                          <a:effectLst/>
                        </a:rPr>
                        <a:t>0</a:t>
                      </a:r>
                      <a:endParaRPr lang="en-US" sz="1800" b="1" dirty="0">
                        <a:solidFill>
                          <a:schemeClr val="tx1"/>
                        </a:solidFill>
                        <a:effectLst/>
                        <a:latin typeface="+mn-lt"/>
                        <a:ea typeface="MS Mincho"/>
                      </a:endParaRPr>
                    </a:p>
                  </a:txBody>
                  <a:tcPr marL="91439" marR="91439" marT="45714" marB="45714" anchor="ctr">
                    <a:lnR w="38100" cap="flat" cmpd="sng" algn="ctr">
                      <a:solidFill>
                        <a:schemeClr val="tx1"/>
                      </a:solidFill>
                      <a:prstDash val="solid"/>
                      <a:round/>
                      <a:headEnd type="none" w="med" len="med"/>
                      <a:tailEnd type="none" w="med" len="med"/>
                    </a:lnR>
                    <a:lnT w="19050">
                      <a:solidFill>
                        <a:schemeClr val="tx1"/>
                      </a:solidFill>
                    </a:lnT>
                    <a:lnB w="19050" cap="flat" cmpd="sng" algn="ctr">
                      <a:solidFill>
                        <a:schemeClr val="tx1"/>
                      </a:solidFill>
                      <a:prstDash val="solid"/>
                      <a:round/>
                      <a:headEnd type="none" w="med" len="med"/>
                      <a:tailEnd type="none" w="med" len="med"/>
                    </a:lnB>
                  </a:tcPr>
                </a:tc>
                <a:tc>
                  <a:txBody>
                    <a:bodyPr/>
                    <a:lstStyle/>
                    <a:p>
                      <a:pPr marL="0" marR="0" algn="ctr">
                        <a:lnSpc>
                          <a:spcPts val="2860"/>
                        </a:lnSpc>
                        <a:spcBef>
                          <a:spcPts val="300"/>
                        </a:spcBef>
                        <a:spcAft>
                          <a:spcPts val="300"/>
                        </a:spcAft>
                      </a:pPr>
                      <a:r>
                        <a:rPr lang="en-US" sz="1800" b="1" dirty="0" smtClean="0">
                          <a:solidFill>
                            <a:schemeClr val="tx1"/>
                          </a:solidFill>
                          <a:effectLst/>
                          <a:latin typeface="+mn-lt"/>
                          <a:ea typeface="+mn-ea"/>
                        </a:rPr>
                        <a:t>11</a:t>
                      </a:r>
                      <a:endParaRPr lang="en-US" sz="1800" b="1" dirty="0">
                        <a:solidFill>
                          <a:schemeClr val="tx1"/>
                        </a:solidFill>
                        <a:effectLst/>
                        <a:latin typeface="+mn-lt"/>
                        <a:ea typeface="MS Mincho"/>
                      </a:endParaRPr>
                    </a:p>
                  </a:txBody>
                  <a:tcPr marL="91439" marR="91439" marT="45714" marB="45714" anchor="ctr">
                    <a:lnL w="38100" cap="flat" cmpd="sng" algn="ctr">
                      <a:solidFill>
                        <a:schemeClr val="tx1"/>
                      </a:solidFill>
                      <a:prstDash val="solid"/>
                      <a:round/>
                      <a:headEnd type="none" w="med" len="med"/>
                      <a:tailEnd type="none" w="med" len="med"/>
                    </a:lnL>
                    <a:lnT w="19050">
                      <a:solidFill>
                        <a:schemeClr val="tx1"/>
                      </a:solidFill>
                    </a:lnT>
                    <a:lnB w="19050" cap="flat" cmpd="sng" algn="ctr">
                      <a:solidFill>
                        <a:schemeClr val="tx1"/>
                      </a:solidFill>
                      <a:prstDash val="solid"/>
                      <a:round/>
                      <a:headEnd type="none" w="med" len="med"/>
                      <a:tailEnd type="none" w="med" len="med"/>
                    </a:lnB>
                  </a:tcPr>
                </a:tc>
                <a:tc>
                  <a:txBody>
                    <a:bodyPr/>
                    <a:lstStyle/>
                    <a:p>
                      <a:pPr marL="0" marR="0" algn="ctr">
                        <a:lnSpc>
                          <a:spcPts val="2860"/>
                        </a:lnSpc>
                        <a:spcBef>
                          <a:spcPts val="300"/>
                        </a:spcBef>
                        <a:spcAft>
                          <a:spcPts val="300"/>
                        </a:spcAft>
                      </a:pPr>
                      <a:r>
                        <a:rPr lang="en-US" sz="1800" b="1" dirty="0" smtClean="0">
                          <a:solidFill>
                            <a:schemeClr val="tx1"/>
                          </a:solidFill>
                          <a:effectLst/>
                          <a:latin typeface="+mn-lt"/>
                          <a:ea typeface="+mn-ea"/>
                        </a:rPr>
                        <a:t>1</a:t>
                      </a:r>
                      <a:endParaRPr lang="en-US" sz="1800" b="1" dirty="0">
                        <a:solidFill>
                          <a:schemeClr val="tx1"/>
                        </a:solidFill>
                        <a:effectLst/>
                        <a:latin typeface="+mn-lt"/>
                        <a:ea typeface="MS Mincho"/>
                      </a:endParaRPr>
                    </a:p>
                  </a:txBody>
                  <a:tcPr marL="91439" marR="91439" marT="45714" marB="45714" anchor="ctr">
                    <a:lnT w="19050">
                      <a:solidFill>
                        <a:schemeClr val="tx1"/>
                      </a:solidFill>
                    </a:lnT>
                    <a:lnB w="19050" cap="flat" cmpd="sng" algn="ctr">
                      <a:solidFill>
                        <a:schemeClr val="tx1"/>
                      </a:solidFill>
                      <a:prstDash val="solid"/>
                      <a:round/>
                      <a:headEnd type="none" w="med" len="med"/>
                      <a:tailEnd type="none" w="med" len="med"/>
                    </a:lnB>
                  </a:tcPr>
                </a:tc>
                <a:tc>
                  <a:txBody>
                    <a:bodyPr/>
                    <a:lstStyle/>
                    <a:p>
                      <a:pPr marL="0" marR="0" algn="ctr">
                        <a:lnSpc>
                          <a:spcPts val="2860"/>
                        </a:lnSpc>
                        <a:spcBef>
                          <a:spcPts val="300"/>
                        </a:spcBef>
                        <a:spcAft>
                          <a:spcPts val="300"/>
                        </a:spcAft>
                      </a:pPr>
                      <a:r>
                        <a:rPr lang="en-US" sz="1800" b="1" dirty="0" smtClean="0">
                          <a:solidFill>
                            <a:schemeClr val="tx1"/>
                          </a:solidFill>
                          <a:effectLst/>
                        </a:rPr>
                        <a:t>0</a:t>
                      </a:r>
                      <a:endParaRPr lang="en-US" sz="1800" b="1" dirty="0">
                        <a:solidFill>
                          <a:schemeClr val="tx1"/>
                        </a:solidFill>
                        <a:effectLst/>
                        <a:latin typeface="+mn-lt"/>
                        <a:ea typeface="MS Mincho"/>
                      </a:endParaRPr>
                    </a:p>
                  </a:txBody>
                  <a:tcPr marL="91439" marR="91439" marT="45714" marB="45714" anchor="ctr">
                    <a:lnT w="19050">
                      <a:solidFill>
                        <a:schemeClr val="tx1"/>
                      </a:solidFill>
                    </a:lnT>
                    <a:lnB w="19050" cap="flat" cmpd="sng" algn="ctr">
                      <a:solidFill>
                        <a:schemeClr val="tx1"/>
                      </a:solidFill>
                      <a:prstDash val="solid"/>
                      <a:round/>
                      <a:headEnd type="none" w="med" len="med"/>
                      <a:tailEnd type="none" w="med" len="med"/>
                    </a:lnB>
                  </a:tcPr>
                </a:tc>
              </a:tr>
              <a:tr h="459725">
                <a:tc>
                  <a:txBody>
                    <a:bodyPr/>
                    <a:lstStyle/>
                    <a:p>
                      <a:pPr marL="0" marR="0" indent="0">
                        <a:lnSpc>
                          <a:spcPts val="2860"/>
                        </a:lnSpc>
                        <a:spcBef>
                          <a:spcPts val="300"/>
                        </a:spcBef>
                        <a:spcAft>
                          <a:spcPts val="300"/>
                        </a:spcAft>
                      </a:pPr>
                      <a:r>
                        <a:rPr lang="en-US" sz="1800" b="1" dirty="0" smtClean="0">
                          <a:solidFill>
                            <a:schemeClr val="tx1"/>
                          </a:solidFill>
                          <a:effectLst/>
                        </a:rPr>
                        <a:t>Fatigue</a:t>
                      </a:r>
                      <a:endParaRPr lang="en-US" sz="1800" b="1" dirty="0">
                        <a:solidFill>
                          <a:schemeClr val="tx1"/>
                        </a:solidFill>
                        <a:effectLst/>
                        <a:latin typeface="+mn-lt"/>
                        <a:ea typeface="MS Mincho"/>
                      </a:endParaRPr>
                    </a:p>
                  </a:txBody>
                  <a:tcPr marL="91439" marR="91439" marT="45714" marB="45714" anchor="ctr">
                    <a:lnR w="38100" cap="flat" cmpd="sng" algn="ctr">
                      <a:solidFill>
                        <a:schemeClr val="tx1"/>
                      </a:solidFill>
                      <a:prstDash val="solid"/>
                      <a:round/>
                      <a:headEnd type="none" w="med" len="med"/>
                      <a:tailEnd type="none" w="med" len="med"/>
                    </a:lnR>
                    <a:lnT w="19050">
                      <a:solidFill>
                        <a:schemeClr val="tx1"/>
                      </a:solidFill>
                    </a:lnT>
                    <a:lnB w="19050" cap="flat" cmpd="sng" algn="ctr">
                      <a:solidFill>
                        <a:schemeClr val="tx1"/>
                      </a:solidFill>
                      <a:prstDash val="solid"/>
                      <a:round/>
                      <a:headEnd type="none" w="med" len="med"/>
                      <a:tailEnd type="none" w="med" len="med"/>
                    </a:lnB>
                  </a:tcPr>
                </a:tc>
                <a:tc>
                  <a:txBody>
                    <a:bodyPr/>
                    <a:lstStyle/>
                    <a:p>
                      <a:pPr marL="0" marR="0" algn="ctr">
                        <a:lnSpc>
                          <a:spcPts val="2860"/>
                        </a:lnSpc>
                        <a:spcBef>
                          <a:spcPts val="300"/>
                        </a:spcBef>
                        <a:spcAft>
                          <a:spcPts val="300"/>
                        </a:spcAft>
                      </a:pPr>
                      <a:r>
                        <a:rPr lang="en-US" sz="1800" b="1" dirty="0" smtClean="0">
                          <a:solidFill>
                            <a:schemeClr val="tx1"/>
                          </a:solidFill>
                          <a:effectLst/>
                        </a:rPr>
                        <a:t>33</a:t>
                      </a:r>
                      <a:endParaRPr lang="en-US" sz="1800" b="1" dirty="0">
                        <a:solidFill>
                          <a:schemeClr val="tx1"/>
                        </a:solidFill>
                        <a:effectLst/>
                        <a:latin typeface="+mn-lt"/>
                        <a:ea typeface="MS Mincho"/>
                      </a:endParaRPr>
                    </a:p>
                  </a:txBody>
                  <a:tcPr marL="91439" marR="91439" marT="45714" marB="45714" anchor="ctr">
                    <a:lnL w="38100" cap="flat" cmpd="sng" algn="ctr">
                      <a:solidFill>
                        <a:schemeClr val="tx1"/>
                      </a:solidFill>
                      <a:prstDash val="solid"/>
                      <a:round/>
                      <a:headEnd type="none" w="med" len="med"/>
                      <a:tailEnd type="none" w="med" len="med"/>
                    </a:lnL>
                    <a:lnT w="19050">
                      <a:solidFill>
                        <a:schemeClr val="tx1"/>
                      </a:solidFill>
                    </a:lnT>
                    <a:lnB w="19050" cap="flat" cmpd="sng" algn="ctr">
                      <a:solidFill>
                        <a:schemeClr val="tx1"/>
                      </a:solidFill>
                      <a:prstDash val="solid"/>
                      <a:round/>
                      <a:headEnd type="none" w="med" len="med"/>
                      <a:tailEnd type="none" w="med" len="med"/>
                    </a:lnB>
                  </a:tcPr>
                </a:tc>
                <a:tc>
                  <a:txBody>
                    <a:bodyPr/>
                    <a:lstStyle/>
                    <a:p>
                      <a:pPr marL="0" marR="0" algn="ctr">
                        <a:lnSpc>
                          <a:spcPts val="2860"/>
                        </a:lnSpc>
                        <a:spcBef>
                          <a:spcPts val="300"/>
                        </a:spcBef>
                        <a:spcAft>
                          <a:spcPts val="300"/>
                        </a:spcAft>
                      </a:pPr>
                      <a:r>
                        <a:rPr lang="en-US" sz="1800" b="1" dirty="0" smtClean="0">
                          <a:solidFill>
                            <a:schemeClr val="tx1"/>
                          </a:solidFill>
                          <a:effectLst/>
                        </a:rPr>
                        <a:t>3</a:t>
                      </a:r>
                      <a:endParaRPr lang="en-US" sz="1800" b="1" dirty="0">
                        <a:solidFill>
                          <a:schemeClr val="tx1"/>
                        </a:solidFill>
                        <a:effectLst/>
                        <a:latin typeface="+mn-lt"/>
                        <a:ea typeface="MS Mincho"/>
                      </a:endParaRPr>
                    </a:p>
                  </a:txBody>
                  <a:tcPr marL="91439" marR="91439" marT="45714" marB="45714" anchor="ctr">
                    <a:lnT w="19050">
                      <a:solidFill>
                        <a:schemeClr val="tx1"/>
                      </a:solidFill>
                    </a:lnT>
                    <a:lnB w="1905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ts val="2860"/>
                        </a:lnSpc>
                        <a:spcBef>
                          <a:spcPts val="300"/>
                        </a:spcBef>
                        <a:spcAft>
                          <a:spcPts val="300"/>
                        </a:spcAft>
                        <a:buClrTx/>
                        <a:buSzTx/>
                        <a:buFontTx/>
                        <a:buNone/>
                        <a:tabLst/>
                        <a:defRPr/>
                      </a:pPr>
                      <a:r>
                        <a:rPr lang="en-US" sz="1800" b="1" dirty="0" smtClean="0">
                          <a:solidFill>
                            <a:schemeClr val="tx1"/>
                          </a:solidFill>
                          <a:effectLst/>
                        </a:rPr>
                        <a:t>&lt;1</a:t>
                      </a:r>
                      <a:endParaRPr lang="en-US" sz="1800" b="1" dirty="0" smtClean="0">
                        <a:solidFill>
                          <a:schemeClr val="tx1"/>
                        </a:solidFill>
                        <a:effectLst/>
                        <a:latin typeface="+mn-lt"/>
                        <a:ea typeface="MS Mincho"/>
                      </a:endParaRPr>
                    </a:p>
                  </a:txBody>
                  <a:tcPr marL="91439" marR="91439" marT="45714" marB="45714" anchor="ctr">
                    <a:lnR w="38100" cap="flat" cmpd="sng" algn="ctr">
                      <a:solidFill>
                        <a:schemeClr val="tx1"/>
                      </a:solidFill>
                      <a:prstDash val="solid"/>
                      <a:round/>
                      <a:headEnd type="none" w="med" len="med"/>
                      <a:tailEnd type="none" w="med" len="med"/>
                    </a:lnR>
                    <a:lnT w="19050">
                      <a:solidFill>
                        <a:schemeClr val="tx1"/>
                      </a:solidFill>
                    </a:lnT>
                    <a:lnB w="19050" cap="flat" cmpd="sng" algn="ctr">
                      <a:solidFill>
                        <a:schemeClr val="tx1"/>
                      </a:solidFill>
                      <a:prstDash val="solid"/>
                      <a:round/>
                      <a:headEnd type="none" w="med" len="med"/>
                      <a:tailEnd type="none" w="med" len="med"/>
                    </a:lnB>
                  </a:tcPr>
                </a:tc>
                <a:tc>
                  <a:txBody>
                    <a:bodyPr/>
                    <a:lstStyle/>
                    <a:p>
                      <a:pPr marL="0" marR="0" algn="ctr">
                        <a:lnSpc>
                          <a:spcPts val="2860"/>
                        </a:lnSpc>
                        <a:spcBef>
                          <a:spcPts val="300"/>
                        </a:spcBef>
                        <a:spcAft>
                          <a:spcPts val="300"/>
                        </a:spcAft>
                      </a:pPr>
                      <a:r>
                        <a:rPr lang="en-US" sz="1800" b="1" dirty="0" smtClean="0">
                          <a:solidFill>
                            <a:schemeClr val="tx1"/>
                          </a:solidFill>
                          <a:effectLst/>
                        </a:rPr>
                        <a:t>26</a:t>
                      </a:r>
                      <a:endParaRPr lang="en-US" sz="1800" b="1" dirty="0">
                        <a:solidFill>
                          <a:schemeClr val="tx1"/>
                        </a:solidFill>
                        <a:effectLst/>
                        <a:latin typeface="+mn-lt"/>
                        <a:ea typeface="MS Mincho"/>
                      </a:endParaRPr>
                    </a:p>
                  </a:txBody>
                  <a:tcPr marL="91439" marR="91439" marT="45714" marB="45714" anchor="ctr">
                    <a:lnL w="38100" cap="flat" cmpd="sng" algn="ctr">
                      <a:solidFill>
                        <a:schemeClr val="tx1"/>
                      </a:solidFill>
                      <a:prstDash val="solid"/>
                      <a:round/>
                      <a:headEnd type="none" w="med" len="med"/>
                      <a:tailEnd type="none" w="med" len="med"/>
                    </a:lnL>
                    <a:lnT w="19050">
                      <a:solidFill>
                        <a:schemeClr val="tx1"/>
                      </a:solidFill>
                    </a:lnT>
                    <a:lnB w="19050" cap="flat" cmpd="sng" algn="ctr">
                      <a:solidFill>
                        <a:schemeClr val="tx1"/>
                      </a:solidFill>
                      <a:prstDash val="solid"/>
                      <a:round/>
                      <a:headEnd type="none" w="med" len="med"/>
                      <a:tailEnd type="none" w="med" len="med"/>
                    </a:lnB>
                  </a:tcPr>
                </a:tc>
                <a:tc>
                  <a:txBody>
                    <a:bodyPr/>
                    <a:lstStyle/>
                    <a:p>
                      <a:pPr marL="0" marR="0" algn="ctr">
                        <a:lnSpc>
                          <a:spcPts val="2860"/>
                        </a:lnSpc>
                        <a:spcBef>
                          <a:spcPts val="300"/>
                        </a:spcBef>
                        <a:spcAft>
                          <a:spcPts val="300"/>
                        </a:spcAft>
                      </a:pPr>
                      <a:r>
                        <a:rPr lang="en-US" sz="1800" b="1" dirty="0" smtClean="0">
                          <a:solidFill>
                            <a:schemeClr val="tx1"/>
                          </a:solidFill>
                          <a:effectLst/>
                          <a:latin typeface="+mn-lt"/>
                          <a:ea typeface="+mn-ea"/>
                        </a:rPr>
                        <a:t>1</a:t>
                      </a:r>
                      <a:endParaRPr lang="en-US" sz="1800" b="1" dirty="0">
                        <a:solidFill>
                          <a:schemeClr val="tx1"/>
                        </a:solidFill>
                        <a:effectLst/>
                        <a:latin typeface="+mn-lt"/>
                        <a:ea typeface="MS Mincho"/>
                      </a:endParaRPr>
                    </a:p>
                  </a:txBody>
                  <a:tcPr marL="91439" marR="91439" marT="45714" marB="45714" anchor="ctr">
                    <a:lnT w="19050">
                      <a:solidFill>
                        <a:schemeClr val="tx1"/>
                      </a:solidFill>
                    </a:lnT>
                    <a:lnB w="19050" cap="flat" cmpd="sng" algn="ctr">
                      <a:solidFill>
                        <a:schemeClr val="tx1"/>
                      </a:solidFill>
                      <a:prstDash val="solid"/>
                      <a:round/>
                      <a:headEnd type="none" w="med" len="med"/>
                      <a:tailEnd type="none" w="med" len="med"/>
                    </a:lnB>
                  </a:tcPr>
                </a:tc>
                <a:tc>
                  <a:txBody>
                    <a:bodyPr/>
                    <a:lstStyle/>
                    <a:p>
                      <a:pPr marL="0" marR="0" algn="ctr">
                        <a:lnSpc>
                          <a:spcPts val="2860"/>
                        </a:lnSpc>
                        <a:spcBef>
                          <a:spcPts val="300"/>
                        </a:spcBef>
                        <a:spcAft>
                          <a:spcPts val="300"/>
                        </a:spcAft>
                      </a:pPr>
                      <a:r>
                        <a:rPr lang="en-US" sz="1800" b="1" dirty="0" smtClean="0">
                          <a:solidFill>
                            <a:schemeClr val="tx1"/>
                          </a:solidFill>
                          <a:effectLst/>
                        </a:rPr>
                        <a:t>0</a:t>
                      </a:r>
                      <a:endParaRPr lang="en-US" sz="1800" b="1" dirty="0">
                        <a:solidFill>
                          <a:schemeClr val="tx1"/>
                        </a:solidFill>
                        <a:effectLst/>
                        <a:latin typeface="+mn-lt"/>
                        <a:ea typeface="MS Mincho"/>
                      </a:endParaRPr>
                    </a:p>
                  </a:txBody>
                  <a:tcPr marL="91439" marR="91439" marT="45714" marB="45714" anchor="ctr">
                    <a:lnT w="19050">
                      <a:solidFill>
                        <a:schemeClr val="tx1"/>
                      </a:solidFill>
                    </a:lnT>
                    <a:lnB w="19050" cap="flat" cmpd="sng" algn="ctr">
                      <a:solidFill>
                        <a:schemeClr val="tx1"/>
                      </a:solidFill>
                      <a:prstDash val="solid"/>
                      <a:round/>
                      <a:headEnd type="none" w="med" len="med"/>
                      <a:tailEnd type="none" w="med" len="med"/>
                    </a:lnB>
                  </a:tcPr>
                </a:tc>
              </a:tr>
              <a:tr h="459725">
                <a:tc>
                  <a:txBody>
                    <a:bodyPr/>
                    <a:lstStyle/>
                    <a:p>
                      <a:pPr marL="0" marR="0" indent="0">
                        <a:lnSpc>
                          <a:spcPts val="2860"/>
                        </a:lnSpc>
                        <a:spcBef>
                          <a:spcPts val="300"/>
                        </a:spcBef>
                        <a:spcAft>
                          <a:spcPts val="300"/>
                        </a:spcAft>
                      </a:pPr>
                      <a:r>
                        <a:rPr lang="en-US" sz="1800" b="1" dirty="0" smtClean="0">
                          <a:solidFill>
                            <a:schemeClr val="tx1"/>
                          </a:solidFill>
                          <a:effectLst/>
                        </a:rPr>
                        <a:t>Dyspnea</a:t>
                      </a:r>
                      <a:endParaRPr lang="en-US" sz="1800" b="1" dirty="0">
                        <a:solidFill>
                          <a:schemeClr val="tx1"/>
                        </a:solidFill>
                        <a:effectLst/>
                        <a:latin typeface="+mn-lt"/>
                        <a:ea typeface="MS Mincho"/>
                      </a:endParaRPr>
                    </a:p>
                  </a:txBody>
                  <a:tcPr marL="91439" marR="91439" marT="45714" marB="45714" anchor="ctr">
                    <a:lnR w="381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algn="ctr">
                        <a:lnSpc>
                          <a:spcPts val="2860"/>
                        </a:lnSpc>
                        <a:spcBef>
                          <a:spcPts val="300"/>
                        </a:spcBef>
                        <a:spcAft>
                          <a:spcPts val="300"/>
                        </a:spcAft>
                      </a:pPr>
                      <a:r>
                        <a:rPr lang="en-US" sz="1800" b="1" dirty="0" smtClean="0">
                          <a:solidFill>
                            <a:schemeClr val="tx1"/>
                          </a:solidFill>
                          <a:effectLst/>
                        </a:rPr>
                        <a:t>18</a:t>
                      </a:r>
                      <a:endParaRPr lang="en-US" sz="1800" b="1" dirty="0">
                        <a:solidFill>
                          <a:schemeClr val="tx1"/>
                        </a:solidFill>
                        <a:effectLst/>
                        <a:latin typeface="+mn-lt"/>
                        <a:ea typeface="MS Mincho"/>
                      </a:endParaRPr>
                    </a:p>
                  </a:txBody>
                  <a:tcPr marL="91439" marR="91439" marT="45714" marB="45714" anchor="ctr">
                    <a:lnL w="3810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algn="ctr">
                        <a:lnSpc>
                          <a:spcPts val="2860"/>
                        </a:lnSpc>
                        <a:spcBef>
                          <a:spcPts val="300"/>
                        </a:spcBef>
                        <a:spcAft>
                          <a:spcPts val="300"/>
                        </a:spcAft>
                      </a:pPr>
                      <a:r>
                        <a:rPr lang="en-US" sz="1800" b="1" dirty="0" smtClean="0">
                          <a:solidFill>
                            <a:schemeClr val="tx1"/>
                          </a:solidFill>
                          <a:effectLst/>
                        </a:rPr>
                        <a:t>4</a:t>
                      </a:r>
                      <a:endParaRPr lang="en-US" sz="1800" b="1" dirty="0">
                        <a:solidFill>
                          <a:schemeClr val="tx1"/>
                        </a:solidFill>
                        <a:effectLst/>
                        <a:latin typeface="+mn-lt"/>
                        <a:ea typeface="MS Mincho"/>
                      </a:endParaRPr>
                    </a:p>
                  </a:txBody>
                  <a:tcPr marL="91439" marR="91439" marT="45714" marB="45714" anchor="ct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algn="ctr">
                        <a:lnSpc>
                          <a:spcPts val="2860"/>
                        </a:lnSpc>
                        <a:spcBef>
                          <a:spcPts val="300"/>
                        </a:spcBef>
                        <a:spcAft>
                          <a:spcPts val="300"/>
                        </a:spcAft>
                      </a:pPr>
                      <a:r>
                        <a:rPr lang="en-US" sz="1800" b="1" dirty="0" smtClean="0">
                          <a:solidFill>
                            <a:schemeClr val="tx1"/>
                          </a:solidFill>
                          <a:effectLst/>
                        </a:rPr>
                        <a:t>0</a:t>
                      </a:r>
                      <a:endParaRPr lang="en-US" sz="1800" b="1" dirty="0">
                        <a:solidFill>
                          <a:schemeClr val="tx1"/>
                        </a:solidFill>
                        <a:effectLst/>
                        <a:latin typeface="+mn-lt"/>
                        <a:ea typeface="MS Mincho"/>
                      </a:endParaRPr>
                    </a:p>
                  </a:txBody>
                  <a:tcPr marL="91439" marR="91439" marT="45714" marB="45714" anchor="ctr">
                    <a:lnR w="381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algn="ctr">
                        <a:lnSpc>
                          <a:spcPts val="2860"/>
                        </a:lnSpc>
                        <a:spcBef>
                          <a:spcPts val="300"/>
                        </a:spcBef>
                        <a:spcAft>
                          <a:spcPts val="300"/>
                        </a:spcAft>
                      </a:pPr>
                      <a:r>
                        <a:rPr lang="en-US" sz="1800" b="1" dirty="0" smtClean="0">
                          <a:solidFill>
                            <a:schemeClr val="tx1"/>
                          </a:solidFill>
                          <a:effectLst/>
                        </a:rPr>
                        <a:t>9</a:t>
                      </a:r>
                      <a:endParaRPr lang="en-US" sz="1800" b="1" dirty="0">
                        <a:solidFill>
                          <a:schemeClr val="tx1"/>
                        </a:solidFill>
                        <a:effectLst/>
                        <a:latin typeface="+mn-lt"/>
                        <a:ea typeface="MS Mincho"/>
                      </a:endParaRPr>
                    </a:p>
                  </a:txBody>
                  <a:tcPr marL="91439" marR="91439" marT="45714" marB="45714" anchor="ctr">
                    <a:lnL w="3810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algn="ctr">
                        <a:lnSpc>
                          <a:spcPts val="2860"/>
                        </a:lnSpc>
                        <a:spcBef>
                          <a:spcPts val="300"/>
                        </a:spcBef>
                        <a:spcAft>
                          <a:spcPts val="300"/>
                        </a:spcAft>
                      </a:pPr>
                      <a:r>
                        <a:rPr lang="en-US" sz="1800" b="1" dirty="0" smtClean="0">
                          <a:solidFill>
                            <a:schemeClr val="tx1"/>
                          </a:solidFill>
                          <a:effectLst/>
                          <a:latin typeface="+mn-lt"/>
                          <a:ea typeface="+mn-ea"/>
                        </a:rPr>
                        <a:t>1</a:t>
                      </a:r>
                      <a:endParaRPr lang="en-US" sz="1800" b="1" dirty="0">
                        <a:solidFill>
                          <a:schemeClr val="tx1"/>
                        </a:solidFill>
                        <a:effectLst/>
                        <a:latin typeface="+mn-lt"/>
                        <a:ea typeface="MS Mincho"/>
                      </a:endParaRPr>
                    </a:p>
                  </a:txBody>
                  <a:tcPr marL="91439" marR="91439" marT="45714" marB="45714" anchor="ct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ts val="2860"/>
                        </a:lnSpc>
                        <a:spcBef>
                          <a:spcPts val="300"/>
                        </a:spcBef>
                        <a:spcAft>
                          <a:spcPts val="300"/>
                        </a:spcAft>
                        <a:buClrTx/>
                        <a:buSzTx/>
                        <a:buFontTx/>
                        <a:buNone/>
                        <a:tabLst/>
                        <a:defRPr/>
                      </a:pPr>
                      <a:r>
                        <a:rPr lang="en-US" sz="1800" b="1" dirty="0" smtClean="0">
                          <a:solidFill>
                            <a:schemeClr val="tx1"/>
                          </a:solidFill>
                          <a:effectLst/>
                        </a:rPr>
                        <a:t>&lt;1</a:t>
                      </a:r>
                      <a:endParaRPr lang="en-US" sz="1800" b="1" dirty="0" smtClean="0">
                        <a:solidFill>
                          <a:schemeClr val="tx1"/>
                        </a:solidFill>
                        <a:effectLst/>
                        <a:latin typeface="+mn-lt"/>
                        <a:ea typeface="MS Mincho"/>
                      </a:endParaRPr>
                    </a:p>
                  </a:txBody>
                  <a:tcPr marL="91439" marR="91439" marT="45714" marB="45714" anchor="ct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459725">
                <a:tc>
                  <a:txBody>
                    <a:bodyPr/>
                    <a:lstStyle/>
                    <a:p>
                      <a:pPr marL="0" marR="0" indent="0">
                        <a:lnSpc>
                          <a:spcPts val="2860"/>
                        </a:lnSpc>
                        <a:spcBef>
                          <a:spcPts val="300"/>
                        </a:spcBef>
                        <a:spcAft>
                          <a:spcPts val="300"/>
                        </a:spcAft>
                      </a:pPr>
                      <a:r>
                        <a:rPr lang="en-US" sz="1800" b="1" dirty="0" smtClean="0">
                          <a:solidFill>
                            <a:schemeClr val="tx1"/>
                          </a:solidFill>
                          <a:effectLst/>
                        </a:rPr>
                        <a:t>Anemia</a:t>
                      </a:r>
                      <a:endParaRPr lang="en-US" sz="1800" b="1" dirty="0">
                        <a:solidFill>
                          <a:schemeClr val="tx1"/>
                        </a:solidFill>
                        <a:effectLst/>
                        <a:latin typeface="+mn-lt"/>
                        <a:ea typeface="MS Mincho"/>
                      </a:endParaRPr>
                    </a:p>
                  </a:txBody>
                  <a:tcPr marL="91439" marR="91439" marT="45714" marB="45714" anchor="ctr">
                    <a:lnR w="381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a:solidFill>
                        <a:schemeClr val="tx1"/>
                      </a:solidFill>
                    </a:lnB>
                  </a:tcPr>
                </a:tc>
                <a:tc>
                  <a:txBody>
                    <a:bodyPr/>
                    <a:lstStyle/>
                    <a:p>
                      <a:pPr marL="0" marR="0" algn="ctr">
                        <a:lnSpc>
                          <a:spcPts val="2860"/>
                        </a:lnSpc>
                        <a:spcBef>
                          <a:spcPts val="300"/>
                        </a:spcBef>
                        <a:spcAft>
                          <a:spcPts val="300"/>
                        </a:spcAft>
                      </a:pPr>
                      <a:r>
                        <a:rPr lang="en-US" sz="1800" b="1" dirty="0" smtClean="0">
                          <a:solidFill>
                            <a:schemeClr val="tx1"/>
                          </a:solidFill>
                          <a:effectLst/>
                        </a:rPr>
                        <a:t>16</a:t>
                      </a:r>
                      <a:endParaRPr lang="en-US" sz="1800" b="1" dirty="0">
                        <a:solidFill>
                          <a:schemeClr val="tx1"/>
                        </a:solidFill>
                        <a:effectLst/>
                        <a:latin typeface="+mn-lt"/>
                        <a:ea typeface="MS Mincho"/>
                      </a:endParaRPr>
                    </a:p>
                  </a:txBody>
                  <a:tcPr marL="91439" marR="91439" marT="45714" marB="45714" anchor="ctr">
                    <a:lnL w="3810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a:solidFill>
                        <a:schemeClr val="tx1"/>
                      </a:solidFill>
                    </a:lnB>
                  </a:tcPr>
                </a:tc>
                <a:tc>
                  <a:txBody>
                    <a:bodyPr/>
                    <a:lstStyle/>
                    <a:p>
                      <a:pPr marL="0" marR="0" algn="ctr">
                        <a:lnSpc>
                          <a:spcPts val="2860"/>
                        </a:lnSpc>
                        <a:spcBef>
                          <a:spcPts val="300"/>
                        </a:spcBef>
                        <a:spcAft>
                          <a:spcPts val="300"/>
                        </a:spcAft>
                      </a:pPr>
                      <a:r>
                        <a:rPr lang="en-US" sz="1800" b="1" dirty="0" smtClean="0">
                          <a:solidFill>
                            <a:schemeClr val="tx1"/>
                          </a:solidFill>
                          <a:effectLst/>
                        </a:rPr>
                        <a:t>5</a:t>
                      </a:r>
                      <a:endParaRPr lang="en-US" sz="1800" b="1" dirty="0">
                        <a:solidFill>
                          <a:schemeClr val="tx1"/>
                        </a:solidFill>
                        <a:effectLst/>
                        <a:latin typeface="+mn-lt"/>
                        <a:ea typeface="MS Mincho"/>
                      </a:endParaRPr>
                    </a:p>
                  </a:txBody>
                  <a:tcPr marL="91439" marR="91439" marT="45714" marB="45714" anchor="ctr">
                    <a:lnT w="19050" cap="flat" cmpd="sng" algn="ctr">
                      <a:solidFill>
                        <a:schemeClr val="tx1"/>
                      </a:solidFill>
                      <a:prstDash val="solid"/>
                      <a:round/>
                      <a:headEnd type="none" w="med" len="med"/>
                      <a:tailEnd type="none" w="med" len="med"/>
                    </a:lnT>
                    <a:lnB w="19050">
                      <a:solidFill>
                        <a:schemeClr val="tx1"/>
                      </a:solidFill>
                    </a:lnB>
                  </a:tcPr>
                </a:tc>
                <a:tc>
                  <a:txBody>
                    <a:bodyPr/>
                    <a:lstStyle/>
                    <a:p>
                      <a:pPr marL="0" marR="0" indent="0" algn="ctr" defTabSz="914400" rtl="0" eaLnBrk="1" fontAlgn="auto" latinLnBrk="0" hangingPunct="1">
                        <a:lnSpc>
                          <a:spcPts val="2860"/>
                        </a:lnSpc>
                        <a:spcBef>
                          <a:spcPts val="300"/>
                        </a:spcBef>
                        <a:spcAft>
                          <a:spcPts val="300"/>
                        </a:spcAft>
                        <a:buClrTx/>
                        <a:buSzTx/>
                        <a:buFontTx/>
                        <a:buNone/>
                        <a:tabLst/>
                        <a:defRPr/>
                      </a:pPr>
                      <a:r>
                        <a:rPr lang="en-US" sz="1800" b="1" dirty="0" smtClean="0">
                          <a:solidFill>
                            <a:schemeClr val="tx1"/>
                          </a:solidFill>
                          <a:effectLst/>
                        </a:rPr>
                        <a:t>1</a:t>
                      </a:r>
                      <a:endParaRPr lang="en-US" sz="1800" b="1" dirty="0" smtClean="0">
                        <a:solidFill>
                          <a:schemeClr val="tx1"/>
                        </a:solidFill>
                        <a:effectLst/>
                        <a:latin typeface="+mn-lt"/>
                        <a:ea typeface="MS Mincho"/>
                      </a:endParaRPr>
                    </a:p>
                  </a:txBody>
                  <a:tcPr marL="91439" marR="91439" marT="45714" marB="45714" anchor="ctr">
                    <a:lnR w="381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a:solidFill>
                        <a:schemeClr val="tx1"/>
                      </a:solidFill>
                    </a:lnB>
                  </a:tcPr>
                </a:tc>
                <a:tc>
                  <a:txBody>
                    <a:bodyPr/>
                    <a:lstStyle/>
                    <a:p>
                      <a:pPr marL="0" marR="0" algn="ctr">
                        <a:lnSpc>
                          <a:spcPts val="2860"/>
                        </a:lnSpc>
                        <a:spcBef>
                          <a:spcPts val="300"/>
                        </a:spcBef>
                        <a:spcAft>
                          <a:spcPts val="300"/>
                        </a:spcAft>
                      </a:pPr>
                      <a:r>
                        <a:rPr lang="en-US" sz="1800" b="1" dirty="0" smtClean="0">
                          <a:solidFill>
                            <a:schemeClr val="tx1"/>
                          </a:solidFill>
                          <a:effectLst/>
                          <a:latin typeface="+mn-lt"/>
                          <a:ea typeface="+mn-ea"/>
                        </a:rPr>
                        <a:t>4</a:t>
                      </a:r>
                      <a:endParaRPr lang="en-US" sz="1800" b="1" dirty="0">
                        <a:solidFill>
                          <a:schemeClr val="tx1"/>
                        </a:solidFill>
                        <a:effectLst/>
                        <a:latin typeface="+mn-lt"/>
                        <a:ea typeface="MS Mincho"/>
                      </a:endParaRPr>
                    </a:p>
                  </a:txBody>
                  <a:tcPr marL="91439" marR="91439" marT="45714" marB="45714" anchor="ctr">
                    <a:lnL w="3810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a:solidFill>
                        <a:schemeClr val="tx1"/>
                      </a:solidFill>
                    </a:lnB>
                  </a:tcPr>
                </a:tc>
                <a:tc>
                  <a:txBody>
                    <a:bodyPr/>
                    <a:lstStyle/>
                    <a:p>
                      <a:pPr marL="0" marR="0" algn="ctr">
                        <a:lnSpc>
                          <a:spcPts val="2860"/>
                        </a:lnSpc>
                        <a:spcBef>
                          <a:spcPts val="300"/>
                        </a:spcBef>
                        <a:spcAft>
                          <a:spcPts val="300"/>
                        </a:spcAft>
                      </a:pPr>
                      <a:r>
                        <a:rPr lang="en-US" sz="1800" b="1" dirty="0" smtClean="0">
                          <a:solidFill>
                            <a:schemeClr val="tx1"/>
                          </a:solidFill>
                          <a:effectLst/>
                        </a:rPr>
                        <a:t>&lt;1</a:t>
                      </a:r>
                      <a:endParaRPr lang="en-US" sz="1800" b="1" dirty="0">
                        <a:solidFill>
                          <a:schemeClr val="tx1"/>
                        </a:solidFill>
                        <a:effectLst/>
                        <a:latin typeface="+mn-lt"/>
                        <a:ea typeface="MS Mincho"/>
                      </a:endParaRPr>
                    </a:p>
                  </a:txBody>
                  <a:tcPr marL="91439" marR="91439" marT="45714" marB="45714" anchor="ctr">
                    <a:lnT w="19050" cap="flat" cmpd="sng" algn="ctr">
                      <a:solidFill>
                        <a:schemeClr val="tx1"/>
                      </a:solidFill>
                      <a:prstDash val="solid"/>
                      <a:round/>
                      <a:headEnd type="none" w="med" len="med"/>
                      <a:tailEnd type="none" w="med" len="med"/>
                    </a:lnT>
                    <a:lnB w="19050">
                      <a:solidFill>
                        <a:schemeClr val="tx1"/>
                      </a:solidFill>
                    </a:lnB>
                  </a:tcPr>
                </a:tc>
                <a:tc>
                  <a:txBody>
                    <a:bodyPr/>
                    <a:lstStyle/>
                    <a:p>
                      <a:pPr marL="0" marR="0" algn="ctr">
                        <a:lnSpc>
                          <a:spcPts val="2860"/>
                        </a:lnSpc>
                        <a:spcBef>
                          <a:spcPts val="300"/>
                        </a:spcBef>
                        <a:spcAft>
                          <a:spcPts val="300"/>
                        </a:spcAft>
                      </a:pPr>
                      <a:r>
                        <a:rPr lang="en-US" sz="1800" b="1" dirty="0" smtClean="0">
                          <a:solidFill>
                            <a:schemeClr val="tx1"/>
                          </a:solidFill>
                          <a:effectLst/>
                        </a:rPr>
                        <a:t>&lt;1</a:t>
                      </a:r>
                      <a:endParaRPr lang="en-US" sz="1800" b="1" dirty="0">
                        <a:solidFill>
                          <a:schemeClr val="tx1"/>
                        </a:solidFill>
                        <a:effectLst/>
                        <a:latin typeface="+mn-lt"/>
                        <a:ea typeface="MS Mincho"/>
                      </a:endParaRPr>
                    </a:p>
                  </a:txBody>
                  <a:tcPr marL="91439" marR="91439" marT="45714" marB="45714" anchor="ctr">
                    <a:lnT w="19050" cap="flat" cmpd="sng" algn="ctr">
                      <a:solidFill>
                        <a:schemeClr val="tx1"/>
                      </a:solidFill>
                      <a:prstDash val="solid"/>
                      <a:round/>
                      <a:headEnd type="none" w="med" len="med"/>
                      <a:tailEnd type="none" w="med" len="med"/>
                    </a:lnT>
                    <a:lnB w="19050">
                      <a:solidFill>
                        <a:schemeClr val="tx1"/>
                      </a:solidFill>
                    </a:lnB>
                  </a:tcPr>
                </a:tc>
              </a:tr>
              <a:tr h="459725">
                <a:tc>
                  <a:txBody>
                    <a:bodyPr/>
                    <a:lstStyle/>
                    <a:p>
                      <a:pPr marL="0" marR="0" indent="0">
                        <a:lnSpc>
                          <a:spcPts val="2860"/>
                        </a:lnSpc>
                        <a:spcBef>
                          <a:spcPts val="300"/>
                        </a:spcBef>
                        <a:spcAft>
                          <a:spcPts val="300"/>
                        </a:spcAft>
                      </a:pPr>
                      <a:r>
                        <a:rPr lang="en-US" sz="1800" b="1" dirty="0" smtClean="0">
                          <a:solidFill>
                            <a:schemeClr val="tx1"/>
                          </a:solidFill>
                          <a:effectLst/>
                        </a:rPr>
                        <a:t>Hyperglycemia</a:t>
                      </a:r>
                      <a:endParaRPr lang="en-US" sz="1800" b="1" dirty="0">
                        <a:solidFill>
                          <a:schemeClr val="tx1"/>
                        </a:solidFill>
                        <a:effectLst/>
                        <a:latin typeface="+mn-lt"/>
                        <a:ea typeface="MS Mincho"/>
                      </a:endParaRPr>
                    </a:p>
                  </a:txBody>
                  <a:tcPr marL="91439" marR="91439" marT="45714" marB="45714" anchor="ctr">
                    <a:lnR w="381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algn="ctr">
                        <a:lnSpc>
                          <a:spcPts val="2860"/>
                        </a:lnSpc>
                        <a:spcBef>
                          <a:spcPts val="300"/>
                        </a:spcBef>
                        <a:spcAft>
                          <a:spcPts val="300"/>
                        </a:spcAft>
                      </a:pPr>
                      <a:r>
                        <a:rPr lang="en-US" sz="1800" b="1" dirty="0" smtClean="0">
                          <a:solidFill>
                            <a:schemeClr val="tx1"/>
                          </a:solidFill>
                          <a:effectLst/>
                        </a:rPr>
                        <a:t>13</a:t>
                      </a:r>
                      <a:endParaRPr lang="en-US" sz="1800" b="1" dirty="0">
                        <a:solidFill>
                          <a:schemeClr val="tx1"/>
                        </a:solidFill>
                        <a:effectLst/>
                        <a:latin typeface="+mn-lt"/>
                        <a:ea typeface="MS Mincho"/>
                      </a:endParaRPr>
                    </a:p>
                  </a:txBody>
                  <a:tcPr marL="91439" marR="91439" marT="45714" marB="45714" anchor="ctr">
                    <a:lnL w="3810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algn="ctr">
                        <a:lnSpc>
                          <a:spcPts val="2860"/>
                        </a:lnSpc>
                        <a:spcBef>
                          <a:spcPts val="300"/>
                        </a:spcBef>
                        <a:spcAft>
                          <a:spcPts val="300"/>
                        </a:spcAft>
                      </a:pPr>
                      <a:r>
                        <a:rPr lang="en-US" sz="1800" b="1" dirty="0" smtClean="0">
                          <a:solidFill>
                            <a:schemeClr val="tx1"/>
                          </a:solidFill>
                          <a:effectLst/>
                          <a:latin typeface="+mn-lt"/>
                          <a:ea typeface="+mn-ea"/>
                        </a:rPr>
                        <a:t>4</a:t>
                      </a:r>
                      <a:endParaRPr lang="en-US" sz="1800" b="1" dirty="0">
                        <a:solidFill>
                          <a:schemeClr val="tx1"/>
                        </a:solidFill>
                        <a:effectLst/>
                        <a:latin typeface="+mn-lt"/>
                        <a:ea typeface="MS Mincho"/>
                      </a:endParaRPr>
                    </a:p>
                  </a:txBody>
                  <a:tcPr marL="91439" marR="91439" marT="45714" marB="45714" anchor="ct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ts val="2860"/>
                        </a:lnSpc>
                        <a:spcBef>
                          <a:spcPts val="300"/>
                        </a:spcBef>
                        <a:spcAft>
                          <a:spcPts val="300"/>
                        </a:spcAft>
                        <a:buClrTx/>
                        <a:buSzTx/>
                        <a:buFontTx/>
                        <a:buNone/>
                        <a:tabLst/>
                        <a:defRPr/>
                      </a:pPr>
                      <a:r>
                        <a:rPr lang="en-US" sz="1800" b="1" dirty="0" smtClean="0">
                          <a:solidFill>
                            <a:schemeClr val="tx1"/>
                          </a:solidFill>
                          <a:effectLst/>
                        </a:rPr>
                        <a:t>&lt;1</a:t>
                      </a:r>
                      <a:endParaRPr lang="en-US" sz="1800" b="1" dirty="0" smtClean="0">
                        <a:solidFill>
                          <a:schemeClr val="tx1"/>
                        </a:solidFill>
                        <a:effectLst/>
                        <a:latin typeface="+mn-lt"/>
                        <a:ea typeface="MS Mincho"/>
                      </a:endParaRPr>
                    </a:p>
                  </a:txBody>
                  <a:tcPr marL="91439" marR="91439" marT="45714" marB="45714" anchor="ctr">
                    <a:lnR w="381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algn="ctr">
                        <a:lnSpc>
                          <a:spcPts val="2860"/>
                        </a:lnSpc>
                        <a:spcBef>
                          <a:spcPts val="300"/>
                        </a:spcBef>
                        <a:spcAft>
                          <a:spcPts val="300"/>
                        </a:spcAft>
                      </a:pPr>
                      <a:r>
                        <a:rPr lang="en-US" sz="1800" b="1" dirty="0" smtClean="0">
                          <a:solidFill>
                            <a:schemeClr val="tx1"/>
                          </a:solidFill>
                          <a:effectLst/>
                        </a:rPr>
                        <a:t>2</a:t>
                      </a:r>
                      <a:endParaRPr lang="en-US" sz="1800" b="1" dirty="0">
                        <a:solidFill>
                          <a:schemeClr val="tx1"/>
                        </a:solidFill>
                        <a:effectLst/>
                        <a:latin typeface="+mn-lt"/>
                        <a:ea typeface="MS Mincho"/>
                      </a:endParaRPr>
                    </a:p>
                  </a:txBody>
                  <a:tcPr marL="91439" marR="91439" marT="45714" marB="45714" anchor="ctr">
                    <a:lnL w="3810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ts val="2860"/>
                        </a:lnSpc>
                        <a:spcBef>
                          <a:spcPts val="300"/>
                        </a:spcBef>
                        <a:spcAft>
                          <a:spcPts val="300"/>
                        </a:spcAft>
                        <a:buClrTx/>
                        <a:buSzTx/>
                        <a:buFontTx/>
                        <a:buNone/>
                        <a:tabLst/>
                        <a:defRPr/>
                      </a:pPr>
                      <a:r>
                        <a:rPr lang="en-US" sz="1800" b="1" dirty="0" smtClean="0">
                          <a:solidFill>
                            <a:schemeClr val="tx1"/>
                          </a:solidFill>
                          <a:effectLst/>
                        </a:rPr>
                        <a:t>&lt;1</a:t>
                      </a:r>
                      <a:endParaRPr lang="en-US" sz="1800" b="1" dirty="0" smtClean="0">
                        <a:solidFill>
                          <a:schemeClr val="tx1"/>
                        </a:solidFill>
                        <a:effectLst/>
                        <a:latin typeface="+mn-lt"/>
                        <a:ea typeface="MS Mincho"/>
                      </a:endParaRPr>
                    </a:p>
                  </a:txBody>
                  <a:tcPr marL="91439" marR="91439" marT="45714" marB="45714" anchor="ct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algn="ctr">
                        <a:lnSpc>
                          <a:spcPts val="2860"/>
                        </a:lnSpc>
                        <a:spcBef>
                          <a:spcPts val="300"/>
                        </a:spcBef>
                        <a:spcAft>
                          <a:spcPts val="300"/>
                        </a:spcAft>
                      </a:pPr>
                      <a:r>
                        <a:rPr lang="en-US" sz="1800" b="1" dirty="0" smtClean="0">
                          <a:solidFill>
                            <a:schemeClr val="tx1"/>
                          </a:solidFill>
                          <a:effectLst/>
                        </a:rPr>
                        <a:t>0</a:t>
                      </a:r>
                      <a:endParaRPr lang="en-US" sz="1800" b="1" dirty="0">
                        <a:solidFill>
                          <a:schemeClr val="tx1"/>
                        </a:solidFill>
                        <a:effectLst/>
                        <a:latin typeface="+mn-lt"/>
                        <a:ea typeface="MS Mincho"/>
                      </a:endParaRPr>
                    </a:p>
                  </a:txBody>
                  <a:tcPr marL="91439" marR="91439" marT="45714" marB="45714" anchor="ct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459725">
                <a:tc>
                  <a:txBody>
                    <a:bodyPr/>
                    <a:lstStyle/>
                    <a:p>
                      <a:pPr marL="0" marR="0" indent="0">
                        <a:lnSpc>
                          <a:spcPts val="2860"/>
                        </a:lnSpc>
                        <a:spcBef>
                          <a:spcPts val="300"/>
                        </a:spcBef>
                        <a:spcAft>
                          <a:spcPts val="300"/>
                        </a:spcAft>
                      </a:pPr>
                      <a:r>
                        <a:rPr lang="en-US" sz="1800" b="1" kern="1200" dirty="0" smtClean="0">
                          <a:solidFill>
                            <a:schemeClr val="tx1"/>
                          </a:solidFill>
                          <a:effectLst/>
                        </a:rPr>
                        <a:t>AST</a:t>
                      </a:r>
                      <a:endParaRPr lang="en-US" sz="1800" b="1" kern="1200" dirty="0">
                        <a:solidFill>
                          <a:schemeClr val="tx1"/>
                        </a:solidFill>
                        <a:effectLst/>
                        <a:latin typeface="+mn-lt"/>
                        <a:ea typeface="MS Mincho"/>
                        <a:cs typeface="+mn-cs"/>
                      </a:endParaRPr>
                    </a:p>
                  </a:txBody>
                  <a:tcPr marL="91439" marR="91439" marT="45714" marB="45714" anchor="ctr">
                    <a:lnR w="381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a:solidFill>
                        <a:schemeClr val="tx1"/>
                      </a:solidFill>
                    </a:lnB>
                  </a:tcPr>
                </a:tc>
                <a:tc>
                  <a:txBody>
                    <a:bodyPr/>
                    <a:lstStyle/>
                    <a:p>
                      <a:pPr marL="0" marR="0" algn="ctr">
                        <a:lnSpc>
                          <a:spcPts val="2860"/>
                        </a:lnSpc>
                        <a:spcBef>
                          <a:spcPts val="300"/>
                        </a:spcBef>
                        <a:spcAft>
                          <a:spcPts val="300"/>
                        </a:spcAft>
                      </a:pPr>
                      <a:r>
                        <a:rPr lang="en-US" sz="1800" b="1" dirty="0" smtClean="0">
                          <a:solidFill>
                            <a:schemeClr val="tx1"/>
                          </a:solidFill>
                          <a:effectLst/>
                        </a:rPr>
                        <a:t>13</a:t>
                      </a:r>
                      <a:endParaRPr lang="en-US" sz="1800" b="1" dirty="0">
                        <a:solidFill>
                          <a:schemeClr val="tx1"/>
                        </a:solidFill>
                        <a:effectLst/>
                        <a:latin typeface="+mn-lt"/>
                        <a:ea typeface="MS Mincho"/>
                      </a:endParaRPr>
                    </a:p>
                  </a:txBody>
                  <a:tcPr marL="91439" marR="91439" marT="45714" marB="45714" anchor="ctr">
                    <a:lnL w="3810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a:solidFill>
                        <a:schemeClr val="tx1"/>
                      </a:solidFill>
                    </a:lnB>
                  </a:tcPr>
                </a:tc>
                <a:tc>
                  <a:txBody>
                    <a:bodyPr/>
                    <a:lstStyle/>
                    <a:p>
                      <a:pPr marL="0" marR="0" algn="ctr">
                        <a:lnSpc>
                          <a:spcPts val="2860"/>
                        </a:lnSpc>
                        <a:spcBef>
                          <a:spcPts val="300"/>
                        </a:spcBef>
                        <a:spcAft>
                          <a:spcPts val="300"/>
                        </a:spcAft>
                      </a:pPr>
                      <a:r>
                        <a:rPr lang="en-US" sz="1800" b="1" dirty="0" smtClean="0">
                          <a:solidFill>
                            <a:schemeClr val="tx1"/>
                          </a:solidFill>
                          <a:effectLst/>
                          <a:latin typeface="+mn-lt"/>
                          <a:ea typeface="+mn-ea"/>
                        </a:rPr>
                        <a:t>3</a:t>
                      </a:r>
                      <a:endParaRPr lang="en-US" sz="1800" b="1" dirty="0">
                        <a:solidFill>
                          <a:schemeClr val="tx1"/>
                        </a:solidFill>
                        <a:effectLst/>
                        <a:latin typeface="+mn-lt"/>
                        <a:ea typeface="MS Mincho"/>
                      </a:endParaRPr>
                    </a:p>
                  </a:txBody>
                  <a:tcPr marL="91439" marR="91439" marT="45714" marB="45714" anchor="ctr">
                    <a:lnT w="19050" cap="flat" cmpd="sng" algn="ctr">
                      <a:solidFill>
                        <a:schemeClr val="tx1"/>
                      </a:solidFill>
                      <a:prstDash val="solid"/>
                      <a:round/>
                      <a:headEnd type="none" w="med" len="med"/>
                      <a:tailEnd type="none" w="med" len="med"/>
                    </a:lnT>
                    <a:lnB w="19050">
                      <a:solidFill>
                        <a:schemeClr val="tx1"/>
                      </a:solidFill>
                    </a:lnB>
                  </a:tcPr>
                </a:tc>
                <a:tc>
                  <a:txBody>
                    <a:bodyPr/>
                    <a:lstStyle/>
                    <a:p>
                      <a:pPr marL="0" marR="0" indent="0" algn="ctr" defTabSz="914400" rtl="0" eaLnBrk="1" fontAlgn="auto" latinLnBrk="0" hangingPunct="1">
                        <a:lnSpc>
                          <a:spcPts val="2860"/>
                        </a:lnSpc>
                        <a:spcBef>
                          <a:spcPts val="300"/>
                        </a:spcBef>
                        <a:spcAft>
                          <a:spcPts val="300"/>
                        </a:spcAft>
                        <a:buClrTx/>
                        <a:buSzTx/>
                        <a:buFontTx/>
                        <a:buNone/>
                        <a:tabLst/>
                        <a:defRPr/>
                      </a:pPr>
                      <a:r>
                        <a:rPr lang="en-US" sz="1800" b="1" dirty="0" smtClean="0">
                          <a:solidFill>
                            <a:schemeClr val="tx1"/>
                          </a:solidFill>
                          <a:effectLst/>
                        </a:rPr>
                        <a:t>&lt;1</a:t>
                      </a:r>
                      <a:endParaRPr lang="en-US" sz="1800" b="1" dirty="0" smtClean="0">
                        <a:solidFill>
                          <a:schemeClr val="tx1"/>
                        </a:solidFill>
                        <a:effectLst/>
                        <a:latin typeface="+mn-lt"/>
                        <a:ea typeface="MS Mincho"/>
                      </a:endParaRPr>
                    </a:p>
                  </a:txBody>
                  <a:tcPr marL="91439" marR="91439" marT="45714" marB="45714" anchor="ctr">
                    <a:lnR w="381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a:solidFill>
                        <a:schemeClr val="tx1"/>
                      </a:solidFill>
                    </a:lnB>
                  </a:tcPr>
                </a:tc>
                <a:tc>
                  <a:txBody>
                    <a:bodyPr/>
                    <a:lstStyle/>
                    <a:p>
                      <a:pPr marL="0" marR="0" algn="ctr">
                        <a:lnSpc>
                          <a:spcPts val="2860"/>
                        </a:lnSpc>
                        <a:spcBef>
                          <a:spcPts val="300"/>
                        </a:spcBef>
                        <a:spcAft>
                          <a:spcPts val="300"/>
                        </a:spcAft>
                      </a:pPr>
                      <a:r>
                        <a:rPr lang="en-US" sz="1800" b="1" dirty="0" smtClean="0">
                          <a:solidFill>
                            <a:schemeClr val="tx1"/>
                          </a:solidFill>
                          <a:effectLst/>
                          <a:latin typeface="+mn-lt"/>
                          <a:ea typeface="+mn-ea"/>
                        </a:rPr>
                        <a:t>6</a:t>
                      </a:r>
                      <a:endParaRPr lang="en-US" sz="1800" b="1" dirty="0">
                        <a:solidFill>
                          <a:schemeClr val="tx1"/>
                        </a:solidFill>
                        <a:effectLst/>
                        <a:latin typeface="+mn-lt"/>
                        <a:ea typeface="MS Mincho"/>
                      </a:endParaRPr>
                    </a:p>
                  </a:txBody>
                  <a:tcPr marL="91439" marR="91439" marT="45714" marB="45714" anchor="ctr">
                    <a:lnL w="3810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a:solidFill>
                        <a:schemeClr val="tx1"/>
                      </a:solidFill>
                    </a:lnB>
                  </a:tcPr>
                </a:tc>
                <a:tc>
                  <a:txBody>
                    <a:bodyPr/>
                    <a:lstStyle/>
                    <a:p>
                      <a:pPr marL="0" marR="0" algn="ctr">
                        <a:lnSpc>
                          <a:spcPts val="2860"/>
                        </a:lnSpc>
                        <a:spcBef>
                          <a:spcPts val="300"/>
                        </a:spcBef>
                        <a:spcAft>
                          <a:spcPts val="300"/>
                        </a:spcAft>
                      </a:pPr>
                      <a:r>
                        <a:rPr lang="en-US" sz="1800" b="1" dirty="0" smtClean="0">
                          <a:solidFill>
                            <a:schemeClr val="tx1"/>
                          </a:solidFill>
                          <a:effectLst/>
                        </a:rPr>
                        <a:t>1</a:t>
                      </a:r>
                      <a:endParaRPr lang="en-US" sz="1800" b="1" dirty="0">
                        <a:solidFill>
                          <a:schemeClr val="tx1"/>
                        </a:solidFill>
                        <a:effectLst/>
                        <a:latin typeface="+mn-lt"/>
                        <a:ea typeface="MS Mincho"/>
                      </a:endParaRPr>
                    </a:p>
                  </a:txBody>
                  <a:tcPr marL="91439" marR="91439" marT="45714" marB="45714" anchor="ctr">
                    <a:lnT w="19050" cap="flat" cmpd="sng" algn="ctr">
                      <a:solidFill>
                        <a:schemeClr val="tx1"/>
                      </a:solidFill>
                      <a:prstDash val="solid"/>
                      <a:round/>
                      <a:headEnd type="none" w="med" len="med"/>
                      <a:tailEnd type="none" w="med" len="med"/>
                    </a:lnT>
                    <a:lnB w="19050">
                      <a:solidFill>
                        <a:schemeClr val="tx1"/>
                      </a:solidFill>
                    </a:lnB>
                  </a:tcPr>
                </a:tc>
                <a:tc>
                  <a:txBody>
                    <a:bodyPr/>
                    <a:lstStyle/>
                    <a:p>
                      <a:pPr marL="0" marR="0" algn="ctr">
                        <a:lnSpc>
                          <a:spcPts val="2860"/>
                        </a:lnSpc>
                        <a:spcBef>
                          <a:spcPts val="300"/>
                        </a:spcBef>
                        <a:spcAft>
                          <a:spcPts val="300"/>
                        </a:spcAft>
                      </a:pPr>
                      <a:r>
                        <a:rPr lang="en-US" sz="1800" b="1" dirty="0" smtClean="0">
                          <a:solidFill>
                            <a:schemeClr val="tx1"/>
                          </a:solidFill>
                          <a:effectLst/>
                        </a:rPr>
                        <a:t>0</a:t>
                      </a:r>
                      <a:endParaRPr lang="en-US" sz="1800" b="1" dirty="0">
                        <a:solidFill>
                          <a:schemeClr val="tx1"/>
                        </a:solidFill>
                        <a:effectLst/>
                        <a:latin typeface="+mn-lt"/>
                        <a:ea typeface="MS Mincho"/>
                      </a:endParaRPr>
                    </a:p>
                  </a:txBody>
                  <a:tcPr marL="91439" marR="91439" marT="45714" marB="45714" anchor="ctr">
                    <a:lnT w="19050" cap="flat" cmpd="sng" algn="ctr">
                      <a:solidFill>
                        <a:schemeClr val="tx1"/>
                      </a:solidFill>
                      <a:prstDash val="solid"/>
                      <a:round/>
                      <a:headEnd type="none" w="med" len="med"/>
                      <a:tailEnd type="none" w="med" len="med"/>
                    </a:lnT>
                    <a:lnB w="19050">
                      <a:solidFill>
                        <a:schemeClr val="tx1"/>
                      </a:solidFill>
                    </a:lnB>
                  </a:tcPr>
                </a:tc>
              </a:tr>
              <a:tr h="459725">
                <a:tc>
                  <a:txBody>
                    <a:bodyPr/>
                    <a:lstStyle/>
                    <a:p>
                      <a:pPr marL="0" marR="0" indent="0">
                        <a:lnSpc>
                          <a:spcPts val="2860"/>
                        </a:lnSpc>
                        <a:spcBef>
                          <a:spcPts val="300"/>
                        </a:spcBef>
                        <a:spcAft>
                          <a:spcPts val="300"/>
                        </a:spcAft>
                      </a:pPr>
                      <a:r>
                        <a:rPr lang="en-US" sz="1800" b="1" dirty="0" smtClean="0">
                          <a:solidFill>
                            <a:schemeClr val="tx1"/>
                          </a:solidFill>
                          <a:effectLst/>
                        </a:rPr>
                        <a:t>Pneumonitis</a:t>
                      </a:r>
                      <a:endParaRPr lang="en-US" sz="1800" b="1" dirty="0">
                        <a:solidFill>
                          <a:schemeClr val="tx1"/>
                        </a:solidFill>
                        <a:effectLst/>
                        <a:latin typeface="+mn-lt"/>
                        <a:ea typeface="MS Mincho"/>
                      </a:endParaRPr>
                    </a:p>
                  </a:txBody>
                  <a:tcPr marL="91439" marR="91439" marT="45714" marB="45714" anchor="ctr">
                    <a:lnR w="381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a:solidFill>
                        <a:schemeClr val="tx1"/>
                      </a:solidFill>
                    </a:lnB>
                  </a:tcPr>
                </a:tc>
                <a:tc>
                  <a:txBody>
                    <a:bodyPr/>
                    <a:lstStyle/>
                    <a:p>
                      <a:pPr marL="0" marR="0" algn="ctr">
                        <a:lnSpc>
                          <a:spcPts val="2860"/>
                        </a:lnSpc>
                        <a:spcBef>
                          <a:spcPts val="300"/>
                        </a:spcBef>
                        <a:spcAft>
                          <a:spcPts val="300"/>
                        </a:spcAft>
                      </a:pPr>
                      <a:r>
                        <a:rPr lang="en-US" sz="1800" b="1" dirty="0" smtClean="0">
                          <a:solidFill>
                            <a:schemeClr val="tx1"/>
                          </a:solidFill>
                          <a:effectLst/>
                        </a:rPr>
                        <a:t>12</a:t>
                      </a:r>
                      <a:endParaRPr lang="en-US" sz="1800" b="1" dirty="0">
                        <a:solidFill>
                          <a:schemeClr val="tx1"/>
                        </a:solidFill>
                        <a:effectLst/>
                        <a:latin typeface="+mn-lt"/>
                        <a:ea typeface="MS Mincho"/>
                      </a:endParaRPr>
                    </a:p>
                  </a:txBody>
                  <a:tcPr marL="91439" marR="91439" marT="45714" marB="45714" anchor="ctr">
                    <a:lnL w="3810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a:solidFill>
                        <a:schemeClr val="tx1"/>
                      </a:solidFill>
                    </a:lnB>
                  </a:tcPr>
                </a:tc>
                <a:tc>
                  <a:txBody>
                    <a:bodyPr/>
                    <a:lstStyle/>
                    <a:p>
                      <a:pPr marL="0" marR="0" algn="ctr">
                        <a:lnSpc>
                          <a:spcPts val="2860"/>
                        </a:lnSpc>
                        <a:spcBef>
                          <a:spcPts val="300"/>
                        </a:spcBef>
                        <a:spcAft>
                          <a:spcPts val="300"/>
                        </a:spcAft>
                      </a:pPr>
                      <a:r>
                        <a:rPr lang="en-US" sz="1800" b="1" dirty="0" smtClean="0">
                          <a:solidFill>
                            <a:schemeClr val="tx1"/>
                          </a:solidFill>
                          <a:effectLst/>
                        </a:rPr>
                        <a:t>3</a:t>
                      </a:r>
                      <a:endParaRPr lang="en-US" sz="1800" b="1" dirty="0">
                        <a:solidFill>
                          <a:schemeClr val="tx1"/>
                        </a:solidFill>
                        <a:effectLst/>
                        <a:latin typeface="+mn-lt"/>
                        <a:ea typeface="MS Mincho"/>
                      </a:endParaRPr>
                    </a:p>
                  </a:txBody>
                  <a:tcPr marL="91439" marR="91439" marT="45714" marB="45714" anchor="ctr">
                    <a:lnT w="19050" cap="flat" cmpd="sng" algn="ctr">
                      <a:solidFill>
                        <a:schemeClr val="tx1"/>
                      </a:solidFill>
                      <a:prstDash val="solid"/>
                      <a:round/>
                      <a:headEnd type="none" w="med" len="med"/>
                      <a:tailEnd type="none" w="med" len="med"/>
                    </a:lnT>
                    <a:lnB w="19050">
                      <a:solidFill>
                        <a:schemeClr val="tx1"/>
                      </a:solidFill>
                    </a:lnB>
                  </a:tcPr>
                </a:tc>
                <a:tc>
                  <a:txBody>
                    <a:bodyPr/>
                    <a:lstStyle/>
                    <a:p>
                      <a:pPr marL="0" marR="0" algn="ctr">
                        <a:lnSpc>
                          <a:spcPts val="2860"/>
                        </a:lnSpc>
                        <a:spcBef>
                          <a:spcPts val="300"/>
                        </a:spcBef>
                        <a:spcAft>
                          <a:spcPts val="300"/>
                        </a:spcAft>
                      </a:pPr>
                      <a:r>
                        <a:rPr lang="en-US" sz="1800" b="1" dirty="0" smtClean="0">
                          <a:solidFill>
                            <a:schemeClr val="tx1"/>
                          </a:solidFill>
                          <a:effectLst/>
                        </a:rPr>
                        <a:t>0</a:t>
                      </a:r>
                      <a:endParaRPr lang="en-US" sz="1800" b="1" dirty="0">
                        <a:solidFill>
                          <a:schemeClr val="tx1"/>
                        </a:solidFill>
                        <a:effectLst/>
                        <a:latin typeface="+mn-lt"/>
                        <a:ea typeface="MS Mincho"/>
                      </a:endParaRPr>
                    </a:p>
                  </a:txBody>
                  <a:tcPr marL="91439" marR="91439" marT="45714" marB="45714" anchor="ctr">
                    <a:lnR w="381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a:solidFill>
                        <a:schemeClr val="tx1"/>
                      </a:solidFill>
                    </a:lnB>
                  </a:tcPr>
                </a:tc>
                <a:tc>
                  <a:txBody>
                    <a:bodyPr/>
                    <a:lstStyle/>
                    <a:p>
                      <a:pPr marL="0" marR="0" algn="ctr">
                        <a:lnSpc>
                          <a:spcPts val="2860"/>
                        </a:lnSpc>
                        <a:spcBef>
                          <a:spcPts val="300"/>
                        </a:spcBef>
                        <a:spcAft>
                          <a:spcPts val="300"/>
                        </a:spcAft>
                      </a:pPr>
                      <a:r>
                        <a:rPr lang="en-US" sz="1800" b="1" dirty="0" smtClean="0">
                          <a:solidFill>
                            <a:schemeClr val="tx1"/>
                          </a:solidFill>
                          <a:effectLst/>
                        </a:rPr>
                        <a:t>0</a:t>
                      </a:r>
                      <a:endParaRPr lang="en-US" sz="1800" b="1" dirty="0">
                        <a:solidFill>
                          <a:schemeClr val="tx1"/>
                        </a:solidFill>
                        <a:effectLst/>
                        <a:latin typeface="+mn-lt"/>
                        <a:ea typeface="MS Mincho"/>
                      </a:endParaRPr>
                    </a:p>
                  </a:txBody>
                  <a:tcPr marL="91439" marR="91439" marT="45714" marB="45714" anchor="ctr">
                    <a:lnL w="3810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a:solidFill>
                        <a:schemeClr val="tx1"/>
                      </a:solidFill>
                    </a:lnB>
                  </a:tcPr>
                </a:tc>
                <a:tc>
                  <a:txBody>
                    <a:bodyPr/>
                    <a:lstStyle/>
                    <a:p>
                      <a:pPr marL="0" marR="0" algn="ctr">
                        <a:lnSpc>
                          <a:spcPts val="2860"/>
                        </a:lnSpc>
                        <a:spcBef>
                          <a:spcPts val="300"/>
                        </a:spcBef>
                        <a:spcAft>
                          <a:spcPts val="300"/>
                        </a:spcAft>
                      </a:pPr>
                      <a:r>
                        <a:rPr lang="en-US" sz="1800" b="1" dirty="0" smtClean="0">
                          <a:solidFill>
                            <a:schemeClr val="tx1"/>
                          </a:solidFill>
                          <a:effectLst/>
                        </a:rPr>
                        <a:t>0</a:t>
                      </a:r>
                      <a:endParaRPr lang="en-US" sz="1800" b="1" dirty="0">
                        <a:solidFill>
                          <a:schemeClr val="tx1"/>
                        </a:solidFill>
                        <a:effectLst/>
                        <a:latin typeface="+mn-lt"/>
                        <a:ea typeface="MS Mincho"/>
                      </a:endParaRPr>
                    </a:p>
                  </a:txBody>
                  <a:tcPr marL="91439" marR="91439" marT="45714" marB="45714" anchor="ctr">
                    <a:lnT w="19050" cap="flat" cmpd="sng" algn="ctr">
                      <a:solidFill>
                        <a:schemeClr val="tx1"/>
                      </a:solidFill>
                      <a:prstDash val="solid"/>
                      <a:round/>
                      <a:headEnd type="none" w="med" len="med"/>
                      <a:tailEnd type="none" w="med" len="med"/>
                    </a:lnT>
                    <a:lnB w="19050">
                      <a:solidFill>
                        <a:schemeClr val="tx1"/>
                      </a:solidFill>
                    </a:lnB>
                  </a:tcPr>
                </a:tc>
                <a:tc>
                  <a:txBody>
                    <a:bodyPr/>
                    <a:lstStyle/>
                    <a:p>
                      <a:pPr marL="0" marR="0" algn="ctr">
                        <a:lnSpc>
                          <a:spcPts val="2860"/>
                        </a:lnSpc>
                        <a:spcBef>
                          <a:spcPts val="300"/>
                        </a:spcBef>
                        <a:spcAft>
                          <a:spcPts val="300"/>
                        </a:spcAft>
                      </a:pPr>
                      <a:r>
                        <a:rPr lang="en-US" sz="1800" b="1" dirty="0" smtClean="0">
                          <a:solidFill>
                            <a:schemeClr val="tx1"/>
                          </a:solidFill>
                          <a:effectLst/>
                        </a:rPr>
                        <a:t>0</a:t>
                      </a:r>
                      <a:endParaRPr lang="en-US" sz="1800" b="1" dirty="0">
                        <a:solidFill>
                          <a:schemeClr val="tx1"/>
                        </a:solidFill>
                        <a:effectLst/>
                        <a:latin typeface="+mn-lt"/>
                        <a:ea typeface="MS Mincho"/>
                      </a:endParaRPr>
                    </a:p>
                  </a:txBody>
                  <a:tcPr marL="91439" marR="91439" marT="45714" marB="45714" anchor="ctr">
                    <a:lnT w="19050" cap="flat" cmpd="sng" algn="ctr">
                      <a:solidFill>
                        <a:schemeClr val="tx1"/>
                      </a:solidFill>
                      <a:prstDash val="solid"/>
                      <a:round/>
                      <a:headEnd type="none" w="med" len="med"/>
                      <a:tailEnd type="none" w="med" len="med"/>
                    </a:lnT>
                    <a:lnB w="19050">
                      <a:solidFill>
                        <a:schemeClr val="tx1"/>
                      </a:solidFill>
                    </a:lnB>
                  </a:tcPr>
                </a:tc>
              </a:tr>
            </a:tbl>
          </a:graphicData>
        </a:graphic>
      </p:graphicFrame>
      <p:sp>
        <p:nvSpPr>
          <p:cNvPr id="49154" name="Rectangle 2"/>
          <p:cNvSpPr>
            <a:spLocks noGrp="1" noChangeArrowheads="1"/>
          </p:cNvSpPr>
          <p:nvPr>
            <p:ph type="title"/>
          </p:nvPr>
        </p:nvSpPr>
        <p:spPr>
          <a:xfrm>
            <a:off x="204788" y="22225"/>
            <a:ext cx="8736012" cy="685800"/>
          </a:xfrm>
        </p:spPr>
        <p:txBody>
          <a:bodyPr/>
          <a:lstStyle/>
          <a:p>
            <a:r>
              <a:rPr lang="en-US" sz="3600" b="1" dirty="0" smtClean="0">
                <a:solidFill>
                  <a:srgbClr val="336699"/>
                </a:solidFill>
                <a:ea typeface="ＭＳ Ｐゴシック" charset="0"/>
                <a:cs typeface="ＭＳ Ｐゴシック" charset="0"/>
              </a:rPr>
              <a:t>BOLERO-2: Most Common G3/4 AEs</a:t>
            </a:r>
          </a:p>
        </p:txBody>
      </p:sp>
      <p:sp>
        <p:nvSpPr>
          <p:cNvPr id="49227" name="TextBox 1"/>
          <p:cNvSpPr txBox="1">
            <a:spLocks noChangeArrowheads="1"/>
          </p:cNvSpPr>
          <p:nvPr/>
        </p:nvSpPr>
        <p:spPr bwMode="auto">
          <a:xfrm>
            <a:off x="381000" y="6107113"/>
            <a:ext cx="8132763" cy="276999"/>
          </a:xfrm>
          <a:prstGeom prst="rect">
            <a:avLst/>
          </a:prstGeom>
          <a:noFill/>
          <a:ln w="9525">
            <a:noFill/>
            <a:miter lim="800000"/>
            <a:headEnd/>
            <a:tailEnd/>
          </a:ln>
        </p:spPr>
        <p:txBody>
          <a:bodyPr>
            <a:spAutoFit/>
          </a:bodyPr>
          <a:lstStyle/>
          <a:p>
            <a:pPr algn="l"/>
            <a:r>
              <a:rPr lang="en-US" sz="1200" dirty="0" smtClean="0">
                <a:solidFill>
                  <a:prstClr val="black"/>
                </a:solidFill>
                <a:latin typeface="Arial" pitchFamily="34" charset="0"/>
                <a:cs typeface="+mn-cs"/>
              </a:rPr>
              <a:t>AE, Adverse Event; AST, Aspartate aminotransferase</a:t>
            </a:r>
            <a:endParaRPr lang="en-US" sz="1200" dirty="0" smtClean="0">
              <a:solidFill>
                <a:prstClr val="black"/>
              </a:solidFill>
              <a:latin typeface="Arial" pitchFamily="34" charset="0"/>
              <a:ea typeface="MS Mincho" pitchFamily="49" charset="-128"/>
              <a:cs typeface="+mn-cs"/>
            </a:endParaRPr>
          </a:p>
        </p:txBody>
      </p:sp>
      <p:sp>
        <p:nvSpPr>
          <p:cNvPr id="49229" name="Line 4"/>
          <p:cNvSpPr>
            <a:spLocks noChangeShapeType="1"/>
          </p:cNvSpPr>
          <p:nvPr/>
        </p:nvSpPr>
        <p:spPr bwMode="auto">
          <a:xfrm>
            <a:off x="0" y="692150"/>
            <a:ext cx="9144000" cy="0"/>
          </a:xfrm>
          <a:prstGeom prst="line">
            <a:avLst/>
          </a:prstGeom>
          <a:noFill/>
          <a:ln w="38100">
            <a:solidFill>
              <a:srgbClr val="336699"/>
            </a:solidFill>
            <a:round/>
            <a:headEnd/>
            <a:tailEnd/>
          </a:ln>
        </p:spPr>
        <p:txBody>
          <a:bodyPr/>
          <a:lstStyle/>
          <a:p>
            <a:pPr algn="l"/>
            <a:endParaRPr lang="en-US" smtClean="0">
              <a:solidFill>
                <a:prstClr val="black"/>
              </a:solidFill>
              <a:latin typeface="Arial" pitchFamily="34" charset="0"/>
              <a:cs typeface="+mn-cs"/>
            </a:endParaRPr>
          </a:p>
        </p:txBody>
      </p:sp>
      <p:sp>
        <p:nvSpPr>
          <p:cNvPr id="9" name="Rectangle 8"/>
          <p:cNvSpPr/>
          <p:nvPr/>
        </p:nvSpPr>
        <p:spPr>
          <a:xfrm>
            <a:off x="361750" y="6430810"/>
            <a:ext cx="8753377" cy="276971"/>
          </a:xfrm>
          <a:prstGeom prst="rect">
            <a:avLst/>
          </a:prstGeom>
        </p:spPr>
        <p:txBody>
          <a:bodyPr wrap="square" lIns="91410" tIns="45706" rIns="91410" bIns="45706">
            <a:spAutoFit/>
          </a:bodyPr>
          <a:lstStyle/>
          <a:p>
            <a:pPr algn="l" defTabSz="914116" fontAlgn="auto">
              <a:spcBef>
                <a:spcPts val="0"/>
              </a:spcBef>
              <a:spcAft>
                <a:spcPts val="0"/>
              </a:spcAft>
            </a:pPr>
            <a:r>
              <a:rPr lang="en-GB" sz="1200" b="1" dirty="0" err="1" smtClean="0">
                <a:solidFill>
                  <a:prstClr val="black"/>
                </a:solidFill>
                <a:latin typeface="Arial" pitchFamily="34" charset="0"/>
                <a:cs typeface="Arial" pitchFamily="34" charset="0"/>
              </a:rPr>
              <a:t>Baselga</a:t>
            </a:r>
            <a:r>
              <a:rPr lang="en-GB" sz="1200" b="1" dirty="0" smtClean="0">
                <a:solidFill>
                  <a:prstClr val="black"/>
                </a:solidFill>
                <a:latin typeface="Arial" pitchFamily="34" charset="0"/>
                <a:cs typeface="Arial" pitchFamily="34" charset="0"/>
              </a:rPr>
              <a:t> J, </a:t>
            </a:r>
            <a:r>
              <a:rPr lang="en-GB" sz="1200" b="1" dirty="0">
                <a:solidFill>
                  <a:prstClr val="black"/>
                </a:solidFill>
                <a:latin typeface="Arial" pitchFamily="34" charset="0"/>
                <a:cs typeface="Arial" pitchFamily="34" charset="0"/>
              </a:rPr>
              <a:t>et al. </a:t>
            </a:r>
            <a:r>
              <a:rPr lang="en-GB" sz="1200" b="1" i="1" dirty="0" smtClean="0">
                <a:solidFill>
                  <a:prstClr val="black"/>
                </a:solidFill>
                <a:latin typeface="Arial" pitchFamily="34" charset="0"/>
                <a:cs typeface="Arial" pitchFamily="34" charset="0"/>
              </a:rPr>
              <a:t>N </a:t>
            </a:r>
            <a:r>
              <a:rPr lang="en-GB" sz="1200" b="1" i="1" dirty="0" err="1" smtClean="0">
                <a:solidFill>
                  <a:prstClr val="black"/>
                </a:solidFill>
                <a:latin typeface="Arial" pitchFamily="34" charset="0"/>
                <a:cs typeface="Arial" pitchFamily="34" charset="0"/>
              </a:rPr>
              <a:t>Engl</a:t>
            </a:r>
            <a:r>
              <a:rPr lang="en-GB" sz="1200" b="1" i="1" dirty="0" smtClean="0">
                <a:solidFill>
                  <a:prstClr val="black"/>
                </a:solidFill>
                <a:latin typeface="Arial" pitchFamily="34" charset="0"/>
                <a:cs typeface="Arial" pitchFamily="34" charset="0"/>
              </a:rPr>
              <a:t> J </a:t>
            </a:r>
            <a:r>
              <a:rPr lang="en-GB" sz="1200" b="1" i="1" dirty="0">
                <a:solidFill>
                  <a:prstClr val="black"/>
                </a:solidFill>
                <a:latin typeface="Arial" pitchFamily="34" charset="0"/>
                <a:cs typeface="Arial" pitchFamily="34" charset="0"/>
              </a:rPr>
              <a:t>Med</a:t>
            </a:r>
            <a:r>
              <a:rPr lang="en-GB" sz="1200" b="1" dirty="0">
                <a:solidFill>
                  <a:prstClr val="black"/>
                </a:solidFill>
                <a:latin typeface="Arial" pitchFamily="34" charset="0"/>
                <a:cs typeface="Arial" pitchFamily="34" charset="0"/>
              </a:rPr>
              <a:t>. </a:t>
            </a:r>
            <a:r>
              <a:rPr lang="en-GB" sz="1200" b="1" dirty="0" smtClean="0">
                <a:solidFill>
                  <a:prstClr val="black"/>
                </a:solidFill>
                <a:latin typeface="Arial" pitchFamily="34" charset="0"/>
                <a:cs typeface="Arial" pitchFamily="34" charset="0"/>
              </a:rPr>
              <a:t>2012;366(6):520-529.</a:t>
            </a:r>
            <a:endParaRPr lang="en-GB" sz="1200" b="1" dirty="0">
              <a:solidFill>
                <a:prstClr val="black"/>
              </a:solidFill>
              <a:latin typeface="Arial" pitchFamily="34" charset="0"/>
              <a:cs typeface="Arial" pitchFamily="34" charset="0"/>
            </a:endParaRPr>
          </a:p>
        </p:txBody>
      </p:sp>
    </p:spTree>
    <p:extLst>
      <p:ext uri="{BB962C8B-B14F-4D97-AF65-F5344CB8AC3E}">
        <p14:creationId xmlns:p14="http://schemas.microsoft.com/office/powerpoint/2010/main" val="33169745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Group 3"/>
          <p:cNvGraphicFramePr>
            <a:graphicFrameLocks noGrp="1"/>
          </p:cNvGraphicFramePr>
          <p:nvPr>
            <p:ph idx="1"/>
            <p:extLst>
              <p:ext uri="{D42A27DB-BD31-4B8C-83A1-F6EECF244321}">
                <p14:modId xmlns:p14="http://schemas.microsoft.com/office/powerpoint/2010/main" val="1781952625"/>
              </p:ext>
            </p:extLst>
          </p:nvPr>
        </p:nvGraphicFramePr>
        <p:xfrm>
          <a:off x="409575" y="990600"/>
          <a:ext cx="8277227" cy="5046684"/>
        </p:xfrm>
        <a:graphic>
          <a:graphicData uri="http://schemas.openxmlformats.org/drawingml/2006/table">
            <a:tbl>
              <a:tblPr>
                <a:tableStyleId>{2D5ABB26-0587-4C30-8999-92F81FD0307C}</a:tableStyleId>
              </a:tblPr>
              <a:tblGrid>
                <a:gridCol w="1963015"/>
                <a:gridCol w="1063337"/>
                <a:gridCol w="1063337"/>
                <a:gridCol w="1063337"/>
                <a:gridCol w="981549"/>
                <a:gridCol w="1071326"/>
                <a:gridCol w="1071326"/>
              </a:tblGrid>
              <a:tr h="914294">
                <a:tc>
                  <a:txBody>
                    <a:bodyPr/>
                    <a:lstStyle/>
                    <a:p>
                      <a:pPr marL="395288" marR="0" lvl="0" indent="0" algn="l" defTabSz="914400" rtl="0" eaLnBrk="1" fontAlgn="base" latinLnBrk="0" hangingPunct="1">
                        <a:lnSpc>
                          <a:spcPct val="100000"/>
                        </a:lnSpc>
                        <a:spcBef>
                          <a:spcPct val="0"/>
                        </a:spcBef>
                        <a:spcAft>
                          <a:spcPct val="0"/>
                        </a:spcAft>
                        <a:buClr>
                          <a:schemeClr val="accent1"/>
                        </a:buClr>
                        <a:buSzPct val="110000"/>
                        <a:buFont typeface="Wingdings" pitchFamily="2" charset="2"/>
                        <a:buNone/>
                        <a:tabLst/>
                      </a:pPr>
                      <a:endParaRPr kumimoji="0" lang="en-US" sz="1800" b="1" i="0" u="none" strike="noStrike" cap="none" normalizeH="0" baseline="0" dirty="0" smtClean="0">
                        <a:ln>
                          <a:noFill/>
                        </a:ln>
                        <a:solidFill>
                          <a:schemeClr val="tx1"/>
                        </a:solidFill>
                        <a:effectLst/>
                        <a:latin typeface="+mn-lt"/>
                        <a:cs typeface="Arial" charset="0"/>
                      </a:endParaRPr>
                    </a:p>
                  </a:txBody>
                  <a:tcPr marL="91439" marR="91439" marT="45714" marB="45714" anchor="b" horzOverflow="overflow">
                    <a:lnR w="38100" cap="flat" cmpd="sng" algn="ctr">
                      <a:solidFill>
                        <a:schemeClr val="tx1"/>
                      </a:solidFill>
                      <a:prstDash val="solid"/>
                      <a:round/>
                      <a:headEnd type="none" w="med" len="med"/>
                      <a:tailEnd type="none" w="med" len="med"/>
                    </a:lnR>
                    <a:lnB w="19050">
                      <a:solidFill>
                        <a:schemeClr val="bg1"/>
                      </a:solidFill>
                    </a:lnB>
                    <a:solidFill>
                      <a:srgbClr val="B4EBFE"/>
                    </a:solidFill>
                  </a:tcPr>
                </a:tc>
                <a:tc gridSpan="3">
                  <a:txBody>
                    <a:bodyPr/>
                    <a:lstStyle/>
                    <a:p>
                      <a:pPr marL="0" marR="0" lvl="0" indent="0" algn="ctr" defTabSz="914400" rtl="0" eaLnBrk="1" fontAlgn="base" latinLnBrk="0" hangingPunct="1">
                        <a:lnSpc>
                          <a:spcPct val="100000"/>
                        </a:lnSpc>
                        <a:spcBef>
                          <a:spcPct val="0"/>
                        </a:spcBef>
                        <a:spcAft>
                          <a:spcPct val="0"/>
                        </a:spcAft>
                        <a:buClr>
                          <a:schemeClr val="accent1"/>
                        </a:buClr>
                        <a:buSzPct val="110000"/>
                        <a:buFont typeface="Wingdings" pitchFamily="2" charset="2"/>
                        <a:buNone/>
                        <a:tabLst/>
                      </a:pPr>
                      <a:r>
                        <a:rPr kumimoji="0" lang="en-US" sz="1800" b="1" u="none" strike="noStrike" cap="none" normalizeH="0" baseline="0" dirty="0" smtClean="0">
                          <a:ln>
                            <a:noFill/>
                          </a:ln>
                          <a:solidFill>
                            <a:schemeClr val="tx1"/>
                          </a:solidFill>
                          <a:effectLst/>
                        </a:rPr>
                        <a:t>Everolimus + Exemestane </a:t>
                      </a:r>
                      <a:br>
                        <a:rPr kumimoji="0" lang="en-US" sz="1800" b="1" u="none" strike="noStrike" cap="none" normalizeH="0" baseline="0" dirty="0" smtClean="0">
                          <a:ln>
                            <a:noFill/>
                          </a:ln>
                          <a:solidFill>
                            <a:schemeClr val="tx1"/>
                          </a:solidFill>
                          <a:effectLst/>
                        </a:rPr>
                      </a:br>
                      <a:r>
                        <a:rPr kumimoji="0" lang="en-US" sz="1800" b="1" u="none" strike="noStrike" cap="none" normalizeH="0" baseline="0" dirty="0" smtClean="0">
                          <a:ln>
                            <a:noFill/>
                          </a:ln>
                          <a:solidFill>
                            <a:schemeClr val="tx1"/>
                          </a:solidFill>
                          <a:effectLst/>
                        </a:rPr>
                        <a:t>(N = 482),  %</a:t>
                      </a:r>
                      <a:endParaRPr kumimoji="0" lang="en-US" sz="1800" b="1" i="0" u="none" strike="noStrike" cap="none" normalizeH="0" baseline="0" dirty="0" smtClean="0">
                        <a:ln>
                          <a:noFill/>
                        </a:ln>
                        <a:solidFill>
                          <a:schemeClr val="tx1"/>
                        </a:solidFill>
                        <a:effectLst/>
                        <a:latin typeface="+mn-lt"/>
                        <a:cs typeface="Arial" charset="0"/>
                      </a:endParaRPr>
                    </a:p>
                  </a:txBody>
                  <a:tcPr marL="91439" marR="91439" marT="45714" marB="45714"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B w="19050">
                      <a:solidFill>
                        <a:schemeClr val="bg1"/>
                      </a:solidFill>
                    </a:lnB>
                    <a:solidFill>
                      <a:srgbClr val="B4EBFE"/>
                    </a:solidFill>
                  </a:tcPr>
                </a:tc>
                <a:tc hMerge="1">
                  <a:txBody>
                    <a:bodyPr/>
                    <a:lstStyle/>
                    <a:p>
                      <a:pPr marL="0" marR="0" lvl="0" indent="0" algn="ctr" defTabSz="914400" rtl="0" eaLnBrk="1" fontAlgn="base" latinLnBrk="0" hangingPunct="1">
                        <a:lnSpc>
                          <a:spcPct val="100000"/>
                        </a:lnSpc>
                        <a:spcBef>
                          <a:spcPct val="0"/>
                        </a:spcBef>
                        <a:spcAft>
                          <a:spcPct val="0"/>
                        </a:spcAft>
                        <a:buClr>
                          <a:schemeClr val="accent1"/>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mn-lt"/>
                        <a:cs typeface="Arial" charset="0"/>
                      </a:endParaRPr>
                    </a:p>
                  </a:txBody>
                  <a:tcPr marL="45720" marR="45720" marT="45694" marB="45694" anchor="ctr" horzOverflow="overflow">
                    <a:lnL>
                      <a:noFill/>
                    </a:lnL>
                    <a:lnR>
                      <a:noFill/>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0"/>
                        </a:spcBef>
                        <a:spcAft>
                          <a:spcPct val="0"/>
                        </a:spcAft>
                        <a:buClr>
                          <a:schemeClr val="accent1"/>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mn-lt"/>
                        <a:cs typeface="Arial" charset="0"/>
                      </a:endParaRPr>
                    </a:p>
                  </a:txBody>
                  <a:tcPr marL="45720" marR="45720" marT="45694" marB="45694" anchor="ctr" horzOverflow="overflow">
                    <a:lnL>
                      <a:noFill/>
                    </a:lnL>
                    <a:lnR w="12700" cap="flat" cmpd="sng" algn="ctr">
                      <a:solidFill>
                        <a:schemeClr val="tx1"/>
                      </a:solidFill>
                      <a:prstDash val="solid"/>
                      <a:round/>
                      <a:headEnd type="none" w="med" len="med"/>
                      <a:tailEnd type="none" w="med" len="med"/>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0"/>
                        </a:spcBef>
                        <a:spcAft>
                          <a:spcPct val="0"/>
                        </a:spcAft>
                        <a:buClr>
                          <a:schemeClr val="accent1"/>
                        </a:buClr>
                        <a:buSzPct val="110000"/>
                        <a:buFont typeface="Wingdings" pitchFamily="2" charset="2"/>
                        <a:buNone/>
                        <a:tabLst/>
                      </a:pPr>
                      <a:r>
                        <a:rPr kumimoji="0" lang="en-US" sz="1800" b="1" u="none" strike="noStrike" cap="none" normalizeH="0" baseline="0" dirty="0" smtClean="0">
                          <a:ln>
                            <a:noFill/>
                          </a:ln>
                          <a:solidFill>
                            <a:schemeClr val="tx1"/>
                          </a:solidFill>
                          <a:effectLst/>
                        </a:rPr>
                        <a:t>Placebo + Exemestane </a:t>
                      </a:r>
                    </a:p>
                    <a:p>
                      <a:pPr marL="0" marR="0" lvl="0" indent="0" algn="ctr" defTabSz="914400" rtl="0" eaLnBrk="1" fontAlgn="base" latinLnBrk="0" hangingPunct="1">
                        <a:lnSpc>
                          <a:spcPct val="100000"/>
                        </a:lnSpc>
                        <a:spcBef>
                          <a:spcPct val="0"/>
                        </a:spcBef>
                        <a:spcAft>
                          <a:spcPct val="0"/>
                        </a:spcAft>
                        <a:buClr>
                          <a:schemeClr val="accent1"/>
                        </a:buClr>
                        <a:buSzPct val="110000"/>
                        <a:buFont typeface="Wingdings" pitchFamily="2" charset="2"/>
                        <a:buNone/>
                        <a:tabLst/>
                      </a:pPr>
                      <a:r>
                        <a:rPr kumimoji="0" lang="en-US" sz="1800" b="1" u="none" strike="noStrike" cap="none" normalizeH="0" baseline="0" dirty="0" smtClean="0">
                          <a:ln>
                            <a:noFill/>
                          </a:ln>
                          <a:solidFill>
                            <a:schemeClr val="tx1"/>
                          </a:solidFill>
                          <a:effectLst/>
                        </a:rPr>
                        <a:t>(N = 238), %</a:t>
                      </a:r>
                      <a:endParaRPr kumimoji="0" lang="en-US" sz="1800" b="1" i="0" u="none" strike="noStrike" cap="none" normalizeH="0" baseline="0" dirty="0" smtClean="0">
                        <a:ln>
                          <a:noFill/>
                        </a:ln>
                        <a:solidFill>
                          <a:schemeClr val="tx1"/>
                        </a:solidFill>
                        <a:effectLst/>
                        <a:latin typeface="+mn-lt"/>
                        <a:cs typeface="Arial" charset="0"/>
                      </a:endParaRPr>
                    </a:p>
                  </a:txBody>
                  <a:tcPr marL="91439" marR="91439" marT="45714" marB="45714" anchor="b" horzOverflow="overflow">
                    <a:lnL w="38100" cap="flat" cmpd="sng" algn="ctr">
                      <a:solidFill>
                        <a:schemeClr val="tx1"/>
                      </a:solidFill>
                      <a:prstDash val="solid"/>
                      <a:round/>
                      <a:headEnd type="none" w="med" len="med"/>
                      <a:tailEnd type="none" w="med" len="med"/>
                    </a:lnL>
                    <a:lnB w="19050">
                      <a:solidFill>
                        <a:schemeClr val="bg1"/>
                      </a:solidFill>
                    </a:lnB>
                    <a:solidFill>
                      <a:srgbClr val="B4EBFE"/>
                    </a:solidFill>
                  </a:tcPr>
                </a:tc>
                <a:tc hMerge="1">
                  <a:txBody>
                    <a:bodyPr/>
                    <a:lstStyle/>
                    <a:p>
                      <a:pPr marL="0" marR="0" lvl="0" indent="0" algn="ctr" defTabSz="914400" rtl="0" eaLnBrk="1" fontAlgn="base" latinLnBrk="0" hangingPunct="1">
                        <a:lnSpc>
                          <a:spcPct val="100000"/>
                        </a:lnSpc>
                        <a:spcBef>
                          <a:spcPct val="0"/>
                        </a:spcBef>
                        <a:spcAft>
                          <a:spcPct val="0"/>
                        </a:spcAft>
                        <a:buClr>
                          <a:schemeClr val="accent1"/>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mn-lt"/>
                        <a:cs typeface="Arial" charset="0"/>
                      </a:endParaRPr>
                    </a:p>
                  </a:txBody>
                  <a:tcPr marL="45720" marR="45720" marT="45694" marB="45694" anchor="ctr" horzOverflow="overflow">
                    <a:lnL>
                      <a:noFill/>
                    </a:lnL>
                    <a:lnR>
                      <a:noFill/>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0"/>
                        </a:spcBef>
                        <a:spcAft>
                          <a:spcPct val="0"/>
                        </a:spcAft>
                        <a:buClr>
                          <a:schemeClr val="accent1"/>
                        </a:buClr>
                        <a:buSzPct val="110000"/>
                        <a:buFont typeface="Wingdings" pitchFamily="2" charset="2"/>
                        <a:buNone/>
                        <a:tabLst/>
                      </a:pPr>
                      <a:endParaRPr kumimoji="0" lang="en-US" sz="1400" b="1" i="0" u="none" strike="noStrike" cap="none" normalizeH="0" baseline="0" dirty="0" smtClean="0">
                        <a:ln>
                          <a:noFill/>
                        </a:ln>
                        <a:solidFill>
                          <a:schemeClr val="tx1"/>
                        </a:solidFill>
                        <a:effectLst/>
                        <a:latin typeface="+mn-lt"/>
                        <a:cs typeface="Arial" charset="0"/>
                      </a:endParaRPr>
                    </a:p>
                  </a:txBody>
                  <a:tcPr marL="45720" marR="45720" marT="45694" marB="45694" anchor="ctr" horzOverflow="overflow">
                    <a:lnL>
                      <a:noFill/>
                    </a:lnL>
                    <a:lnR>
                      <a:noFill/>
                    </a:lnR>
                    <a:lnT w="28575" cap="flat" cmpd="sng" algn="ctr">
                      <a:solidFill>
                        <a:schemeClr val="folHlink"/>
                      </a:solidFill>
                      <a:prstDash val="solid"/>
                      <a:round/>
                      <a:headEnd type="none" w="med" len="med"/>
                      <a:tailEnd type="none" w="med" len="med"/>
                    </a:lnT>
                    <a:lnB w="28575" cap="flat" cmpd="sng" algn="ctr">
                      <a:solidFill>
                        <a:schemeClr val="folHlink"/>
                      </a:solidFill>
                      <a:prstDash val="solid"/>
                      <a:round/>
                      <a:headEnd type="none" w="med" len="med"/>
                      <a:tailEnd type="none" w="med" len="med"/>
                    </a:lnB>
                    <a:lnTlToBr>
                      <a:noFill/>
                    </a:lnTlToBr>
                    <a:lnBlToTr>
                      <a:noFill/>
                    </a:lnBlToTr>
                    <a:noFill/>
                  </a:tcPr>
                </a:tc>
              </a:tr>
              <a:tr h="914294">
                <a:tc>
                  <a:txBody>
                    <a:bodyPr/>
                    <a:lstStyle/>
                    <a:p>
                      <a:pPr marL="395288" marR="0" lvl="0" indent="0" algn="l" defTabSz="914400" rtl="0" eaLnBrk="1" fontAlgn="base" latinLnBrk="0" hangingPunct="1">
                        <a:lnSpc>
                          <a:spcPct val="100000"/>
                        </a:lnSpc>
                        <a:spcBef>
                          <a:spcPct val="0"/>
                        </a:spcBef>
                        <a:spcAft>
                          <a:spcPct val="0"/>
                        </a:spcAft>
                        <a:buClr>
                          <a:schemeClr val="accent1"/>
                        </a:buClr>
                        <a:buSzPct val="110000"/>
                        <a:buFont typeface="Wingdings" pitchFamily="2" charset="2"/>
                        <a:buNone/>
                        <a:tabLst/>
                      </a:pPr>
                      <a:endParaRPr kumimoji="0" lang="en-US" sz="1800" b="1" i="0" u="none" strike="noStrike" cap="none" normalizeH="0" baseline="0" dirty="0" smtClean="0">
                        <a:ln>
                          <a:noFill/>
                        </a:ln>
                        <a:solidFill>
                          <a:schemeClr val="tx1"/>
                        </a:solidFill>
                        <a:effectLst/>
                        <a:latin typeface="+mn-lt"/>
                        <a:cs typeface="Arial" charset="0"/>
                      </a:endParaRPr>
                    </a:p>
                  </a:txBody>
                  <a:tcPr marL="91439" marR="91439" marT="45714" marB="45714" anchor="b" horzOverflow="overflow">
                    <a:lnR w="38100" cap="flat" cmpd="sng" algn="ctr">
                      <a:solidFill>
                        <a:schemeClr val="tx1"/>
                      </a:solidFill>
                      <a:prstDash val="solid"/>
                      <a:round/>
                      <a:headEnd type="none" w="med" len="med"/>
                      <a:tailEnd type="none" w="med" len="med"/>
                    </a:lnR>
                    <a:lnT w="19050">
                      <a:solidFill>
                        <a:schemeClr val="bg1"/>
                      </a:solidFill>
                    </a:lnT>
                    <a:lnB w="19050">
                      <a:solidFill>
                        <a:schemeClr val="tx1"/>
                      </a:solidFill>
                    </a:lnB>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110000"/>
                        <a:buFont typeface="Wingdings" pitchFamily="2" charset="2"/>
                        <a:buNone/>
                        <a:tabLst/>
                      </a:pPr>
                      <a:r>
                        <a:rPr kumimoji="0" lang="en-US" sz="1800" b="1" u="none" strike="noStrike" cap="none" normalizeH="0" baseline="0" dirty="0" smtClean="0">
                          <a:ln>
                            <a:noFill/>
                          </a:ln>
                          <a:solidFill>
                            <a:schemeClr val="tx1"/>
                          </a:solidFill>
                          <a:effectLst/>
                        </a:rPr>
                        <a:t>All Grades</a:t>
                      </a:r>
                      <a:endParaRPr kumimoji="0" lang="en-US" sz="1800" b="1" i="0" u="none" strike="noStrike" cap="none" normalizeH="0" baseline="0" dirty="0" smtClean="0">
                        <a:ln>
                          <a:noFill/>
                        </a:ln>
                        <a:solidFill>
                          <a:schemeClr val="tx1"/>
                        </a:solidFill>
                        <a:effectLst/>
                        <a:latin typeface="+mn-lt"/>
                        <a:cs typeface="Arial" charset="0"/>
                      </a:endParaRPr>
                    </a:p>
                  </a:txBody>
                  <a:tcPr marL="91439" marR="91439" marT="45714" marB="45714" anchor="b" horzOverflow="overflow">
                    <a:lnL w="38100" cap="flat" cmpd="sng" algn="ctr">
                      <a:solidFill>
                        <a:schemeClr val="tx1"/>
                      </a:solidFill>
                      <a:prstDash val="solid"/>
                      <a:round/>
                      <a:headEnd type="none" w="med" len="med"/>
                      <a:tailEnd type="none" w="med" len="med"/>
                    </a:lnL>
                    <a:lnT w="19050">
                      <a:solidFill>
                        <a:schemeClr val="bg1"/>
                      </a:solidFill>
                    </a:lnT>
                    <a:lnB w="19050">
                      <a:solidFill>
                        <a:schemeClr val="tx1"/>
                      </a:solidFill>
                    </a:lnB>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110000"/>
                        <a:buFont typeface="Wingdings" pitchFamily="2" charset="2"/>
                        <a:buNone/>
                        <a:tabLst/>
                      </a:pPr>
                      <a:r>
                        <a:rPr kumimoji="0" lang="en-US" sz="1800" b="1" u="none" strike="noStrike" cap="none" normalizeH="0" baseline="0" dirty="0" smtClean="0">
                          <a:ln>
                            <a:noFill/>
                          </a:ln>
                          <a:solidFill>
                            <a:schemeClr val="tx1"/>
                          </a:solidFill>
                          <a:effectLst/>
                        </a:rPr>
                        <a:t>Grade 3</a:t>
                      </a:r>
                      <a:endParaRPr kumimoji="0" lang="en-US" sz="1800" b="1" i="0" u="none" strike="noStrike" cap="none" normalizeH="0" baseline="0" dirty="0" smtClean="0">
                        <a:ln>
                          <a:noFill/>
                        </a:ln>
                        <a:solidFill>
                          <a:schemeClr val="tx1"/>
                        </a:solidFill>
                        <a:effectLst/>
                        <a:latin typeface="+mn-lt"/>
                        <a:cs typeface="Arial" charset="0"/>
                      </a:endParaRPr>
                    </a:p>
                  </a:txBody>
                  <a:tcPr marL="91439" marR="91439" marT="45714" marB="45714" anchor="b" horzOverflow="overflow">
                    <a:lnT w="19050">
                      <a:solidFill>
                        <a:schemeClr val="bg1"/>
                      </a:solidFill>
                    </a:lnT>
                    <a:lnB w="19050">
                      <a:solidFill>
                        <a:schemeClr val="tx1"/>
                      </a:solidFill>
                    </a:lnB>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110000"/>
                        <a:buFont typeface="Wingdings" pitchFamily="2" charset="2"/>
                        <a:buNone/>
                        <a:tabLst/>
                      </a:pPr>
                      <a:r>
                        <a:rPr kumimoji="0" lang="en-US" sz="1800" b="1" u="none" strike="noStrike" cap="none" normalizeH="0" baseline="0" dirty="0" smtClean="0">
                          <a:ln>
                            <a:noFill/>
                          </a:ln>
                          <a:solidFill>
                            <a:schemeClr val="tx1"/>
                          </a:solidFill>
                          <a:effectLst/>
                        </a:rPr>
                        <a:t>Grade 4</a:t>
                      </a:r>
                      <a:endParaRPr kumimoji="0" lang="en-US" sz="1800" b="1" i="0" u="none" strike="noStrike" cap="none" normalizeH="0" baseline="0" dirty="0" smtClean="0">
                        <a:ln>
                          <a:noFill/>
                        </a:ln>
                        <a:solidFill>
                          <a:schemeClr val="tx1"/>
                        </a:solidFill>
                        <a:effectLst/>
                        <a:latin typeface="+mn-lt"/>
                        <a:cs typeface="Arial" charset="0"/>
                      </a:endParaRPr>
                    </a:p>
                  </a:txBody>
                  <a:tcPr marL="91439" marR="91439" marT="45714" marB="45714" anchor="b" horzOverflow="overflow">
                    <a:lnR w="38100" cap="flat" cmpd="sng" algn="ctr">
                      <a:solidFill>
                        <a:schemeClr val="tx1"/>
                      </a:solidFill>
                      <a:prstDash val="solid"/>
                      <a:round/>
                      <a:headEnd type="none" w="med" len="med"/>
                      <a:tailEnd type="none" w="med" len="med"/>
                    </a:lnR>
                    <a:lnT w="19050">
                      <a:solidFill>
                        <a:schemeClr val="bg1"/>
                      </a:solidFill>
                    </a:lnT>
                    <a:lnB w="19050">
                      <a:solidFill>
                        <a:schemeClr val="tx1"/>
                      </a:solidFill>
                    </a:lnB>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110000"/>
                        <a:buFont typeface="Wingdings" pitchFamily="2" charset="2"/>
                        <a:buNone/>
                        <a:tabLst/>
                      </a:pPr>
                      <a:r>
                        <a:rPr kumimoji="0" lang="en-US" sz="1800" b="1" u="none" strike="noStrike" cap="none" normalizeH="0" baseline="0" dirty="0" smtClean="0">
                          <a:ln>
                            <a:noFill/>
                          </a:ln>
                          <a:solidFill>
                            <a:schemeClr val="tx1"/>
                          </a:solidFill>
                          <a:effectLst/>
                        </a:rPr>
                        <a:t>All Grades</a:t>
                      </a:r>
                      <a:endParaRPr kumimoji="0" lang="en-US" sz="1800" b="1" i="0" u="none" strike="noStrike" cap="none" normalizeH="0" baseline="0" dirty="0" smtClean="0">
                        <a:ln>
                          <a:noFill/>
                        </a:ln>
                        <a:solidFill>
                          <a:schemeClr val="tx1"/>
                        </a:solidFill>
                        <a:effectLst/>
                        <a:latin typeface="+mn-lt"/>
                        <a:cs typeface="Arial" charset="0"/>
                      </a:endParaRPr>
                    </a:p>
                  </a:txBody>
                  <a:tcPr marL="91439" marR="91439" marT="45714" marB="45714" anchor="b" horzOverflow="overflow">
                    <a:lnL w="38100" cap="flat" cmpd="sng" algn="ctr">
                      <a:solidFill>
                        <a:schemeClr val="tx1"/>
                      </a:solidFill>
                      <a:prstDash val="solid"/>
                      <a:round/>
                      <a:headEnd type="none" w="med" len="med"/>
                      <a:tailEnd type="none" w="med" len="med"/>
                    </a:lnL>
                    <a:lnT w="19050">
                      <a:solidFill>
                        <a:schemeClr val="bg1"/>
                      </a:solidFill>
                    </a:lnT>
                    <a:lnB w="19050">
                      <a:solidFill>
                        <a:schemeClr val="tx1"/>
                      </a:solidFill>
                    </a:lnB>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110000"/>
                        <a:buFont typeface="Wingdings" pitchFamily="2" charset="2"/>
                        <a:buNone/>
                        <a:tabLst/>
                        <a:defRPr/>
                      </a:pPr>
                      <a:r>
                        <a:rPr kumimoji="0" lang="en-US" sz="1800" b="1" u="none" strike="noStrike" cap="none" normalizeH="0" baseline="0" dirty="0" smtClean="0">
                          <a:ln>
                            <a:noFill/>
                          </a:ln>
                          <a:solidFill>
                            <a:schemeClr val="tx1"/>
                          </a:solidFill>
                          <a:effectLst/>
                        </a:rPr>
                        <a:t>Grade 3</a:t>
                      </a:r>
                      <a:endParaRPr kumimoji="0" lang="en-US" sz="1800" b="1" i="0" u="none" strike="noStrike" cap="none" normalizeH="0" baseline="0" dirty="0" smtClean="0">
                        <a:ln>
                          <a:noFill/>
                        </a:ln>
                        <a:solidFill>
                          <a:schemeClr val="tx1"/>
                        </a:solidFill>
                        <a:effectLst/>
                        <a:latin typeface="+mn-lt"/>
                        <a:cs typeface="Arial" charset="0"/>
                      </a:endParaRPr>
                    </a:p>
                  </a:txBody>
                  <a:tcPr marL="91439" marR="91439" marT="45714" marB="45714" anchor="b" horzOverflow="overflow">
                    <a:lnT w="19050">
                      <a:solidFill>
                        <a:schemeClr val="bg1"/>
                      </a:solidFill>
                    </a:lnT>
                    <a:lnB w="19050">
                      <a:solidFill>
                        <a:schemeClr val="tx1"/>
                      </a:solidFill>
                    </a:lnB>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
                          <a:schemeClr val="accent1"/>
                        </a:buClr>
                        <a:buSzPct val="110000"/>
                        <a:buFont typeface="Wingdings" pitchFamily="2" charset="2"/>
                        <a:buNone/>
                        <a:tabLst/>
                        <a:defRPr/>
                      </a:pPr>
                      <a:r>
                        <a:rPr kumimoji="0" lang="en-US" sz="1800" b="1" u="none" strike="noStrike" cap="none" normalizeH="0" baseline="0" dirty="0" smtClean="0">
                          <a:ln>
                            <a:noFill/>
                          </a:ln>
                          <a:solidFill>
                            <a:schemeClr val="tx1"/>
                          </a:solidFill>
                          <a:effectLst/>
                        </a:rPr>
                        <a:t>Grade 4</a:t>
                      </a:r>
                      <a:endParaRPr kumimoji="0" lang="en-US" sz="1800" b="1" i="0" u="none" strike="noStrike" cap="none" normalizeH="0" baseline="0" dirty="0" smtClean="0">
                        <a:ln>
                          <a:noFill/>
                        </a:ln>
                        <a:solidFill>
                          <a:schemeClr val="tx1"/>
                        </a:solidFill>
                        <a:effectLst/>
                        <a:latin typeface="+mn-lt"/>
                        <a:cs typeface="Arial" charset="0"/>
                      </a:endParaRPr>
                    </a:p>
                  </a:txBody>
                  <a:tcPr marL="91439" marR="91439" marT="45714" marB="45714" anchor="b" horzOverflow="overflow">
                    <a:lnT w="19050">
                      <a:solidFill>
                        <a:schemeClr val="bg1"/>
                      </a:solidFill>
                    </a:lnT>
                    <a:lnB w="19050">
                      <a:solidFill>
                        <a:schemeClr val="tx1"/>
                      </a:solidFill>
                    </a:lnB>
                    <a:solidFill>
                      <a:srgbClr val="CCECFF"/>
                    </a:solidFill>
                  </a:tcPr>
                </a:tc>
              </a:tr>
              <a:tr h="459725">
                <a:tc>
                  <a:txBody>
                    <a:bodyPr/>
                    <a:lstStyle/>
                    <a:p>
                      <a:pPr marL="0" marR="0" indent="0">
                        <a:lnSpc>
                          <a:spcPts val="2860"/>
                        </a:lnSpc>
                        <a:spcBef>
                          <a:spcPts val="300"/>
                        </a:spcBef>
                        <a:spcAft>
                          <a:spcPts val="300"/>
                        </a:spcAft>
                      </a:pPr>
                      <a:r>
                        <a:rPr lang="en-US" sz="1800" b="1" dirty="0" smtClean="0">
                          <a:solidFill>
                            <a:schemeClr val="tx1"/>
                          </a:solidFill>
                          <a:effectLst/>
                        </a:rPr>
                        <a:t>Stomatitis</a:t>
                      </a:r>
                      <a:endParaRPr lang="en-US" sz="1800" b="1" dirty="0">
                        <a:solidFill>
                          <a:schemeClr val="tx1"/>
                        </a:solidFill>
                        <a:effectLst/>
                        <a:latin typeface="+mn-lt"/>
                        <a:ea typeface="MS Mincho"/>
                      </a:endParaRPr>
                    </a:p>
                  </a:txBody>
                  <a:tcPr marL="91439" marR="91439" marT="45714" marB="45714" anchor="ctr">
                    <a:lnR w="38100" cap="flat" cmpd="sng" algn="ctr">
                      <a:solidFill>
                        <a:schemeClr val="tx1"/>
                      </a:solidFill>
                      <a:prstDash val="solid"/>
                      <a:round/>
                      <a:headEnd type="none" w="med" len="med"/>
                      <a:tailEnd type="none" w="med" len="med"/>
                    </a:lnR>
                    <a:lnT w="19050">
                      <a:solidFill>
                        <a:schemeClr val="tx1"/>
                      </a:solidFill>
                    </a:lnT>
                    <a:lnB w="19050" cap="flat" cmpd="sng" algn="ctr">
                      <a:solidFill>
                        <a:schemeClr val="tx1"/>
                      </a:solidFill>
                      <a:prstDash val="solid"/>
                      <a:round/>
                      <a:headEnd type="none" w="med" len="med"/>
                      <a:tailEnd type="none" w="med" len="med"/>
                    </a:lnB>
                  </a:tcPr>
                </a:tc>
                <a:tc>
                  <a:txBody>
                    <a:bodyPr/>
                    <a:lstStyle/>
                    <a:p>
                      <a:pPr marL="0" marR="0" algn="ctr">
                        <a:lnSpc>
                          <a:spcPts val="2860"/>
                        </a:lnSpc>
                        <a:spcBef>
                          <a:spcPts val="300"/>
                        </a:spcBef>
                        <a:spcAft>
                          <a:spcPts val="300"/>
                        </a:spcAft>
                      </a:pPr>
                      <a:r>
                        <a:rPr lang="en-US" sz="1800" b="1" dirty="0" smtClean="0">
                          <a:solidFill>
                            <a:schemeClr val="tx1"/>
                          </a:solidFill>
                          <a:effectLst/>
                        </a:rPr>
                        <a:t>56</a:t>
                      </a:r>
                      <a:endParaRPr lang="en-US" sz="1800" b="1" dirty="0">
                        <a:solidFill>
                          <a:schemeClr val="tx1"/>
                        </a:solidFill>
                        <a:effectLst/>
                        <a:latin typeface="+mn-lt"/>
                        <a:ea typeface="MS Mincho"/>
                      </a:endParaRPr>
                    </a:p>
                  </a:txBody>
                  <a:tcPr marL="91439" marR="91439" marT="45714" marB="45714" anchor="ctr">
                    <a:lnL w="38100" cap="flat" cmpd="sng" algn="ctr">
                      <a:solidFill>
                        <a:schemeClr val="tx1"/>
                      </a:solidFill>
                      <a:prstDash val="solid"/>
                      <a:round/>
                      <a:headEnd type="none" w="med" len="med"/>
                      <a:tailEnd type="none" w="med" len="med"/>
                    </a:lnL>
                    <a:lnT w="19050">
                      <a:solidFill>
                        <a:schemeClr val="tx1"/>
                      </a:solidFill>
                    </a:lnT>
                    <a:lnB w="1905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ts val="2860"/>
                        </a:lnSpc>
                        <a:spcBef>
                          <a:spcPts val="300"/>
                        </a:spcBef>
                        <a:spcAft>
                          <a:spcPts val="300"/>
                        </a:spcAft>
                        <a:buClrTx/>
                        <a:buSzTx/>
                        <a:buFontTx/>
                        <a:buNone/>
                        <a:tabLst/>
                        <a:defRPr/>
                      </a:pPr>
                      <a:r>
                        <a:rPr lang="en-US" sz="1800" b="1" kern="1200" dirty="0" smtClean="0">
                          <a:solidFill>
                            <a:schemeClr val="tx1"/>
                          </a:solidFill>
                          <a:effectLst/>
                          <a:latin typeface="+mn-lt"/>
                          <a:ea typeface="+mn-ea"/>
                          <a:cs typeface="+mn-cs"/>
                        </a:rPr>
                        <a:t>8</a:t>
                      </a:r>
                      <a:endParaRPr lang="en-US" sz="1800" b="1" kern="1200" dirty="0" smtClean="0">
                        <a:solidFill>
                          <a:schemeClr val="tx1"/>
                        </a:solidFill>
                        <a:effectLst/>
                        <a:latin typeface="+mn-lt"/>
                        <a:ea typeface="MS Mincho"/>
                        <a:cs typeface="+mn-cs"/>
                      </a:endParaRPr>
                    </a:p>
                  </a:txBody>
                  <a:tcPr marL="91439" marR="91439" marT="45714" marB="45714" anchor="ctr">
                    <a:lnT w="19050">
                      <a:solidFill>
                        <a:schemeClr val="tx1"/>
                      </a:solidFill>
                    </a:lnT>
                    <a:lnB w="19050" cap="flat" cmpd="sng" algn="ctr">
                      <a:solidFill>
                        <a:schemeClr val="tx1"/>
                      </a:solidFill>
                      <a:prstDash val="solid"/>
                      <a:round/>
                      <a:headEnd type="none" w="med" len="med"/>
                      <a:tailEnd type="none" w="med" len="med"/>
                    </a:lnB>
                  </a:tcPr>
                </a:tc>
                <a:tc>
                  <a:txBody>
                    <a:bodyPr/>
                    <a:lstStyle/>
                    <a:p>
                      <a:pPr marL="0" marR="0" algn="ctr">
                        <a:lnSpc>
                          <a:spcPts val="2860"/>
                        </a:lnSpc>
                        <a:spcBef>
                          <a:spcPts val="300"/>
                        </a:spcBef>
                        <a:spcAft>
                          <a:spcPts val="300"/>
                        </a:spcAft>
                      </a:pPr>
                      <a:r>
                        <a:rPr lang="en-US" sz="1800" b="1" dirty="0" smtClean="0">
                          <a:solidFill>
                            <a:schemeClr val="tx1"/>
                          </a:solidFill>
                          <a:effectLst/>
                        </a:rPr>
                        <a:t>0</a:t>
                      </a:r>
                      <a:endParaRPr lang="en-US" sz="1800" b="1" dirty="0">
                        <a:solidFill>
                          <a:schemeClr val="tx1"/>
                        </a:solidFill>
                        <a:effectLst/>
                        <a:latin typeface="+mn-lt"/>
                        <a:ea typeface="MS Mincho"/>
                      </a:endParaRPr>
                    </a:p>
                  </a:txBody>
                  <a:tcPr marL="91439" marR="91439" marT="45714" marB="45714" anchor="ctr">
                    <a:lnR w="38100" cap="flat" cmpd="sng" algn="ctr">
                      <a:solidFill>
                        <a:schemeClr val="tx1"/>
                      </a:solidFill>
                      <a:prstDash val="solid"/>
                      <a:round/>
                      <a:headEnd type="none" w="med" len="med"/>
                      <a:tailEnd type="none" w="med" len="med"/>
                    </a:lnR>
                    <a:lnT w="19050">
                      <a:solidFill>
                        <a:schemeClr val="tx1"/>
                      </a:solidFill>
                    </a:lnT>
                    <a:lnB w="19050" cap="flat" cmpd="sng" algn="ctr">
                      <a:solidFill>
                        <a:schemeClr val="tx1"/>
                      </a:solidFill>
                      <a:prstDash val="solid"/>
                      <a:round/>
                      <a:headEnd type="none" w="med" len="med"/>
                      <a:tailEnd type="none" w="med" len="med"/>
                    </a:lnB>
                  </a:tcPr>
                </a:tc>
                <a:tc>
                  <a:txBody>
                    <a:bodyPr/>
                    <a:lstStyle/>
                    <a:p>
                      <a:pPr marL="0" marR="0" algn="ctr">
                        <a:lnSpc>
                          <a:spcPts val="2860"/>
                        </a:lnSpc>
                        <a:spcBef>
                          <a:spcPts val="300"/>
                        </a:spcBef>
                        <a:spcAft>
                          <a:spcPts val="300"/>
                        </a:spcAft>
                      </a:pPr>
                      <a:r>
                        <a:rPr lang="en-US" sz="1800" b="1" dirty="0" smtClean="0">
                          <a:solidFill>
                            <a:schemeClr val="tx1"/>
                          </a:solidFill>
                          <a:effectLst/>
                          <a:latin typeface="+mn-lt"/>
                          <a:ea typeface="+mn-ea"/>
                        </a:rPr>
                        <a:t>11</a:t>
                      </a:r>
                      <a:endParaRPr lang="en-US" sz="1800" b="1" dirty="0">
                        <a:solidFill>
                          <a:schemeClr val="tx1"/>
                        </a:solidFill>
                        <a:effectLst/>
                        <a:latin typeface="+mn-lt"/>
                        <a:ea typeface="MS Mincho"/>
                      </a:endParaRPr>
                    </a:p>
                  </a:txBody>
                  <a:tcPr marL="91439" marR="91439" marT="45714" marB="45714" anchor="ctr">
                    <a:lnL w="38100" cap="flat" cmpd="sng" algn="ctr">
                      <a:solidFill>
                        <a:schemeClr val="tx1"/>
                      </a:solidFill>
                      <a:prstDash val="solid"/>
                      <a:round/>
                      <a:headEnd type="none" w="med" len="med"/>
                      <a:tailEnd type="none" w="med" len="med"/>
                    </a:lnL>
                    <a:lnT w="19050">
                      <a:solidFill>
                        <a:schemeClr val="tx1"/>
                      </a:solidFill>
                    </a:lnT>
                    <a:lnB w="19050" cap="flat" cmpd="sng" algn="ctr">
                      <a:solidFill>
                        <a:schemeClr val="tx1"/>
                      </a:solidFill>
                      <a:prstDash val="solid"/>
                      <a:round/>
                      <a:headEnd type="none" w="med" len="med"/>
                      <a:tailEnd type="none" w="med" len="med"/>
                    </a:lnB>
                  </a:tcPr>
                </a:tc>
                <a:tc>
                  <a:txBody>
                    <a:bodyPr/>
                    <a:lstStyle/>
                    <a:p>
                      <a:pPr marL="0" marR="0" algn="ctr">
                        <a:lnSpc>
                          <a:spcPts val="2860"/>
                        </a:lnSpc>
                        <a:spcBef>
                          <a:spcPts val="300"/>
                        </a:spcBef>
                        <a:spcAft>
                          <a:spcPts val="300"/>
                        </a:spcAft>
                      </a:pPr>
                      <a:r>
                        <a:rPr lang="en-US" sz="1800" b="1" dirty="0" smtClean="0">
                          <a:solidFill>
                            <a:schemeClr val="tx1"/>
                          </a:solidFill>
                          <a:effectLst/>
                          <a:latin typeface="+mn-lt"/>
                          <a:ea typeface="+mn-ea"/>
                        </a:rPr>
                        <a:t>1</a:t>
                      </a:r>
                      <a:endParaRPr lang="en-US" sz="1800" b="1" dirty="0">
                        <a:solidFill>
                          <a:schemeClr val="tx1"/>
                        </a:solidFill>
                        <a:effectLst/>
                        <a:latin typeface="+mn-lt"/>
                        <a:ea typeface="MS Mincho"/>
                      </a:endParaRPr>
                    </a:p>
                  </a:txBody>
                  <a:tcPr marL="91439" marR="91439" marT="45714" marB="45714" anchor="ctr">
                    <a:lnT w="19050">
                      <a:solidFill>
                        <a:schemeClr val="tx1"/>
                      </a:solidFill>
                    </a:lnT>
                    <a:lnB w="19050" cap="flat" cmpd="sng" algn="ctr">
                      <a:solidFill>
                        <a:schemeClr val="tx1"/>
                      </a:solidFill>
                      <a:prstDash val="solid"/>
                      <a:round/>
                      <a:headEnd type="none" w="med" len="med"/>
                      <a:tailEnd type="none" w="med" len="med"/>
                    </a:lnB>
                  </a:tcPr>
                </a:tc>
                <a:tc>
                  <a:txBody>
                    <a:bodyPr/>
                    <a:lstStyle/>
                    <a:p>
                      <a:pPr marL="0" marR="0" algn="ctr">
                        <a:lnSpc>
                          <a:spcPts val="2860"/>
                        </a:lnSpc>
                        <a:spcBef>
                          <a:spcPts val="300"/>
                        </a:spcBef>
                        <a:spcAft>
                          <a:spcPts val="300"/>
                        </a:spcAft>
                      </a:pPr>
                      <a:r>
                        <a:rPr lang="en-US" sz="1800" b="1" dirty="0" smtClean="0">
                          <a:solidFill>
                            <a:schemeClr val="tx1"/>
                          </a:solidFill>
                          <a:effectLst/>
                        </a:rPr>
                        <a:t>0</a:t>
                      </a:r>
                      <a:endParaRPr lang="en-US" sz="1800" b="1" dirty="0">
                        <a:solidFill>
                          <a:schemeClr val="tx1"/>
                        </a:solidFill>
                        <a:effectLst/>
                        <a:latin typeface="+mn-lt"/>
                        <a:ea typeface="MS Mincho"/>
                      </a:endParaRPr>
                    </a:p>
                  </a:txBody>
                  <a:tcPr marL="91439" marR="91439" marT="45714" marB="45714" anchor="ctr">
                    <a:lnT w="19050">
                      <a:solidFill>
                        <a:schemeClr val="tx1"/>
                      </a:solidFill>
                    </a:lnT>
                    <a:lnB w="19050" cap="flat" cmpd="sng" algn="ctr">
                      <a:solidFill>
                        <a:schemeClr val="tx1"/>
                      </a:solidFill>
                      <a:prstDash val="solid"/>
                      <a:round/>
                      <a:headEnd type="none" w="med" len="med"/>
                      <a:tailEnd type="none" w="med" len="med"/>
                    </a:lnB>
                  </a:tcPr>
                </a:tc>
              </a:tr>
              <a:tr h="459725">
                <a:tc>
                  <a:txBody>
                    <a:bodyPr/>
                    <a:lstStyle/>
                    <a:p>
                      <a:pPr marL="0" marR="0" indent="0">
                        <a:lnSpc>
                          <a:spcPts val="2860"/>
                        </a:lnSpc>
                        <a:spcBef>
                          <a:spcPts val="300"/>
                        </a:spcBef>
                        <a:spcAft>
                          <a:spcPts val="300"/>
                        </a:spcAft>
                      </a:pPr>
                      <a:r>
                        <a:rPr lang="en-US" sz="1800" b="1" dirty="0" smtClean="0">
                          <a:solidFill>
                            <a:schemeClr val="tx1"/>
                          </a:solidFill>
                          <a:effectLst/>
                        </a:rPr>
                        <a:t>Fatigue</a:t>
                      </a:r>
                      <a:endParaRPr lang="en-US" sz="1800" b="1" dirty="0">
                        <a:solidFill>
                          <a:schemeClr val="tx1"/>
                        </a:solidFill>
                        <a:effectLst/>
                        <a:latin typeface="+mn-lt"/>
                        <a:ea typeface="MS Mincho"/>
                      </a:endParaRPr>
                    </a:p>
                  </a:txBody>
                  <a:tcPr marL="91439" marR="91439" marT="45714" marB="45714" anchor="ctr">
                    <a:lnR w="38100" cap="flat" cmpd="sng" algn="ctr">
                      <a:solidFill>
                        <a:schemeClr val="tx1"/>
                      </a:solidFill>
                      <a:prstDash val="solid"/>
                      <a:round/>
                      <a:headEnd type="none" w="med" len="med"/>
                      <a:tailEnd type="none" w="med" len="med"/>
                    </a:lnR>
                    <a:lnT w="19050">
                      <a:solidFill>
                        <a:schemeClr val="tx1"/>
                      </a:solidFill>
                    </a:lnT>
                    <a:lnB w="19050" cap="flat" cmpd="sng" algn="ctr">
                      <a:solidFill>
                        <a:schemeClr val="tx1"/>
                      </a:solidFill>
                      <a:prstDash val="solid"/>
                      <a:round/>
                      <a:headEnd type="none" w="med" len="med"/>
                      <a:tailEnd type="none" w="med" len="med"/>
                    </a:lnB>
                  </a:tcPr>
                </a:tc>
                <a:tc>
                  <a:txBody>
                    <a:bodyPr/>
                    <a:lstStyle/>
                    <a:p>
                      <a:pPr marL="0" marR="0" algn="ctr">
                        <a:lnSpc>
                          <a:spcPts val="2860"/>
                        </a:lnSpc>
                        <a:spcBef>
                          <a:spcPts val="300"/>
                        </a:spcBef>
                        <a:spcAft>
                          <a:spcPts val="300"/>
                        </a:spcAft>
                      </a:pPr>
                      <a:r>
                        <a:rPr lang="en-US" sz="1800" b="1" dirty="0" smtClean="0">
                          <a:solidFill>
                            <a:schemeClr val="tx1"/>
                          </a:solidFill>
                          <a:effectLst/>
                        </a:rPr>
                        <a:t>33</a:t>
                      </a:r>
                      <a:endParaRPr lang="en-US" sz="1800" b="1" dirty="0">
                        <a:solidFill>
                          <a:schemeClr val="tx1"/>
                        </a:solidFill>
                        <a:effectLst/>
                        <a:latin typeface="+mn-lt"/>
                        <a:ea typeface="MS Mincho"/>
                      </a:endParaRPr>
                    </a:p>
                  </a:txBody>
                  <a:tcPr marL="91439" marR="91439" marT="45714" marB="45714" anchor="ctr">
                    <a:lnL w="38100" cap="flat" cmpd="sng" algn="ctr">
                      <a:solidFill>
                        <a:schemeClr val="tx1"/>
                      </a:solidFill>
                      <a:prstDash val="solid"/>
                      <a:round/>
                      <a:headEnd type="none" w="med" len="med"/>
                      <a:tailEnd type="none" w="med" len="med"/>
                    </a:lnL>
                    <a:lnT w="19050">
                      <a:solidFill>
                        <a:schemeClr val="tx1"/>
                      </a:solidFill>
                    </a:lnT>
                    <a:lnB w="19050" cap="flat" cmpd="sng" algn="ctr">
                      <a:solidFill>
                        <a:schemeClr val="tx1"/>
                      </a:solidFill>
                      <a:prstDash val="solid"/>
                      <a:round/>
                      <a:headEnd type="none" w="med" len="med"/>
                      <a:tailEnd type="none" w="med" len="med"/>
                    </a:lnB>
                  </a:tcPr>
                </a:tc>
                <a:tc>
                  <a:txBody>
                    <a:bodyPr/>
                    <a:lstStyle/>
                    <a:p>
                      <a:pPr marL="0" marR="0" algn="ctr">
                        <a:lnSpc>
                          <a:spcPts val="2860"/>
                        </a:lnSpc>
                        <a:spcBef>
                          <a:spcPts val="300"/>
                        </a:spcBef>
                        <a:spcAft>
                          <a:spcPts val="300"/>
                        </a:spcAft>
                      </a:pPr>
                      <a:r>
                        <a:rPr lang="en-US" sz="1800" b="1" dirty="0" smtClean="0">
                          <a:solidFill>
                            <a:schemeClr val="tx1"/>
                          </a:solidFill>
                          <a:effectLst/>
                        </a:rPr>
                        <a:t>3</a:t>
                      </a:r>
                      <a:endParaRPr lang="en-US" sz="1800" b="1" dirty="0">
                        <a:solidFill>
                          <a:schemeClr val="tx1"/>
                        </a:solidFill>
                        <a:effectLst/>
                        <a:latin typeface="+mn-lt"/>
                        <a:ea typeface="MS Mincho"/>
                      </a:endParaRPr>
                    </a:p>
                  </a:txBody>
                  <a:tcPr marL="91439" marR="91439" marT="45714" marB="45714" anchor="ctr">
                    <a:lnT w="19050">
                      <a:solidFill>
                        <a:schemeClr val="tx1"/>
                      </a:solidFill>
                    </a:lnT>
                    <a:lnB w="1905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ts val="2860"/>
                        </a:lnSpc>
                        <a:spcBef>
                          <a:spcPts val="300"/>
                        </a:spcBef>
                        <a:spcAft>
                          <a:spcPts val="300"/>
                        </a:spcAft>
                        <a:buClrTx/>
                        <a:buSzTx/>
                        <a:buFontTx/>
                        <a:buNone/>
                        <a:tabLst/>
                        <a:defRPr/>
                      </a:pPr>
                      <a:r>
                        <a:rPr lang="en-US" sz="1800" b="1" dirty="0" smtClean="0">
                          <a:solidFill>
                            <a:schemeClr val="tx1"/>
                          </a:solidFill>
                          <a:effectLst/>
                        </a:rPr>
                        <a:t>&lt;1</a:t>
                      </a:r>
                      <a:endParaRPr lang="en-US" sz="1800" b="1" dirty="0" smtClean="0">
                        <a:solidFill>
                          <a:schemeClr val="tx1"/>
                        </a:solidFill>
                        <a:effectLst/>
                        <a:latin typeface="+mn-lt"/>
                        <a:ea typeface="MS Mincho"/>
                      </a:endParaRPr>
                    </a:p>
                  </a:txBody>
                  <a:tcPr marL="91439" marR="91439" marT="45714" marB="45714" anchor="ctr">
                    <a:lnR w="38100" cap="flat" cmpd="sng" algn="ctr">
                      <a:solidFill>
                        <a:schemeClr val="tx1"/>
                      </a:solidFill>
                      <a:prstDash val="solid"/>
                      <a:round/>
                      <a:headEnd type="none" w="med" len="med"/>
                      <a:tailEnd type="none" w="med" len="med"/>
                    </a:lnR>
                    <a:lnT w="19050">
                      <a:solidFill>
                        <a:schemeClr val="tx1"/>
                      </a:solidFill>
                    </a:lnT>
                    <a:lnB w="19050" cap="flat" cmpd="sng" algn="ctr">
                      <a:solidFill>
                        <a:schemeClr val="tx1"/>
                      </a:solidFill>
                      <a:prstDash val="solid"/>
                      <a:round/>
                      <a:headEnd type="none" w="med" len="med"/>
                      <a:tailEnd type="none" w="med" len="med"/>
                    </a:lnB>
                  </a:tcPr>
                </a:tc>
                <a:tc>
                  <a:txBody>
                    <a:bodyPr/>
                    <a:lstStyle/>
                    <a:p>
                      <a:pPr marL="0" marR="0" algn="ctr">
                        <a:lnSpc>
                          <a:spcPts val="2860"/>
                        </a:lnSpc>
                        <a:spcBef>
                          <a:spcPts val="300"/>
                        </a:spcBef>
                        <a:spcAft>
                          <a:spcPts val="300"/>
                        </a:spcAft>
                      </a:pPr>
                      <a:r>
                        <a:rPr lang="en-US" sz="1800" b="1" dirty="0" smtClean="0">
                          <a:solidFill>
                            <a:schemeClr val="tx1"/>
                          </a:solidFill>
                          <a:effectLst/>
                        </a:rPr>
                        <a:t>26</a:t>
                      </a:r>
                      <a:endParaRPr lang="en-US" sz="1800" b="1" dirty="0">
                        <a:solidFill>
                          <a:schemeClr val="tx1"/>
                        </a:solidFill>
                        <a:effectLst/>
                        <a:latin typeface="+mn-lt"/>
                        <a:ea typeface="MS Mincho"/>
                      </a:endParaRPr>
                    </a:p>
                  </a:txBody>
                  <a:tcPr marL="91439" marR="91439" marT="45714" marB="45714" anchor="ctr">
                    <a:lnL w="38100" cap="flat" cmpd="sng" algn="ctr">
                      <a:solidFill>
                        <a:schemeClr val="tx1"/>
                      </a:solidFill>
                      <a:prstDash val="solid"/>
                      <a:round/>
                      <a:headEnd type="none" w="med" len="med"/>
                      <a:tailEnd type="none" w="med" len="med"/>
                    </a:lnL>
                    <a:lnT w="19050">
                      <a:solidFill>
                        <a:schemeClr val="tx1"/>
                      </a:solidFill>
                    </a:lnT>
                    <a:lnB w="19050" cap="flat" cmpd="sng" algn="ctr">
                      <a:solidFill>
                        <a:schemeClr val="tx1"/>
                      </a:solidFill>
                      <a:prstDash val="solid"/>
                      <a:round/>
                      <a:headEnd type="none" w="med" len="med"/>
                      <a:tailEnd type="none" w="med" len="med"/>
                    </a:lnB>
                  </a:tcPr>
                </a:tc>
                <a:tc>
                  <a:txBody>
                    <a:bodyPr/>
                    <a:lstStyle/>
                    <a:p>
                      <a:pPr marL="0" marR="0" algn="ctr">
                        <a:lnSpc>
                          <a:spcPts val="2860"/>
                        </a:lnSpc>
                        <a:spcBef>
                          <a:spcPts val="300"/>
                        </a:spcBef>
                        <a:spcAft>
                          <a:spcPts val="300"/>
                        </a:spcAft>
                      </a:pPr>
                      <a:r>
                        <a:rPr lang="en-US" sz="1800" b="1" dirty="0" smtClean="0">
                          <a:solidFill>
                            <a:schemeClr val="tx1"/>
                          </a:solidFill>
                          <a:effectLst/>
                          <a:latin typeface="+mn-lt"/>
                          <a:ea typeface="+mn-ea"/>
                        </a:rPr>
                        <a:t>1</a:t>
                      </a:r>
                      <a:endParaRPr lang="en-US" sz="1800" b="1" dirty="0">
                        <a:solidFill>
                          <a:schemeClr val="tx1"/>
                        </a:solidFill>
                        <a:effectLst/>
                        <a:latin typeface="+mn-lt"/>
                        <a:ea typeface="MS Mincho"/>
                      </a:endParaRPr>
                    </a:p>
                  </a:txBody>
                  <a:tcPr marL="91439" marR="91439" marT="45714" marB="45714" anchor="ctr">
                    <a:lnT w="19050">
                      <a:solidFill>
                        <a:schemeClr val="tx1"/>
                      </a:solidFill>
                    </a:lnT>
                    <a:lnB w="19050" cap="flat" cmpd="sng" algn="ctr">
                      <a:solidFill>
                        <a:schemeClr val="tx1"/>
                      </a:solidFill>
                      <a:prstDash val="solid"/>
                      <a:round/>
                      <a:headEnd type="none" w="med" len="med"/>
                      <a:tailEnd type="none" w="med" len="med"/>
                    </a:lnB>
                  </a:tcPr>
                </a:tc>
                <a:tc>
                  <a:txBody>
                    <a:bodyPr/>
                    <a:lstStyle/>
                    <a:p>
                      <a:pPr marL="0" marR="0" algn="ctr">
                        <a:lnSpc>
                          <a:spcPts val="2860"/>
                        </a:lnSpc>
                        <a:spcBef>
                          <a:spcPts val="300"/>
                        </a:spcBef>
                        <a:spcAft>
                          <a:spcPts val="300"/>
                        </a:spcAft>
                      </a:pPr>
                      <a:r>
                        <a:rPr lang="en-US" sz="1800" b="1" dirty="0" smtClean="0">
                          <a:solidFill>
                            <a:schemeClr val="tx1"/>
                          </a:solidFill>
                          <a:effectLst/>
                        </a:rPr>
                        <a:t>0</a:t>
                      </a:r>
                      <a:endParaRPr lang="en-US" sz="1800" b="1" dirty="0">
                        <a:solidFill>
                          <a:schemeClr val="tx1"/>
                        </a:solidFill>
                        <a:effectLst/>
                        <a:latin typeface="+mn-lt"/>
                        <a:ea typeface="MS Mincho"/>
                      </a:endParaRPr>
                    </a:p>
                  </a:txBody>
                  <a:tcPr marL="91439" marR="91439" marT="45714" marB="45714" anchor="ctr">
                    <a:lnT w="19050">
                      <a:solidFill>
                        <a:schemeClr val="tx1"/>
                      </a:solidFill>
                    </a:lnT>
                    <a:lnB w="19050" cap="flat" cmpd="sng" algn="ctr">
                      <a:solidFill>
                        <a:schemeClr val="tx1"/>
                      </a:solidFill>
                      <a:prstDash val="solid"/>
                      <a:round/>
                      <a:headEnd type="none" w="med" len="med"/>
                      <a:tailEnd type="none" w="med" len="med"/>
                    </a:lnB>
                  </a:tcPr>
                </a:tc>
              </a:tr>
              <a:tr h="459725">
                <a:tc>
                  <a:txBody>
                    <a:bodyPr/>
                    <a:lstStyle/>
                    <a:p>
                      <a:pPr marL="0" marR="0" indent="0">
                        <a:lnSpc>
                          <a:spcPts val="2860"/>
                        </a:lnSpc>
                        <a:spcBef>
                          <a:spcPts val="300"/>
                        </a:spcBef>
                        <a:spcAft>
                          <a:spcPts val="300"/>
                        </a:spcAft>
                      </a:pPr>
                      <a:r>
                        <a:rPr lang="en-US" sz="1800" b="1" dirty="0" smtClean="0">
                          <a:solidFill>
                            <a:schemeClr val="tx1"/>
                          </a:solidFill>
                          <a:effectLst/>
                        </a:rPr>
                        <a:t>Dyspnea</a:t>
                      </a:r>
                      <a:endParaRPr lang="en-US" sz="1800" b="1" dirty="0">
                        <a:solidFill>
                          <a:schemeClr val="tx1"/>
                        </a:solidFill>
                        <a:effectLst/>
                        <a:latin typeface="+mn-lt"/>
                        <a:ea typeface="MS Mincho"/>
                      </a:endParaRPr>
                    </a:p>
                  </a:txBody>
                  <a:tcPr marL="91439" marR="91439" marT="45714" marB="45714" anchor="ctr">
                    <a:lnR w="381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algn="ctr">
                        <a:lnSpc>
                          <a:spcPts val="2860"/>
                        </a:lnSpc>
                        <a:spcBef>
                          <a:spcPts val="300"/>
                        </a:spcBef>
                        <a:spcAft>
                          <a:spcPts val="300"/>
                        </a:spcAft>
                      </a:pPr>
                      <a:r>
                        <a:rPr lang="en-US" sz="1800" b="1" dirty="0" smtClean="0">
                          <a:solidFill>
                            <a:schemeClr val="tx1"/>
                          </a:solidFill>
                          <a:effectLst/>
                        </a:rPr>
                        <a:t>18</a:t>
                      </a:r>
                      <a:endParaRPr lang="en-US" sz="1800" b="1" dirty="0">
                        <a:solidFill>
                          <a:schemeClr val="tx1"/>
                        </a:solidFill>
                        <a:effectLst/>
                        <a:latin typeface="+mn-lt"/>
                        <a:ea typeface="MS Mincho"/>
                      </a:endParaRPr>
                    </a:p>
                  </a:txBody>
                  <a:tcPr marL="91439" marR="91439" marT="45714" marB="45714" anchor="ctr">
                    <a:lnL w="3810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algn="ctr">
                        <a:lnSpc>
                          <a:spcPts val="2860"/>
                        </a:lnSpc>
                        <a:spcBef>
                          <a:spcPts val="300"/>
                        </a:spcBef>
                        <a:spcAft>
                          <a:spcPts val="300"/>
                        </a:spcAft>
                      </a:pPr>
                      <a:r>
                        <a:rPr lang="en-US" sz="1800" b="1" dirty="0" smtClean="0">
                          <a:solidFill>
                            <a:schemeClr val="tx1"/>
                          </a:solidFill>
                          <a:effectLst/>
                        </a:rPr>
                        <a:t>4</a:t>
                      </a:r>
                      <a:endParaRPr lang="en-US" sz="1800" b="1" dirty="0">
                        <a:solidFill>
                          <a:schemeClr val="tx1"/>
                        </a:solidFill>
                        <a:effectLst/>
                        <a:latin typeface="+mn-lt"/>
                        <a:ea typeface="MS Mincho"/>
                      </a:endParaRPr>
                    </a:p>
                  </a:txBody>
                  <a:tcPr marL="91439" marR="91439" marT="45714" marB="45714" anchor="ct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algn="ctr">
                        <a:lnSpc>
                          <a:spcPts val="2860"/>
                        </a:lnSpc>
                        <a:spcBef>
                          <a:spcPts val="300"/>
                        </a:spcBef>
                        <a:spcAft>
                          <a:spcPts val="300"/>
                        </a:spcAft>
                      </a:pPr>
                      <a:r>
                        <a:rPr lang="en-US" sz="1800" b="1" dirty="0" smtClean="0">
                          <a:solidFill>
                            <a:schemeClr val="tx1"/>
                          </a:solidFill>
                          <a:effectLst/>
                        </a:rPr>
                        <a:t>0</a:t>
                      </a:r>
                      <a:endParaRPr lang="en-US" sz="1800" b="1" dirty="0">
                        <a:solidFill>
                          <a:schemeClr val="tx1"/>
                        </a:solidFill>
                        <a:effectLst/>
                        <a:latin typeface="+mn-lt"/>
                        <a:ea typeface="MS Mincho"/>
                      </a:endParaRPr>
                    </a:p>
                  </a:txBody>
                  <a:tcPr marL="91439" marR="91439" marT="45714" marB="45714" anchor="ctr">
                    <a:lnR w="381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algn="ctr">
                        <a:lnSpc>
                          <a:spcPts val="2860"/>
                        </a:lnSpc>
                        <a:spcBef>
                          <a:spcPts val="300"/>
                        </a:spcBef>
                        <a:spcAft>
                          <a:spcPts val="300"/>
                        </a:spcAft>
                      </a:pPr>
                      <a:r>
                        <a:rPr lang="en-US" sz="1800" b="1" dirty="0" smtClean="0">
                          <a:solidFill>
                            <a:schemeClr val="tx1"/>
                          </a:solidFill>
                          <a:effectLst/>
                        </a:rPr>
                        <a:t>9</a:t>
                      </a:r>
                      <a:endParaRPr lang="en-US" sz="1800" b="1" dirty="0">
                        <a:solidFill>
                          <a:schemeClr val="tx1"/>
                        </a:solidFill>
                        <a:effectLst/>
                        <a:latin typeface="+mn-lt"/>
                        <a:ea typeface="MS Mincho"/>
                      </a:endParaRPr>
                    </a:p>
                  </a:txBody>
                  <a:tcPr marL="91439" marR="91439" marT="45714" marB="45714" anchor="ctr">
                    <a:lnL w="3810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algn="ctr">
                        <a:lnSpc>
                          <a:spcPts val="2860"/>
                        </a:lnSpc>
                        <a:spcBef>
                          <a:spcPts val="300"/>
                        </a:spcBef>
                        <a:spcAft>
                          <a:spcPts val="300"/>
                        </a:spcAft>
                      </a:pPr>
                      <a:r>
                        <a:rPr lang="en-US" sz="1800" b="1" dirty="0" smtClean="0">
                          <a:solidFill>
                            <a:schemeClr val="tx1"/>
                          </a:solidFill>
                          <a:effectLst/>
                          <a:latin typeface="+mn-lt"/>
                          <a:ea typeface="+mn-ea"/>
                        </a:rPr>
                        <a:t>1</a:t>
                      </a:r>
                      <a:endParaRPr lang="en-US" sz="1800" b="1" dirty="0">
                        <a:solidFill>
                          <a:schemeClr val="tx1"/>
                        </a:solidFill>
                        <a:effectLst/>
                        <a:latin typeface="+mn-lt"/>
                        <a:ea typeface="MS Mincho"/>
                      </a:endParaRPr>
                    </a:p>
                  </a:txBody>
                  <a:tcPr marL="91439" marR="91439" marT="45714" marB="45714" anchor="ct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ts val="2860"/>
                        </a:lnSpc>
                        <a:spcBef>
                          <a:spcPts val="300"/>
                        </a:spcBef>
                        <a:spcAft>
                          <a:spcPts val="300"/>
                        </a:spcAft>
                        <a:buClrTx/>
                        <a:buSzTx/>
                        <a:buFontTx/>
                        <a:buNone/>
                        <a:tabLst/>
                        <a:defRPr/>
                      </a:pPr>
                      <a:r>
                        <a:rPr lang="en-US" sz="1800" b="1" dirty="0" smtClean="0">
                          <a:solidFill>
                            <a:schemeClr val="tx1"/>
                          </a:solidFill>
                          <a:effectLst/>
                        </a:rPr>
                        <a:t>&lt;1</a:t>
                      </a:r>
                      <a:endParaRPr lang="en-US" sz="1800" b="1" dirty="0" smtClean="0">
                        <a:solidFill>
                          <a:schemeClr val="tx1"/>
                        </a:solidFill>
                        <a:effectLst/>
                        <a:latin typeface="+mn-lt"/>
                        <a:ea typeface="MS Mincho"/>
                      </a:endParaRPr>
                    </a:p>
                  </a:txBody>
                  <a:tcPr marL="91439" marR="91439" marT="45714" marB="45714" anchor="ct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459725">
                <a:tc>
                  <a:txBody>
                    <a:bodyPr/>
                    <a:lstStyle/>
                    <a:p>
                      <a:pPr marL="0" marR="0" indent="0">
                        <a:lnSpc>
                          <a:spcPts val="2860"/>
                        </a:lnSpc>
                        <a:spcBef>
                          <a:spcPts val="300"/>
                        </a:spcBef>
                        <a:spcAft>
                          <a:spcPts val="300"/>
                        </a:spcAft>
                      </a:pPr>
                      <a:r>
                        <a:rPr lang="en-US" sz="1800" b="1" dirty="0" smtClean="0">
                          <a:solidFill>
                            <a:schemeClr val="tx1"/>
                          </a:solidFill>
                          <a:effectLst/>
                        </a:rPr>
                        <a:t>Anemia</a:t>
                      </a:r>
                      <a:endParaRPr lang="en-US" sz="1800" b="1" dirty="0">
                        <a:solidFill>
                          <a:schemeClr val="tx1"/>
                        </a:solidFill>
                        <a:effectLst/>
                        <a:latin typeface="+mn-lt"/>
                        <a:ea typeface="MS Mincho"/>
                      </a:endParaRPr>
                    </a:p>
                  </a:txBody>
                  <a:tcPr marL="91439" marR="91439" marT="45714" marB="45714" anchor="ctr">
                    <a:lnR w="381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a:solidFill>
                        <a:schemeClr val="tx1"/>
                      </a:solidFill>
                    </a:lnB>
                  </a:tcPr>
                </a:tc>
                <a:tc>
                  <a:txBody>
                    <a:bodyPr/>
                    <a:lstStyle/>
                    <a:p>
                      <a:pPr marL="0" marR="0" algn="ctr">
                        <a:lnSpc>
                          <a:spcPts val="2860"/>
                        </a:lnSpc>
                        <a:spcBef>
                          <a:spcPts val="300"/>
                        </a:spcBef>
                        <a:spcAft>
                          <a:spcPts val="300"/>
                        </a:spcAft>
                      </a:pPr>
                      <a:r>
                        <a:rPr lang="en-US" sz="1800" b="1" dirty="0" smtClean="0">
                          <a:solidFill>
                            <a:schemeClr val="tx1"/>
                          </a:solidFill>
                          <a:effectLst/>
                        </a:rPr>
                        <a:t>16</a:t>
                      </a:r>
                      <a:endParaRPr lang="en-US" sz="1800" b="1" dirty="0">
                        <a:solidFill>
                          <a:schemeClr val="tx1"/>
                        </a:solidFill>
                        <a:effectLst/>
                        <a:latin typeface="+mn-lt"/>
                        <a:ea typeface="MS Mincho"/>
                      </a:endParaRPr>
                    </a:p>
                  </a:txBody>
                  <a:tcPr marL="91439" marR="91439" marT="45714" marB="45714" anchor="ctr">
                    <a:lnL w="3810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a:solidFill>
                        <a:schemeClr val="tx1"/>
                      </a:solidFill>
                    </a:lnB>
                  </a:tcPr>
                </a:tc>
                <a:tc>
                  <a:txBody>
                    <a:bodyPr/>
                    <a:lstStyle/>
                    <a:p>
                      <a:pPr marL="0" marR="0" algn="ctr">
                        <a:lnSpc>
                          <a:spcPts val="2860"/>
                        </a:lnSpc>
                        <a:spcBef>
                          <a:spcPts val="300"/>
                        </a:spcBef>
                        <a:spcAft>
                          <a:spcPts val="300"/>
                        </a:spcAft>
                      </a:pPr>
                      <a:r>
                        <a:rPr lang="en-US" sz="1800" b="1" dirty="0" smtClean="0">
                          <a:solidFill>
                            <a:schemeClr val="tx1"/>
                          </a:solidFill>
                          <a:effectLst/>
                        </a:rPr>
                        <a:t>5</a:t>
                      </a:r>
                      <a:endParaRPr lang="en-US" sz="1800" b="1" dirty="0">
                        <a:solidFill>
                          <a:schemeClr val="tx1"/>
                        </a:solidFill>
                        <a:effectLst/>
                        <a:latin typeface="+mn-lt"/>
                        <a:ea typeface="MS Mincho"/>
                      </a:endParaRPr>
                    </a:p>
                  </a:txBody>
                  <a:tcPr marL="91439" marR="91439" marT="45714" marB="45714" anchor="ctr">
                    <a:lnT w="19050" cap="flat" cmpd="sng" algn="ctr">
                      <a:solidFill>
                        <a:schemeClr val="tx1"/>
                      </a:solidFill>
                      <a:prstDash val="solid"/>
                      <a:round/>
                      <a:headEnd type="none" w="med" len="med"/>
                      <a:tailEnd type="none" w="med" len="med"/>
                    </a:lnT>
                    <a:lnB w="19050">
                      <a:solidFill>
                        <a:schemeClr val="tx1"/>
                      </a:solidFill>
                    </a:lnB>
                  </a:tcPr>
                </a:tc>
                <a:tc>
                  <a:txBody>
                    <a:bodyPr/>
                    <a:lstStyle/>
                    <a:p>
                      <a:pPr marL="0" marR="0" indent="0" algn="ctr" defTabSz="914400" rtl="0" eaLnBrk="1" fontAlgn="auto" latinLnBrk="0" hangingPunct="1">
                        <a:lnSpc>
                          <a:spcPts val="2860"/>
                        </a:lnSpc>
                        <a:spcBef>
                          <a:spcPts val="300"/>
                        </a:spcBef>
                        <a:spcAft>
                          <a:spcPts val="300"/>
                        </a:spcAft>
                        <a:buClrTx/>
                        <a:buSzTx/>
                        <a:buFontTx/>
                        <a:buNone/>
                        <a:tabLst/>
                        <a:defRPr/>
                      </a:pPr>
                      <a:r>
                        <a:rPr lang="en-US" sz="1800" b="1" dirty="0" smtClean="0">
                          <a:solidFill>
                            <a:schemeClr val="tx1"/>
                          </a:solidFill>
                          <a:effectLst/>
                        </a:rPr>
                        <a:t>1</a:t>
                      </a:r>
                      <a:endParaRPr lang="en-US" sz="1800" b="1" dirty="0" smtClean="0">
                        <a:solidFill>
                          <a:schemeClr val="tx1"/>
                        </a:solidFill>
                        <a:effectLst/>
                        <a:latin typeface="+mn-lt"/>
                        <a:ea typeface="MS Mincho"/>
                      </a:endParaRPr>
                    </a:p>
                  </a:txBody>
                  <a:tcPr marL="91439" marR="91439" marT="45714" marB="45714" anchor="ctr">
                    <a:lnR w="381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a:solidFill>
                        <a:schemeClr val="tx1"/>
                      </a:solidFill>
                    </a:lnB>
                  </a:tcPr>
                </a:tc>
                <a:tc>
                  <a:txBody>
                    <a:bodyPr/>
                    <a:lstStyle/>
                    <a:p>
                      <a:pPr marL="0" marR="0" algn="ctr">
                        <a:lnSpc>
                          <a:spcPts val="2860"/>
                        </a:lnSpc>
                        <a:spcBef>
                          <a:spcPts val="300"/>
                        </a:spcBef>
                        <a:spcAft>
                          <a:spcPts val="300"/>
                        </a:spcAft>
                      </a:pPr>
                      <a:r>
                        <a:rPr lang="en-US" sz="1800" b="1" dirty="0" smtClean="0">
                          <a:solidFill>
                            <a:schemeClr val="tx1"/>
                          </a:solidFill>
                          <a:effectLst/>
                          <a:latin typeface="+mn-lt"/>
                          <a:ea typeface="+mn-ea"/>
                        </a:rPr>
                        <a:t>4</a:t>
                      </a:r>
                      <a:endParaRPr lang="en-US" sz="1800" b="1" dirty="0">
                        <a:solidFill>
                          <a:schemeClr val="tx1"/>
                        </a:solidFill>
                        <a:effectLst/>
                        <a:latin typeface="+mn-lt"/>
                        <a:ea typeface="MS Mincho"/>
                      </a:endParaRPr>
                    </a:p>
                  </a:txBody>
                  <a:tcPr marL="91439" marR="91439" marT="45714" marB="45714" anchor="ctr">
                    <a:lnL w="3810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a:solidFill>
                        <a:schemeClr val="tx1"/>
                      </a:solidFill>
                    </a:lnB>
                  </a:tcPr>
                </a:tc>
                <a:tc>
                  <a:txBody>
                    <a:bodyPr/>
                    <a:lstStyle/>
                    <a:p>
                      <a:pPr marL="0" marR="0" algn="ctr">
                        <a:lnSpc>
                          <a:spcPts val="2860"/>
                        </a:lnSpc>
                        <a:spcBef>
                          <a:spcPts val="300"/>
                        </a:spcBef>
                        <a:spcAft>
                          <a:spcPts val="300"/>
                        </a:spcAft>
                      </a:pPr>
                      <a:r>
                        <a:rPr lang="en-US" sz="1800" b="1" dirty="0" smtClean="0">
                          <a:solidFill>
                            <a:schemeClr val="tx1"/>
                          </a:solidFill>
                          <a:effectLst/>
                        </a:rPr>
                        <a:t>&lt;1</a:t>
                      </a:r>
                      <a:endParaRPr lang="en-US" sz="1800" b="1" dirty="0">
                        <a:solidFill>
                          <a:schemeClr val="tx1"/>
                        </a:solidFill>
                        <a:effectLst/>
                        <a:latin typeface="+mn-lt"/>
                        <a:ea typeface="MS Mincho"/>
                      </a:endParaRPr>
                    </a:p>
                  </a:txBody>
                  <a:tcPr marL="91439" marR="91439" marT="45714" marB="45714" anchor="ctr">
                    <a:lnT w="19050" cap="flat" cmpd="sng" algn="ctr">
                      <a:solidFill>
                        <a:schemeClr val="tx1"/>
                      </a:solidFill>
                      <a:prstDash val="solid"/>
                      <a:round/>
                      <a:headEnd type="none" w="med" len="med"/>
                      <a:tailEnd type="none" w="med" len="med"/>
                    </a:lnT>
                    <a:lnB w="19050">
                      <a:solidFill>
                        <a:schemeClr val="tx1"/>
                      </a:solidFill>
                    </a:lnB>
                  </a:tcPr>
                </a:tc>
                <a:tc>
                  <a:txBody>
                    <a:bodyPr/>
                    <a:lstStyle/>
                    <a:p>
                      <a:pPr marL="0" marR="0" algn="ctr">
                        <a:lnSpc>
                          <a:spcPts val="2860"/>
                        </a:lnSpc>
                        <a:spcBef>
                          <a:spcPts val="300"/>
                        </a:spcBef>
                        <a:spcAft>
                          <a:spcPts val="300"/>
                        </a:spcAft>
                      </a:pPr>
                      <a:r>
                        <a:rPr lang="en-US" sz="1800" b="1" dirty="0" smtClean="0">
                          <a:solidFill>
                            <a:schemeClr val="tx1"/>
                          </a:solidFill>
                          <a:effectLst/>
                        </a:rPr>
                        <a:t>&lt;1</a:t>
                      </a:r>
                      <a:endParaRPr lang="en-US" sz="1800" b="1" dirty="0">
                        <a:solidFill>
                          <a:schemeClr val="tx1"/>
                        </a:solidFill>
                        <a:effectLst/>
                        <a:latin typeface="+mn-lt"/>
                        <a:ea typeface="MS Mincho"/>
                      </a:endParaRPr>
                    </a:p>
                  </a:txBody>
                  <a:tcPr marL="91439" marR="91439" marT="45714" marB="45714" anchor="ctr">
                    <a:lnT w="19050" cap="flat" cmpd="sng" algn="ctr">
                      <a:solidFill>
                        <a:schemeClr val="tx1"/>
                      </a:solidFill>
                      <a:prstDash val="solid"/>
                      <a:round/>
                      <a:headEnd type="none" w="med" len="med"/>
                      <a:tailEnd type="none" w="med" len="med"/>
                    </a:lnT>
                    <a:lnB w="19050">
                      <a:solidFill>
                        <a:schemeClr val="tx1"/>
                      </a:solidFill>
                    </a:lnB>
                  </a:tcPr>
                </a:tc>
              </a:tr>
              <a:tr h="459725">
                <a:tc>
                  <a:txBody>
                    <a:bodyPr/>
                    <a:lstStyle/>
                    <a:p>
                      <a:pPr marL="0" marR="0" indent="0">
                        <a:lnSpc>
                          <a:spcPts val="2860"/>
                        </a:lnSpc>
                        <a:spcBef>
                          <a:spcPts val="300"/>
                        </a:spcBef>
                        <a:spcAft>
                          <a:spcPts val="300"/>
                        </a:spcAft>
                      </a:pPr>
                      <a:r>
                        <a:rPr lang="en-US" sz="1800" b="1" dirty="0" smtClean="0">
                          <a:solidFill>
                            <a:schemeClr val="tx1"/>
                          </a:solidFill>
                          <a:effectLst/>
                        </a:rPr>
                        <a:t>Hyperglycemia</a:t>
                      </a:r>
                      <a:endParaRPr lang="en-US" sz="1800" b="1" dirty="0">
                        <a:solidFill>
                          <a:schemeClr val="tx1"/>
                        </a:solidFill>
                        <a:effectLst/>
                        <a:latin typeface="+mn-lt"/>
                        <a:ea typeface="MS Mincho"/>
                      </a:endParaRPr>
                    </a:p>
                  </a:txBody>
                  <a:tcPr marL="91439" marR="91439" marT="45714" marB="45714" anchor="ctr">
                    <a:lnR w="381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algn="ctr">
                        <a:lnSpc>
                          <a:spcPts val="2860"/>
                        </a:lnSpc>
                        <a:spcBef>
                          <a:spcPts val="300"/>
                        </a:spcBef>
                        <a:spcAft>
                          <a:spcPts val="300"/>
                        </a:spcAft>
                      </a:pPr>
                      <a:r>
                        <a:rPr lang="en-US" sz="1800" b="1" dirty="0" smtClean="0">
                          <a:solidFill>
                            <a:schemeClr val="tx1"/>
                          </a:solidFill>
                          <a:effectLst/>
                        </a:rPr>
                        <a:t>13</a:t>
                      </a:r>
                      <a:endParaRPr lang="en-US" sz="1800" b="1" dirty="0">
                        <a:solidFill>
                          <a:schemeClr val="tx1"/>
                        </a:solidFill>
                        <a:effectLst/>
                        <a:latin typeface="+mn-lt"/>
                        <a:ea typeface="MS Mincho"/>
                      </a:endParaRPr>
                    </a:p>
                  </a:txBody>
                  <a:tcPr marL="91439" marR="91439" marT="45714" marB="45714" anchor="ctr">
                    <a:lnL w="3810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algn="ctr">
                        <a:lnSpc>
                          <a:spcPts val="2860"/>
                        </a:lnSpc>
                        <a:spcBef>
                          <a:spcPts val="300"/>
                        </a:spcBef>
                        <a:spcAft>
                          <a:spcPts val="300"/>
                        </a:spcAft>
                      </a:pPr>
                      <a:r>
                        <a:rPr lang="en-US" sz="1800" b="1" dirty="0" smtClean="0">
                          <a:solidFill>
                            <a:schemeClr val="tx1"/>
                          </a:solidFill>
                          <a:effectLst/>
                          <a:latin typeface="+mn-lt"/>
                          <a:ea typeface="+mn-ea"/>
                        </a:rPr>
                        <a:t>4</a:t>
                      </a:r>
                      <a:endParaRPr lang="en-US" sz="1800" b="1" dirty="0">
                        <a:solidFill>
                          <a:schemeClr val="tx1"/>
                        </a:solidFill>
                        <a:effectLst/>
                        <a:latin typeface="+mn-lt"/>
                        <a:ea typeface="MS Mincho"/>
                      </a:endParaRPr>
                    </a:p>
                  </a:txBody>
                  <a:tcPr marL="91439" marR="91439" marT="45714" marB="45714" anchor="ct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ts val="2860"/>
                        </a:lnSpc>
                        <a:spcBef>
                          <a:spcPts val="300"/>
                        </a:spcBef>
                        <a:spcAft>
                          <a:spcPts val="300"/>
                        </a:spcAft>
                        <a:buClrTx/>
                        <a:buSzTx/>
                        <a:buFontTx/>
                        <a:buNone/>
                        <a:tabLst/>
                        <a:defRPr/>
                      </a:pPr>
                      <a:r>
                        <a:rPr lang="en-US" sz="1800" b="1" dirty="0" smtClean="0">
                          <a:solidFill>
                            <a:schemeClr val="tx1"/>
                          </a:solidFill>
                          <a:effectLst/>
                        </a:rPr>
                        <a:t>&lt;1</a:t>
                      </a:r>
                      <a:endParaRPr lang="en-US" sz="1800" b="1" dirty="0" smtClean="0">
                        <a:solidFill>
                          <a:schemeClr val="tx1"/>
                        </a:solidFill>
                        <a:effectLst/>
                        <a:latin typeface="+mn-lt"/>
                        <a:ea typeface="MS Mincho"/>
                      </a:endParaRPr>
                    </a:p>
                  </a:txBody>
                  <a:tcPr marL="91439" marR="91439" marT="45714" marB="45714" anchor="ctr">
                    <a:lnR w="381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algn="ctr">
                        <a:lnSpc>
                          <a:spcPts val="2860"/>
                        </a:lnSpc>
                        <a:spcBef>
                          <a:spcPts val="300"/>
                        </a:spcBef>
                        <a:spcAft>
                          <a:spcPts val="300"/>
                        </a:spcAft>
                      </a:pPr>
                      <a:r>
                        <a:rPr lang="en-US" sz="1800" b="1" dirty="0" smtClean="0">
                          <a:solidFill>
                            <a:schemeClr val="tx1"/>
                          </a:solidFill>
                          <a:effectLst/>
                        </a:rPr>
                        <a:t>2</a:t>
                      </a:r>
                      <a:endParaRPr lang="en-US" sz="1800" b="1" dirty="0">
                        <a:solidFill>
                          <a:schemeClr val="tx1"/>
                        </a:solidFill>
                        <a:effectLst/>
                        <a:latin typeface="+mn-lt"/>
                        <a:ea typeface="MS Mincho"/>
                      </a:endParaRPr>
                    </a:p>
                  </a:txBody>
                  <a:tcPr marL="91439" marR="91439" marT="45714" marB="45714" anchor="ctr">
                    <a:lnL w="3810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ts val="2860"/>
                        </a:lnSpc>
                        <a:spcBef>
                          <a:spcPts val="300"/>
                        </a:spcBef>
                        <a:spcAft>
                          <a:spcPts val="300"/>
                        </a:spcAft>
                        <a:buClrTx/>
                        <a:buSzTx/>
                        <a:buFontTx/>
                        <a:buNone/>
                        <a:tabLst/>
                        <a:defRPr/>
                      </a:pPr>
                      <a:r>
                        <a:rPr lang="en-US" sz="1800" b="1" dirty="0" smtClean="0">
                          <a:solidFill>
                            <a:schemeClr val="tx1"/>
                          </a:solidFill>
                          <a:effectLst/>
                        </a:rPr>
                        <a:t>&lt;1</a:t>
                      </a:r>
                      <a:endParaRPr lang="en-US" sz="1800" b="1" dirty="0" smtClean="0">
                        <a:solidFill>
                          <a:schemeClr val="tx1"/>
                        </a:solidFill>
                        <a:effectLst/>
                        <a:latin typeface="+mn-lt"/>
                        <a:ea typeface="MS Mincho"/>
                      </a:endParaRPr>
                    </a:p>
                  </a:txBody>
                  <a:tcPr marL="91439" marR="91439" marT="45714" marB="45714" anchor="ct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algn="ctr">
                        <a:lnSpc>
                          <a:spcPts val="2860"/>
                        </a:lnSpc>
                        <a:spcBef>
                          <a:spcPts val="300"/>
                        </a:spcBef>
                        <a:spcAft>
                          <a:spcPts val="300"/>
                        </a:spcAft>
                      </a:pPr>
                      <a:r>
                        <a:rPr lang="en-US" sz="1800" b="1" dirty="0" smtClean="0">
                          <a:solidFill>
                            <a:schemeClr val="tx1"/>
                          </a:solidFill>
                          <a:effectLst/>
                        </a:rPr>
                        <a:t>0</a:t>
                      </a:r>
                      <a:endParaRPr lang="en-US" sz="1800" b="1" dirty="0">
                        <a:solidFill>
                          <a:schemeClr val="tx1"/>
                        </a:solidFill>
                        <a:effectLst/>
                        <a:latin typeface="+mn-lt"/>
                        <a:ea typeface="MS Mincho"/>
                      </a:endParaRPr>
                    </a:p>
                  </a:txBody>
                  <a:tcPr marL="91439" marR="91439" marT="45714" marB="45714" anchor="ct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r>
              <a:tr h="459725">
                <a:tc>
                  <a:txBody>
                    <a:bodyPr/>
                    <a:lstStyle/>
                    <a:p>
                      <a:pPr marL="0" marR="0" indent="0">
                        <a:lnSpc>
                          <a:spcPts val="2860"/>
                        </a:lnSpc>
                        <a:spcBef>
                          <a:spcPts val="300"/>
                        </a:spcBef>
                        <a:spcAft>
                          <a:spcPts val="300"/>
                        </a:spcAft>
                      </a:pPr>
                      <a:r>
                        <a:rPr lang="en-US" sz="1800" b="1" kern="1200" dirty="0" smtClean="0">
                          <a:solidFill>
                            <a:schemeClr val="tx1"/>
                          </a:solidFill>
                          <a:effectLst/>
                        </a:rPr>
                        <a:t>AST</a:t>
                      </a:r>
                      <a:endParaRPr lang="en-US" sz="1800" b="1" kern="1200" dirty="0">
                        <a:solidFill>
                          <a:schemeClr val="tx1"/>
                        </a:solidFill>
                        <a:effectLst/>
                        <a:latin typeface="+mn-lt"/>
                        <a:ea typeface="MS Mincho"/>
                        <a:cs typeface="+mn-cs"/>
                      </a:endParaRPr>
                    </a:p>
                  </a:txBody>
                  <a:tcPr marL="91439" marR="91439" marT="45714" marB="45714" anchor="ctr">
                    <a:lnR w="381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a:solidFill>
                        <a:schemeClr val="tx1"/>
                      </a:solidFill>
                    </a:lnB>
                  </a:tcPr>
                </a:tc>
                <a:tc>
                  <a:txBody>
                    <a:bodyPr/>
                    <a:lstStyle/>
                    <a:p>
                      <a:pPr marL="0" marR="0" algn="ctr">
                        <a:lnSpc>
                          <a:spcPts val="2860"/>
                        </a:lnSpc>
                        <a:spcBef>
                          <a:spcPts val="300"/>
                        </a:spcBef>
                        <a:spcAft>
                          <a:spcPts val="300"/>
                        </a:spcAft>
                      </a:pPr>
                      <a:r>
                        <a:rPr lang="en-US" sz="1800" b="1" dirty="0" smtClean="0">
                          <a:solidFill>
                            <a:schemeClr val="tx1"/>
                          </a:solidFill>
                          <a:effectLst/>
                        </a:rPr>
                        <a:t>13</a:t>
                      </a:r>
                      <a:endParaRPr lang="en-US" sz="1800" b="1" dirty="0">
                        <a:solidFill>
                          <a:schemeClr val="tx1"/>
                        </a:solidFill>
                        <a:effectLst/>
                        <a:latin typeface="+mn-lt"/>
                        <a:ea typeface="MS Mincho"/>
                      </a:endParaRPr>
                    </a:p>
                  </a:txBody>
                  <a:tcPr marL="91439" marR="91439" marT="45714" marB="45714" anchor="ctr">
                    <a:lnL w="3810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a:solidFill>
                        <a:schemeClr val="tx1"/>
                      </a:solidFill>
                    </a:lnB>
                  </a:tcPr>
                </a:tc>
                <a:tc>
                  <a:txBody>
                    <a:bodyPr/>
                    <a:lstStyle/>
                    <a:p>
                      <a:pPr marL="0" marR="0" algn="ctr">
                        <a:lnSpc>
                          <a:spcPts val="2860"/>
                        </a:lnSpc>
                        <a:spcBef>
                          <a:spcPts val="300"/>
                        </a:spcBef>
                        <a:spcAft>
                          <a:spcPts val="300"/>
                        </a:spcAft>
                      </a:pPr>
                      <a:r>
                        <a:rPr lang="en-US" sz="1800" b="1" dirty="0" smtClean="0">
                          <a:solidFill>
                            <a:schemeClr val="tx1"/>
                          </a:solidFill>
                          <a:effectLst/>
                          <a:latin typeface="+mn-lt"/>
                          <a:ea typeface="+mn-ea"/>
                        </a:rPr>
                        <a:t>3</a:t>
                      </a:r>
                      <a:endParaRPr lang="en-US" sz="1800" b="1" dirty="0">
                        <a:solidFill>
                          <a:schemeClr val="tx1"/>
                        </a:solidFill>
                        <a:effectLst/>
                        <a:latin typeface="+mn-lt"/>
                        <a:ea typeface="MS Mincho"/>
                      </a:endParaRPr>
                    </a:p>
                  </a:txBody>
                  <a:tcPr marL="91439" marR="91439" marT="45714" marB="45714" anchor="ctr">
                    <a:lnT w="19050" cap="flat" cmpd="sng" algn="ctr">
                      <a:solidFill>
                        <a:schemeClr val="tx1"/>
                      </a:solidFill>
                      <a:prstDash val="solid"/>
                      <a:round/>
                      <a:headEnd type="none" w="med" len="med"/>
                      <a:tailEnd type="none" w="med" len="med"/>
                    </a:lnT>
                    <a:lnB w="19050">
                      <a:solidFill>
                        <a:schemeClr val="tx1"/>
                      </a:solidFill>
                    </a:lnB>
                  </a:tcPr>
                </a:tc>
                <a:tc>
                  <a:txBody>
                    <a:bodyPr/>
                    <a:lstStyle/>
                    <a:p>
                      <a:pPr marL="0" marR="0" indent="0" algn="ctr" defTabSz="914400" rtl="0" eaLnBrk="1" fontAlgn="auto" latinLnBrk="0" hangingPunct="1">
                        <a:lnSpc>
                          <a:spcPts val="2860"/>
                        </a:lnSpc>
                        <a:spcBef>
                          <a:spcPts val="300"/>
                        </a:spcBef>
                        <a:spcAft>
                          <a:spcPts val="300"/>
                        </a:spcAft>
                        <a:buClrTx/>
                        <a:buSzTx/>
                        <a:buFontTx/>
                        <a:buNone/>
                        <a:tabLst/>
                        <a:defRPr/>
                      </a:pPr>
                      <a:r>
                        <a:rPr lang="en-US" sz="1800" b="1" dirty="0" smtClean="0">
                          <a:solidFill>
                            <a:schemeClr val="tx1"/>
                          </a:solidFill>
                          <a:effectLst/>
                        </a:rPr>
                        <a:t>&lt;1</a:t>
                      </a:r>
                      <a:endParaRPr lang="en-US" sz="1800" b="1" dirty="0" smtClean="0">
                        <a:solidFill>
                          <a:schemeClr val="tx1"/>
                        </a:solidFill>
                        <a:effectLst/>
                        <a:latin typeface="+mn-lt"/>
                        <a:ea typeface="MS Mincho"/>
                      </a:endParaRPr>
                    </a:p>
                  </a:txBody>
                  <a:tcPr marL="91439" marR="91439" marT="45714" marB="45714" anchor="ctr">
                    <a:lnR w="381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a:solidFill>
                        <a:schemeClr val="tx1"/>
                      </a:solidFill>
                    </a:lnB>
                  </a:tcPr>
                </a:tc>
                <a:tc>
                  <a:txBody>
                    <a:bodyPr/>
                    <a:lstStyle/>
                    <a:p>
                      <a:pPr marL="0" marR="0" algn="ctr">
                        <a:lnSpc>
                          <a:spcPts val="2860"/>
                        </a:lnSpc>
                        <a:spcBef>
                          <a:spcPts val="300"/>
                        </a:spcBef>
                        <a:spcAft>
                          <a:spcPts val="300"/>
                        </a:spcAft>
                      </a:pPr>
                      <a:r>
                        <a:rPr lang="en-US" sz="1800" b="1" dirty="0" smtClean="0">
                          <a:solidFill>
                            <a:schemeClr val="tx1"/>
                          </a:solidFill>
                          <a:effectLst/>
                          <a:latin typeface="+mn-lt"/>
                          <a:ea typeface="+mn-ea"/>
                        </a:rPr>
                        <a:t>6</a:t>
                      </a:r>
                      <a:endParaRPr lang="en-US" sz="1800" b="1" dirty="0">
                        <a:solidFill>
                          <a:schemeClr val="tx1"/>
                        </a:solidFill>
                        <a:effectLst/>
                        <a:latin typeface="+mn-lt"/>
                        <a:ea typeface="MS Mincho"/>
                      </a:endParaRPr>
                    </a:p>
                  </a:txBody>
                  <a:tcPr marL="91439" marR="91439" marT="45714" marB="45714" anchor="ctr">
                    <a:lnL w="3810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a:solidFill>
                        <a:schemeClr val="tx1"/>
                      </a:solidFill>
                    </a:lnB>
                  </a:tcPr>
                </a:tc>
                <a:tc>
                  <a:txBody>
                    <a:bodyPr/>
                    <a:lstStyle/>
                    <a:p>
                      <a:pPr marL="0" marR="0" algn="ctr">
                        <a:lnSpc>
                          <a:spcPts val="2860"/>
                        </a:lnSpc>
                        <a:spcBef>
                          <a:spcPts val="300"/>
                        </a:spcBef>
                        <a:spcAft>
                          <a:spcPts val="300"/>
                        </a:spcAft>
                      </a:pPr>
                      <a:r>
                        <a:rPr lang="en-US" sz="1800" b="1" dirty="0" smtClean="0">
                          <a:solidFill>
                            <a:schemeClr val="tx1"/>
                          </a:solidFill>
                          <a:effectLst/>
                        </a:rPr>
                        <a:t>1</a:t>
                      </a:r>
                      <a:endParaRPr lang="en-US" sz="1800" b="1" dirty="0">
                        <a:solidFill>
                          <a:schemeClr val="tx1"/>
                        </a:solidFill>
                        <a:effectLst/>
                        <a:latin typeface="+mn-lt"/>
                        <a:ea typeface="MS Mincho"/>
                      </a:endParaRPr>
                    </a:p>
                  </a:txBody>
                  <a:tcPr marL="91439" marR="91439" marT="45714" marB="45714" anchor="ctr">
                    <a:lnT w="19050" cap="flat" cmpd="sng" algn="ctr">
                      <a:solidFill>
                        <a:schemeClr val="tx1"/>
                      </a:solidFill>
                      <a:prstDash val="solid"/>
                      <a:round/>
                      <a:headEnd type="none" w="med" len="med"/>
                      <a:tailEnd type="none" w="med" len="med"/>
                    </a:lnT>
                    <a:lnB w="19050">
                      <a:solidFill>
                        <a:schemeClr val="tx1"/>
                      </a:solidFill>
                    </a:lnB>
                  </a:tcPr>
                </a:tc>
                <a:tc>
                  <a:txBody>
                    <a:bodyPr/>
                    <a:lstStyle/>
                    <a:p>
                      <a:pPr marL="0" marR="0" algn="ctr">
                        <a:lnSpc>
                          <a:spcPts val="2860"/>
                        </a:lnSpc>
                        <a:spcBef>
                          <a:spcPts val="300"/>
                        </a:spcBef>
                        <a:spcAft>
                          <a:spcPts val="300"/>
                        </a:spcAft>
                      </a:pPr>
                      <a:r>
                        <a:rPr lang="en-US" sz="1800" b="1" dirty="0" smtClean="0">
                          <a:solidFill>
                            <a:schemeClr val="tx1"/>
                          </a:solidFill>
                          <a:effectLst/>
                        </a:rPr>
                        <a:t>0</a:t>
                      </a:r>
                      <a:endParaRPr lang="en-US" sz="1800" b="1" dirty="0">
                        <a:solidFill>
                          <a:schemeClr val="tx1"/>
                        </a:solidFill>
                        <a:effectLst/>
                        <a:latin typeface="+mn-lt"/>
                        <a:ea typeface="MS Mincho"/>
                      </a:endParaRPr>
                    </a:p>
                  </a:txBody>
                  <a:tcPr marL="91439" marR="91439" marT="45714" marB="45714" anchor="ctr">
                    <a:lnT w="19050" cap="flat" cmpd="sng" algn="ctr">
                      <a:solidFill>
                        <a:schemeClr val="tx1"/>
                      </a:solidFill>
                      <a:prstDash val="solid"/>
                      <a:round/>
                      <a:headEnd type="none" w="med" len="med"/>
                      <a:tailEnd type="none" w="med" len="med"/>
                    </a:lnT>
                    <a:lnB w="19050">
                      <a:solidFill>
                        <a:schemeClr val="tx1"/>
                      </a:solidFill>
                    </a:lnB>
                  </a:tcPr>
                </a:tc>
              </a:tr>
              <a:tr h="459725">
                <a:tc>
                  <a:txBody>
                    <a:bodyPr/>
                    <a:lstStyle/>
                    <a:p>
                      <a:pPr marL="0" marR="0" indent="0">
                        <a:lnSpc>
                          <a:spcPts val="2860"/>
                        </a:lnSpc>
                        <a:spcBef>
                          <a:spcPts val="300"/>
                        </a:spcBef>
                        <a:spcAft>
                          <a:spcPts val="300"/>
                        </a:spcAft>
                      </a:pPr>
                      <a:r>
                        <a:rPr lang="en-US" sz="1800" b="1" dirty="0" smtClean="0">
                          <a:solidFill>
                            <a:schemeClr val="tx1"/>
                          </a:solidFill>
                          <a:effectLst/>
                        </a:rPr>
                        <a:t>Pneumonitis</a:t>
                      </a:r>
                      <a:endParaRPr lang="en-US" sz="1800" b="1" dirty="0">
                        <a:solidFill>
                          <a:schemeClr val="tx1"/>
                        </a:solidFill>
                        <a:effectLst/>
                        <a:latin typeface="+mn-lt"/>
                        <a:ea typeface="MS Mincho"/>
                      </a:endParaRPr>
                    </a:p>
                  </a:txBody>
                  <a:tcPr marL="91439" marR="91439" marT="45714" marB="45714" anchor="ctr">
                    <a:lnR w="381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a:solidFill>
                        <a:schemeClr val="tx1"/>
                      </a:solidFill>
                    </a:lnB>
                  </a:tcPr>
                </a:tc>
                <a:tc>
                  <a:txBody>
                    <a:bodyPr/>
                    <a:lstStyle/>
                    <a:p>
                      <a:pPr marL="0" marR="0" algn="ctr">
                        <a:lnSpc>
                          <a:spcPts val="2860"/>
                        </a:lnSpc>
                        <a:spcBef>
                          <a:spcPts val="300"/>
                        </a:spcBef>
                        <a:spcAft>
                          <a:spcPts val="300"/>
                        </a:spcAft>
                      </a:pPr>
                      <a:r>
                        <a:rPr lang="en-US" sz="1800" b="1" dirty="0" smtClean="0">
                          <a:solidFill>
                            <a:schemeClr val="tx1"/>
                          </a:solidFill>
                          <a:effectLst/>
                        </a:rPr>
                        <a:t>12</a:t>
                      </a:r>
                      <a:endParaRPr lang="en-US" sz="1800" b="1" dirty="0">
                        <a:solidFill>
                          <a:schemeClr val="tx1"/>
                        </a:solidFill>
                        <a:effectLst/>
                        <a:latin typeface="+mn-lt"/>
                        <a:ea typeface="MS Mincho"/>
                      </a:endParaRPr>
                    </a:p>
                  </a:txBody>
                  <a:tcPr marL="91439" marR="91439" marT="45714" marB="45714" anchor="ctr">
                    <a:lnL w="3810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a:solidFill>
                        <a:schemeClr val="tx1"/>
                      </a:solidFill>
                    </a:lnB>
                  </a:tcPr>
                </a:tc>
                <a:tc>
                  <a:txBody>
                    <a:bodyPr/>
                    <a:lstStyle/>
                    <a:p>
                      <a:pPr marL="0" marR="0" algn="ctr">
                        <a:lnSpc>
                          <a:spcPts val="2860"/>
                        </a:lnSpc>
                        <a:spcBef>
                          <a:spcPts val="300"/>
                        </a:spcBef>
                        <a:spcAft>
                          <a:spcPts val="300"/>
                        </a:spcAft>
                      </a:pPr>
                      <a:r>
                        <a:rPr lang="en-US" sz="1800" b="1" dirty="0" smtClean="0">
                          <a:solidFill>
                            <a:schemeClr val="tx1"/>
                          </a:solidFill>
                          <a:effectLst/>
                        </a:rPr>
                        <a:t>3</a:t>
                      </a:r>
                      <a:endParaRPr lang="en-US" sz="1800" b="1" dirty="0">
                        <a:solidFill>
                          <a:schemeClr val="tx1"/>
                        </a:solidFill>
                        <a:effectLst/>
                        <a:latin typeface="+mn-lt"/>
                        <a:ea typeface="MS Mincho"/>
                      </a:endParaRPr>
                    </a:p>
                  </a:txBody>
                  <a:tcPr marL="91439" marR="91439" marT="45714" marB="45714" anchor="ctr">
                    <a:lnT w="19050" cap="flat" cmpd="sng" algn="ctr">
                      <a:solidFill>
                        <a:schemeClr val="tx1"/>
                      </a:solidFill>
                      <a:prstDash val="solid"/>
                      <a:round/>
                      <a:headEnd type="none" w="med" len="med"/>
                      <a:tailEnd type="none" w="med" len="med"/>
                    </a:lnT>
                    <a:lnB w="19050">
                      <a:solidFill>
                        <a:schemeClr val="tx1"/>
                      </a:solidFill>
                    </a:lnB>
                  </a:tcPr>
                </a:tc>
                <a:tc>
                  <a:txBody>
                    <a:bodyPr/>
                    <a:lstStyle/>
                    <a:p>
                      <a:pPr marL="0" marR="0" algn="ctr">
                        <a:lnSpc>
                          <a:spcPts val="2860"/>
                        </a:lnSpc>
                        <a:spcBef>
                          <a:spcPts val="300"/>
                        </a:spcBef>
                        <a:spcAft>
                          <a:spcPts val="300"/>
                        </a:spcAft>
                      </a:pPr>
                      <a:r>
                        <a:rPr lang="en-US" sz="1800" b="1" dirty="0" smtClean="0">
                          <a:solidFill>
                            <a:schemeClr val="tx1"/>
                          </a:solidFill>
                          <a:effectLst/>
                        </a:rPr>
                        <a:t>0</a:t>
                      </a:r>
                      <a:endParaRPr lang="en-US" sz="1800" b="1" dirty="0">
                        <a:solidFill>
                          <a:schemeClr val="tx1"/>
                        </a:solidFill>
                        <a:effectLst/>
                        <a:latin typeface="+mn-lt"/>
                        <a:ea typeface="MS Mincho"/>
                      </a:endParaRPr>
                    </a:p>
                  </a:txBody>
                  <a:tcPr marL="91439" marR="91439" marT="45714" marB="45714" anchor="ctr">
                    <a:lnR w="381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a:solidFill>
                        <a:schemeClr val="tx1"/>
                      </a:solidFill>
                    </a:lnB>
                  </a:tcPr>
                </a:tc>
                <a:tc>
                  <a:txBody>
                    <a:bodyPr/>
                    <a:lstStyle/>
                    <a:p>
                      <a:pPr marL="0" marR="0" algn="ctr">
                        <a:lnSpc>
                          <a:spcPts val="2860"/>
                        </a:lnSpc>
                        <a:spcBef>
                          <a:spcPts val="300"/>
                        </a:spcBef>
                        <a:spcAft>
                          <a:spcPts val="300"/>
                        </a:spcAft>
                      </a:pPr>
                      <a:r>
                        <a:rPr lang="en-US" sz="1800" b="1" dirty="0" smtClean="0">
                          <a:solidFill>
                            <a:schemeClr val="tx1"/>
                          </a:solidFill>
                          <a:effectLst/>
                        </a:rPr>
                        <a:t>0</a:t>
                      </a:r>
                      <a:endParaRPr lang="en-US" sz="1800" b="1" dirty="0">
                        <a:solidFill>
                          <a:schemeClr val="tx1"/>
                        </a:solidFill>
                        <a:effectLst/>
                        <a:latin typeface="+mn-lt"/>
                        <a:ea typeface="MS Mincho"/>
                      </a:endParaRPr>
                    </a:p>
                  </a:txBody>
                  <a:tcPr marL="91439" marR="91439" marT="45714" marB="45714" anchor="ctr">
                    <a:lnL w="3810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a:solidFill>
                        <a:schemeClr val="tx1"/>
                      </a:solidFill>
                    </a:lnB>
                  </a:tcPr>
                </a:tc>
                <a:tc>
                  <a:txBody>
                    <a:bodyPr/>
                    <a:lstStyle/>
                    <a:p>
                      <a:pPr marL="0" marR="0" algn="ctr">
                        <a:lnSpc>
                          <a:spcPts val="2860"/>
                        </a:lnSpc>
                        <a:spcBef>
                          <a:spcPts val="300"/>
                        </a:spcBef>
                        <a:spcAft>
                          <a:spcPts val="300"/>
                        </a:spcAft>
                      </a:pPr>
                      <a:r>
                        <a:rPr lang="en-US" sz="1800" b="1" dirty="0" smtClean="0">
                          <a:solidFill>
                            <a:schemeClr val="tx1"/>
                          </a:solidFill>
                          <a:effectLst/>
                        </a:rPr>
                        <a:t>0</a:t>
                      </a:r>
                      <a:endParaRPr lang="en-US" sz="1800" b="1" dirty="0">
                        <a:solidFill>
                          <a:schemeClr val="tx1"/>
                        </a:solidFill>
                        <a:effectLst/>
                        <a:latin typeface="+mn-lt"/>
                        <a:ea typeface="MS Mincho"/>
                      </a:endParaRPr>
                    </a:p>
                  </a:txBody>
                  <a:tcPr marL="91439" marR="91439" marT="45714" marB="45714" anchor="ctr">
                    <a:lnT w="19050" cap="flat" cmpd="sng" algn="ctr">
                      <a:solidFill>
                        <a:schemeClr val="tx1"/>
                      </a:solidFill>
                      <a:prstDash val="solid"/>
                      <a:round/>
                      <a:headEnd type="none" w="med" len="med"/>
                      <a:tailEnd type="none" w="med" len="med"/>
                    </a:lnT>
                    <a:lnB w="19050">
                      <a:solidFill>
                        <a:schemeClr val="tx1"/>
                      </a:solidFill>
                    </a:lnB>
                  </a:tcPr>
                </a:tc>
                <a:tc>
                  <a:txBody>
                    <a:bodyPr/>
                    <a:lstStyle/>
                    <a:p>
                      <a:pPr marL="0" marR="0" algn="ctr">
                        <a:lnSpc>
                          <a:spcPts val="2860"/>
                        </a:lnSpc>
                        <a:spcBef>
                          <a:spcPts val="300"/>
                        </a:spcBef>
                        <a:spcAft>
                          <a:spcPts val="300"/>
                        </a:spcAft>
                      </a:pPr>
                      <a:r>
                        <a:rPr lang="en-US" sz="1800" b="1" dirty="0" smtClean="0">
                          <a:solidFill>
                            <a:schemeClr val="tx1"/>
                          </a:solidFill>
                          <a:effectLst/>
                        </a:rPr>
                        <a:t>0</a:t>
                      </a:r>
                      <a:endParaRPr lang="en-US" sz="1800" b="1" dirty="0">
                        <a:solidFill>
                          <a:schemeClr val="tx1"/>
                        </a:solidFill>
                        <a:effectLst/>
                        <a:latin typeface="+mn-lt"/>
                        <a:ea typeface="MS Mincho"/>
                      </a:endParaRPr>
                    </a:p>
                  </a:txBody>
                  <a:tcPr marL="91439" marR="91439" marT="45714" marB="45714" anchor="ctr">
                    <a:lnT w="19050" cap="flat" cmpd="sng" algn="ctr">
                      <a:solidFill>
                        <a:schemeClr val="tx1"/>
                      </a:solidFill>
                      <a:prstDash val="solid"/>
                      <a:round/>
                      <a:headEnd type="none" w="med" len="med"/>
                      <a:tailEnd type="none" w="med" len="med"/>
                    </a:lnT>
                    <a:lnB w="19050">
                      <a:solidFill>
                        <a:schemeClr val="tx1"/>
                      </a:solidFill>
                    </a:lnB>
                  </a:tcPr>
                </a:tc>
              </a:tr>
            </a:tbl>
          </a:graphicData>
        </a:graphic>
      </p:graphicFrame>
      <p:sp>
        <p:nvSpPr>
          <p:cNvPr id="49154" name="Rectangle 2"/>
          <p:cNvSpPr>
            <a:spLocks noGrp="1" noChangeArrowheads="1"/>
          </p:cNvSpPr>
          <p:nvPr>
            <p:ph type="title"/>
          </p:nvPr>
        </p:nvSpPr>
        <p:spPr>
          <a:xfrm>
            <a:off x="204788" y="22225"/>
            <a:ext cx="8736012" cy="685800"/>
          </a:xfrm>
        </p:spPr>
        <p:txBody>
          <a:bodyPr/>
          <a:lstStyle/>
          <a:p>
            <a:r>
              <a:rPr lang="en-US" sz="3600" b="1" dirty="0" smtClean="0">
                <a:solidFill>
                  <a:srgbClr val="336699"/>
                </a:solidFill>
                <a:ea typeface="ＭＳ Ｐゴシック" charset="0"/>
                <a:cs typeface="ＭＳ Ｐゴシック" charset="0"/>
              </a:rPr>
              <a:t>BOLERO-2: Most Common G3/4 AEs</a:t>
            </a:r>
          </a:p>
        </p:txBody>
      </p:sp>
      <p:sp>
        <p:nvSpPr>
          <p:cNvPr id="49227" name="TextBox 1"/>
          <p:cNvSpPr txBox="1">
            <a:spLocks noChangeArrowheads="1"/>
          </p:cNvSpPr>
          <p:nvPr/>
        </p:nvSpPr>
        <p:spPr bwMode="auto">
          <a:xfrm>
            <a:off x="381000" y="6107113"/>
            <a:ext cx="8132763" cy="276999"/>
          </a:xfrm>
          <a:prstGeom prst="rect">
            <a:avLst/>
          </a:prstGeom>
          <a:noFill/>
          <a:ln w="9525">
            <a:noFill/>
            <a:miter lim="800000"/>
            <a:headEnd/>
            <a:tailEnd/>
          </a:ln>
        </p:spPr>
        <p:txBody>
          <a:bodyPr>
            <a:spAutoFit/>
          </a:bodyPr>
          <a:lstStyle/>
          <a:p>
            <a:pPr algn="l"/>
            <a:r>
              <a:rPr lang="en-US" sz="1200" dirty="0" smtClean="0">
                <a:solidFill>
                  <a:prstClr val="black"/>
                </a:solidFill>
                <a:latin typeface="Arial" pitchFamily="34" charset="0"/>
                <a:cs typeface="+mn-cs"/>
              </a:rPr>
              <a:t>AE, Adverse Event; AST, Aspartate aminotransferase</a:t>
            </a:r>
            <a:endParaRPr lang="en-US" sz="1200" dirty="0" smtClean="0">
              <a:solidFill>
                <a:prstClr val="black"/>
              </a:solidFill>
              <a:latin typeface="Arial" pitchFamily="34" charset="0"/>
              <a:ea typeface="MS Mincho" pitchFamily="49" charset="-128"/>
              <a:cs typeface="+mn-cs"/>
            </a:endParaRPr>
          </a:p>
        </p:txBody>
      </p:sp>
      <p:sp>
        <p:nvSpPr>
          <p:cNvPr id="49229" name="Line 4"/>
          <p:cNvSpPr>
            <a:spLocks noChangeShapeType="1"/>
          </p:cNvSpPr>
          <p:nvPr/>
        </p:nvSpPr>
        <p:spPr bwMode="auto">
          <a:xfrm>
            <a:off x="0" y="692150"/>
            <a:ext cx="9144000" cy="0"/>
          </a:xfrm>
          <a:prstGeom prst="line">
            <a:avLst/>
          </a:prstGeom>
          <a:noFill/>
          <a:ln w="38100">
            <a:solidFill>
              <a:srgbClr val="336699"/>
            </a:solidFill>
            <a:round/>
            <a:headEnd/>
            <a:tailEnd/>
          </a:ln>
        </p:spPr>
        <p:txBody>
          <a:bodyPr/>
          <a:lstStyle/>
          <a:p>
            <a:pPr algn="l"/>
            <a:endParaRPr lang="en-US" smtClean="0">
              <a:solidFill>
                <a:prstClr val="black"/>
              </a:solidFill>
              <a:latin typeface="Arial" pitchFamily="34" charset="0"/>
              <a:cs typeface="+mn-cs"/>
            </a:endParaRPr>
          </a:p>
        </p:txBody>
      </p:sp>
      <p:sp>
        <p:nvSpPr>
          <p:cNvPr id="8" name="TextBox 7"/>
          <p:cNvSpPr txBox="1">
            <a:spLocks noChangeArrowheads="1"/>
          </p:cNvSpPr>
          <p:nvPr/>
        </p:nvSpPr>
        <p:spPr bwMode="auto">
          <a:xfrm rot="-1095553">
            <a:off x="312738" y="2910568"/>
            <a:ext cx="8559800" cy="954088"/>
          </a:xfrm>
          <a:prstGeom prst="rect">
            <a:avLst/>
          </a:prstGeom>
          <a:solidFill>
            <a:srgbClr val="FFFF00"/>
          </a:solidFill>
          <a:ln w="28575">
            <a:solidFill>
              <a:srgbClr val="FF0000"/>
            </a:solidFill>
            <a:miter lim="800000"/>
            <a:headEnd/>
            <a:tailEnd/>
          </a:ln>
        </p:spPr>
        <p:txBody>
          <a:bodyPr wrap="none">
            <a:spAutoFit/>
          </a:bodyPr>
          <a:lstStyle/>
          <a:p>
            <a:r>
              <a:rPr lang="nl-BE" sz="2800" b="1" dirty="0" smtClean="0">
                <a:solidFill>
                  <a:prstClr val="black"/>
                </a:solidFill>
                <a:latin typeface="Arial" pitchFamily="34" charset="0"/>
                <a:cs typeface="+mn-cs"/>
              </a:rPr>
              <a:t>Discontinuation of treatment due to side effects :</a:t>
            </a:r>
          </a:p>
          <a:p>
            <a:r>
              <a:rPr lang="nl-BE" sz="2800" b="1" dirty="0" smtClean="0">
                <a:solidFill>
                  <a:prstClr val="black"/>
                </a:solidFill>
                <a:latin typeface="Arial" pitchFamily="34" charset="0"/>
                <a:cs typeface="+mn-cs"/>
              </a:rPr>
              <a:t>19% vs 4%</a:t>
            </a:r>
            <a:endParaRPr lang="en-US" sz="2800" b="1" dirty="0" smtClean="0">
              <a:solidFill>
                <a:prstClr val="black"/>
              </a:solidFill>
              <a:latin typeface="Arial" pitchFamily="34" charset="0"/>
              <a:cs typeface="+mn-cs"/>
            </a:endParaRPr>
          </a:p>
        </p:txBody>
      </p:sp>
      <p:sp>
        <p:nvSpPr>
          <p:cNvPr id="9" name="Rectangle 8"/>
          <p:cNvSpPr/>
          <p:nvPr/>
        </p:nvSpPr>
        <p:spPr>
          <a:xfrm>
            <a:off x="361750" y="6430810"/>
            <a:ext cx="8753377" cy="276971"/>
          </a:xfrm>
          <a:prstGeom prst="rect">
            <a:avLst/>
          </a:prstGeom>
        </p:spPr>
        <p:txBody>
          <a:bodyPr wrap="square" lIns="91410" tIns="45706" rIns="91410" bIns="45706">
            <a:spAutoFit/>
          </a:bodyPr>
          <a:lstStyle/>
          <a:p>
            <a:pPr algn="l" defTabSz="914116" fontAlgn="auto">
              <a:spcBef>
                <a:spcPts val="0"/>
              </a:spcBef>
              <a:spcAft>
                <a:spcPts val="0"/>
              </a:spcAft>
            </a:pPr>
            <a:r>
              <a:rPr lang="en-GB" sz="1200" b="1" dirty="0" err="1" smtClean="0">
                <a:solidFill>
                  <a:prstClr val="black"/>
                </a:solidFill>
                <a:latin typeface="Arial" pitchFamily="34" charset="0"/>
                <a:cs typeface="Arial" pitchFamily="34" charset="0"/>
              </a:rPr>
              <a:t>Baselga</a:t>
            </a:r>
            <a:r>
              <a:rPr lang="en-GB" sz="1200" b="1" dirty="0" smtClean="0">
                <a:solidFill>
                  <a:prstClr val="black"/>
                </a:solidFill>
                <a:latin typeface="Arial" pitchFamily="34" charset="0"/>
                <a:cs typeface="Arial" pitchFamily="34" charset="0"/>
              </a:rPr>
              <a:t> J, </a:t>
            </a:r>
            <a:r>
              <a:rPr lang="en-GB" sz="1200" b="1" dirty="0">
                <a:solidFill>
                  <a:prstClr val="black"/>
                </a:solidFill>
                <a:latin typeface="Arial" pitchFamily="34" charset="0"/>
                <a:cs typeface="Arial" pitchFamily="34" charset="0"/>
              </a:rPr>
              <a:t>et al. </a:t>
            </a:r>
            <a:r>
              <a:rPr lang="en-GB" sz="1200" b="1" i="1" dirty="0" smtClean="0">
                <a:solidFill>
                  <a:prstClr val="black"/>
                </a:solidFill>
                <a:latin typeface="Arial" pitchFamily="34" charset="0"/>
                <a:cs typeface="Arial" pitchFamily="34" charset="0"/>
              </a:rPr>
              <a:t>N </a:t>
            </a:r>
            <a:r>
              <a:rPr lang="en-GB" sz="1200" b="1" i="1" dirty="0" err="1" smtClean="0">
                <a:solidFill>
                  <a:prstClr val="black"/>
                </a:solidFill>
                <a:latin typeface="Arial" pitchFamily="34" charset="0"/>
                <a:cs typeface="Arial" pitchFamily="34" charset="0"/>
              </a:rPr>
              <a:t>Engl</a:t>
            </a:r>
            <a:r>
              <a:rPr lang="en-GB" sz="1200" b="1" i="1" dirty="0" smtClean="0">
                <a:solidFill>
                  <a:prstClr val="black"/>
                </a:solidFill>
                <a:latin typeface="Arial" pitchFamily="34" charset="0"/>
                <a:cs typeface="Arial" pitchFamily="34" charset="0"/>
              </a:rPr>
              <a:t> J </a:t>
            </a:r>
            <a:r>
              <a:rPr lang="en-GB" sz="1200" b="1" i="1" dirty="0">
                <a:solidFill>
                  <a:prstClr val="black"/>
                </a:solidFill>
                <a:latin typeface="Arial" pitchFamily="34" charset="0"/>
                <a:cs typeface="Arial" pitchFamily="34" charset="0"/>
              </a:rPr>
              <a:t>Med</a:t>
            </a:r>
            <a:r>
              <a:rPr lang="en-GB" sz="1200" b="1" dirty="0">
                <a:solidFill>
                  <a:prstClr val="black"/>
                </a:solidFill>
                <a:latin typeface="Arial" pitchFamily="34" charset="0"/>
                <a:cs typeface="Arial" pitchFamily="34" charset="0"/>
              </a:rPr>
              <a:t>. </a:t>
            </a:r>
            <a:r>
              <a:rPr lang="en-GB" sz="1200" b="1" dirty="0" smtClean="0">
                <a:solidFill>
                  <a:prstClr val="black"/>
                </a:solidFill>
                <a:latin typeface="Arial" pitchFamily="34" charset="0"/>
                <a:cs typeface="Arial" pitchFamily="34" charset="0"/>
              </a:rPr>
              <a:t>2012;366(6):520-529.</a:t>
            </a:r>
            <a:endParaRPr lang="en-GB" sz="1200" b="1" dirty="0">
              <a:solidFill>
                <a:prstClr val="black"/>
              </a:solidFill>
              <a:latin typeface="Arial" pitchFamily="34" charset="0"/>
              <a:cs typeface="Arial" pitchFamily="34" charset="0"/>
            </a:endParaRPr>
          </a:p>
        </p:txBody>
      </p:sp>
    </p:spTree>
    <p:extLst>
      <p:ext uri="{BB962C8B-B14F-4D97-AF65-F5344CB8AC3E}">
        <p14:creationId xmlns:p14="http://schemas.microsoft.com/office/powerpoint/2010/main" val="36921874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7901" y="76200"/>
            <a:ext cx="8539409" cy="899712"/>
          </a:xfrm>
        </p:spPr>
        <p:txBody>
          <a:bodyPr anchor="ctr"/>
          <a:lstStyle/>
          <a:p>
            <a:r>
              <a:rPr lang="en-US" sz="3600" dirty="0" smtClean="0">
                <a:solidFill>
                  <a:srgbClr val="336699"/>
                </a:solidFill>
                <a:ea typeface="ＭＳ Ｐゴシック" pitchFamily="34" charset="-128"/>
              </a:rPr>
              <a:t>BOLERO-2 (39-mo): Final OS Analysis</a:t>
            </a:r>
            <a:endParaRPr lang="en-US" sz="3600" dirty="0">
              <a:solidFill>
                <a:srgbClr val="336699"/>
              </a:solidFill>
            </a:endParaRPr>
          </a:p>
        </p:txBody>
      </p:sp>
      <p:sp>
        <p:nvSpPr>
          <p:cNvPr id="9" name="TextBox 8"/>
          <p:cNvSpPr txBox="1"/>
          <p:nvPr/>
        </p:nvSpPr>
        <p:spPr>
          <a:xfrm>
            <a:off x="183136" y="6233757"/>
            <a:ext cx="8571646" cy="369332"/>
          </a:xfrm>
          <a:prstGeom prst="rect">
            <a:avLst/>
          </a:prstGeom>
          <a:noFill/>
        </p:spPr>
        <p:txBody>
          <a:bodyPr wrap="square" rtlCol="0">
            <a:spAutoFit/>
          </a:bodyPr>
          <a:lstStyle/>
          <a:p>
            <a:pPr algn="l">
              <a:spcAft>
                <a:spcPts val="0"/>
              </a:spcAft>
            </a:pPr>
            <a:r>
              <a:rPr lang="en-US" sz="900" b="1" dirty="0">
                <a:solidFill>
                  <a:srgbClr val="000000"/>
                </a:solidFill>
                <a:latin typeface="Arial"/>
              </a:rPr>
              <a:t>One-sided </a:t>
            </a:r>
            <a:r>
              <a:rPr lang="en-US" sz="900" b="1" i="1" dirty="0" smtClean="0">
                <a:solidFill>
                  <a:srgbClr val="000000"/>
                </a:solidFill>
                <a:latin typeface="Arial"/>
              </a:rPr>
              <a:t>P</a:t>
            </a:r>
            <a:r>
              <a:rPr lang="en-US" sz="900" b="1" dirty="0">
                <a:solidFill>
                  <a:srgbClr val="000000"/>
                </a:solidFill>
                <a:latin typeface="Arial"/>
              </a:rPr>
              <a:t> </a:t>
            </a:r>
            <a:r>
              <a:rPr lang="en-US" sz="900" b="1" dirty="0" smtClean="0">
                <a:solidFill>
                  <a:srgbClr val="000000"/>
                </a:solidFill>
                <a:latin typeface="Arial"/>
              </a:rPr>
              <a:t>value </a:t>
            </a:r>
            <a:r>
              <a:rPr lang="en-US" sz="900" b="1" dirty="0">
                <a:solidFill>
                  <a:srgbClr val="000000"/>
                </a:solidFill>
                <a:latin typeface="Arial"/>
              </a:rPr>
              <a:t>was obtained from the log-rank test stratified by sensitivity to prior hormonal therapy and presence of visceral </a:t>
            </a:r>
            <a:r>
              <a:rPr lang="en-US" sz="900" b="1" dirty="0" smtClean="0">
                <a:solidFill>
                  <a:srgbClr val="000000"/>
                </a:solidFill>
                <a:latin typeface="Arial"/>
              </a:rPr>
              <a:t>metastasis from IXRS</a:t>
            </a:r>
            <a:r>
              <a:rPr lang="en-US" sz="900" b="1" baseline="30000" dirty="0" smtClean="0">
                <a:solidFill>
                  <a:srgbClr val="000000"/>
                </a:solidFill>
                <a:latin typeface="Arial"/>
              </a:rPr>
              <a:t>®</a:t>
            </a:r>
            <a:r>
              <a:rPr lang="en-US" sz="900" b="1" dirty="0" smtClean="0">
                <a:solidFill>
                  <a:srgbClr val="000000"/>
                </a:solidFill>
                <a:latin typeface="Arial"/>
              </a:rPr>
              <a:t>.</a:t>
            </a:r>
            <a:endParaRPr lang="en-US" sz="900" b="1" dirty="0">
              <a:solidFill>
                <a:srgbClr val="000000"/>
              </a:solidFill>
              <a:latin typeface="Arial"/>
            </a:endParaRPr>
          </a:p>
          <a:p>
            <a:pPr algn="l">
              <a:spcAft>
                <a:spcPts val="300"/>
              </a:spcAft>
            </a:pPr>
            <a:r>
              <a:rPr lang="en-US" sz="900" b="1" dirty="0" smtClean="0">
                <a:solidFill>
                  <a:srgbClr val="000000"/>
                </a:solidFill>
                <a:latin typeface="Arial"/>
              </a:rPr>
              <a:t>CI, confidence interval; EVE, everolimus; EXE</a:t>
            </a:r>
            <a:r>
              <a:rPr lang="en-US" sz="900" b="1" dirty="0">
                <a:solidFill>
                  <a:srgbClr val="000000"/>
                </a:solidFill>
                <a:latin typeface="Arial"/>
              </a:rPr>
              <a:t>, </a:t>
            </a:r>
            <a:r>
              <a:rPr lang="en-US" sz="900" b="1" dirty="0" smtClean="0">
                <a:solidFill>
                  <a:srgbClr val="000000"/>
                </a:solidFill>
                <a:latin typeface="Arial"/>
              </a:rPr>
              <a:t>exemestane; HR, hazard ratio; PBO, placebo.</a:t>
            </a:r>
          </a:p>
        </p:txBody>
      </p:sp>
      <p:graphicFrame>
        <p:nvGraphicFramePr>
          <p:cNvPr id="13" name="Chart 12"/>
          <p:cNvGraphicFramePr>
            <a:graphicFrameLocks/>
          </p:cNvGraphicFramePr>
          <p:nvPr>
            <p:extLst>
              <p:ext uri="{D42A27DB-BD31-4B8C-83A1-F6EECF244321}">
                <p14:modId xmlns:p14="http://schemas.microsoft.com/office/powerpoint/2010/main" val="1975166805"/>
              </p:ext>
            </p:extLst>
          </p:nvPr>
        </p:nvGraphicFramePr>
        <p:xfrm>
          <a:off x="614362" y="990600"/>
          <a:ext cx="7915275" cy="4072381"/>
        </p:xfrm>
        <a:graphic>
          <a:graphicData uri="http://schemas.openxmlformats.org/drawingml/2006/chart">
            <c:chart xmlns:c="http://schemas.openxmlformats.org/drawingml/2006/chart" xmlns:r="http://schemas.openxmlformats.org/officeDocument/2006/relationships" r:id="rId3"/>
          </a:graphicData>
        </a:graphic>
      </p:graphicFrame>
      <p:sp>
        <p:nvSpPr>
          <p:cNvPr id="14" name="Rectangle 340"/>
          <p:cNvSpPr>
            <a:spLocks noChangeArrowheads="1"/>
          </p:cNvSpPr>
          <p:nvPr/>
        </p:nvSpPr>
        <p:spPr bwMode="auto">
          <a:xfrm>
            <a:off x="5195287" y="5185652"/>
            <a:ext cx="21159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000" b="1" dirty="0" smtClean="0">
                <a:solidFill>
                  <a:srgbClr val="000000"/>
                </a:solidFill>
                <a:latin typeface="Arial"/>
                <a:cs typeface="Arial" pitchFamily="34" charset="0"/>
              </a:rPr>
              <a:t>232</a:t>
            </a:r>
          </a:p>
          <a:p>
            <a:r>
              <a:rPr lang="en-US" sz="1000" b="1" dirty="0" smtClean="0">
                <a:solidFill>
                  <a:srgbClr val="000000"/>
                </a:solidFill>
                <a:latin typeface="Arial"/>
                <a:cs typeface="Arial" pitchFamily="34" charset="0"/>
              </a:rPr>
              <a:t>109</a:t>
            </a:r>
          </a:p>
        </p:txBody>
      </p:sp>
      <p:sp>
        <p:nvSpPr>
          <p:cNvPr id="16" name="Rectangle 342"/>
          <p:cNvSpPr>
            <a:spLocks noChangeArrowheads="1"/>
          </p:cNvSpPr>
          <p:nvPr/>
        </p:nvSpPr>
        <p:spPr bwMode="auto">
          <a:xfrm>
            <a:off x="4918784" y="5185652"/>
            <a:ext cx="21159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000" b="1" dirty="0" smtClean="0">
                <a:solidFill>
                  <a:srgbClr val="000000"/>
                </a:solidFill>
                <a:latin typeface="Arial"/>
                <a:cs typeface="Arial" pitchFamily="34" charset="0"/>
              </a:rPr>
              <a:t>248</a:t>
            </a:r>
          </a:p>
          <a:p>
            <a:r>
              <a:rPr lang="en-US" sz="1000" b="1" dirty="0" smtClean="0">
                <a:solidFill>
                  <a:srgbClr val="000000"/>
                </a:solidFill>
                <a:latin typeface="Arial"/>
                <a:cs typeface="Arial" pitchFamily="34" charset="0"/>
              </a:rPr>
              <a:t>113</a:t>
            </a:r>
          </a:p>
        </p:txBody>
      </p:sp>
      <p:sp>
        <p:nvSpPr>
          <p:cNvPr id="18" name="Rectangle 344"/>
          <p:cNvSpPr>
            <a:spLocks noChangeArrowheads="1"/>
          </p:cNvSpPr>
          <p:nvPr/>
        </p:nvSpPr>
        <p:spPr bwMode="auto">
          <a:xfrm>
            <a:off x="4634244" y="5185652"/>
            <a:ext cx="21159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000" b="1" dirty="0" smtClean="0">
                <a:solidFill>
                  <a:srgbClr val="000000"/>
                </a:solidFill>
                <a:latin typeface="Arial"/>
                <a:cs typeface="Arial" pitchFamily="34" charset="0"/>
              </a:rPr>
              <a:t>266</a:t>
            </a:r>
          </a:p>
          <a:p>
            <a:r>
              <a:rPr lang="en-US" sz="1000" b="1" dirty="0" smtClean="0">
                <a:solidFill>
                  <a:srgbClr val="000000"/>
                </a:solidFill>
                <a:latin typeface="Arial"/>
                <a:cs typeface="Arial" pitchFamily="34" charset="0"/>
              </a:rPr>
              <a:t>120</a:t>
            </a:r>
          </a:p>
        </p:txBody>
      </p:sp>
      <p:sp>
        <p:nvSpPr>
          <p:cNvPr id="20" name="Rectangle 346"/>
          <p:cNvSpPr>
            <a:spLocks noChangeArrowheads="1"/>
          </p:cNvSpPr>
          <p:nvPr/>
        </p:nvSpPr>
        <p:spPr bwMode="auto">
          <a:xfrm>
            <a:off x="4326529" y="5185652"/>
            <a:ext cx="21159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000" b="1" dirty="0" smtClean="0">
                <a:solidFill>
                  <a:srgbClr val="000000"/>
                </a:solidFill>
                <a:latin typeface="Arial"/>
                <a:cs typeface="Arial" pitchFamily="34" charset="0"/>
              </a:rPr>
              <a:t>279</a:t>
            </a:r>
          </a:p>
          <a:p>
            <a:r>
              <a:rPr lang="en-US" sz="1000" b="1" dirty="0" smtClean="0">
                <a:solidFill>
                  <a:srgbClr val="000000"/>
                </a:solidFill>
                <a:latin typeface="Arial"/>
                <a:cs typeface="Arial" pitchFamily="34" charset="0"/>
              </a:rPr>
              <a:t>130</a:t>
            </a:r>
          </a:p>
        </p:txBody>
      </p:sp>
      <p:sp>
        <p:nvSpPr>
          <p:cNvPr id="22" name="Rectangle 348"/>
          <p:cNvSpPr>
            <a:spLocks noChangeArrowheads="1"/>
          </p:cNvSpPr>
          <p:nvPr/>
        </p:nvSpPr>
        <p:spPr bwMode="auto">
          <a:xfrm>
            <a:off x="4060648" y="5185652"/>
            <a:ext cx="21159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000" b="1" dirty="0" smtClean="0">
                <a:solidFill>
                  <a:srgbClr val="000000"/>
                </a:solidFill>
                <a:latin typeface="Arial"/>
                <a:cs typeface="Arial" pitchFamily="34" charset="0"/>
              </a:rPr>
              <a:t>292</a:t>
            </a:r>
          </a:p>
          <a:p>
            <a:r>
              <a:rPr lang="en-US" sz="1000" b="1" dirty="0" smtClean="0">
                <a:solidFill>
                  <a:srgbClr val="000000"/>
                </a:solidFill>
                <a:latin typeface="Arial"/>
                <a:cs typeface="Arial" pitchFamily="34" charset="0"/>
              </a:rPr>
              <a:t>145</a:t>
            </a:r>
          </a:p>
        </p:txBody>
      </p:sp>
      <p:sp>
        <p:nvSpPr>
          <p:cNvPr id="24" name="Rectangle 350"/>
          <p:cNvSpPr>
            <a:spLocks noChangeArrowheads="1"/>
          </p:cNvSpPr>
          <p:nvPr/>
        </p:nvSpPr>
        <p:spPr bwMode="auto">
          <a:xfrm>
            <a:off x="3810838" y="5185652"/>
            <a:ext cx="21159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000" b="1" dirty="0" smtClean="0">
                <a:solidFill>
                  <a:srgbClr val="000000"/>
                </a:solidFill>
                <a:latin typeface="Arial"/>
                <a:cs typeface="Arial" pitchFamily="34" charset="0"/>
              </a:rPr>
              <a:t>311</a:t>
            </a:r>
          </a:p>
          <a:p>
            <a:r>
              <a:rPr lang="en-US" sz="1000" b="1" dirty="0" smtClean="0">
                <a:solidFill>
                  <a:srgbClr val="000000"/>
                </a:solidFill>
                <a:latin typeface="Arial"/>
                <a:cs typeface="Arial" pitchFamily="34" charset="0"/>
              </a:rPr>
              <a:t>153</a:t>
            </a:r>
          </a:p>
        </p:txBody>
      </p:sp>
      <p:sp>
        <p:nvSpPr>
          <p:cNvPr id="26" name="Rectangle 352"/>
          <p:cNvSpPr>
            <a:spLocks noChangeArrowheads="1"/>
          </p:cNvSpPr>
          <p:nvPr/>
        </p:nvSpPr>
        <p:spPr bwMode="auto">
          <a:xfrm>
            <a:off x="3532550" y="5185652"/>
            <a:ext cx="21159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000" b="1" dirty="0" smtClean="0">
                <a:solidFill>
                  <a:srgbClr val="000000"/>
                </a:solidFill>
                <a:latin typeface="Arial"/>
                <a:cs typeface="Arial" pitchFamily="34" charset="0"/>
              </a:rPr>
              <a:t>330</a:t>
            </a:r>
          </a:p>
          <a:p>
            <a:r>
              <a:rPr lang="en-US" sz="1000" b="1" dirty="0" smtClean="0">
                <a:solidFill>
                  <a:srgbClr val="000000"/>
                </a:solidFill>
                <a:latin typeface="Arial"/>
                <a:cs typeface="Arial" pitchFamily="34" charset="0"/>
              </a:rPr>
              <a:t>162</a:t>
            </a:r>
          </a:p>
        </p:txBody>
      </p:sp>
      <p:sp>
        <p:nvSpPr>
          <p:cNvPr id="28" name="Rectangle 354"/>
          <p:cNvSpPr>
            <a:spLocks noChangeArrowheads="1"/>
          </p:cNvSpPr>
          <p:nvPr/>
        </p:nvSpPr>
        <p:spPr bwMode="auto">
          <a:xfrm>
            <a:off x="3256047" y="5185652"/>
            <a:ext cx="21159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000" b="1" dirty="0" smtClean="0">
                <a:solidFill>
                  <a:srgbClr val="000000"/>
                </a:solidFill>
                <a:latin typeface="Arial"/>
                <a:cs typeface="Arial" pitchFamily="34" charset="0"/>
              </a:rPr>
              <a:t>347</a:t>
            </a:r>
          </a:p>
          <a:p>
            <a:r>
              <a:rPr lang="en-US" sz="1000" b="1" dirty="0" smtClean="0">
                <a:solidFill>
                  <a:srgbClr val="000000"/>
                </a:solidFill>
                <a:latin typeface="Arial"/>
                <a:cs typeface="Arial" pitchFamily="34" charset="0"/>
              </a:rPr>
              <a:t>170</a:t>
            </a:r>
          </a:p>
        </p:txBody>
      </p:sp>
      <p:sp>
        <p:nvSpPr>
          <p:cNvPr id="30" name="Rectangle 356"/>
          <p:cNvSpPr>
            <a:spLocks noChangeArrowheads="1"/>
          </p:cNvSpPr>
          <p:nvPr/>
        </p:nvSpPr>
        <p:spPr bwMode="auto">
          <a:xfrm>
            <a:off x="2968529" y="5185652"/>
            <a:ext cx="21159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000" b="1" dirty="0" smtClean="0">
                <a:solidFill>
                  <a:srgbClr val="000000"/>
                </a:solidFill>
                <a:latin typeface="Arial"/>
                <a:cs typeface="Arial" pitchFamily="34" charset="0"/>
              </a:rPr>
              <a:t>373</a:t>
            </a:r>
          </a:p>
          <a:p>
            <a:r>
              <a:rPr lang="en-US" sz="1000" b="1" dirty="0" smtClean="0">
                <a:solidFill>
                  <a:srgbClr val="000000"/>
                </a:solidFill>
                <a:latin typeface="Arial"/>
                <a:cs typeface="Arial" pitchFamily="34" charset="0"/>
              </a:rPr>
              <a:t>182</a:t>
            </a:r>
          </a:p>
        </p:txBody>
      </p:sp>
      <p:sp>
        <p:nvSpPr>
          <p:cNvPr id="32" name="Rectangle 358"/>
          <p:cNvSpPr>
            <a:spLocks noChangeArrowheads="1"/>
          </p:cNvSpPr>
          <p:nvPr/>
        </p:nvSpPr>
        <p:spPr bwMode="auto">
          <a:xfrm>
            <a:off x="2709338" y="5185652"/>
            <a:ext cx="21159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000" b="1" dirty="0" smtClean="0">
                <a:solidFill>
                  <a:srgbClr val="000000"/>
                </a:solidFill>
                <a:latin typeface="Arial"/>
                <a:cs typeface="Arial" pitchFamily="34" charset="0"/>
              </a:rPr>
              <a:t>399</a:t>
            </a:r>
          </a:p>
          <a:p>
            <a:r>
              <a:rPr lang="en-US" sz="1000" b="1" dirty="0" smtClean="0">
                <a:solidFill>
                  <a:srgbClr val="000000"/>
                </a:solidFill>
                <a:latin typeface="Arial"/>
                <a:cs typeface="Arial" pitchFamily="34" charset="0"/>
              </a:rPr>
              <a:t>194</a:t>
            </a:r>
          </a:p>
        </p:txBody>
      </p:sp>
      <p:sp>
        <p:nvSpPr>
          <p:cNvPr id="34" name="Rectangle 360"/>
          <p:cNvSpPr>
            <a:spLocks noChangeArrowheads="1"/>
          </p:cNvSpPr>
          <p:nvPr/>
        </p:nvSpPr>
        <p:spPr bwMode="auto">
          <a:xfrm>
            <a:off x="2409219" y="5185652"/>
            <a:ext cx="21159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000" b="1" dirty="0" smtClean="0">
                <a:solidFill>
                  <a:srgbClr val="000000"/>
                </a:solidFill>
                <a:latin typeface="Arial"/>
                <a:cs typeface="Arial" pitchFamily="34" charset="0"/>
              </a:rPr>
              <a:t>414</a:t>
            </a:r>
          </a:p>
          <a:p>
            <a:r>
              <a:rPr lang="en-US" sz="1000" b="1" dirty="0" smtClean="0">
                <a:solidFill>
                  <a:srgbClr val="000000"/>
                </a:solidFill>
                <a:latin typeface="Arial"/>
                <a:cs typeface="Arial" pitchFamily="34" charset="0"/>
              </a:rPr>
              <a:t>201</a:t>
            </a:r>
          </a:p>
        </p:txBody>
      </p:sp>
      <p:sp>
        <p:nvSpPr>
          <p:cNvPr id="36" name="Rectangle 362"/>
          <p:cNvSpPr>
            <a:spLocks noChangeArrowheads="1"/>
          </p:cNvSpPr>
          <p:nvPr/>
        </p:nvSpPr>
        <p:spPr bwMode="auto">
          <a:xfrm>
            <a:off x="2123288" y="5185652"/>
            <a:ext cx="21159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000" b="1" dirty="0" smtClean="0">
                <a:solidFill>
                  <a:srgbClr val="000000"/>
                </a:solidFill>
                <a:latin typeface="Arial"/>
                <a:cs typeface="Arial" pitchFamily="34" charset="0"/>
              </a:rPr>
              <a:t>429</a:t>
            </a:r>
            <a:endParaRPr lang="en-US" sz="1000" b="1" dirty="0">
              <a:solidFill>
                <a:srgbClr val="000000"/>
              </a:solidFill>
              <a:latin typeface="Arial"/>
              <a:cs typeface="Arial" pitchFamily="34" charset="0"/>
            </a:endParaRPr>
          </a:p>
          <a:p>
            <a:r>
              <a:rPr lang="en-US" sz="1000" b="1" dirty="0" smtClean="0">
                <a:solidFill>
                  <a:srgbClr val="000000"/>
                </a:solidFill>
                <a:latin typeface="Arial"/>
                <a:cs typeface="Arial" pitchFamily="34" charset="0"/>
              </a:rPr>
              <a:t>211</a:t>
            </a:r>
          </a:p>
        </p:txBody>
      </p:sp>
      <p:sp>
        <p:nvSpPr>
          <p:cNvPr id="38" name="Rectangle 364"/>
          <p:cNvSpPr>
            <a:spLocks noChangeArrowheads="1"/>
          </p:cNvSpPr>
          <p:nvPr/>
        </p:nvSpPr>
        <p:spPr bwMode="auto">
          <a:xfrm>
            <a:off x="1877946" y="5185652"/>
            <a:ext cx="21159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000" b="1" dirty="0" smtClean="0">
                <a:solidFill>
                  <a:srgbClr val="000000"/>
                </a:solidFill>
                <a:latin typeface="Arial"/>
                <a:cs typeface="Arial" pitchFamily="34" charset="0"/>
              </a:rPr>
              <a:t>448</a:t>
            </a:r>
          </a:p>
          <a:p>
            <a:r>
              <a:rPr lang="en-US" sz="1000" b="1" dirty="0" smtClean="0">
                <a:solidFill>
                  <a:srgbClr val="000000"/>
                </a:solidFill>
                <a:latin typeface="Arial"/>
                <a:cs typeface="Arial" pitchFamily="34" charset="0"/>
              </a:rPr>
              <a:t>220</a:t>
            </a:r>
          </a:p>
        </p:txBody>
      </p:sp>
      <p:sp>
        <p:nvSpPr>
          <p:cNvPr id="40" name="Rectangle 366"/>
          <p:cNvSpPr>
            <a:spLocks noChangeArrowheads="1"/>
          </p:cNvSpPr>
          <p:nvPr/>
        </p:nvSpPr>
        <p:spPr bwMode="auto">
          <a:xfrm>
            <a:off x="1590232" y="5185652"/>
            <a:ext cx="21159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000" b="1" dirty="0" smtClean="0">
                <a:solidFill>
                  <a:srgbClr val="000000"/>
                </a:solidFill>
                <a:latin typeface="Arial"/>
                <a:cs typeface="Arial" pitchFamily="34" charset="0"/>
              </a:rPr>
              <a:t>471</a:t>
            </a:r>
          </a:p>
          <a:p>
            <a:r>
              <a:rPr lang="en-US" sz="1000" b="1" dirty="0" smtClean="0">
                <a:solidFill>
                  <a:srgbClr val="000000"/>
                </a:solidFill>
                <a:latin typeface="Arial"/>
                <a:cs typeface="Arial" pitchFamily="34" charset="0"/>
              </a:rPr>
              <a:t>232</a:t>
            </a:r>
          </a:p>
        </p:txBody>
      </p:sp>
      <p:sp>
        <p:nvSpPr>
          <p:cNvPr id="42" name="Rectangle 368"/>
          <p:cNvSpPr>
            <a:spLocks noChangeArrowheads="1"/>
          </p:cNvSpPr>
          <p:nvPr/>
        </p:nvSpPr>
        <p:spPr bwMode="auto">
          <a:xfrm>
            <a:off x="1288428" y="5185652"/>
            <a:ext cx="21159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000" b="1" dirty="0" smtClean="0">
                <a:solidFill>
                  <a:srgbClr val="000000"/>
                </a:solidFill>
                <a:latin typeface="Arial"/>
                <a:cs typeface="Arial" pitchFamily="34" charset="0"/>
              </a:rPr>
              <a:t>485</a:t>
            </a:r>
            <a:endParaRPr lang="en-US" sz="1000" b="1" dirty="0">
              <a:solidFill>
                <a:srgbClr val="000000"/>
              </a:solidFill>
              <a:latin typeface="Arial"/>
              <a:cs typeface="Arial" pitchFamily="34" charset="0"/>
            </a:endParaRPr>
          </a:p>
          <a:p>
            <a:r>
              <a:rPr lang="en-US" sz="1000" b="1" dirty="0" smtClean="0">
                <a:solidFill>
                  <a:srgbClr val="000000"/>
                </a:solidFill>
                <a:latin typeface="Arial"/>
                <a:cs typeface="Arial" pitchFamily="34" charset="0"/>
              </a:rPr>
              <a:t>239</a:t>
            </a:r>
          </a:p>
        </p:txBody>
      </p:sp>
      <p:sp>
        <p:nvSpPr>
          <p:cNvPr id="44" name="Rectangle 370"/>
          <p:cNvSpPr>
            <a:spLocks noChangeArrowheads="1"/>
          </p:cNvSpPr>
          <p:nvPr/>
        </p:nvSpPr>
        <p:spPr bwMode="auto">
          <a:xfrm>
            <a:off x="412750" y="5185652"/>
            <a:ext cx="60753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latin typeface="Arial"/>
                <a:cs typeface="Arial" pitchFamily="34" charset="0"/>
              </a:rPr>
              <a:t>EVE+EXE</a:t>
            </a:r>
          </a:p>
          <a:p>
            <a:pPr algn="l"/>
            <a:r>
              <a:rPr lang="en-US" sz="1000" b="1" dirty="0" smtClean="0">
                <a:solidFill>
                  <a:srgbClr val="000000"/>
                </a:solidFill>
                <a:latin typeface="Arial"/>
                <a:cs typeface="Arial" pitchFamily="34" charset="0"/>
              </a:rPr>
              <a:t>PBO+EXE</a:t>
            </a:r>
          </a:p>
        </p:txBody>
      </p:sp>
      <p:sp>
        <p:nvSpPr>
          <p:cNvPr id="46" name="Rectangle 372"/>
          <p:cNvSpPr>
            <a:spLocks noChangeArrowheads="1"/>
          </p:cNvSpPr>
          <p:nvPr/>
        </p:nvSpPr>
        <p:spPr bwMode="auto">
          <a:xfrm>
            <a:off x="412750" y="4966577"/>
            <a:ext cx="617157"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algn="l"/>
            <a:r>
              <a:rPr lang="en-US" sz="1000" b="1" dirty="0" smtClean="0">
                <a:solidFill>
                  <a:srgbClr val="000000"/>
                </a:solidFill>
                <a:latin typeface="Arial"/>
                <a:cs typeface="Arial" pitchFamily="34" charset="0"/>
              </a:rPr>
              <a:t>No. at risk</a:t>
            </a:r>
          </a:p>
        </p:txBody>
      </p:sp>
      <p:sp>
        <p:nvSpPr>
          <p:cNvPr id="47" name="Rectangle 451"/>
          <p:cNvSpPr>
            <a:spLocks noChangeArrowheads="1"/>
          </p:cNvSpPr>
          <p:nvPr/>
        </p:nvSpPr>
        <p:spPr bwMode="auto">
          <a:xfrm>
            <a:off x="5483409" y="1323265"/>
            <a:ext cx="2308324"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algn="l"/>
            <a:r>
              <a:rPr lang="en-US" sz="1300" b="1" dirty="0" smtClean="0">
                <a:solidFill>
                  <a:srgbClr val="000000"/>
                </a:solidFill>
                <a:latin typeface="Arial"/>
                <a:cs typeface="Arial" pitchFamily="34" charset="0"/>
              </a:rPr>
              <a:t>HR = 0.89 (95% CI, 0.73-1.10)</a:t>
            </a:r>
            <a:endParaRPr lang="en-US" b="1" dirty="0" smtClean="0">
              <a:solidFill>
                <a:srgbClr val="000000"/>
              </a:solidFill>
              <a:latin typeface="Arial"/>
              <a:cs typeface="Arial" pitchFamily="34" charset="0"/>
            </a:endParaRPr>
          </a:p>
        </p:txBody>
      </p:sp>
      <p:sp>
        <p:nvSpPr>
          <p:cNvPr id="48" name="Rectangle 452"/>
          <p:cNvSpPr>
            <a:spLocks noChangeArrowheads="1"/>
          </p:cNvSpPr>
          <p:nvPr/>
        </p:nvSpPr>
        <p:spPr bwMode="auto">
          <a:xfrm>
            <a:off x="5483409" y="1513765"/>
            <a:ext cx="1296830"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algn="l"/>
            <a:r>
              <a:rPr lang="en-US" sz="1300" b="1" dirty="0" smtClean="0">
                <a:solidFill>
                  <a:srgbClr val="000000"/>
                </a:solidFill>
                <a:latin typeface="Arial"/>
                <a:cs typeface="Arial" pitchFamily="34" charset="0"/>
              </a:rPr>
              <a:t>Log-rank </a:t>
            </a:r>
            <a:r>
              <a:rPr lang="en-US" sz="1300" b="1" i="1" dirty="0" smtClean="0">
                <a:solidFill>
                  <a:srgbClr val="000000"/>
                </a:solidFill>
                <a:latin typeface="Arial"/>
                <a:cs typeface="Arial" pitchFamily="34" charset="0"/>
              </a:rPr>
              <a:t>P</a:t>
            </a:r>
            <a:r>
              <a:rPr lang="en-US" sz="1300" b="1" dirty="0" smtClean="0">
                <a:solidFill>
                  <a:srgbClr val="000000"/>
                </a:solidFill>
                <a:latin typeface="Arial"/>
                <a:cs typeface="Arial" pitchFamily="34" charset="0"/>
              </a:rPr>
              <a:t> = .14</a:t>
            </a:r>
            <a:endParaRPr lang="en-US" b="1" dirty="0" smtClean="0">
              <a:solidFill>
                <a:srgbClr val="000000"/>
              </a:solidFill>
              <a:latin typeface="Arial"/>
              <a:cs typeface="Arial" pitchFamily="34" charset="0"/>
            </a:endParaRPr>
          </a:p>
        </p:txBody>
      </p:sp>
      <p:sp>
        <p:nvSpPr>
          <p:cNvPr id="49" name="Rectangle 453"/>
          <p:cNvSpPr>
            <a:spLocks noChangeArrowheads="1"/>
          </p:cNvSpPr>
          <p:nvPr/>
        </p:nvSpPr>
        <p:spPr bwMode="auto">
          <a:xfrm>
            <a:off x="5483409" y="1894765"/>
            <a:ext cx="1774525"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algn="l"/>
            <a:r>
              <a:rPr lang="en-US" sz="1300" b="1" dirty="0" smtClean="0">
                <a:solidFill>
                  <a:srgbClr val="000000"/>
                </a:solidFill>
                <a:latin typeface="Arial"/>
                <a:cs typeface="Arial" pitchFamily="34" charset="0"/>
              </a:rPr>
              <a:t>Kaplan-Meier medians</a:t>
            </a:r>
            <a:endParaRPr lang="en-US" b="1" dirty="0" smtClean="0">
              <a:solidFill>
                <a:srgbClr val="000000"/>
              </a:solidFill>
              <a:latin typeface="Arial"/>
              <a:cs typeface="Arial" pitchFamily="34" charset="0"/>
            </a:endParaRPr>
          </a:p>
        </p:txBody>
      </p:sp>
      <p:sp>
        <p:nvSpPr>
          <p:cNvPr id="50" name="Rectangle 454"/>
          <p:cNvSpPr>
            <a:spLocks noChangeArrowheads="1"/>
          </p:cNvSpPr>
          <p:nvPr/>
        </p:nvSpPr>
        <p:spPr bwMode="auto">
          <a:xfrm>
            <a:off x="5483409" y="2085265"/>
            <a:ext cx="1989327"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algn="l"/>
            <a:r>
              <a:rPr lang="en-US" sz="1300" b="1" dirty="0" smtClean="0">
                <a:solidFill>
                  <a:srgbClr val="000000"/>
                </a:solidFill>
                <a:latin typeface="Arial"/>
                <a:cs typeface="Arial" pitchFamily="34" charset="0"/>
              </a:rPr>
              <a:t>EVE+EXE: 30.98 months</a:t>
            </a:r>
            <a:endParaRPr lang="en-US" b="1" dirty="0" smtClean="0">
              <a:solidFill>
                <a:srgbClr val="000000"/>
              </a:solidFill>
              <a:latin typeface="Arial"/>
              <a:cs typeface="Arial" pitchFamily="34" charset="0"/>
            </a:endParaRPr>
          </a:p>
        </p:txBody>
      </p:sp>
      <p:sp>
        <p:nvSpPr>
          <p:cNvPr id="51" name="Rectangle 455"/>
          <p:cNvSpPr>
            <a:spLocks noChangeArrowheads="1"/>
          </p:cNvSpPr>
          <p:nvPr/>
        </p:nvSpPr>
        <p:spPr bwMode="auto">
          <a:xfrm>
            <a:off x="5483409" y="2275765"/>
            <a:ext cx="1962076"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algn="l"/>
            <a:r>
              <a:rPr lang="en-US" sz="1300" b="1" dirty="0" smtClean="0">
                <a:solidFill>
                  <a:srgbClr val="000000"/>
                </a:solidFill>
                <a:latin typeface="Arial"/>
                <a:cs typeface="Arial" pitchFamily="34" charset="0"/>
              </a:rPr>
              <a:t>PBO+EXE: 26.55 months</a:t>
            </a:r>
            <a:endParaRPr lang="en-US" b="1" dirty="0" smtClean="0">
              <a:solidFill>
                <a:srgbClr val="000000"/>
              </a:solidFill>
              <a:latin typeface="Arial"/>
              <a:cs typeface="Arial" pitchFamily="34" charset="0"/>
            </a:endParaRPr>
          </a:p>
        </p:txBody>
      </p:sp>
      <p:sp>
        <p:nvSpPr>
          <p:cNvPr id="52" name="Line 223"/>
          <p:cNvSpPr>
            <a:spLocks noChangeShapeType="1"/>
          </p:cNvSpPr>
          <p:nvPr/>
        </p:nvSpPr>
        <p:spPr bwMode="auto">
          <a:xfrm flipV="1">
            <a:off x="1766414" y="3685881"/>
            <a:ext cx="0" cy="58738"/>
          </a:xfrm>
          <a:prstGeom prst="line">
            <a:avLst/>
          </a:prstGeom>
          <a:noFill/>
          <a:ln w="19050">
            <a:solidFill>
              <a:srgbClr val="FF66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l"/>
            <a:endParaRPr lang="en-US" sz="1400" b="1" dirty="0">
              <a:solidFill>
                <a:srgbClr val="FFFFFF"/>
              </a:solidFill>
              <a:latin typeface="Arial"/>
            </a:endParaRPr>
          </a:p>
        </p:txBody>
      </p:sp>
      <p:sp>
        <p:nvSpPr>
          <p:cNvPr id="53" name="Rectangle 515"/>
          <p:cNvSpPr>
            <a:spLocks noChangeArrowheads="1"/>
          </p:cNvSpPr>
          <p:nvPr/>
        </p:nvSpPr>
        <p:spPr bwMode="auto">
          <a:xfrm>
            <a:off x="1994493" y="3621093"/>
            <a:ext cx="140262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algn="l"/>
            <a:r>
              <a:rPr lang="en-US" sz="1400" b="1" dirty="0" smtClean="0">
                <a:solidFill>
                  <a:srgbClr val="000000"/>
                </a:solidFill>
                <a:latin typeface="Arial"/>
                <a:cs typeface="Arial" pitchFamily="34" charset="0"/>
              </a:rPr>
              <a:t>Censoring times</a:t>
            </a:r>
          </a:p>
        </p:txBody>
      </p:sp>
      <p:sp>
        <p:nvSpPr>
          <p:cNvPr id="54" name="Line 223"/>
          <p:cNvSpPr>
            <a:spLocks noChangeShapeType="1"/>
          </p:cNvSpPr>
          <p:nvPr/>
        </p:nvSpPr>
        <p:spPr bwMode="auto">
          <a:xfrm flipV="1">
            <a:off x="1893163" y="3685881"/>
            <a:ext cx="0" cy="58738"/>
          </a:xfrm>
          <a:prstGeom prst="line">
            <a:avLst/>
          </a:prstGeom>
          <a:noFill/>
          <a:ln w="19050">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lgn="l"/>
            <a:endParaRPr lang="en-US" sz="1400" b="1" dirty="0">
              <a:solidFill>
                <a:srgbClr val="FFFFFF"/>
              </a:solidFill>
              <a:latin typeface="Arial"/>
            </a:endParaRPr>
          </a:p>
        </p:txBody>
      </p:sp>
      <p:sp>
        <p:nvSpPr>
          <p:cNvPr id="55" name="Rectangle 340"/>
          <p:cNvSpPr>
            <a:spLocks noChangeArrowheads="1"/>
          </p:cNvSpPr>
          <p:nvPr/>
        </p:nvSpPr>
        <p:spPr bwMode="auto">
          <a:xfrm>
            <a:off x="7728656" y="5185652"/>
            <a:ext cx="14106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000" b="1" dirty="0" smtClean="0">
                <a:solidFill>
                  <a:srgbClr val="000000"/>
                </a:solidFill>
                <a:latin typeface="Arial"/>
                <a:cs typeface="Arial" pitchFamily="34" charset="0"/>
              </a:rPr>
              <a:t>11</a:t>
            </a:r>
          </a:p>
          <a:p>
            <a:r>
              <a:rPr lang="en-US" sz="1000" b="1" dirty="0">
                <a:solidFill>
                  <a:srgbClr val="000000"/>
                </a:solidFill>
                <a:latin typeface="Arial"/>
                <a:cs typeface="Arial" pitchFamily="34" charset="0"/>
              </a:rPr>
              <a:t>5</a:t>
            </a:r>
            <a:endParaRPr lang="en-US" sz="1000" b="1" dirty="0" smtClean="0">
              <a:solidFill>
                <a:srgbClr val="000000"/>
              </a:solidFill>
              <a:latin typeface="Arial"/>
              <a:cs typeface="Arial" pitchFamily="34" charset="0"/>
            </a:endParaRPr>
          </a:p>
        </p:txBody>
      </p:sp>
      <p:sp>
        <p:nvSpPr>
          <p:cNvPr id="57" name="Rectangle 342"/>
          <p:cNvSpPr>
            <a:spLocks noChangeArrowheads="1"/>
          </p:cNvSpPr>
          <p:nvPr/>
        </p:nvSpPr>
        <p:spPr bwMode="auto">
          <a:xfrm>
            <a:off x="7452153" y="5185652"/>
            <a:ext cx="14106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000" b="1" dirty="0" smtClean="0">
                <a:solidFill>
                  <a:srgbClr val="000000"/>
                </a:solidFill>
                <a:latin typeface="Arial"/>
                <a:cs typeface="Arial" pitchFamily="34" charset="0"/>
              </a:rPr>
              <a:t>23</a:t>
            </a:r>
          </a:p>
          <a:p>
            <a:r>
              <a:rPr lang="en-US" sz="1000" b="1" dirty="0">
                <a:solidFill>
                  <a:srgbClr val="000000"/>
                </a:solidFill>
                <a:latin typeface="Arial"/>
                <a:cs typeface="Arial" pitchFamily="34" charset="0"/>
              </a:rPr>
              <a:t>8</a:t>
            </a:r>
            <a:endParaRPr lang="en-US" sz="1000" b="1" dirty="0" smtClean="0">
              <a:solidFill>
                <a:srgbClr val="000000"/>
              </a:solidFill>
              <a:latin typeface="Arial"/>
              <a:cs typeface="Arial" pitchFamily="34" charset="0"/>
            </a:endParaRPr>
          </a:p>
        </p:txBody>
      </p:sp>
      <p:sp>
        <p:nvSpPr>
          <p:cNvPr id="59" name="Rectangle 344"/>
          <p:cNvSpPr>
            <a:spLocks noChangeArrowheads="1"/>
          </p:cNvSpPr>
          <p:nvPr/>
        </p:nvSpPr>
        <p:spPr bwMode="auto">
          <a:xfrm>
            <a:off x="7167613" y="5185652"/>
            <a:ext cx="14106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000" b="1" dirty="0" smtClean="0">
                <a:solidFill>
                  <a:srgbClr val="000000"/>
                </a:solidFill>
                <a:latin typeface="Arial"/>
                <a:cs typeface="Arial" pitchFamily="34" charset="0"/>
              </a:rPr>
              <a:t>39</a:t>
            </a:r>
          </a:p>
          <a:p>
            <a:r>
              <a:rPr lang="en-US" sz="1000" b="1" dirty="0" smtClean="0">
                <a:solidFill>
                  <a:srgbClr val="000000"/>
                </a:solidFill>
                <a:latin typeface="Arial"/>
                <a:cs typeface="Arial" pitchFamily="34" charset="0"/>
              </a:rPr>
              <a:t>18</a:t>
            </a:r>
          </a:p>
        </p:txBody>
      </p:sp>
      <p:sp>
        <p:nvSpPr>
          <p:cNvPr id="61" name="Rectangle 346"/>
          <p:cNvSpPr>
            <a:spLocks noChangeArrowheads="1"/>
          </p:cNvSpPr>
          <p:nvPr/>
        </p:nvSpPr>
        <p:spPr bwMode="auto">
          <a:xfrm>
            <a:off x="6859898" y="5185652"/>
            <a:ext cx="14106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000" b="1" dirty="0" smtClean="0">
                <a:solidFill>
                  <a:srgbClr val="000000"/>
                </a:solidFill>
                <a:latin typeface="Arial"/>
                <a:cs typeface="Arial" pitchFamily="34" charset="0"/>
              </a:rPr>
              <a:t>58</a:t>
            </a:r>
          </a:p>
          <a:p>
            <a:r>
              <a:rPr lang="en-US" sz="1000" b="1" dirty="0" smtClean="0">
                <a:solidFill>
                  <a:srgbClr val="000000"/>
                </a:solidFill>
                <a:latin typeface="Arial"/>
                <a:cs typeface="Arial" pitchFamily="34" charset="0"/>
              </a:rPr>
              <a:t>28</a:t>
            </a:r>
          </a:p>
        </p:txBody>
      </p:sp>
      <p:sp>
        <p:nvSpPr>
          <p:cNvPr id="63" name="Rectangle 348"/>
          <p:cNvSpPr>
            <a:spLocks noChangeArrowheads="1"/>
          </p:cNvSpPr>
          <p:nvPr/>
        </p:nvSpPr>
        <p:spPr bwMode="auto">
          <a:xfrm>
            <a:off x="6594017" y="5185652"/>
            <a:ext cx="14106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000" b="1" dirty="0" smtClean="0">
                <a:solidFill>
                  <a:srgbClr val="000000"/>
                </a:solidFill>
                <a:latin typeface="Arial"/>
                <a:cs typeface="Arial" pitchFamily="34" charset="0"/>
              </a:rPr>
              <a:t>91</a:t>
            </a:r>
          </a:p>
          <a:p>
            <a:r>
              <a:rPr lang="en-US" sz="1000" b="1" dirty="0" smtClean="0">
                <a:solidFill>
                  <a:srgbClr val="000000"/>
                </a:solidFill>
                <a:latin typeface="Arial"/>
                <a:cs typeface="Arial" pitchFamily="34" charset="0"/>
              </a:rPr>
              <a:t>41</a:t>
            </a:r>
          </a:p>
        </p:txBody>
      </p:sp>
      <p:sp>
        <p:nvSpPr>
          <p:cNvPr id="65" name="Rectangle 350"/>
          <p:cNvSpPr>
            <a:spLocks noChangeArrowheads="1"/>
          </p:cNvSpPr>
          <p:nvPr/>
        </p:nvSpPr>
        <p:spPr bwMode="auto">
          <a:xfrm>
            <a:off x="6308941" y="5185652"/>
            <a:ext cx="21159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000" b="1" dirty="0" smtClean="0">
                <a:solidFill>
                  <a:srgbClr val="000000"/>
                </a:solidFill>
                <a:latin typeface="Arial"/>
                <a:cs typeface="Arial" pitchFamily="34" charset="0"/>
              </a:rPr>
              <a:t>118</a:t>
            </a:r>
          </a:p>
          <a:p>
            <a:r>
              <a:rPr lang="en-US" sz="1000" b="1" dirty="0" smtClean="0">
                <a:solidFill>
                  <a:srgbClr val="000000"/>
                </a:solidFill>
                <a:latin typeface="Arial"/>
                <a:cs typeface="Arial" pitchFamily="34" charset="0"/>
              </a:rPr>
              <a:t>56</a:t>
            </a:r>
          </a:p>
        </p:txBody>
      </p:sp>
      <p:sp>
        <p:nvSpPr>
          <p:cNvPr id="67" name="Rectangle 352"/>
          <p:cNvSpPr>
            <a:spLocks noChangeArrowheads="1"/>
          </p:cNvSpPr>
          <p:nvPr/>
        </p:nvSpPr>
        <p:spPr bwMode="auto">
          <a:xfrm>
            <a:off x="6030653" y="5185652"/>
            <a:ext cx="21159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000" b="1" dirty="0" smtClean="0">
                <a:solidFill>
                  <a:srgbClr val="000000"/>
                </a:solidFill>
                <a:latin typeface="Arial"/>
                <a:cs typeface="Arial" pitchFamily="34" charset="0"/>
              </a:rPr>
              <a:t>154</a:t>
            </a:r>
          </a:p>
          <a:p>
            <a:r>
              <a:rPr lang="en-US" sz="1000" b="1" dirty="0" smtClean="0">
                <a:solidFill>
                  <a:srgbClr val="000000"/>
                </a:solidFill>
                <a:latin typeface="Arial"/>
                <a:cs typeface="Arial" pitchFamily="34" charset="0"/>
              </a:rPr>
              <a:t>77</a:t>
            </a:r>
          </a:p>
        </p:txBody>
      </p:sp>
      <p:sp>
        <p:nvSpPr>
          <p:cNvPr id="69" name="Rectangle 354"/>
          <p:cNvSpPr>
            <a:spLocks noChangeArrowheads="1"/>
          </p:cNvSpPr>
          <p:nvPr/>
        </p:nvSpPr>
        <p:spPr bwMode="auto">
          <a:xfrm>
            <a:off x="5754150" y="5185652"/>
            <a:ext cx="21159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000" b="1" dirty="0" smtClean="0">
                <a:solidFill>
                  <a:srgbClr val="000000"/>
                </a:solidFill>
                <a:latin typeface="Arial"/>
                <a:cs typeface="Arial" pitchFamily="34" charset="0"/>
              </a:rPr>
              <a:t>196</a:t>
            </a:r>
          </a:p>
          <a:p>
            <a:r>
              <a:rPr lang="en-US" sz="1000" b="1" dirty="0" smtClean="0">
                <a:solidFill>
                  <a:srgbClr val="000000"/>
                </a:solidFill>
                <a:latin typeface="Arial"/>
                <a:cs typeface="Arial" pitchFamily="34" charset="0"/>
              </a:rPr>
              <a:t>98</a:t>
            </a:r>
          </a:p>
        </p:txBody>
      </p:sp>
      <p:sp>
        <p:nvSpPr>
          <p:cNvPr id="71" name="Rectangle 356"/>
          <p:cNvSpPr>
            <a:spLocks noChangeArrowheads="1"/>
          </p:cNvSpPr>
          <p:nvPr/>
        </p:nvSpPr>
        <p:spPr bwMode="auto">
          <a:xfrm>
            <a:off x="5466632" y="5185652"/>
            <a:ext cx="21159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000" b="1" dirty="0" smtClean="0">
                <a:solidFill>
                  <a:srgbClr val="000000"/>
                </a:solidFill>
                <a:latin typeface="Arial"/>
                <a:cs typeface="Arial" pitchFamily="34" charset="0"/>
              </a:rPr>
              <a:t>216</a:t>
            </a:r>
          </a:p>
          <a:p>
            <a:r>
              <a:rPr lang="en-US" sz="1000" b="1" dirty="0" smtClean="0">
                <a:solidFill>
                  <a:srgbClr val="000000"/>
                </a:solidFill>
                <a:latin typeface="Arial"/>
                <a:cs typeface="Arial" pitchFamily="34" charset="0"/>
              </a:rPr>
              <a:t>102</a:t>
            </a:r>
          </a:p>
        </p:txBody>
      </p:sp>
      <p:sp>
        <p:nvSpPr>
          <p:cNvPr id="73" name="Rectangle 340"/>
          <p:cNvSpPr>
            <a:spLocks noChangeArrowheads="1"/>
          </p:cNvSpPr>
          <p:nvPr/>
        </p:nvSpPr>
        <p:spPr bwMode="auto">
          <a:xfrm>
            <a:off x="8310677" y="5185652"/>
            <a:ext cx="7053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000" b="1" dirty="0" smtClean="0">
                <a:solidFill>
                  <a:srgbClr val="000000"/>
                </a:solidFill>
                <a:latin typeface="Arial"/>
                <a:cs typeface="Arial" pitchFamily="34" charset="0"/>
              </a:rPr>
              <a:t>0</a:t>
            </a:r>
          </a:p>
          <a:p>
            <a:r>
              <a:rPr lang="en-US" sz="1000" b="1" dirty="0">
                <a:solidFill>
                  <a:srgbClr val="000000"/>
                </a:solidFill>
                <a:latin typeface="Arial"/>
                <a:cs typeface="Arial" pitchFamily="34" charset="0"/>
              </a:rPr>
              <a:t>0</a:t>
            </a:r>
            <a:endParaRPr lang="en-US" sz="1000" b="1" dirty="0" smtClean="0">
              <a:solidFill>
                <a:srgbClr val="000000"/>
              </a:solidFill>
              <a:latin typeface="Arial"/>
              <a:cs typeface="Arial" pitchFamily="34" charset="0"/>
            </a:endParaRPr>
          </a:p>
        </p:txBody>
      </p:sp>
      <p:sp>
        <p:nvSpPr>
          <p:cNvPr id="75" name="Rectangle 342"/>
          <p:cNvSpPr>
            <a:spLocks noChangeArrowheads="1"/>
          </p:cNvSpPr>
          <p:nvPr/>
        </p:nvSpPr>
        <p:spPr bwMode="auto">
          <a:xfrm>
            <a:off x="8034174" y="5185652"/>
            <a:ext cx="7053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000" b="1" dirty="0" smtClean="0">
                <a:solidFill>
                  <a:srgbClr val="000000"/>
                </a:solidFill>
                <a:latin typeface="Arial"/>
                <a:cs typeface="Arial" pitchFamily="34" charset="0"/>
              </a:rPr>
              <a:t>1</a:t>
            </a:r>
          </a:p>
          <a:p>
            <a:r>
              <a:rPr lang="en-US" sz="1000" b="1" dirty="0">
                <a:solidFill>
                  <a:srgbClr val="000000"/>
                </a:solidFill>
                <a:latin typeface="Arial"/>
                <a:cs typeface="Arial" pitchFamily="34" charset="0"/>
              </a:rPr>
              <a:t>1</a:t>
            </a:r>
            <a:endParaRPr lang="en-US" sz="1000" b="1" dirty="0" smtClean="0">
              <a:solidFill>
                <a:srgbClr val="000000"/>
              </a:solidFill>
              <a:latin typeface="Arial"/>
              <a:cs typeface="Arial" pitchFamily="34" charset="0"/>
            </a:endParaRPr>
          </a:p>
        </p:txBody>
      </p:sp>
      <p:sp>
        <p:nvSpPr>
          <p:cNvPr id="43" name="TextBox 42"/>
          <p:cNvSpPr txBox="1"/>
          <p:nvPr/>
        </p:nvSpPr>
        <p:spPr>
          <a:xfrm>
            <a:off x="412750" y="5649658"/>
            <a:ext cx="8016875" cy="530915"/>
          </a:xfrm>
          <a:prstGeom prst="rect">
            <a:avLst/>
          </a:prstGeom>
          <a:solidFill>
            <a:schemeClr val="accent1">
              <a:lumMod val="75000"/>
            </a:schemeClr>
          </a:solidFill>
          <a:scene3d>
            <a:camera prst="orthographicFront"/>
            <a:lightRig rig="threePt" dir="t"/>
          </a:scene3d>
          <a:sp3d>
            <a:bevelT/>
          </a:sp3d>
        </p:spPr>
        <p:txBody>
          <a:bodyPr wrap="square" rtlCol="0">
            <a:spAutoFit/>
          </a:bodyPr>
          <a:lstStyle/>
          <a:p>
            <a:pPr marL="182880" indent="-182880" algn="l" eaLnBrk="0" hangingPunct="0">
              <a:spcBef>
                <a:spcPts val="300"/>
              </a:spcBef>
              <a:buFont typeface="Arial" pitchFamily="34" charset="0"/>
              <a:buChar char="•"/>
            </a:pPr>
            <a:r>
              <a:rPr lang="en-US" sz="1400" dirty="0" smtClean="0">
                <a:solidFill>
                  <a:srgbClr val="FFFFFF"/>
                </a:solidFill>
                <a:latin typeface="Arial"/>
              </a:rPr>
              <a:t>At 39 months’ median follow-up, 410 deaths had occurred (data cutoff date: 03 October 2013)</a:t>
            </a:r>
          </a:p>
          <a:p>
            <a:pPr marL="640080" lvl="1" indent="-182880" algn="l" eaLnBrk="0" hangingPunct="0">
              <a:spcBef>
                <a:spcPts val="300"/>
              </a:spcBef>
              <a:buFont typeface="Arial" pitchFamily="34" charset="0"/>
              <a:buChar char="–"/>
            </a:pPr>
            <a:r>
              <a:rPr lang="en-US" sz="1200" dirty="0" smtClean="0">
                <a:solidFill>
                  <a:srgbClr val="FFFFFF"/>
                </a:solidFill>
                <a:latin typeface="Arial"/>
              </a:rPr>
              <a:t>267 deaths (55%) in the EVE+EXE arm vs 143 deaths (60%) in the PBO</a:t>
            </a:r>
            <a:r>
              <a:rPr lang="en-US" sz="1200" dirty="0">
                <a:solidFill>
                  <a:srgbClr val="FFFFFF"/>
                </a:solidFill>
                <a:latin typeface="Arial"/>
              </a:rPr>
              <a:t>+</a:t>
            </a:r>
            <a:r>
              <a:rPr lang="en-US" sz="1200" dirty="0" smtClean="0">
                <a:solidFill>
                  <a:srgbClr val="FFFFFF"/>
                </a:solidFill>
                <a:latin typeface="Arial"/>
              </a:rPr>
              <a:t>EXE arm</a:t>
            </a:r>
          </a:p>
        </p:txBody>
      </p:sp>
      <p:sp>
        <p:nvSpPr>
          <p:cNvPr id="45" name="Rectangle 44"/>
          <p:cNvSpPr/>
          <p:nvPr/>
        </p:nvSpPr>
        <p:spPr>
          <a:xfrm>
            <a:off x="361750" y="6543329"/>
            <a:ext cx="8753377" cy="261582"/>
          </a:xfrm>
          <a:prstGeom prst="rect">
            <a:avLst/>
          </a:prstGeom>
        </p:spPr>
        <p:txBody>
          <a:bodyPr wrap="square" lIns="91410" tIns="45706" rIns="91410" bIns="45706">
            <a:spAutoFit/>
          </a:bodyPr>
          <a:lstStyle/>
          <a:p>
            <a:pPr algn="l" defTabSz="914116" fontAlgn="auto">
              <a:spcBef>
                <a:spcPts val="0"/>
              </a:spcBef>
              <a:spcAft>
                <a:spcPts val="0"/>
              </a:spcAft>
            </a:pPr>
            <a:r>
              <a:rPr lang="en-GB" sz="1100" b="1" dirty="0" err="1" smtClean="0">
                <a:solidFill>
                  <a:prstClr val="black"/>
                </a:solidFill>
                <a:latin typeface="Arial" pitchFamily="34" charset="0"/>
                <a:cs typeface="Arial" pitchFamily="34" charset="0"/>
              </a:rPr>
              <a:t>Piccart</a:t>
            </a:r>
            <a:r>
              <a:rPr lang="en-GB" sz="1100" b="1" dirty="0" smtClean="0">
                <a:solidFill>
                  <a:prstClr val="black"/>
                </a:solidFill>
                <a:latin typeface="Arial" pitchFamily="34" charset="0"/>
                <a:cs typeface="Arial" pitchFamily="34" charset="0"/>
              </a:rPr>
              <a:t> </a:t>
            </a:r>
            <a:r>
              <a:rPr lang="en-GB" sz="1100" b="1" dirty="0">
                <a:solidFill>
                  <a:prstClr val="black"/>
                </a:solidFill>
                <a:latin typeface="Arial" pitchFamily="34" charset="0"/>
                <a:cs typeface="Arial" pitchFamily="34" charset="0"/>
              </a:rPr>
              <a:t>M, et </a:t>
            </a:r>
            <a:r>
              <a:rPr lang="en-GB" sz="1100" b="1" dirty="0" smtClean="0">
                <a:solidFill>
                  <a:prstClr val="black"/>
                </a:solidFill>
                <a:latin typeface="Arial" pitchFamily="34" charset="0"/>
                <a:cs typeface="Arial" pitchFamily="34" charset="0"/>
              </a:rPr>
              <a:t>al. Presented at: 2014 European Breast Cancer Congress; 19-21 March 2014: Glasgow, Scotland. </a:t>
            </a:r>
            <a:r>
              <a:rPr lang="en-GB" sz="1100" b="1" dirty="0">
                <a:solidFill>
                  <a:prstClr val="black"/>
                </a:solidFill>
                <a:latin typeface="Arial" pitchFamily="34" charset="0"/>
                <a:cs typeface="Arial" pitchFamily="34" charset="0"/>
              </a:rPr>
              <a:t>Abstract </a:t>
            </a:r>
            <a:r>
              <a:rPr lang="en-GB" sz="1100" b="1" dirty="0" smtClean="0">
                <a:solidFill>
                  <a:prstClr val="black"/>
                </a:solidFill>
                <a:latin typeface="Arial" pitchFamily="34" charset="0"/>
                <a:cs typeface="Arial" pitchFamily="34" charset="0"/>
              </a:rPr>
              <a:t>LBA1</a:t>
            </a:r>
            <a:r>
              <a:rPr lang="en-GB" sz="1100" b="1" dirty="0">
                <a:solidFill>
                  <a:prstClr val="black"/>
                </a:solidFill>
                <a:latin typeface="Arial" pitchFamily="34" charset="0"/>
                <a:cs typeface="Arial" pitchFamily="34" charset="0"/>
              </a:rPr>
              <a:t>. </a:t>
            </a:r>
          </a:p>
        </p:txBody>
      </p:sp>
      <p:cxnSp>
        <p:nvCxnSpPr>
          <p:cNvPr id="58" name="Straight Connector 5"/>
          <p:cNvCxnSpPr>
            <a:cxnSpLocks noChangeShapeType="1"/>
          </p:cNvCxnSpPr>
          <p:nvPr/>
        </p:nvCxnSpPr>
        <p:spPr bwMode="auto">
          <a:xfrm flipV="1">
            <a:off x="-15875" y="846138"/>
            <a:ext cx="9144000" cy="0"/>
          </a:xfrm>
          <a:prstGeom prst="line">
            <a:avLst/>
          </a:prstGeom>
          <a:noFill/>
          <a:ln w="28575" algn="ctr">
            <a:solidFill>
              <a:srgbClr val="336699"/>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216353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15" y="-228600"/>
            <a:ext cx="8964488" cy="1778731"/>
          </a:xfrm>
        </p:spPr>
        <p:txBody>
          <a:bodyPr>
            <a:noAutofit/>
          </a:bodyPr>
          <a:lstStyle/>
          <a:p>
            <a:r>
              <a:rPr lang="en-US" sz="3600" b="1" dirty="0" smtClean="0">
                <a:solidFill>
                  <a:srgbClr val="336699"/>
                </a:solidFill>
                <a:latin typeface="Arial" pitchFamily="34" charset="0"/>
                <a:cs typeface="Arial" pitchFamily="34" charset="0"/>
              </a:rPr>
              <a:t>Potential Explanations for the Lack of a Survival Benefit in BOLERO-2</a:t>
            </a:r>
            <a:endParaRPr lang="en-GB" sz="3600" b="1" dirty="0">
              <a:solidFill>
                <a:srgbClr val="336699"/>
              </a:solidFill>
              <a:latin typeface="Arial" pitchFamily="34" charset="0"/>
              <a:cs typeface="Arial" pitchFamily="34" charset="0"/>
            </a:endParaRPr>
          </a:p>
        </p:txBody>
      </p:sp>
      <p:sp>
        <p:nvSpPr>
          <p:cNvPr id="3" name="TextBox 2"/>
          <p:cNvSpPr txBox="1"/>
          <p:nvPr/>
        </p:nvSpPr>
        <p:spPr>
          <a:xfrm>
            <a:off x="304271" y="1979412"/>
            <a:ext cx="8802346" cy="4832092"/>
          </a:xfrm>
          <a:prstGeom prst="rect">
            <a:avLst/>
          </a:prstGeom>
          <a:noFill/>
        </p:spPr>
        <p:txBody>
          <a:bodyPr wrap="none" rtlCol="0">
            <a:spAutoFit/>
          </a:bodyPr>
          <a:lstStyle/>
          <a:p>
            <a:pPr marL="457200" indent="-457200" algn="l">
              <a:buFont typeface="+mj-lt"/>
              <a:buAutoNum type="arabicPeriod"/>
            </a:pPr>
            <a:r>
              <a:rPr lang="fr-BE" sz="2800" b="1" dirty="0" smtClean="0"/>
              <a:t>The trial </a:t>
            </a:r>
            <a:r>
              <a:rPr lang="fr-BE" sz="2800" b="1" dirty="0" err="1" smtClean="0"/>
              <a:t>was</a:t>
            </a:r>
            <a:r>
              <a:rPr lang="fr-BE" sz="2800" b="1" dirty="0" smtClean="0"/>
              <a:t> not </a:t>
            </a:r>
            <a:r>
              <a:rPr lang="fr-BE" sz="2800" b="1" dirty="0" err="1" smtClean="0"/>
              <a:t>powered</a:t>
            </a:r>
            <a:r>
              <a:rPr lang="fr-BE" sz="2800" b="1" dirty="0" smtClean="0"/>
              <a:t> to </a:t>
            </a:r>
            <a:r>
              <a:rPr lang="fr-BE" sz="2800" b="1" dirty="0" err="1" smtClean="0"/>
              <a:t>detect</a:t>
            </a:r>
            <a:r>
              <a:rPr lang="fr-BE" sz="2800" b="1" dirty="0" smtClean="0"/>
              <a:t> a </a:t>
            </a:r>
            <a:r>
              <a:rPr lang="fr-BE" sz="2800" b="1" dirty="0" err="1" smtClean="0"/>
              <a:t>realistic</a:t>
            </a:r>
            <a:endParaRPr lang="fr-BE" sz="2800" b="1" dirty="0" smtClean="0"/>
          </a:p>
          <a:p>
            <a:pPr algn="l"/>
            <a:r>
              <a:rPr lang="fr-BE" sz="2800" b="1" dirty="0" smtClean="0"/>
              <a:t>      OS gain of 4 to 6 </a:t>
            </a:r>
            <a:r>
              <a:rPr lang="fr-BE" sz="2800" b="1" dirty="0" err="1" smtClean="0"/>
              <a:t>months</a:t>
            </a:r>
            <a:endParaRPr lang="fr-BE" sz="2800" b="1" dirty="0" smtClean="0"/>
          </a:p>
          <a:p>
            <a:pPr algn="l"/>
            <a:endParaRPr lang="fr-BE" sz="2800" b="1" dirty="0" smtClean="0"/>
          </a:p>
          <a:p>
            <a:pPr marL="457200" indent="-457200" algn="l">
              <a:buAutoNum type="arabicPeriod" startAt="2"/>
            </a:pPr>
            <a:r>
              <a:rPr lang="fr-BE" sz="2800" b="1" dirty="0" smtClean="0"/>
              <a:t>A </a:t>
            </a:r>
            <a:r>
              <a:rPr lang="fr-BE" sz="2800" b="1" dirty="0" err="1" smtClean="0"/>
              <a:t>small</a:t>
            </a:r>
            <a:r>
              <a:rPr lang="fr-BE" sz="2800" b="1" dirty="0" smtClean="0"/>
              <a:t> </a:t>
            </a:r>
            <a:r>
              <a:rPr lang="fr-BE" sz="2800" b="1" dirty="0" err="1" smtClean="0"/>
              <a:t>inbalance</a:t>
            </a:r>
            <a:r>
              <a:rPr lang="fr-BE" sz="2800" b="1" dirty="0" smtClean="0"/>
              <a:t> in post-</a:t>
            </a:r>
            <a:r>
              <a:rPr lang="fr-BE" sz="2800" b="1" dirty="0" err="1" smtClean="0"/>
              <a:t>study</a:t>
            </a:r>
            <a:r>
              <a:rPr lang="fr-BE" sz="2800" b="1" dirty="0" smtClean="0"/>
              <a:t> salvage</a:t>
            </a:r>
          </a:p>
          <a:p>
            <a:pPr algn="l"/>
            <a:r>
              <a:rPr lang="fr-BE" sz="2800" b="1" dirty="0"/>
              <a:t> </a:t>
            </a:r>
            <a:r>
              <a:rPr lang="fr-BE" sz="2800" b="1" dirty="0" smtClean="0"/>
              <a:t>    </a:t>
            </a:r>
            <a:r>
              <a:rPr lang="fr-BE" sz="2800" b="1" dirty="0" err="1" smtClean="0"/>
              <a:t>chemotherapy</a:t>
            </a:r>
            <a:r>
              <a:rPr lang="fr-BE" sz="2800" b="1" dirty="0" smtClean="0"/>
              <a:t> has been </a:t>
            </a:r>
            <a:r>
              <a:rPr lang="fr-BE" sz="2800" b="1" dirty="0" err="1" smtClean="0"/>
              <a:t>identified</a:t>
            </a:r>
            <a:endParaRPr lang="fr-BE" sz="2800" b="1" dirty="0" smtClean="0"/>
          </a:p>
          <a:p>
            <a:pPr algn="l"/>
            <a:endParaRPr lang="fr-BE" sz="2800" b="1" dirty="0"/>
          </a:p>
          <a:p>
            <a:pPr marL="457200" indent="-457200" algn="l">
              <a:buAutoNum type="arabicPeriod" startAt="3"/>
            </a:pPr>
            <a:r>
              <a:rPr lang="fr-BE" sz="2800" b="1" dirty="0" smtClean="0"/>
              <a:t>Release of a </a:t>
            </a:r>
            <a:r>
              <a:rPr lang="fr-BE" sz="2800" b="1" dirty="0" err="1" smtClean="0"/>
              <a:t>negative</a:t>
            </a:r>
            <a:r>
              <a:rPr lang="fr-BE" sz="2800" b="1" dirty="0" smtClean="0"/>
              <a:t> </a:t>
            </a:r>
            <a:r>
              <a:rPr lang="fr-BE" sz="2800" b="1" dirty="0" err="1" smtClean="0"/>
              <a:t>intracellular</a:t>
            </a:r>
            <a:r>
              <a:rPr lang="fr-BE" sz="2800" b="1" dirty="0" smtClean="0"/>
              <a:t> feedback</a:t>
            </a:r>
          </a:p>
          <a:p>
            <a:pPr algn="l"/>
            <a:r>
              <a:rPr lang="fr-BE" sz="2800" b="1" dirty="0"/>
              <a:t> </a:t>
            </a:r>
            <a:r>
              <a:rPr lang="fr-BE" sz="2800" b="1" dirty="0" smtClean="0"/>
              <a:t>    </a:t>
            </a:r>
            <a:r>
              <a:rPr lang="fr-BE" sz="2800" b="1" dirty="0" err="1" smtClean="0"/>
              <a:t>loop</a:t>
            </a:r>
            <a:r>
              <a:rPr lang="fr-BE" sz="2800" b="1" dirty="0" smtClean="0"/>
              <a:t> </a:t>
            </a:r>
            <a:r>
              <a:rPr lang="fr-BE" sz="2800" b="1" dirty="0" err="1" smtClean="0"/>
              <a:t>between</a:t>
            </a:r>
            <a:r>
              <a:rPr lang="fr-BE" sz="2800" b="1" dirty="0" smtClean="0"/>
              <a:t> mTORC-1 and IGF-1 </a:t>
            </a:r>
            <a:r>
              <a:rPr lang="fr-BE" sz="2800" b="1" dirty="0" err="1" smtClean="0"/>
              <a:t>could</a:t>
            </a:r>
            <a:r>
              <a:rPr lang="fr-BE" sz="2800" b="1" dirty="0" smtClean="0"/>
              <a:t> lead to</a:t>
            </a:r>
          </a:p>
          <a:p>
            <a:pPr algn="l"/>
            <a:r>
              <a:rPr lang="fr-BE" sz="2800" b="1" dirty="0"/>
              <a:t> </a:t>
            </a:r>
            <a:r>
              <a:rPr lang="fr-BE" sz="2800" b="1" dirty="0" smtClean="0"/>
              <a:t>    </a:t>
            </a:r>
            <a:r>
              <a:rPr lang="fr-BE" sz="2800" b="1" dirty="0"/>
              <a:t>"</a:t>
            </a:r>
            <a:r>
              <a:rPr lang="fr-BE" sz="2800" b="1" dirty="0" smtClean="0"/>
              <a:t>paradoxal</a:t>
            </a:r>
            <a:r>
              <a:rPr lang="fr-BE" sz="2800" b="1" dirty="0"/>
              <a:t>"</a:t>
            </a:r>
            <a:r>
              <a:rPr lang="fr-BE" sz="2800" b="1" dirty="0" smtClean="0"/>
              <a:t> AKT activation and a possible </a:t>
            </a:r>
          </a:p>
          <a:p>
            <a:pPr algn="l"/>
            <a:r>
              <a:rPr lang="fr-BE" sz="2800" b="1" dirty="0"/>
              <a:t> </a:t>
            </a:r>
            <a:r>
              <a:rPr lang="fr-BE" sz="2800" b="1" dirty="0" smtClean="0"/>
              <a:t>    </a:t>
            </a:r>
            <a:r>
              <a:rPr lang="fr-BE" sz="2800" b="1" dirty="0" err="1" smtClean="0"/>
              <a:t>impaired</a:t>
            </a:r>
            <a:r>
              <a:rPr lang="fr-BE" sz="2800" b="1" dirty="0" smtClean="0"/>
              <a:t> </a:t>
            </a:r>
            <a:r>
              <a:rPr lang="fr-BE" sz="2800" b="1" dirty="0" err="1" smtClean="0"/>
              <a:t>response</a:t>
            </a:r>
            <a:r>
              <a:rPr lang="fr-BE" sz="2800" b="1" dirty="0" smtClean="0"/>
              <a:t> to salvage </a:t>
            </a:r>
            <a:r>
              <a:rPr lang="fr-BE" sz="2800" b="1" dirty="0" err="1" smtClean="0"/>
              <a:t>therapies</a:t>
            </a:r>
            <a:r>
              <a:rPr lang="fr-BE" sz="2800" b="1" dirty="0" smtClean="0"/>
              <a:t> </a:t>
            </a:r>
          </a:p>
          <a:p>
            <a:pPr algn="l"/>
            <a:endParaRPr lang="en-US" sz="2800" b="1" dirty="0"/>
          </a:p>
        </p:txBody>
      </p:sp>
      <p:cxnSp>
        <p:nvCxnSpPr>
          <p:cNvPr id="4" name="Straight Connector 5"/>
          <p:cNvCxnSpPr>
            <a:cxnSpLocks noChangeShapeType="1"/>
          </p:cNvCxnSpPr>
          <p:nvPr/>
        </p:nvCxnSpPr>
        <p:spPr bwMode="auto">
          <a:xfrm flipV="1">
            <a:off x="-15875" y="1295400"/>
            <a:ext cx="9144000" cy="0"/>
          </a:xfrm>
          <a:prstGeom prst="line">
            <a:avLst/>
          </a:prstGeom>
          <a:noFill/>
          <a:ln w="28575" algn="ctr">
            <a:solidFill>
              <a:srgbClr val="336699"/>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1387547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512" y="2210001"/>
            <a:ext cx="8964488" cy="1778731"/>
          </a:xfrm>
        </p:spPr>
        <p:txBody>
          <a:bodyPr>
            <a:noAutofit/>
          </a:bodyPr>
          <a:lstStyle/>
          <a:p>
            <a:r>
              <a:rPr lang="en-US" sz="6000" b="1" dirty="0" smtClean="0">
                <a:solidFill>
                  <a:srgbClr val="336699"/>
                </a:solidFill>
                <a:latin typeface="Arial" pitchFamily="34" charset="0"/>
                <a:cs typeface="Arial" pitchFamily="34" charset="0"/>
              </a:rPr>
              <a:t>Progress in Endocrine Therapy Strategies for Premenopausal Women</a:t>
            </a:r>
            <a:endParaRPr lang="en-GB" sz="6000" b="1" dirty="0">
              <a:solidFill>
                <a:srgbClr val="336699"/>
              </a:solidFill>
              <a:latin typeface="Arial" pitchFamily="34" charset="0"/>
              <a:cs typeface="Arial" pitchFamily="34" charset="0"/>
            </a:endParaRPr>
          </a:p>
        </p:txBody>
      </p:sp>
    </p:spTree>
    <p:extLst>
      <p:ext uri="{BB962C8B-B14F-4D97-AF65-F5344CB8AC3E}">
        <p14:creationId xmlns:p14="http://schemas.microsoft.com/office/powerpoint/2010/main" val="30975664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25955" name="Title 1"/>
          <p:cNvSpPr>
            <a:spLocks noGrp="1"/>
          </p:cNvSpPr>
          <p:nvPr>
            <p:ph type="title"/>
          </p:nvPr>
        </p:nvSpPr>
        <p:spPr>
          <a:xfrm>
            <a:off x="266700" y="134938"/>
            <a:ext cx="8493125" cy="917575"/>
          </a:xfrm>
        </p:spPr>
        <p:txBody>
          <a:bodyPr/>
          <a:lstStyle/>
          <a:p>
            <a:pPr eaLnBrk="1" hangingPunct="1"/>
            <a:r>
              <a:rPr lang="en-US" altLang="en-US" sz="3600" dirty="0" smtClean="0">
                <a:solidFill>
                  <a:srgbClr val="336699"/>
                </a:solidFill>
              </a:rPr>
              <a:t>TEXT and SOFT Designs</a:t>
            </a:r>
          </a:p>
        </p:txBody>
      </p:sp>
      <p:sp>
        <p:nvSpPr>
          <p:cNvPr id="9" name="Text Box 4"/>
          <p:cNvSpPr txBox="1">
            <a:spLocks noChangeArrowheads="1"/>
          </p:cNvSpPr>
          <p:nvPr/>
        </p:nvSpPr>
        <p:spPr bwMode="auto">
          <a:xfrm>
            <a:off x="2349500" y="1157288"/>
            <a:ext cx="312738" cy="1754187"/>
          </a:xfrm>
          <a:prstGeom prst="rect">
            <a:avLst/>
          </a:prstGeom>
          <a:gradFill flip="none" rotWithShape="1">
            <a:gsLst>
              <a:gs pos="0">
                <a:schemeClr val="tx1">
                  <a:lumMod val="90000"/>
                  <a:lumOff val="10000"/>
                  <a:shade val="30000"/>
                  <a:satMod val="115000"/>
                </a:schemeClr>
              </a:gs>
              <a:gs pos="50000">
                <a:schemeClr val="tx1">
                  <a:lumMod val="90000"/>
                  <a:lumOff val="10000"/>
                  <a:shade val="67500"/>
                  <a:satMod val="115000"/>
                </a:schemeClr>
              </a:gs>
              <a:gs pos="100000">
                <a:schemeClr val="tx1">
                  <a:lumMod val="90000"/>
                  <a:lumOff val="10000"/>
                  <a:shade val="100000"/>
                  <a:satMod val="115000"/>
                </a:schemeClr>
              </a:gs>
            </a:gsLst>
            <a:lin ang="2700000" scaled="1"/>
            <a:tileRect/>
          </a:gradFill>
          <a:ln w="9525">
            <a:noFill/>
            <a:miter lim="800000"/>
            <a:headEnd/>
            <a:tailEnd/>
          </a:ln>
        </p:spPr>
        <p:txBody>
          <a:bodyPr wrap="none">
            <a:spAutoFit/>
          </a:bodyPr>
          <a:lstStyle/>
          <a:p>
            <a:pPr defTabSz="457200" fontAlgn="auto">
              <a:spcBef>
                <a:spcPts val="0"/>
              </a:spcBef>
              <a:spcAft>
                <a:spcPts val="0"/>
              </a:spcAft>
              <a:defRPr/>
            </a:pPr>
            <a:r>
              <a:rPr lang="en-US" altLang="en-US" sz="1200" b="1" dirty="0">
                <a:solidFill>
                  <a:prstClr val="white"/>
                </a:solidFill>
                <a:latin typeface="Arial"/>
              </a:rPr>
              <a:t>R</a:t>
            </a:r>
          </a:p>
          <a:p>
            <a:pPr defTabSz="457200" fontAlgn="auto">
              <a:spcBef>
                <a:spcPts val="0"/>
              </a:spcBef>
              <a:spcAft>
                <a:spcPts val="0"/>
              </a:spcAft>
              <a:defRPr/>
            </a:pPr>
            <a:r>
              <a:rPr lang="en-US" altLang="en-US" sz="1200" b="1" dirty="0">
                <a:solidFill>
                  <a:prstClr val="white"/>
                </a:solidFill>
                <a:latin typeface="Arial"/>
              </a:rPr>
              <a:t>A</a:t>
            </a:r>
            <a:br>
              <a:rPr lang="en-US" altLang="en-US" sz="1200" b="1" dirty="0">
                <a:solidFill>
                  <a:prstClr val="white"/>
                </a:solidFill>
                <a:latin typeface="Arial"/>
              </a:rPr>
            </a:br>
            <a:r>
              <a:rPr lang="en-US" altLang="en-US" sz="1200" b="1" dirty="0">
                <a:solidFill>
                  <a:prstClr val="white"/>
                </a:solidFill>
                <a:latin typeface="Arial"/>
              </a:rPr>
              <a:t>N</a:t>
            </a:r>
            <a:br>
              <a:rPr lang="en-US" altLang="en-US" sz="1200" b="1" dirty="0">
                <a:solidFill>
                  <a:prstClr val="white"/>
                </a:solidFill>
                <a:latin typeface="Arial"/>
              </a:rPr>
            </a:br>
            <a:r>
              <a:rPr lang="en-US" altLang="en-US" sz="1200" b="1" dirty="0">
                <a:solidFill>
                  <a:prstClr val="white"/>
                </a:solidFill>
                <a:latin typeface="Arial"/>
              </a:rPr>
              <a:t>D</a:t>
            </a:r>
            <a:br>
              <a:rPr lang="en-US" altLang="en-US" sz="1200" b="1" dirty="0">
                <a:solidFill>
                  <a:prstClr val="white"/>
                </a:solidFill>
                <a:latin typeface="Arial"/>
              </a:rPr>
            </a:br>
            <a:r>
              <a:rPr lang="en-US" altLang="en-US" sz="1200" b="1" dirty="0">
                <a:solidFill>
                  <a:prstClr val="white"/>
                </a:solidFill>
                <a:latin typeface="Arial"/>
              </a:rPr>
              <a:t>O</a:t>
            </a:r>
            <a:br>
              <a:rPr lang="en-US" altLang="en-US" sz="1200" b="1" dirty="0">
                <a:solidFill>
                  <a:prstClr val="white"/>
                </a:solidFill>
                <a:latin typeface="Arial"/>
              </a:rPr>
            </a:br>
            <a:r>
              <a:rPr lang="en-US" altLang="en-US" sz="1200" b="1" dirty="0">
                <a:solidFill>
                  <a:prstClr val="white"/>
                </a:solidFill>
                <a:latin typeface="Arial"/>
              </a:rPr>
              <a:t>M</a:t>
            </a:r>
            <a:br>
              <a:rPr lang="en-US" altLang="en-US" sz="1200" b="1" dirty="0">
                <a:solidFill>
                  <a:prstClr val="white"/>
                </a:solidFill>
                <a:latin typeface="Arial"/>
              </a:rPr>
            </a:br>
            <a:r>
              <a:rPr lang="en-US" altLang="en-US" sz="1200" b="1" dirty="0">
                <a:solidFill>
                  <a:prstClr val="white"/>
                </a:solidFill>
                <a:latin typeface="Arial"/>
              </a:rPr>
              <a:t>I</a:t>
            </a:r>
            <a:br>
              <a:rPr lang="en-US" altLang="en-US" sz="1200" b="1" dirty="0">
                <a:solidFill>
                  <a:prstClr val="white"/>
                </a:solidFill>
                <a:latin typeface="Arial"/>
              </a:rPr>
            </a:br>
            <a:r>
              <a:rPr lang="en-US" altLang="en-US" sz="1200" b="1" dirty="0">
                <a:solidFill>
                  <a:prstClr val="white"/>
                </a:solidFill>
                <a:latin typeface="Arial"/>
              </a:rPr>
              <a:t>Z</a:t>
            </a:r>
            <a:br>
              <a:rPr lang="en-US" altLang="en-US" sz="1200" b="1" dirty="0">
                <a:solidFill>
                  <a:prstClr val="white"/>
                </a:solidFill>
                <a:latin typeface="Arial"/>
              </a:rPr>
            </a:br>
            <a:r>
              <a:rPr lang="en-US" altLang="en-US" sz="1200" b="1" dirty="0">
                <a:solidFill>
                  <a:prstClr val="white"/>
                </a:solidFill>
                <a:latin typeface="Arial"/>
              </a:rPr>
              <a:t>E</a:t>
            </a:r>
            <a:endParaRPr lang="en-US" altLang="en-US" sz="1100" b="1" dirty="0">
              <a:solidFill>
                <a:prstClr val="white"/>
              </a:solidFill>
              <a:latin typeface="Arial"/>
            </a:endParaRPr>
          </a:p>
        </p:txBody>
      </p:sp>
      <p:sp>
        <p:nvSpPr>
          <p:cNvPr id="125958" name="Text Box 6"/>
          <p:cNvSpPr txBox="1">
            <a:spLocks noChangeArrowheads="1"/>
          </p:cNvSpPr>
          <p:nvPr/>
        </p:nvSpPr>
        <p:spPr bwMode="auto">
          <a:xfrm>
            <a:off x="2991050" y="1751013"/>
            <a:ext cx="288210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57200" eaLnBrk="0" hangingPunct="0">
              <a:buFont typeface="Arial" pitchFamily="34" charset="0"/>
              <a:buChar char="•"/>
              <a:defRPr sz="3200">
                <a:solidFill>
                  <a:schemeClr val="bg1"/>
                </a:solidFill>
                <a:latin typeface="Arial" pitchFamily="34" charset="0"/>
              </a:defRPr>
            </a:lvl1pPr>
            <a:lvl2pPr marL="742950" indent="-285750" defTabSz="457200" eaLnBrk="0" hangingPunct="0">
              <a:buFont typeface="Arial" pitchFamily="34" charset="0"/>
              <a:buChar char="–"/>
              <a:defRPr sz="2800">
                <a:solidFill>
                  <a:schemeClr val="bg1"/>
                </a:solidFill>
                <a:latin typeface="Arial" pitchFamily="34" charset="0"/>
              </a:defRPr>
            </a:lvl2pPr>
            <a:lvl3pPr marL="1143000" indent="-228600" defTabSz="457200" eaLnBrk="0" hangingPunct="0">
              <a:buFont typeface="Arial" pitchFamily="34" charset="0"/>
              <a:buChar char="•"/>
              <a:defRPr sz="2400">
                <a:solidFill>
                  <a:schemeClr val="bg1"/>
                </a:solidFill>
                <a:latin typeface="Arial" pitchFamily="34" charset="0"/>
              </a:defRPr>
            </a:lvl3pPr>
            <a:lvl4pPr marL="1600200" indent="-228600" defTabSz="457200" eaLnBrk="0" hangingPunct="0">
              <a:buFont typeface="Arial" pitchFamily="34" charset="0"/>
              <a:buChar char="–"/>
              <a:defRPr sz="2000">
                <a:solidFill>
                  <a:schemeClr val="bg1"/>
                </a:solidFill>
                <a:latin typeface="Arial" pitchFamily="34" charset="0"/>
              </a:defRPr>
            </a:lvl4pPr>
            <a:lvl5pPr marL="2057400" indent="-228600" defTabSz="457200" eaLnBrk="0" hangingPunct="0">
              <a:buFont typeface="Arial" pitchFamily="34" charset="0"/>
              <a:buChar char="»"/>
              <a:defRPr sz="2000">
                <a:solidFill>
                  <a:schemeClr val="bg1"/>
                </a:solidFill>
                <a:latin typeface="Arial" pitchFamily="34" charset="0"/>
              </a:defRPr>
            </a:lvl5pPr>
            <a:lvl6pPr marL="2514600" indent="-228600" defTabSz="457200" eaLnBrk="0" fontAlgn="base" hangingPunct="0">
              <a:spcBef>
                <a:spcPct val="0"/>
              </a:spcBef>
              <a:spcAft>
                <a:spcPct val="0"/>
              </a:spcAft>
              <a:buFont typeface="Arial" pitchFamily="34" charset="0"/>
              <a:buChar char="»"/>
              <a:defRPr sz="2000">
                <a:solidFill>
                  <a:schemeClr val="bg1"/>
                </a:solidFill>
                <a:latin typeface="Arial" pitchFamily="34" charset="0"/>
              </a:defRPr>
            </a:lvl6pPr>
            <a:lvl7pPr marL="2971800" indent="-228600" defTabSz="457200" eaLnBrk="0" fontAlgn="base" hangingPunct="0">
              <a:spcBef>
                <a:spcPct val="0"/>
              </a:spcBef>
              <a:spcAft>
                <a:spcPct val="0"/>
              </a:spcAft>
              <a:buFont typeface="Arial" pitchFamily="34" charset="0"/>
              <a:buChar char="»"/>
              <a:defRPr sz="2000">
                <a:solidFill>
                  <a:schemeClr val="bg1"/>
                </a:solidFill>
                <a:latin typeface="Arial" pitchFamily="34" charset="0"/>
              </a:defRPr>
            </a:lvl7pPr>
            <a:lvl8pPr marL="3429000" indent="-228600" defTabSz="457200" eaLnBrk="0" fontAlgn="base" hangingPunct="0">
              <a:spcBef>
                <a:spcPct val="0"/>
              </a:spcBef>
              <a:spcAft>
                <a:spcPct val="0"/>
              </a:spcAft>
              <a:buFont typeface="Arial" pitchFamily="34" charset="0"/>
              <a:buChar char="»"/>
              <a:defRPr sz="2000">
                <a:solidFill>
                  <a:schemeClr val="bg1"/>
                </a:solidFill>
                <a:latin typeface="Arial" pitchFamily="34" charset="0"/>
              </a:defRPr>
            </a:lvl8pPr>
            <a:lvl9pPr marL="3886200" indent="-228600" defTabSz="457200" eaLnBrk="0" fontAlgn="base" hangingPunct="0">
              <a:spcBef>
                <a:spcPct val="0"/>
              </a:spcBef>
              <a:spcAft>
                <a:spcPct val="0"/>
              </a:spcAft>
              <a:buFont typeface="Arial" pitchFamily="34" charset="0"/>
              <a:buChar char="»"/>
              <a:defRPr sz="2000">
                <a:solidFill>
                  <a:schemeClr val="bg1"/>
                </a:solidFill>
                <a:latin typeface="Arial" pitchFamily="34" charset="0"/>
              </a:defRPr>
            </a:lvl9pPr>
          </a:lstStyle>
          <a:p>
            <a:pPr algn="l" eaLnBrk="1" hangingPunct="1">
              <a:buFontTx/>
              <a:buNone/>
            </a:pPr>
            <a:r>
              <a:rPr lang="en-US" altLang="en-US" sz="1800" b="1" dirty="0" err="1" smtClean="0">
                <a:solidFill>
                  <a:srgbClr val="FF0000"/>
                </a:solidFill>
              </a:rPr>
              <a:t>Tamoxifen</a:t>
            </a:r>
            <a:r>
              <a:rPr lang="en-US" altLang="en-US" sz="1800" b="1" dirty="0" smtClean="0">
                <a:solidFill>
                  <a:srgbClr val="FF0000"/>
                </a:solidFill>
              </a:rPr>
              <a:t> + OFS x 5y</a:t>
            </a:r>
          </a:p>
          <a:p>
            <a:pPr algn="l" eaLnBrk="1" hangingPunct="1">
              <a:buFontTx/>
              <a:buNone/>
            </a:pPr>
            <a:endParaRPr lang="en-US" altLang="en-US" sz="1200" b="1" dirty="0" smtClean="0">
              <a:solidFill>
                <a:srgbClr val="0F2C52"/>
              </a:solidFill>
            </a:endParaRPr>
          </a:p>
          <a:p>
            <a:pPr algn="l" eaLnBrk="1" hangingPunct="1">
              <a:buFontTx/>
              <a:buNone/>
            </a:pPr>
            <a:r>
              <a:rPr lang="en-US" altLang="en-US" sz="1800" b="1" dirty="0" err="1" smtClean="0">
                <a:solidFill>
                  <a:srgbClr val="0070C0"/>
                </a:solidFill>
              </a:rPr>
              <a:t>Exemestane</a:t>
            </a:r>
            <a:r>
              <a:rPr lang="en-US" altLang="en-US" sz="1800" b="1" dirty="0" smtClean="0">
                <a:solidFill>
                  <a:srgbClr val="0070C0"/>
                </a:solidFill>
              </a:rPr>
              <a:t> + OFS x 5y</a:t>
            </a:r>
          </a:p>
        </p:txBody>
      </p:sp>
      <p:cxnSp>
        <p:nvCxnSpPr>
          <p:cNvPr id="11" name="Straight Arrow Connector 10"/>
          <p:cNvCxnSpPr/>
          <p:nvPr/>
        </p:nvCxnSpPr>
        <p:spPr>
          <a:xfrm>
            <a:off x="2714625" y="1928813"/>
            <a:ext cx="239713"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2714625" y="2608263"/>
            <a:ext cx="239713"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4" name="Text Box 4"/>
          <p:cNvSpPr txBox="1">
            <a:spLocks noChangeArrowheads="1"/>
          </p:cNvSpPr>
          <p:nvPr/>
        </p:nvSpPr>
        <p:spPr bwMode="auto">
          <a:xfrm>
            <a:off x="2349500" y="3752850"/>
            <a:ext cx="312738" cy="1754188"/>
          </a:xfrm>
          <a:prstGeom prst="rect">
            <a:avLst/>
          </a:prstGeom>
          <a:gradFill flip="none" rotWithShape="1">
            <a:gsLst>
              <a:gs pos="0">
                <a:schemeClr val="tx1">
                  <a:lumMod val="90000"/>
                  <a:lumOff val="10000"/>
                  <a:shade val="30000"/>
                  <a:satMod val="115000"/>
                </a:schemeClr>
              </a:gs>
              <a:gs pos="50000">
                <a:schemeClr val="tx1">
                  <a:lumMod val="90000"/>
                  <a:lumOff val="10000"/>
                  <a:shade val="67500"/>
                  <a:satMod val="115000"/>
                </a:schemeClr>
              </a:gs>
              <a:gs pos="100000">
                <a:schemeClr val="tx1">
                  <a:lumMod val="90000"/>
                  <a:lumOff val="10000"/>
                  <a:shade val="100000"/>
                  <a:satMod val="115000"/>
                </a:schemeClr>
              </a:gs>
            </a:gsLst>
            <a:lin ang="2700000" scaled="1"/>
            <a:tileRect/>
          </a:gradFill>
          <a:ln w="9525">
            <a:noFill/>
            <a:miter lim="800000"/>
            <a:headEnd/>
            <a:tailEnd/>
          </a:ln>
        </p:spPr>
        <p:txBody>
          <a:bodyPr wrap="none">
            <a:spAutoFit/>
          </a:bodyPr>
          <a:lstStyle/>
          <a:p>
            <a:pPr defTabSz="457200" fontAlgn="auto">
              <a:spcBef>
                <a:spcPts val="0"/>
              </a:spcBef>
              <a:spcAft>
                <a:spcPts val="0"/>
              </a:spcAft>
              <a:defRPr/>
            </a:pPr>
            <a:r>
              <a:rPr lang="en-US" altLang="en-US" sz="1200" b="1" dirty="0">
                <a:solidFill>
                  <a:prstClr val="white"/>
                </a:solidFill>
                <a:latin typeface="Arial"/>
              </a:rPr>
              <a:t>R</a:t>
            </a:r>
          </a:p>
          <a:p>
            <a:pPr defTabSz="457200" fontAlgn="auto">
              <a:spcBef>
                <a:spcPts val="0"/>
              </a:spcBef>
              <a:spcAft>
                <a:spcPts val="0"/>
              </a:spcAft>
              <a:defRPr/>
            </a:pPr>
            <a:r>
              <a:rPr lang="en-US" altLang="en-US" sz="1200" b="1" dirty="0">
                <a:solidFill>
                  <a:prstClr val="white"/>
                </a:solidFill>
                <a:latin typeface="Arial"/>
              </a:rPr>
              <a:t>A</a:t>
            </a:r>
            <a:br>
              <a:rPr lang="en-US" altLang="en-US" sz="1200" b="1" dirty="0">
                <a:solidFill>
                  <a:prstClr val="white"/>
                </a:solidFill>
                <a:latin typeface="Arial"/>
              </a:rPr>
            </a:br>
            <a:r>
              <a:rPr lang="en-US" altLang="en-US" sz="1200" b="1" dirty="0">
                <a:solidFill>
                  <a:prstClr val="white"/>
                </a:solidFill>
                <a:latin typeface="Arial"/>
              </a:rPr>
              <a:t>N</a:t>
            </a:r>
            <a:br>
              <a:rPr lang="en-US" altLang="en-US" sz="1200" b="1" dirty="0">
                <a:solidFill>
                  <a:prstClr val="white"/>
                </a:solidFill>
                <a:latin typeface="Arial"/>
              </a:rPr>
            </a:br>
            <a:r>
              <a:rPr lang="en-US" altLang="en-US" sz="1200" b="1" dirty="0">
                <a:solidFill>
                  <a:prstClr val="white"/>
                </a:solidFill>
                <a:latin typeface="Arial"/>
              </a:rPr>
              <a:t>D</a:t>
            </a:r>
            <a:br>
              <a:rPr lang="en-US" altLang="en-US" sz="1200" b="1" dirty="0">
                <a:solidFill>
                  <a:prstClr val="white"/>
                </a:solidFill>
                <a:latin typeface="Arial"/>
              </a:rPr>
            </a:br>
            <a:r>
              <a:rPr lang="en-US" altLang="en-US" sz="1200" b="1" dirty="0">
                <a:solidFill>
                  <a:prstClr val="white"/>
                </a:solidFill>
                <a:latin typeface="Arial"/>
              </a:rPr>
              <a:t>O</a:t>
            </a:r>
            <a:br>
              <a:rPr lang="en-US" altLang="en-US" sz="1200" b="1" dirty="0">
                <a:solidFill>
                  <a:prstClr val="white"/>
                </a:solidFill>
                <a:latin typeface="Arial"/>
              </a:rPr>
            </a:br>
            <a:r>
              <a:rPr lang="en-US" altLang="en-US" sz="1200" b="1" dirty="0">
                <a:solidFill>
                  <a:prstClr val="white"/>
                </a:solidFill>
                <a:latin typeface="Arial"/>
              </a:rPr>
              <a:t>M</a:t>
            </a:r>
            <a:br>
              <a:rPr lang="en-US" altLang="en-US" sz="1200" b="1" dirty="0">
                <a:solidFill>
                  <a:prstClr val="white"/>
                </a:solidFill>
                <a:latin typeface="Arial"/>
              </a:rPr>
            </a:br>
            <a:r>
              <a:rPr lang="en-US" altLang="en-US" sz="1200" b="1" dirty="0">
                <a:solidFill>
                  <a:prstClr val="white"/>
                </a:solidFill>
                <a:latin typeface="Arial"/>
              </a:rPr>
              <a:t>I</a:t>
            </a:r>
            <a:br>
              <a:rPr lang="en-US" altLang="en-US" sz="1200" b="1" dirty="0">
                <a:solidFill>
                  <a:prstClr val="white"/>
                </a:solidFill>
                <a:latin typeface="Arial"/>
              </a:rPr>
            </a:br>
            <a:r>
              <a:rPr lang="en-US" altLang="en-US" sz="1200" b="1" dirty="0">
                <a:solidFill>
                  <a:prstClr val="white"/>
                </a:solidFill>
                <a:latin typeface="Arial"/>
              </a:rPr>
              <a:t>Z</a:t>
            </a:r>
            <a:br>
              <a:rPr lang="en-US" altLang="en-US" sz="1200" b="1" dirty="0">
                <a:solidFill>
                  <a:prstClr val="white"/>
                </a:solidFill>
                <a:latin typeface="Arial"/>
              </a:rPr>
            </a:br>
            <a:r>
              <a:rPr lang="en-US" altLang="en-US" sz="1200" b="1" dirty="0">
                <a:solidFill>
                  <a:prstClr val="white"/>
                </a:solidFill>
                <a:latin typeface="Arial"/>
              </a:rPr>
              <a:t>E</a:t>
            </a:r>
            <a:endParaRPr lang="en-US" altLang="en-US" sz="1100" b="1" dirty="0">
              <a:solidFill>
                <a:prstClr val="white"/>
              </a:solidFill>
              <a:latin typeface="Arial"/>
            </a:endParaRPr>
          </a:p>
        </p:txBody>
      </p:sp>
      <p:sp>
        <p:nvSpPr>
          <p:cNvPr id="125962" name="Text Box 6"/>
          <p:cNvSpPr txBox="1">
            <a:spLocks noChangeArrowheads="1"/>
          </p:cNvSpPr>
          <p:nvPr/>
        </p:nvSpPr>
        <p:spPr bwMode="auto">
          <a:xfrm>
            <a:off x="2983213" y="4383786"/>
            <a:ext cx="2786062" cy="13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57200" eaLnBrk="0" hangingPunct="0">
              <a:buFont typeface="Arial" pitchFamily="34" charset="0"/>
              <a:buChar char="•"/>
              <a:defRPr sz="3200">
                <a:solidFill>
                  <a:schemeClr val="bg1"/>
                </a:solidFill>
                <a:latin typeface="Arial" pitchFamily="34" charset="0"/>
              </a:defRPr>
            </a:lvl1pPr>
            <a:lvl2pPr marL="742950" indent="-285750" defTabSz="457200" eaLnBrk="0" hangingPunct="0">
              <a:buFont typeface="Arial" pitchFamily="34" charset="0"/>
              <a:buChar char="–"/>
              <a:defRPr sz="2800">
                <a:solidFill>
                  <a:schemeClr val="bg1"/>
                </a:solidFill>
                <a:latin typeface="Arial" pitchFamily="34" charset="0"/>
              </a:defRPr>
            </a:lvl2pPr>
            <a:lvl3pPr marL="1143000" indent="-228600" defTabSz="457200" eaLnBrk="0" hangingPunct="0">
              <a:buFont typeface="Arial" pitchFamily="34" charset="0"/>
              <a:buChar char="•"/>
              <a:defRPr sz="2400">
                <a:solidFill>
                  <a:schemeClr val="bg1"/>
                </a:solidFill>
                <a:latin typeface="Arial" pitchFamily="34" charset="0"/>
              </a:defRPr>
            </a:lvl3pPr>
            <a:lvl4pPr marL="1600200" indent="-228600" defTabSz="457200" eaLnBrk="0" hangingPunct="0">
              <a:buFont typeface="Arial" pitchFamily="34" charset="0"/>
              <a:buChar char="–"/>
              <a:defRPr sz="2000">
                <a:solidFill>
                  <a:schemeClr val="bg1"/>
                </a:solidFill>
                <a:latin typeface="Arial" pitchFamily="34" charset="0"/>
              </a:defRPr>
            </a:lvl4pPr>
            <a:lvl5pPr marL="2057400" indent="-228600" defTabSz="457200" eaLnBrk="0" hangingPunct="0">
              <a:buFont typeface="Arial" pitchFamily="34" charset="0"/>
              <a:buChar char="»"/>
              <a:defRPr sz="2000">
                <a:solidFill>
                  <a:schemeClr val="bg1"/>
                </a:solidFill>
                <a:latin typeface="Arial" pitchFamily="34" charset="0"/>
              </a:defRPr>
            </a:lvl5pPr>
            <a:lvl6pPr marL="2514600" indent="-228600" defTabSz="457200" eaLnBrk="0" fontAlgn="base" hangingPunct="0">
              <a:spcBef>
                <a:spcPct val="0"/>
              </a:spcBef>
              <a:spcAft>
                <a:spcPct val="0"/>
              </a:spcAft>
              <a:buFont typeface="Arial" pitchFamily="34" charset="0"/>
              <a:buChar char="»"/>
              <a:defRPr sz="2000">
                <a:solidFill>
                  <a:schemeClr val="bg1"/>
                </a:solidFill>
                <a:latin typeface="Arial" pitchFamily="34" charset="0"/>
              </a:defRPr>
            </a:lvl6pPr>
            <a:lvl7pPr marL="2971800" indent="-228600" defTabSz="457200" eaLnBrk="0" fontAlgn="base" hangingPunct="0">
              <a:spcBef>
                <a:spcPct val="0"/>
              </a:spcBef>
              <a:spcAft>
                <a:spcPct val="0"/>
              </a:spcAft>
              <a:buFont typeface="Arial" pitchFamily="34" charset="0"/>
              <a:buChar char="»"/>
              <a:defRPr sz="2000">
                <a:solidFill>
                  <a:schemeClr val="bg1"/>
                </a:solidFill>
                <a:latin typeface="Arial" pitchFamily="34" charset="0"/>
              </a:defRPr>
            </a:lvl7pPr>
            <a:lvl8pPr marL="3429000" indent="-228600" defTabSz="457200" eaLnBrk="0" fontAlgn="base" hangingPunct="0">
              <a:spcBef>
                <a:spcPct val="0"/>
              </a:spcBef>
              <a:spcAft>
                <a:spcPct val="0"/>
              </a:spcAft>
              <a:buFont typeface="Arial" pitchFamily="34" charset="0"/>
              <a:buChar char="»"/>
              <a:defRPr sz="2000">
                <a:solidFill>
                  <a:schemeClr val="bg1"/>
                </a:solidFill>
                <a:latin typeface="Arial" pitchFamily="34" charset="0"/>
              </a:defRPr>
            </a:lvl8pPr>
            <a:lvl9pPr marL="3886200" indent="-228600" defTabSz="457200" eaLnBrk="0" fontAlgn="base" hangingPunct="0">
              <a:spcBef>
                <a:spcPct val="0"/>
              </a:spcBef>
              <a:spcAft>
                <a:spcPct val="0"/>
              </a:spcAft>
              <a:buFont typeface="Arial" pitchFamily="34" charset="0"/>
              <a:buChar char="»"/>
              <a:defRPr sz="2000">
                <a:solidFill>
                  <a:schemeClr val="bg1"/>
                </a:solidFill>
                <a:latin typeface="Arial" pitchFamily="34" charset="0"/>
              </a:defRPr>
            </a:lvl9pPr>
          </a:lstStyle>
          <a:p>
            <a:pPr algn="l" eaLnBrk="1" hangingPunct="1">
              <a:buFontTx/>
              <a:buNone/>
            </a:pPr>
            <a:r>
              <a:rPr lang="en-US" altLang="en-US" sz="1800" b="1" dirty="0" err="1" smtClean="0">
                <a:solidFill>
                  <a:srgbClr val="7F7F7F"/>
                </a:solidFill>
              </a:rPr>
              <a:t>Tamoxifen</a:t>
            </a:r>
            <a:r>
              <a:rPr lang="en-US" altLang="en-US" sz="1800" b="1" dirty="0" smtClean="0">
                <a:solidFill>
                  <a:srgbClr val="7F7F7F"/>
                </a:solidFill>
              </a:rPr>
              <a:t> x 5y</a:t>
            </a:r>
          </a:p>
          <a:p>
            <a:pPr algn="l" eaLnBrk="1" hangingPunct="1">
              <a:buFontTx/>
              <a:buNone/>
            </a:pPr>
            <a:endParaRPr lang="en-US" altLang="en-US" sz="1400" b="1" dirty="0" smtClean="0">
              <a:solidFill>
                <a:srgbClr val="0F2C52"/>
              </a:solidFill>
            </a:endParaRPr>
          </a:p>
          <a:p>
            <a:pPr algn="l" eaLnBrk="1" hangingPunct="1">
              <a:buFontTx/>
              <a:buNone/>
            </a:pPr>
            <a:r>
              <a:rPr lang="en-US" altLang="en-US" sz="1800" b="1" dirty="0" err="1" smtClean="0">
                <a:solidFill>
                  <a:srgbClr val="FF0000"/>
                </a:solidFill>
              </a:rPr>
              <a:t>Tamoxifen</a:t>
            </a:r>
            <a:r>
              <a:rPr lang="en-US" altLang="en-US" sz="1800" b="1" dirty="0" smtClean="0">
                <a:solidFill>
                  <a:srgbClr val="FF0000"/>
                </a:solidFill>
              </a:rPr>
              <a:t> + OFS x 5y</a:t>
            </a:r>
          </a:p>
          <a:p>
            <a:pPr algn="l" eaLnBrk="1" hangingPunct="1">
              <a:buFontTx/>
              <a:buNone/>
            </a:pPr>
            <a:endParaRPr lang="en-US" altLang="en-US" sz="1100" b="1" dirty="0" smtClean="0">
              <a:solidFill>
                <a:srgbClr val="0F2C52"/>
              </a:solidFill>
            </a:endParaRPr>
          </a:p>
          <a:p>
            <a:pPr algn="l" eaLnBrk="1" hangingPunct="1">
              <a:buFontTx/>
              <a:buNone/>
            </a:pPr>
            <a:r>
              <a:rPr lang="en-US" altLang="en-US" sz="1800" b="1" dirty="0" err="1" smtClean="0">
                <a:solidFill>
                  <a:srgbClr val="0070C0"/>
                </a:solidFill>
              </a:rPr>
              <a:t>Exemestane</a:t>
            </a:r>
            <a:r>
              <a:rPr lang="en-US" altLang="en-US" sz="1800" b="1" dirty="0" smtClean="0">
                <a:solidFill>
                  <a:srgbClr val="0070C0"/>
                </a:solidFill>
              </a:rPr>
              <a:t> + OFS x 5y</a:t>
            </a:r>
          </a:p>
        </p:txBody>
      </p:sp>
      <p:cxnSp>
        <p:nvCxnSpPr>
          <p:cNvPr id="16" name="Straight Arrow Connector 15"/>
          <p:cNvCxnSpPr/>
          <p:nvPr/>
        </p:nvCxnSpPr>
        <p:spPr>
          <a:xfrm>
            <a:off x="2714625" y="5186363"/>
            <a:ext cx="238125"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2714625" y="5783263"/>
            <a:ext cx="238125"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2714625" y="4545013"/>
            <a:ext cx="238125"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3" name="Rectangle 32"/>
          <p:cNvSpPr/>
          <p:nvPr/>
        </p:nvSpPr>
        <p:spPr bwMode="auto">
          <a:xfrm>
            <a:off x="3041650" y="1698625"/>
            <a:ext cx="2636838" cy="1174750"/>
          </a:xfrm>
          <a:prstGeom prst="rect">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defTabSz="457200" fontAlgn="auto">
              <a:spcBef>
                <a:spcPts val="0"/>
              </a:spcBef>
              <a:spcAft>
                <a:spcPts val="0"/>
              </a:spcAft>
              <a:defRPr/>
            </a:pPr>
            <a:endParaRPr lang="en-US">
              <a:solidFill>
                <a:srgbClr val="0F2C52"/>
              </a:solidFill>
            </a:endParaRPr>
          </a:p>
        </p:txBody>
      </p:sp>
      <p:sp>
        <p:nvSpPr>
          <p:cNvPr id="34" name="Rectangle 20"/>
          <p:cNvSpPr/>
          <p:nvPr/>
        </p:nvSpPr>
        <p:spPr bwMode="auto">
          <a:xfrm>
            <a:off x="3041650" y="4862513"/>
            <a:ext cx="2636838" cy="1173162"/>
          </a:xfrm>
          <a:prstGeom prst="rect">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defTabSz="457200" fontAlgn="auto">
              <a:spcBef>
                <a:spcPts val="0"/>
              </a:spcBef>
              <a:spcAft>
                <a:spcPts val="0"/>
              </a:spcAft>
              <a:defRPr/>
            </a:pPr>
            <a:endParaRPr lang="en-US">
              <a:solidFill>
                <a:srgbClr val="0F2C52"/>
              </a:solidFill>
            </a:endParaRPr>
          </a:p>
        </p:txBody>
      </p:sp>
      <p:sp>
        <p:nvSpPr>
          <p:cNvPr id="29" name="Right Brace 28"/>
          <p:cNvSpPr/>
          <p:nvPr/>
        </p:nvSpPr>
        <p:spPr bwMode="auto">
          <a:xfrm>
            <a:off x="5749925" y="1719263"/>
            <a:ext cx="334963" cy="4298950"/>
          </a:xfrm>
          <a:prstGeom prst="righ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anchor="ctr"/>
          <a:lstStyle/>
          <a:p>
            <a:pPr defTabSz="457200" fontAlgn="auto">
              <a:spcBef>
                <a:spcPts val="0"/>
              </a:spcBef>
              <a:spcAft>
                <a:spcPts val="0"/>
              </a:spcAft>
              <a:defRPr/>
            </a:pPr>
            <a:endParaRPr lang="en-US">
              <a:solidFill>
                <a:srgbClr val="0F2C52"/>
              </a:solidFill>
            </a:endParaRPr>
          </a:p>
        </p:txBody>
      </p:sp>
      <p:sp>
        <p:nvSpPr>
          <p:cNvPr id="30" name="Text Box 6"/>
          <p:cNvSpPr txBox="1">
            <a:spLocks noChangeArrowheads="1"/>
          </p:cNvSpPr>
          <p:nvPr/>
        </p:nvSpPr>
        <p:spPr bwMode="auto">
          <a:xfrm>
            <a:off x="6104138" y="3313113"/>
            <a:ext cx="2782887"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57200" eaLnBrk="0" hangingPunct="0">
              <a:buFont typeface="Arial" pitchFamily="34" charset="0"/>
              <a:buChar char="•"/>
              <a:defRPr sz="3200">
                <a:solidFill>
                  <a:schemeClr val="bg1"/>
                </a:solidFill>
                <a:latin typeface="Arial" pitchFamily="34" charset="0"/>
              </a:defRPr>
            </a:lvl1pPr>
            <a:lvl2pPr marL="742950" indent="-285750" defTabSz="457200" eaLnBrk="0" hangingPunct="0">
              <a:buFont typeface="Arial" pitchFamily="34" charset="0"/>
              <a:buChar char="–"/>
              <a:defRPr sz="2800">
                <a:solidFill>
                  <a:schemeClr val="bg1"/>
                </a:solidFill>
                <a:latin typeface="Arial" pitchFamily="34" charset="0"/>
              </a:defRPr>
            </a:lvl2pPr>
            <a:lvl3pPr marL="1143000" indent="-228600" defTabSz="457200" eaLnBrk="0" hangingPunct="0">
              <a:buFont typeface="Arial" pitchFamily="34" charset="0"/>
              <a:buChar char="•"/>
              <a:defRPr sz="2400">
                <a:solidFill>
                  <a:schemeClr val="bg1"/>
                </a:solidFill>
                <a:latin typeface="Arial" pitchFamily="34" charset="0"/>
              </a:defRPr>
            </a:lvl3pPr>
            <a:lvl4pPr marL="1600200" indent="-228600" defTabSz="457200" eaLnBrk="0" hangingPunct="0">
              <a:buFont typeface="Arial" pitchFamily="34" charset="0"/>
              <a:buChar char="–"/>
              <a:defRPr sz="2000">
                <a:solidFill>
                  <a:schemeClr val="bg1"/>
                </a:solidFill>
                <a:latin typeface="Arial" pitchFamily="34" charset="0"/>
              </a:defRPr>
            </a:lvl4pPr>
            <a:lvl5pPr marL="2057400" indent="-228600" defTabSz="457200" eaLnBrk="0" hangingPunct="0">
              <a:buFont typeface="Arial" pitchFamily="34" charset="0"/>
              <a:buChar char="»"/>
              <a:defRPr sz="2000">
                <a:solidFill>
                  <a:schemeClr val="bg1"/>
                </a:solidFill>
                <a:latin typeface="Arial" pitchFamily="34" charset="0"/>
              </a:defRPr>
            </a:lvl5pPr>
            <a:lvl6pPr marL="2514600" indent="-228600" defTabSz="457200" eaLnBrk="0" fontAlgn="base" hangingPunct="0">
              <a:spcBef>
                <a:spcPct val="0"/>
              </a:spcBef>
              <a:spcAft>
                <a:spcPct val="0"/>
              </a:spcAft>
              <a:buFont typeface="Arial" pitchFamily="34" charset="0"/>
              <a:buChar char="»"/>
              <a:defRPr sz="2000">
                <a:solidFill>
                  <a:schemeClr val="bg1"/>
                </a:solidFill>
                <a:latin typeface="Arial" pitchFamily="34" charset="0"/>
              </a:defRPr>
            </a:lvl6pPr>
            <a:lvl7pPr marL="2971800" indent="-228600" defTabSz="457200" eaLnBrk="0" fontAlgn="base" hangingPunct="0">
              <a:spcBef>
                <a:spcPct val="0"/>
              </a:spcBef>
              <a:spcAft>
                <a:spcPct val="0"/>
              </a:spcAft>
              <a:buFont typeface="Arial" pitchFamily="34" charset="0"/>
              <a:buChar char="»"/>
              <a:defRPr sz="2000">
                <a:solidFill>
                  <a:schemeClr val="bg1"/>
                </a:solidFill>
                <a:latin typeface="Arial" pitchFamily="34" charset="0"/>
              </a:defRPr>
            </a:lvl7pPr>
            <a:lvl8pPr marL="3429000" indent="-228600" defTabSz="457200" eaLnBrk="0" fontAlgn="base" hangingPunct="0">
              <a:spcBef>
                <a:spcPct val="0"/>
              </a:spcBef>
              <a:spcAft>
                <a:spcPct val="0"/>
              </a:spcAft>
              <a:buFont typeface="Arial" pitchFamily="34" charset="0"/>
              <a:buChar char="»"/>
              <a:defRPr sz="2000">
                <a:solidFill>
                  <a:schemeClr val="bg1"/>
                </a:solidFill>
                <a:latin typeface="Arial" pitchFamily="34" charset="0"/>
              </a:defRPr>
            </a:lvl8pPr>
            <a:lvl9pPr marL="3886200" indent="-228600" defTabSz="457200" eaLnBrk="0" fontAlgn="base" hangingPunct="0">
              <a:spcBef>
                <a:spcPct val="0"/>
              </a:spcBef>
              <a:spcAft>
                <a:spcPct val="0"/>
              </a:spcAft>
              <a:buFont typeface="Arial" pitchFamily="34" charset="0"/>
              <a:buChar char="»"/>
              <a:defRPr sz="2000">
                <a:solidFill>
                  <a:schemeClr val="bg1"/>
                </a:solidFill>
                <a:latin typeface="Arial" pitchFamily="34" charset="0"/>
              </a:defRPr>
            </a:lvl9pPr>
          </a:lstStyle>
          <a:p>
            <a:pPr algn="l" eaLnBrk="1" hangingPunct="1">
              <a:buFontTx/>
              <a:buNone/>
            </a:pPr>
            <a:r>
              <a:rPr lang="en-US" altLang="en-US" sz="1800" b="1" dirty="0" err="1" smtClean="0">
                <a:solidFill>
                  <a:srgbClr val="FF0000"/>
                </a:solidFill>
              </a:rPr>
              <a:t>Tamoxifen</a:t>
            </a:r>
            <a:r>
              <a:rPr lang="en-US" altLang="en-US" sz="1800" b="1" dirty="0" smtClean="0">
                <a:solidFill>
                  <a:srgbClr val="FF0000"/>
                </a:solidFill>
              </a:rPr>
              <a:t> + OFS x 5y</a:t>
            </a:r>
          </a:p>
          <a:p>
            <a:pPr algn="l" eaLnBrk="1" hangingPunct="1">
              <a:buFontTx/>
              <a:buNone/>
            </a:pPr>
            <a:endParaRPr lang="en-US" altLang="en-US" sz="1400" b="1" dirty="0" smtClean="0">
              <a:solidFill>
                <a:srgbClr val="0F2C52"/>
              </a:solidFill>
            </a:endParaRPr>
          </a:p>
          <a:p>
            <a:pPr algn="l" eaLnBrk="1" hangingPunct="1">
              <a:buFontTx/>
              <a:buNone/>
            </a:pPr>
            <a:r>
              <a:rPr lang="en-US" altLang="en-US" sz="1800" b="1" dirty="0" err="1" smtClean="0">
                <a:solidFill>
                  <a:srgbClr val="0070C0"/>
                </a:solidFill>
              </a:rPr>
              <a:t>Exemestane</a:t>
            </a:r>
            <a:r>
              <a:rPr lang="en-US" altLang="en-US" sz="1800" b="1" dirty="0" smtClean="0">
                <a:solidFill>
                  <a:srgbClr val="0070C0"/>
                </a:solidFill>
              </a:rPr>
              <a:t> + OFS x 5y</a:t>
            </a:r>
          </a:p>
        </p:txBody>
      </p:sp>
      <p:sp>
        <p:nvSpPr>
          <p:cNvPr id="32" name="Rectangle 2"/>
          <p:cNvSpPr txBox="1">
            <a:spLocks noChangeArrowheads="1"/>
          </p:cNvSpPr>
          <p:nvPr/>
        </p:nvSpPr>
        <p:spPr bwMode="auto">
          <a:xfrm>
            <a:off x="6164263" y="2166938"/>
            <a:ext cx="2409825" cy="977900"/>
          </a:xfrm>
          <a:prstGeom prst="rect">
            <a:avLst/>
          </a:prstGeom>
          <a:noFill/>
          <a:ln w="9525">
            <a:noFill/>
            <a:miter lim="800000"/>
            <a:headEnd/>
            <a:tailEnd/>
          </a:ln>
        </p:spPr>
        <p:txBody>
          <a:bodyPr anchor="ctr"/>
          <a:lstStyle/>
          <a:p>
            <a:pPr defTabSz="457200" fontAlgn="auto">
              <a:spcBef>
                <a:spcPts val="0"/>
              </a:spcBef>
              <a:spcAft>
                <a:spcPts val="0"/>
              </a:spcAft>
              <a:defRPr/>
            </a:pPr>
            <a:r>
              <a:rPr lang="en-US" sz="2000" b="1" dirty="0">
                <a:solidFill>
                  <a:srgbClr val="0F2C52"/>
                </a:solidFill>
                <a:latin typeface="Arial"/>
                <a:ea typeface="+mj-ea"/>
                <a:cs typeface="+mj-cs"/>
              </a:rPr>
              <a:t>Joint Analysis</a:t>
            </a:r>
          </a:p>
          <a:p>
            <a:pPr defTabSz="457200" fontAlgn="auto">
              <a:spcBef>
                <a:spcPts val="0"/>
              </a:spcBef>
              <a:spcAft>
                <a:spcPts val="0"/>
              </a:spcAft>
              <a:defRPr/>
            </a:pPr>
            <a:r>
              <a:rPr lang="en-US" sz="2000" b="1" dirty="0">
                <a:solidFill>
                  <a:srgbClr val="0F2C52"/>
                </a:solidFill>
                <a:latin typeface="Arial"/>
                <a:ea typeface="+mj-ea"/>
                <a:cs typeface="+mj-cs"/>
              </a:rPr>
              <a:t>(</a:t>
            </a:r>
            <a:r>
              <a:rPr lang="en-US" sz="2000" b="1" dirty="0" smtClean="0">
                <a:solidFill>
                  <a:srgbClr val="0F2C52"/>
                </a:solidFill>
                <a:latin typeface="Arial"/>
                <a:ea typeface="+mj-ea"/>
                <a:cs typeface="+mj-cs"/>
              </a:rPr>
              <a:t>N = 4690</a:t>
            </a:r>
            <a:r>
              <a:rPr lang="en-US" sz="2000" b="1" dirty="0">
                <a:solidFill>
                  <a:srgbClr val="0F2C52"/>
                </a:solidFill>
                <a:latin typeface="Arial"/>
                <a:ea typeface="+mj-ea"/>
                <a:cs typeface="+mj-cs"/>
              </a:rPr>
              <a:t>)</a:t>
            </a:r>
          </a:p>
        </p:txBody>
      </p:sp>
      <p:sp>
        <p:nvSpPr>
          <p:cNvPr id="21" name="TextBox 25"/>
          <p:cNvSpPr txBox="1">
            <a:spLocks noChangeArrowheads="1"/>
          </p:cNvSpPr>
          <p:nvPr/>
        </p:nvSpPr>
        <p:spPr bwMode="auto">
          <a:xfrm>
            <a:off x="149225" y="3773488"/>
            <a:ext cx="2200275" cy="1692275"/>
          </a:xfrm>
          <a:prstGeom prst="rect">
            <a:avLst/>
          </a:prstGeom>
          <a:noFill/>
          <a:ln w="9525">
            <a:noFill/>
            <a:miter lim="800000"/>
            <a:headEnd/>
            <a:tailEnd/>
          </a:ln>
        </p:spPr>
        <p:txBody>
          <a:bodyPr>
            <a:spAutoFit/>
          </a:bodyPr>
          <a:lstStyle/>
          <a:p>
            <a:pPr algn="l" defTabSz="457200" fontAlgn="auto">
              <a:spcBef>
                <a:spcPts val="0"/>
              </a:spcBef>
              <a:spcAft>
                <a:spcPts val="0"/>
              </a:spcAft>
              <a:buFont typeface="Arial" charset="0"/>
              <a:buChar char="•"/>
              <a:defRPr/>
            </a:pPr>
            <a:r>
              <a:rPr lang="en-US" altLang="it-CH" sz="1400" dirty="0">
                <a:solidFill>
                  <a:srgbClr val="0F2C52"/>
                </a:solidFill>
                <a:latin typeface="Arial"/>
              </a:rPr>
              <a:t> Premenopausal</a:t>
            </a:r>
          </a:p>
          <a:p>
            <a:pPr marL="112713" indent="-112713" algn="l" defTabSz="457200" fontAlgn="auto">
              <a:spcBef>
                <a:spcPts val="0"/>
              </a:spcBef>
              <a:spcAft>
                <a:spcPts val="0"/>
              </a:spcAft>
              <a:buFont typeface="Arial" charset="0"/>
              <a:buChar char="•"/>
              <a:defRPr/>
            </a:pPr>
            <a:r>
              <a:rPr lang="en-US" altLang="it-CH" sz="1400" dirty="0">
                <a:solidFill>
                  <a:srgbClr val="0F2C52"/>
                </a:solidFill>
                <a:latin typeface="Arial"/>
              </a:rPr>
              <a:t>≤12 wks after surgery</a:t>
            </a:r>
          </a:p>
          <a:p>
            <a:pPr marL="112713" indent="-112713" algn="l" defTabSz="457200" fontAlgn="auto">
              <a:spcBef>
                <a:spcPts val="0"/>
              </a:spcBef>
              <a:spcAft>
                <a:spcPts val="0"/>
              </a:spcAft>
              <a:buFont typeface="Arial" charset="0"/>
              <a:buChar char="•"/>
              <a:defRPr/>
            </a:pPr>
            <a:r>
              <a:rPr lang="en-US" altLang="it-CH" sz="1400" dirty="0">
                <a:solidFill>
                  <a:srgbClr val="0F2C52"/>
                </a:solidFill>
                <a:latin typeface="Arial"/>
              </a:rPr>
              <a:t>No chemo </a:t>
            </a:r>
          </a:p>
          <a:p>
            <a:pPr marL="112713" indent="-112713" algn="l" defTabSz="457200" fontAlgn="auto">
              <a:spcBef>
                <a:spcPts val="0"/>
              </a:spcBef>
              <a:spcAft>
                <a:spcPts val="0"/>
              </a:spcAft>
              <a:buFont typeface="Arial" charset="0"/>
              <a:buChar char="•"/>
              <a:defRPr/>
            </a:pPr>
            <a:endParaRPr lang="en-US" altLang="it-CH" sz="1000" dirty="0">
              <a:solidFill>
                <a:srgbClr val="0F2C52"/>
              </a:solidFill>
              <a:latin typeface="Arial"/>
            </a:endParaRPr>
          </a:p>
          <a:p>
            <a:pPr algn="l" defTabSz="457200" fontAlgn="auto">
              <a:spcBef>
                <a:spcPts val="0"/>
              </a:spcBef>
              <a:spcAft>
                <a:spcPts val="0"/>
              </a:spcAft>
              <a:defRPr/>
            </a:pPr>
            <a:r>
              <a:rPr lang="en-US" altLang="it-CH" sz="1400" dirty="0">
                <a:solidFill>
                  <a:srgbClr val="0F2C52"/>
                </a:solidFill>
                <a:latin typeface="Arial"/>
              </a:rPr>
              <a:t>	</a:t>
            </a:r>
            <a:r>
              <a:rPr lang="en-US" altLang="it-CH" sz="1400" i="1" dirty="0">
                <a:solidFill>
                  <a:srgbClr val="0F2C52"/>
                </a:solidFill>
                <a:latin typeface="Arial"/>
              </a:rPr>
              <a:t>OR</a:t>
            </a:r>
          </a:p>
          <a:p>
            <a:pPr algn="l" defTabSz="457200" fontAlgn="auto">
              <a:spcBef>
                <a:spcPts val="0"/>
              </a:spcBef>
              <a:spcAft>
                <a:spcPts val="0"/>
              </a:spcAft>
              <a:defRPr/>
            </a:pPr>
            <a:endParaRPr lang="en-US" altLang="it-CH" sz="1000" dirty="0">
              <a:solidFill>
                <a:srgbClr val="0F2C52"/>
              </a:solidFill>
              <a:latin typeface="Arial"/>
            </a:endParaRPr>
          </a:p>
          <a:p>
            <a:pPr marL="112713" indent="-112713" algn="l" defTabSz="457200" fontAlgn="auto">
              <a:spcBef>
                <a:spcPts val="0"/>
              </a:spcBef>
              <a:spcAft>
                <a:spcPts val="0"/>
              </a:spcAft>
              <a:buFont typeface="Arial" charset="0"/>
              <a:buChar char="•"/>
              <a:defRPr/>
            </a:pPr>
            <a:r>
              <a:rPr lang="en-US" altLang="it-CH" sz="1400" dirty="0">
                <a:solidFill>
                  <a:srgbClr val="0F2C52"/>
                </a:solidFill>
                <a:latin typeface="Arial"/>
              </a:rPr>
              <a:t>Remain premenopausal           </a:t>
            </a:r>
            <a:r>
              <a:rPr lang="en-US" altLang="it-CH" sz="1400" dirty="0" smtClean="0">
                <a:solidFill>
                  <a:srgbClr val="0F2C52"/>
                </a:solidFill>
                <a:latin typeface="Arial"/>
              </a:rPr>
              <a:t>≤8 </a:t>
            </a:r>
            <a:r>
              <a:rPr lang="en-US" altLang="it-CH" sz="1400" dirty="0" err="1">
                <a:solidFill>
                  <a:srgbClr val="0F2C52"/>
                </a:solidFill>
                <a:latin typeface="Arial"/>
              </a:rPr>
              <a:t>mos</a:t>
            </a:r>
            <a:r>
              <a:rPr lang="en-US" altLang="it-CH" sz="1400" dirty="0">
                <a:solidFill>
                  <a:srgbClr val="0F2C52"/>
                </a:solidFill>
                <a:latin typeface="Arial"/>
              </a:rPr>
              <a:t> after chemo </a:t>
            </a:r>
          </a:p>
        </p:txBody>
      </p:sp>
      <p:sp>
        <p:nvSpPr>
          <p:cNvPr id="125972" name="TextBox 26"/>
          <p:cNvSpPr txBox="1">
            <a:spLocks noChangeArrowheads="1"/>
          </p:cNvSpPr>
          <p:nvPr/>
        </p:nvSpPr>
        <p:spPr bwMode="auto">
          <a:xfrm>
            <a:off x="149225" y="1854200"/>
            <a:ext cx="2079625" cy="120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eaLnBrk="0" hangingPunct="0">
              <a:buFont typeface="Arial" pitchFamily="34" charset="0"/>
              <a:buChar char="•"/>
              <a:defRPr sz="3200">
                <a:solidFill>
                  <a:schemeClr val="bg1"/>
                </a:solidFill>
                <a:latin typeface="Arial" pitchFamily="34" charset="0"/>
              </a:defRPr>
            </a:lvl1pPr>
            <a:lvl2pPr marL="742950" indent="-285750" defTabSz="457200" eaLnBrk="0" hangingPunct="0">
              <a:buFont typeface="Arial" pitchFamily="34" charset="0"/>
              <a:buChar char="–"/>
              <a:defRPr sz="2800">
                <a:solidFill>
                  <a:schemeClr val="bg1"/>
                </a:solidFill>
                <a:latin typeface="Arial" pitchFamily="34" charset="0"/>
              </a:defRPr>
            </a:lvl2pPr>
            <a:lvl3pPr marL="1143000" indent="-228600" defTabSz="457200" eaLnBrk="0" hangingPunct="0">
              <a:buFont typeface="Arial" pitchFamily="34" charset="0"/>
              <a:buChar char="•"/>
              <a:defRPr sz="2400">
                <a:solidFill>
                  <a:schemeClr val="bg1"/>
                </a:solidFill>
                <a:latin typeface="Arial" pitchFamily="34" charset="0"/>
              </a:defRPr>
            </a:lvl3pPr>
            <a:lvl4pPr marL="1600200" indent="-228600" defTabSz="457200" eaLnBrk="0" hangingPunct="0">
              <a:buFont typeface="Arial" pitchFamily="34" charset="0"/>
              <a:buChar char="–"/>
              <a:defRPr sz="2000">
                <a:solidFill>
                  <a:schemeClr val="bg1"/>
                </a:solidFill>
                <a:latin typeface="Arial" pitchFamily="34" charset="0"/>
              </a:defRPr>
            </a:lvl4pPr>
            <a:lvl5pPr marL="2057400" indent="-228600" defTabSz="457200" eaLnBrk="0" hangingPunct="0">
              <a:buFont typeface="Arial" pitchFamily="34" charset="0"/>
              <a:buChar char="»"/>
              <a:defRPr sz="2000">
                <a:solidFill>
                  <a:schemeClr val="bg1"/>
                </a:solidFill>
                <a:latin typeface="Arial" pitchFamily="34" charset="0"/>
              </a:defRPr>
            </a:lvl5pPr>
            <a:lvl6pPr marL="2514600" indent="-228600" defTabSz="457200" eaLnBrk="0" fontAlgn="base" hangingPunct="0">
              <a:spcBef>
                <a:spcPct val="0"/>
              </a:spcBef>
              <a:spcAft>
                <a:spcPct val="0"/>
              </a:spcAft>
              <a:buFont typeface="Arial" pitchFamily="34" charset="0"/>
              <a:buChar char="»"/>
              <a:defRPr sz="2000">
                <a:solidFill>
                  <a:schemeClr val="bg1"/>
                </a:solidFill>
                <a:latin typeface="Arial" pitchFamily="34" charset="0"/>
              </a:defRPr>
            </a:lvl6pPr>
            <a:lvl7pPr marL="2971800" indent="-228600" defTabSz="457200" eaLnBrk="0" fontAlgn="base" hangingPunct="0">
              <a:spcBef>
                <a:spcPct val="0"/>
              </a:spcBef>
              <a:spcAft>
                <a:spcPct val="0"/>
              </a:spcAft>
              <a:buFont typeface="Arial" pitchFamily="34" charset="0"/>
              <a:buChar char="»"/>
              <a:defRPr sz="2000">
                <a:solidFill>
                  <a:schemeClr val="bg1"/>
                </a:solidFill>
                <a:latin typeface="Arial" pitchFamily="34" charset="0"/>
              </a:defRPr>
            </a:lvl7pPr>
            <a:lvl8pPr marL="3429000" indent="-228600" defTabSz="457200" eaLnBrk="0" fontAlgn="base" hangingPunct="0">
              <a:spcBef>
                <a:spcPct val="0"/>
              </a:spcBef>
              <a:spcAft>
                <a:spcPct val="0"/>
              </a:spcAft>
              <a:buFont typeface="Arial" pitchFamily="34" charset="0"/>
              <a:buChar char="»"/>
              <a:defRPr sz="2000">
                <a:solidFill>
                  <a:schemeClr val="bg1"/>
                </a:solidFill>
                <a:latin typeface="Arial" pitchFamily="34" charset="0"/>
              </a:defRPr>
            </a:lvl8pPr>
            <a:lvl9pPr marL="3886200" indent="-228600" defTabSz="457200" eaLnBrk="0" fontAlgn="base" hangingPunct="0">
              <a:spcBef>
                <a:spcPct val="0"/>
              </a:spcBef>
              <a:spcAft>
                <a:spcPct val="0"/>
              </a:spcAft>
              <a:buFont typeface="Arial" pitchFamily="34" charset="0"/>
              <a:buChar char="»"/>
              <a:defRPr sz="2000">
                <a:solidFill>
                  <a:schemeClr val="bg1"/>
                </a:solidFill>
                <a:latin typeface="Arial" pitchFamily="34" charset="0"/>
              </a:defRPr>
            </a:lvl9pPr>
          </a:lstStyle>
          <a:p>
            <a:pPr algn="l" eaLnBrk="1" hangingPunct="1"/>
            <a:r>
              <a:rPr lang="en-US" altLang="it-CH" sz="1400" dirty="0" smtClean="0">
                <a:solidFill>
                  <a:srgbClr val="0F2C52"/>
                </a:solidFill>
              </a:rPr>
              <a:t> Premenopausal </a:t>
            </a:r>
          </a:p>
          <a:p>
            <a:pPr algn="l" eaLnBrk="1" hangingPunct="1"/>
            <a:r>
              <a:rPr lang="en-US" altLang="it-CH" sz="1400" dirty="0" smtClean="0">
                <a:solidFill>
                  <a:srgbClr val="0F2C52"/>
                </a:solidFill>
              </a:rPr>
              <a:t> ≤12 </a:t>
            </a:r>
            <a:r>
              <a:rPr lang="en-US" altLang="it-CH" sz="1400" dirty="0" err="1" smtClean="0">
                <a:solidFill>
                  <a:srgbClr val="0F2C52"/>
                </a:solidFill>
              </a:rPr>
              <a:t>wks</a:t>
            </a:r>
            <a:r>
              <a:rPr lang="en-US" altLang="it-CH" sz="1400" dirty="0" smtClean="0">
                <a:solidFill>
                  <a:srgbClr val="0F2C52"/>
                </a:solidFill>
              </a:rPr>
              <a:t> after surgery</a:t>
            </a:r>
          </a:p>
          <a:p>
            <a:pPr algn="l" eaLnBrk="1" hangingPunct="1">
              <a:spcAft>
                <a:spcPts val="300"/>
              </a:spcAft>
            </a:pPr>
            <a:r>
              <a:rPr lang="en-US" altLang="it-CH" sz="1400" dirty="0" smtClean="0">
                <a:solidFill>
                  <a:srgbClr val="0F2C52"/>
                </a:solidFill>
              </a:rPr>
              <a:t> Planned OFS</a:t>
            </a:r>
          </a:p>
          <a:p>
            <a:pPr algn="l" eaLnBrk="1" hangingPunct="1"/>
            <a:r>
              <a:rPr lang="en-US" altLang="it-CH" sz="1400" dirty="0" smtClean="0">
                <a:solidFill>
                  <a:srgbClr val="0F2C52"/>
                </a:solidFill>
              </a:rPr>
              <a:t> No planned chemo</a:t>
            </a:r>
          </a:p>
          <a:p>
            <a:pPr algn="l" eaLnBrk="1" hangingPunct="1">
              <a:buFontTx/>
              <a:buNone/>
            </a:pPr>
            <a:r>
              <a:rPr lang="en-US" altLang="it-CH" sz="1400" dirty="0" smtClean="0">
                <a:solidFill>
                  <a:srgbClr val="0F2C52"/>
                </a:solidFill>
              </a:rPr>
              <a:t>  </a:t>
            </a:r>
            <a:r>
              <a:rPr lang="en-US" altLang="it-CH" sz="1400" i="1" dirty="0" smtClean="0">
                <a:solidFill>
                  <a:srgbClr val="0F2C52"/>
                </a:solidFill>
              </a:rPr>
              <a:t>OR</a:t>
            </a:r>
            <a:r>
              <a:rPr lang="en-US" altLang="it-CH" sz="1400" dirty="0" smtClean="0">
                <a:solidFill>
                  <a:srgbClr val="0F2C52"/>
                </a:solidFill>
              </a:rPr>
              <a:t> planned chemo</a:t>
            </a:r>
          </a:p>
        </p:txBody>
      </p:sp>
      <p:sp>
        <p:nvSpPr>
          <p:cNvPr id="23" name="Rectangle 2"/>
          <p:cNvSpPr txBox="1">
            <a:spLocks noChangeArrowheads="1"/>
          </p:cNvSpPr>
          <p:nvPr/>
        </p:nvSpPr>
        <p:spPr bwMode="auto">
          <a:xfrm>
            <a:off x="2812007" y="3489325"/>
            <a:ext cx="4687343" cy="660400"/>
          </a:xfrm>
          <a:prstGeom prst="rect">
            <a:avLst/>
          </a:prstGeom>
          <a:noFill/>
          <a:ln w="9525">
            <a:noFill/>
            <a:miter lim="800000"/>
            <a:headEnd/>
            <a:tailEnd/>
          </a:ln>
        </p:spPr>
        <p:txBody>
          <a:bodyPr anchor="ctr">
            <a:normAutofit lnSpcReduction="10000"/>
          </a:bodyPr>
          <a:lstStyle/>
          <a:p>
            <a:pPr algn="l" defTabSz="457200" fontAlgn="auto">
              <a:spcBef>
                <a:spcPts val="0"/>
              </a:spcBef>
              <a:spcAft>
                <a:spcPts val="0"/>
              </a:spcAft>
              <a:defRPr/>
            </a:pPr>
            <a:r>
              <a:rPr lang="en-US" sz="2000" b="1" cap="small" dirty="0">
                <a:solidFill>
                  <a:srgbClr val="A68D22"/>
                </a:solidFill>
                <a:effectLst>
                  <a:outerShdw blurRad="38100" dist="38100" dir="2700000" algn="tl">
                    <a:srgbClr val="000000">
                      <a:alpha val="43137"/>
                    </a:srgbClr>
                  </a:outerShdw>
                </a:effectLst>
                <a:latin typeface="Arial"/>
                <a:ea typeface="+mj-ea"/>
                <a:cs typeface="+mj-cs"/>
              </a:rPr>
              <a:t>S</a:t>
            </a:r>
            <a:r>
              <a:rPr lang="en-US" sz="2000" b="1" cap="small" dirty="0">
                <a:solidFill>
                  <a:srgbClr val="0F2C52"/>
                </a:solidFill>
                <a:latin typeface="Arial"/>
                <a:ea typeface="+mj-ea"/>
                <a:cs typeface="+mj-cs"/>
              </a:rPr>
              <a:t>uppression of </a:t>
            </a:r>
            <a:r>
              <a:rPr lang="en-US" sz="2000" b="1" cap="small" dirty="0">
                <a:solidFill>
                  <a:srgbClr val="A68D22"/>
                </a:solidFill>
                <a:effectLst>
                  <a:outerShdw blurRad="38100" dist="38100" dir="2700000" algn="tl">
                    <a:srgbClr val="000000">
                      <a:alpha val="43137"/>
                    </a:srgbClr>
                  </a:outerShdw>
                </a:effectLst>
                <a:latin typeface="Arial"/>
                <a:ea typeface="+mj-ea"/>
                <a:cs typeface="+mj-cs"/>
              </a:rPr>
              <a:t>O</a:t>
            </a:r>
            <a:r>
              <a:rPr lang="en-US" sz="2000" b="1" cap="small" dirty="0">
                <a:solidFill>
                  <a:srgbClr val="0F2C52"/>
                </a:solidFill>
                <a:latin typeface="Arial"/>
                <a:ea typeface="+mj-ea"/>
                <a:cs typeface="+mj-cs"/>
              </a:rPr>
              <a:t>varian </a:t>
            </a:r>
            <a:endParaRPr lang="en-US" sz="2000" b="1" cap="small" dirty="0" smtClean="0">
              <a:solidFill>
                <a:srgbClr val="0F2C52"/>
              </a:solidFill>
              <a:latin typeface="Arial"/>
              <a:ea typeface="+mj-ea"/>
              <a:cs typeface="+mj-cs"/>
            </a:endParaRPr>
          </a:p>
          <a:p>
            <a:pPr algn="l" defTabSz="457200" fontAlgn="auto">
              <a:spcBef>
                <a:spcPts val="0"/>
              </a:spcBef>
              <a:spcAft>
                <a:spcPts val="0"/>
              </a:spcAft>
              <a:defRPr/>
            </a:pPr>
            <a:r>
              <a:rPr lang="en-US" sz="2000" b="1" cap="small" dirty="0" smtClean="0">
                <a:solidFill>
                  <a:srgbClr val="A68D22"/>
                </a:solidFill>
                <a:effectLst>
                  <a:outerShdw blurRad="38100" dist="38100" dir="2700000" algn="tl">
                    <a:srgbClr val="000000">
                      <a:alpha val="43137"/>
                    </a:srgbClr>
                  </a:outerShdw>
                </a:effectLst>
                <a:latin typeface="Arial"/>
                <a:ea typeface="+mj-ea"/>
                <a:cs typeface="+mj-cs"/>
              </a:rPr>
              <a:t>F</a:t>
            </a:r>
            <a:r>
              <a:rPr lang="en-US" sz="2000" b="1" cap="small" dirty="0" smtClean="0">
                <a:solidFill>
                  <a:srgbClr val="0F2C52"/>
                </a:solidFill>
                <a:latin typeface="Arial"/>
                <a:ea typeface="+mj-ea"/>
                <a:cs typeface="+mj-cs"/>
              </a:rPr>
              <a:t>unction </a:t>
            </a:r>
            <a:r>
              <a:rPr lang="en-US" sz="2000" b="1" cap="small" dirty="0">
                <a:solidFill>
                  <a:srgbClr val="A68D22"/>
                </a:solidFill>
                <a:effectLst>
                  <a:outerShdw blurRad="38100" dist="38100" dir="2700000" algn="tl">
                    <a:srgbClr val="000000">
                      <a:alpha val="43137"/>
                    </a:srgbClr>
                  </a:outerShdw>
                </a:effectLst>
                <a:latin typeface="Arial"/>
                <a:ea typeface="+mj-ea"/>
                <a:cs typeface="+mj-cs"/>
              </a:rPr>
              <a:t>T</a:t>
            </a:r>
            <a:r>
              <a:rPr lang="en-US" sz="2000" b="1" cap="small" dirty="0">
                <a:solidFill>
                  <a:srgbClr val="0F2C52"/>
                </a:solidFill>
                <a:latin typeface="Arial"/>
                <a:ea typeface="+mj-ea"/>
                <a:cs typeface="+mj-cs"/>
              </a:rPr>
              <a:t>rial (</a:t>
            </a:r>
            <a:r>
              <a:rPr lang="en-US" sz="2000" b="1" cap="small" dirty="0" smtClean="0">
                <a:solidFill>
                  <a:srgbClr val="0F2C52"/>
                </a:solidFill>
                <a:latin typeface="Arial"/>
                <a:ea typeface="+mj-ea"/>
                <a:cs typeface="+mj-cs"/>
              </a:rPr>
              <a:t>N = 3066</a:t>
            </a:r>
            <a:r>
              <a:rPr lang="en-US" sz="2000" b="1" cap="small" dirty="0">
                <a:solidFill>
                  <a:srgbClr val="0F2C52"/>
                </a:solidFill>
                <a:latin typeface="Arial"/>
                <a:ea typeface="+mj-ea"/>
                <a:cs typeface="+mj-cs"/>
              </a:rPr>
              <a:t>)</a:t>
            </a:r>
          </a:p>
        </p:txBody>
      </p:sp>
      <p:sp>
        <p:nvSpPr>
          <p:cNvPr id="24" name="Rectangle 2"/>
          <p:cNvSpPr txBox="1">
            <a:spLocks noChangeArrowheads="1"/>
          </p:cNvSpPr>
          <p:nvPr/>
        </p:nvSpPr>
        <p:spPr bwMode="auto">
          <a:xfrm>
            <a:off x="3035300" y="908050"/>
            <a:ext cx="5499100" cy="660400"/>
          </a:xfrm>
          <a:prstGeom prst="rect">
            <a:avLst/>
          </a:prstGeom>
          <a:noFill/>
          <a:ln w="9525">
            <a:noFill/>
            <a:miter lim="800000"/>
            <a:headEnd/>
            <a:tailEnd/>
          </a:ln>
        </p:spPr>
        <p:txBody>
          <a:bodyPr anchor="ctr"/>
          <a:lstStyle/>
          <a:p>
            <a:pPr algn="l" defTabSz="457200" fontAlgn="auto">
              <a:spcBef>
                <a:spcPts val="0"/>
              </a:spcBef>
              <a:spcAft>
                <a:spcPts val="0"/>
              </a:spcAft>
              <a:defRPr/>
            </a:pPr>
            <a:r>
              <a:rPr lang="en-US" sz="2000" b="1" cap="small" dirty="0">
                <a:solidFill>
                  <a:srgbClr val="A68D22"/>
                </a:solidFill>
                <a:effectLst>
                  <a:outerShdw blurRad="38100" dist="38100" dir="2700000" algn="tl">
                    <a:srgbClr val="000000">
                      <a:alpha val="43137"/>
                    </a:srgbClr>
                  </a:outerShdw>
                </a:effectLst>
                <a:latin typeface="Arial"/>
                <a:ea typeface="+mj-ea"/>
                <a:cs typeface="+mj-cs"/>
              </a:rPr>
              <a:t>T</a:t>
            </a:r>
            <a:r>
              <a:rPr lang="en-US" sz="2000" b="1" cap="small" dirty="0">
                <a:solidFill>
                  <a:srgbClr val="0F2C52"/>
                </a:solidFill>
                <a:latin typeface="Arial"/>
                <a:ea typeface="+mj-ea"/>
                <a:cs typeface="+mj-cs"/>
              </a:rPr>
              <a:t>amoxifen and </a:t>
            </a:r>
            <a:r>
              <a:rPr lang="en-US" sz="2000" b="1" cap="small" dirty="0" err="1">
                <a:solidFill>
                  <a:srgbClr val="A68D22"/>
                </a:solidFill>
                <a:effectLst>
                  <a:outerShdw blurRad="38100" dist="38100" dir="2700000" algn="tl">
                    <a:srgbClr val="000000">
                      <a:alpha val="43137"/>
                    </a:srgbClr>
                  </a:outerShdw>
                </a:effectLst>
                <a:latin typeface="Arial"/>
                <a:ea typeface="+mj-ea"/>
                <a:cs typeface="+mj-cs"/>
              </a:rPr>
              <a:t>EX</a:t>
            </a:r>
            <a:r>
              <a:rPr lang="en-US" sz="2000" b="1" cap="small" dirty="0" err="1">
                <a:solidFill>
                  <a:srgbClr val="0F2C52"/>
                </a:solidFill>
                <a:latin typeface="Arial"/>
                <a:ea typeface="+mj-ea"/>
                <a:cs typeface="+mj-cs"/>
              </a:rPr>
              <a:t>emestane</a:t>
            </a:r>
            <a:r>
              <a:rPr lang="en-US" sz="2000" b="1" cap="small" dirty="0">
                <a:solidFill>
                  <a:srgbClr val="0F2C52"/>
                </a:solidFill>
                <a:latin typeface="Arial"/>
                <a:ea typeface="+mj-ea"/>
                <a:cs typeface="+mj-cs"/>
              </a:rPr>
              <a:t> </a:t>
            </a:r>
            <a:r>
              <a:rPr lang="en-US" sz="2000" b="1" cap="small" dirty="0">
                <a:solidFill>
                  <a:srgbClr val="A68D22"/>
                </a:solidFill>
                <a:effectLst>
                  <a:outerShdw blurRad="38100" dist="38100" dir="2700000" algn="tl">
                    <a:srgbClr val="000000">
                      <a:alpha val="43137"/>
                    </a:srgbClr>
                  </a:outerShdw>
                </a:effectLst>
                <a:latin typeface="Arial"/>
                <a:ea typeface="+mj-ea"/>
                <a:cs typeface="+mj-cs"/>
              </a:rPr>
              <a:t>T</a:t>
            </a:r>
            <a:r>
              <a:rPr lang="en-US" sz="2000" b="1" cap="small" dirty="0">
                <a:solidFill>
                  <a:srgbClr val="0F2C52"/>
                </a:solidFill>
                <a:latin typeface="Arial"/>
                <a:ea typeface="+mj-ea"/>
                <a:cs typeface="+mj-cs"/>
              </a:rPr>
              <a:t>rial (</a:t>
            </a:r>
            <a:r>
              <a:rPr lang="en-US" sz="2000" b="1" cap="small" dirty="0" smtClean="0">
                <a:solidFill>
                  <a:srgbClr val="0F2C52"/>
                </a:solidFill>
                <a:latin typeface="Arial"/>
                <a:ea typeface="+mj-ea"/>
                <a:cs typeface="+mj-cs"/>
              </a:rPr>
              <a:t>N = 2672</a:t>
            </a:r>
            <a:r>
              <a:rPr lang="en-US" sz="2000" b="1" cap="small" dirty="0">
                <a:solidFill>
                  <a:srgbClr val="0F2C52"/>
                </a:solidFill>
                <a:latin typeface="Arial"/>
                <a:ea typeface="+mj-ea"/>
                <a:cs typeface="+mj-cs"/>
              </a:rPr>
              <a:t>)</a:t>
            </a:r>
          </a:p>
        </p:txBody>
      </p:sp>
      <p:sp>
        <p:nvSpPr>
          <p:cNvPr id="125975" name="Rectangle 40"/>
          <p:cNvSpPr>
            <a:spLocks noChangeArrowheads="1"/>
          </p:cNvSpPr>
          <p:nvPr/>
        </p:nvSpPr>
        <p:spPr bwMode="auto">
          <a:xfrm>
            <a:off x="6094413" y="5800725"/>
            <a:ext cx="30591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eaLnBrk="0" hangingPunct="0">
              <a:buFont typeface="Arial" pitchFamily="34" charset="0"/>
              <a:buChar char="•"/>
              <a:defRPr sz="3200">
                <a:solidFill>
                  <a:schemeClr val="bg1"/>
                </a:solidFill>
                <a:latin typeface="Arial" pitchFamily="34" charset="0"/>
              </a:defRPr>
            </a:lvl1pPr>
            <a:lvl2pPr marL="742950" indent="-285750" defTabSz="457200" eaLnBrk="0" hangingPunct="0">
              <a:buFont typeface="Arial" pitchFamily="34" charset="0"/>
              <a:buChar char="–"/>
              <a:defRPr sz="2800">
                <a:solidFill>
                  <a:schemeClr val="bg1"/>
                </a:solidFill>
                <a:latin typeface="Arial" pitchFamily="34" charset="0"/>
              </a:defRPr>
            </a:lvl2pPr>
            <a:lvl3pPr marL="1143000" indent="-228600" defTabSz="457200" eaLnBrk="0" hangingPunct="0">
              <a:buFont typeface="Arial" pitchFamily="34" charset="0"/>
              <a:buChar char="•"/>
              <a:defRPr sz="2400">
                <a:solidFill>
                  <a:schemeClr val="bg1"/>
                </a:solidFill>
                <a:latin typeface="Arial" pitchFamily="34" charset="0"/>
              </a:defRPr>
            </a:lvl3pPr>
            <a:lvl4pPr marL="1600200" indent="-228600" defTabSz="457200" eaLnBrk="0" hangingPunct="0">
              <a:buFont typeface="Arial" pitchFamily="34" charset="0"/>
              <a:buChar char="–"/>
              <a:defRPr sz="2000">
                <a:solidFill>
                  <a:schemeClr val="bg1"/>
                </a:solidFill>
                <a:latin typeface="Arial" pitchFamily="34" charset="0"/>
              </a:defRPr>
            </a:lvl4pPr>
            <a:lvl5pPr marL="2057400" indent="-228600" defTabSz="457200" eaLnBrk="0" hangingPunct="0">
              <a:buFont typeface="Arial" pitchFamily="34" charset="0"/>
              <a:buChar char="»"/>
              <a:defRPr sz="2000">
                <a:solidFill>
                  <a:schemeClr val="bg1"/>
                </a:solidFill>
                <a:latin typeface="Arial" pitchFamily="34" charset="0"/>
              </a:defRPr>
            </a:lvl5pPr>
            <a:lvl6pPr marL="2514600" indent="-228600" defTabSz="457200" eaLnBrk="0" fontAlgn="base" hangingPunct="0">
              <a:spcBef>
                <a:spcPct val="0"/>
              </a:spcBef>
              <a:spcAft>
                <a:spcPct val="0"/>
              </a:spcAft>
              <a:buFont typeface="Arial" pitchFamily="34" charset="0"/>
              <a:buChar char="»"/>
              <a:defRPr sz="2000">
                <a:solidFill>
                  <a:schemeClr val="bg1"/>
                </a:solidFill>
                <a:latin typeface="Arial" pitchFamily="34" charset="0"/>
              </a:defRPr>
            </a:lvl6pPr>
            <a:lvl7pPr marL="2971800" indent="-228600" defTabSz="457200" eaLnBrk="0" fontAlgn="base" hangingPunct="0">
              <a:spcBef>
                <a:spcPct val="0"/>
              </a:spcBef>
              <a:spcAft>
                <a:spcPct val="0"/>
              </a:spcAft>
              <a:buFont typeface="Arial" pitchFamily="34" charset="0"/>
              <a:buChar char="»"/>
              <a:defRPr sz="2000">
                <a:solidFill>
                  <a:schemeClr val="bg1"/>
                </a:solidFill>
                <a:latin typeface="Arial" pitchFamily="34" charset="0"/>
              </a:defRPr>
            </a:lvl7pPr>
            <a:lvl8pPr marL="3429000" indent="-228600" defTabSz="457200" eaLnBrk="0" fontAlgn="base" hangingPunct="0">
              <a:spcBef>
                <a:spcPct val="0"/>
              </a:spcBef>
              <a:spcAft>
                <a:spcPct val="0"/>
              </a:spcAft>
              <a:buFont typeface="Arial" pitchFamily="34" charset="0"/>
              <a:buChar char="»"/>
              <a:defRPr sz="2000">
                <a:solidFill>
                  <a:schemeClr val="bg1"/>
                </a:solidFill>
                <a:latin typeface="Arial" pitchFamily="34" charset="0"/>
              </a:defRPr>
            </a:lvl8pPr>
            <a:lvl9pPr marL="3886200" indent="-228600" defTabSz="457200" eaLnBrk="0" fontAlgn="base" hangingPunct="0">
              <a:spcBef>
                <a:spcPct val="0"/>
              </a:spcBef>
              <a:spcAft>
                <a:spcPct val="0"/>
              </a:spcAft>
              <a:buFont typeface="Arial" pitchFamily="34" charset="0"/>
              <a:buChar char="»"/>
              <a:defRPr sz="2000">
                <a:solidFill>
                  <a:schemeClr val="bg1"/>
                </a:solidFill>
                <a:latin typeface="Arial" pitchFamily="34" charset="0"/>
              </a:defRPr>
            </a:lvl9pPr>
          </a:lstStyle>
          <a:p>
            <a:pPr algn="l" eaLnBrk="1" hangingPunct="1">
              <a:buFontTx/>
              <a:buNone/>
            </a:pPr>
            <a:r>
              <a:rPr lang="en-US" altLang="en-US" sz="1400" dirty="0" smtClean="0">
                <a:solidFill>
                  <a:srgbClr val="0F2C52"/>
                </a:solidFill>
              </a:rPr>
              <a:t>OFS, ovarian function </a:t>
            </a:r>
            <a:r>
              <a:rPr lang="en-US" altLang="it-CH" sz="1400" dirty="0" smtClean="0">
                <a:solidFill>
                  <a:srgbClr val="0F2C52"/>
                </a:solidFill>
              </a:rPr>
              <a:t>suppression</a:t>
            </a:r>
            <a:endParaRPr lang="en-US" altLang="it-CH" sz="1600" dirty="0" smtClean="0">
              <a:solidFill>
                <a:srgbClr val="0F2C52"/>
              </a:solidFill>
            </a:endParaRPr>
          </a:p>
        </p:txBody>
      </p:sp>
      <p:sp>
        <p:nvSpPr>
          <p:cNvPr id="38" name="Rectangle 20"/>
          <p:cNvSpPr/>
          <p:nvPr/>
        </p:nvSpPr>
        <p:spPr bwMode="auto">
          <a:xfrm>
            <a:off x="6151563" y="3279775"/>
            <a:ext cx="2636837" cy="1174750"/>
          </a:xfrm>
          <a:prstGeom prst="rect">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defTabSz="457200" fontAlgn="auto">
              <a:spcBef>
                <a:spcPts val="0"/>
              </a:spcBef>
              <a:spcAft>
                <a:spcPts val="0"/>
              </a:spcAft>
              <a:defRPr/>
            </a:pPr>
            <a:endParaRPr lang="en-US">
              <a:solidFill>
                <a:srgbClr val="0F2C52"/>
              </a:solidFill>
            </a:endParaRPr>
          </a:p>
        </p:txBody>
      </p:sp>
      <p:sp>
        <p:nvSpPr>
          <p:cNvPr id="31" name="Rectangle 2"/>
          <p:cNvSpPr txBox="1">
            <a:spLocks noChangeArrowheads="1"/>
          </p:cNvSpPr>
          <p:nvPr/>
        </p:nvSpPr>
        <p:spPr bwMode="auto">
          <a:xfrm>
            <a:off x="149224" y="1109663"/>
            <a:ext cx="2200275" cy="487362"/>
          </a:xfrm>
          <a:prstGeom prst="rect">
            <a:avLst/>
          </a:prstGeom>
          <a:noFill/>
          <a:ln w="9525">
            <a:noFill/>
            <a:miter lim="800000"/>
            <a:headEnd/>
            <a:tailEnd/>
          </a:ln>
        </p:spPr>
        <p:txBody>
          <a:bodyPr anchor="ctr"/>
          <a:lstStyle/>
          <a:p>
            <a:pPr algn="l" defTabSz="457200" fontAlgn="auto">
              <a:spcBef>
                <a:spcPts val="0"/>
              </a:spcBef>
              <a:spcAft>
                <a:spcPts val="0"/>
              </a:spcAft>
              <a:defRPr/>
            </a:pPr>
            <a:r>
              <a:rPr lang="en-US" sz="1400" dirty="0">
                <a:solidFill>
                  <a:srgbClr val="0F2C52"/>
                </a:solidFill>
                <a:latin typeface="Arial"/>
                <a:ea typeface="+mj-ea"/>
                <a:cs typeface="+mj-cs"/>
              </a:rPr>
              <a:t>Enrolled: </a:t>
            </a:r>
            <a:r>
              <a:rPr lang="en-US" sz="1400" dirty="0" smtClean="0">
                <a:solidFill>
                  <a:srgbClr val="0F2C52"/>
                </a:solidFill>
                <a:latin typeface="Arial"/>
                <a:ea typeface="+mj-ea"/>
                <a:cs typeface="+mj-cs"/>
              </a:rPr>
              <a:t>Nov 03 – Apr 11</a:t>
            </a:r>
            <a:endParaRPr lang="en-US" sz="1400" dirty="0">
              <a:solidFill>
                <a:srgbClr val="0F2C52"/>
              </a:solidFill>
              <a:latin typeface="Arial"/>
              <a:ea typeface="+mj-ea"/>
              <a:cs typeface="+mj-cs"/>
            </a:endParaRPr>
          </a:p>
        </p:txBody>
      </p:sp>
      <p:sp>
        <p:nvSpPr>
          <p:cNvPr id="36" name="Rectangle 2"/>
          <p:cNvSpPr txBox="1">
            <a:spLocks noChangeArrowheads="1"/>
          </p:cNvSpPr>
          <p:nvPr/>
        </p:nvSpPr>
        <p:spPr bwMode="auto">
          <a:xfrm>
            <a:off x="6345238" y="4602163"/>
            <a:ext cx="2308225" cy="487362"/>
          </a:xfrm>
          <a:prstGeom prst="rect">
            <a:avLst/>
          </a:prstGeom>
          <a:noFill/>
          <a:ln w="9525">
            <a:noFill/>
            <a:miter lim="800000"/>
            <a:headEnd/>
            <a:tailEnd/>
          </a:ln>
        </p:spPr>
        <p:txBody>
          <a:bodyPr anchor="ctr"/>
          <a:lstStyle/>
          <a:p>
            <a:pPr algn="l" defTabSz="457200" fontAlgn="auto">
              <a:spcBef>
                <a:spcPts val="0"/>
              </a:spcBef>
              <a:spcAft>
                <a:spcPts val="0"/>
              </a:spcAft>
              <a:defRPr/>
            </a:pPr>
            <a:r>
              <a:rPr lang="en-US" sz="1400" dirty="0">
                <a:solidFill>
                  <a:srgbClr val="0F2C52"/>
                </a:solidFill>
                <a:latin typeface="Arial"/>
                <a:ea typeface="+mj-ea"/>
                <a:cs typeface="+mj-cs"/>
              </a:rPr>
              <a:t>Median follow-up 5.7 years</a:t>
            </a:r>
          </a:p>
        </p:txBody>
      </p:sp>
      <p:sp>
        <p:nvSpPr>
          <p:cNvPr id="39" name="Rectangle 2"/>
          <p:cNvSpPr txBox="1">
            <a:spLocks noChangeArrowheads="1"/>
          </p:cNvSpPr>
          <p:nvPr/>
        </p:nvSpPr>
        <p:spPr bwMode="auto">
          <a:xfrm>
            <a:off x="2947736" y="1272551"/>
            <a:ext cx="1160462" cy="508000"/>
          </a:xfrm>
          <a:prstGeom prst="rect">
            <a:avLst/>
          </a:prstGeom>
          <a:noFill/>
          <a:ln w="9525">
            <a:noFill/>
            <a:miter lim="800000"/>
            <a:headEnd/>
            <a:tailEnd/>
          </a:ln>
        </p:spPr>
        <p:txBody>
          <a:bodyPr anchor="ctr"/>
          <a:lstStyle/>
          <a:p>
            <a:pPr defTabSz="457200" fontAlgn="auto">
              <a:spcBef>
                <a:spcPts val="0"/>
              </a:spcBef>
              <a:spcAft>
                <a:spcPts val="0"/>
              </a:spcAft>
              <a:defRPr/>
            </a:pPr>
            <a:r>
              <a:rPr lang="en-US" sz="2000" b="1" dirty="0">
                <a:solidFill>
                  <a:srgbClr val="0F2C52"/>
                </a:solidFill>
                <a:latin typeface="Arial"/>
                <a:ea typeface="+mj-ea"/>
                <a:cs typeface="+mj-cs"/>
              </a:rPr>
              <a:t>TEXT</a:t>
            </a:r>
          </a:p>
        </p:txBody>
      </p:sp>
      <p:sp>
        <p:nvSpPr>
          <p:cNvPr id="40" name="Rectangle 2"/>
          <p:cNvSpPr txBox="1">
            <a:spLocks noChangeArrowheads="1"/>
          </p:cNvSpPr>
          <p:nvPr/>
        </p:nvSpPr>
        <p:spPr bwMode="auto">
          <a:xfrm>
            <a:off x="2979635" y="3959905"/>
            <a:ext cx="1160462" cy="508000"/>
          </a:xfrm>
          <a:prstGeom prst="rect">
            <a:avLst/>
          </a:prstGeom>
          <a:noFill/>
          <a:ln w="9525">
            <a:noFill/>
            <a:miter lim="800000"/>
            <a:headEnd/>
            <a:tailEnd/>
          </a:ln>
        </p:spPr>
        <p:txBody>
          <a:bodyPr anchor="ctr"/>
          <a:lstStyle/>
          <a:p>
            <a:pPr defTabSz="457200" fontAlgn="auto">
              <a:spcBef>
                <a:spcPts val="0"/>
              </a:spcBef>
              <a:spcAft>
                <a:spcPts val="0"/>
              </a:spcAft>
              <a:defRPr/>
            </a:pPr>
            <a:r>
              <a:rPr lang="en-US" sz="2000" b="1" dirty="0">
                <a:solidFill>
                  <a:srgbClr val="0F2C52"/>
                </a:solidFill>
                <a:latin typeface="Arial"/>
                <a:ea typeface="+mj-ea"/>
                <a:cs typeface="+mj-cs"/>
              </a:rPr>
              <a:t>SOFT</a:t>
            </a:r>
          </a:p>
        </p:txBody>
      </p:sp>
      <p:sp>
        <p:nvSpPr>
          <p:cNvPr id="35" name="Rectangle 34"/>
          <p:cNvSpPr/>
          <p:nvPr/>
        </p:nvSpPr>
        <p:spPr>
          <a:xfrm>
            <a:off x="361750" y="6428875"/>
            <a:ext cx="8753377" cy="276971"/>
          </a:xfrm>
          <a:prstGeom prst="rect">
            <a:avLst/>
          </a:prstGeom>
        </p:spPr>
        <p:txBody>
          <a:bodyPr wrap="square" lIns="91410" tIns="45706" rIns="91410" bIns="45706">
            <a:spAutoFit/>
          </a:bodyPr>
          <a:lstStyle/>
          <a:p>
            <a:pPr algn="l" defTabSz="914116" fontAlgn="auto">
              <a:spcBef>
                <a:spcPts val="0"/>
              </a:spcBef>
              <a:spcAft>
                <a:spcPts val="0"/>
              </a:spcAft>
            </a:pPr>
            <a:r>
              <a:rPr lang="en-GB" sz="1200" b="1" dirty="0" err="1" smtClean="0">
                <a:solidFill>
                  <a:prstClr val="black"/>
                </a:solidFill>
                <a:latin typeface="Arial" pitchFamily="34" charset="0"/>
                <a:cs typeface="Arial" pitchFamily="34" charset="0"/>
              </a:rPr>
              <a:t>Pagani</a:t>
            </a:r>
            <a:r>
              <a:rPr lang="en-GB" sz="1200" b="1" dirty="0" smtClean="0">
                <a:solidFill>
                  <a:prstClr val="black"/>
                </a:solidFill>
                <a:latin typeface="Arial" pitchFamily="34" charset="0"/>
                <a:cs typeface="Arial" pitchFamily="34" charset="0"/>
              </a:rPr>
              <a:t> O, et al. </a:t>
            </a:r>
            <a:r>
              <a:rPr lang="en-GB" sz="1200" b="1" i="1" dirty="0" smtClean="0">
                <a:solidFill>
                  <a:prstClr val="black"/>
                </a:solidFill>
                <a:latin typeface="Arial" pitchFamily="34" charset="0"/>
                <a:cs typeface="Arial" pitchFamily="34" charset="0"/>
              </a:rPr>
              <a:t>J </a:t>
            </a:r>
            <a:r>
              <a:rPr lang="en-GB" sz="1200" b="1" i="1" dirty="0" err="1" smtClean="0">
                <a:solidFill>
                  <a:prstClr val="black"/>
                </a:solidFill>
                <a:latin typeface="Arial" pitchFamily="34" charset="0"/>
                <a:cs typeface="Arial" pitchFamily="34" charset="0"/>
              </a:rPr>
              <a:t>Clin</a:t>
            </a:r>
            <a:r>
              <a:rPr lang="en-GB" sz="1200" b="1" i="1" dirty="0" smtClean="0">
                <a:solidFill>
                  <a:prstClr val="black"/>
                </a:solidFill>
                <a:latin typeface="Arial" pitchFamily="34" charset="0"/>
                <a:cs typeface="Arial" pitchFamily="34" charset="0"/>
              </a:rPr>
              <a:t> </a:t>
            </a:r>
            <a:r>
              <a:rPr lang="en-GB" sz="1200" b="1" i="1" dirty="0" err="1" smtClean="0">
                <a:solidFill>
                  <a:prstClr val="black"/>
                </a:solidFill>
                <a:latin typeface="Arial" pitchFamily="34" charset="0"/>
                <a:cs typeface="Arial" pitchFamily="34" charset="0"/>
              </a:rPr>
              <a:t>Oncol</a:t>
            </a:r>
            <a:r>
              <a:rPr lang="en-GB" sz="1200" b="1" dirty="0" smtClean="0">
                <a:solidFill>
                  <a:prstClr val="black"/>
                </a:solidFill>
                <a:latin typeface="Arial" pitchFamily="34" charset="0"/>
                <a:cs typeface="Arial" pitchFamily="34" charset="0"/>
              </a:rPr>
              <a:t>. 2014;32(5S):  </a:t>
            </a:r>
            <a:r>
              <a:rPr lang="en-GB" sz="1200" b="1" dirty="0">
                <a:solidFill>
                  <a:prstClr val="black"/>
                </a:solidFill>
                <a:latin typeface="Arial" pitchFamily="34" charset="0"/>
                <a:cs typeface="Arial" pitchFamily="34" charset="0"/>
              </a:rPr>
              <a:t>Abstract </a:t>
            </a:r>
            <a:r>
              <a:rPr lang="en-GB" sz="1200" b="1" dirty="0" smtClean="0">
                <a:solidFill>
                  <a:prstClr val="black"/>
                </a:solidFill>
                <a:latin typeface="Arial" pitchFamily="34" charset="0"/>
                <a:cs typeface="Arial" pitchFamily="34" charset="0"/>
              </a:rPr>
              <a:t>LBA1</a:t>
            </a:r>
            <a:r>
              <a:rPr lang="en-GB" sz="1200" b="1" dirty="0">
                <a:solidFill>
                  <a:prstClr val="black"/>
                </a:solidFill>
                <a:latin typeface="Arial" pitchFamily="34" charset="0"/>
                <a:cs typeface="Arial" pitchFamily="34" charset="0"/>
              </a:rPr>
              <a:t>. </a:t>
            </a:r>
          </a:p>
        </p:txBody>
      </p:sp>
      <p:cxnSp>
        <p:nvCxnSpPr>
          <p:cNvPr id="37" name="Straight Connector 5"/>
          <p:cNvCxnSpPr>
            <a:cxnSpLocks noChangeShapeType="1"/>
          </p:cNvCxnSpPr>
          <p:nvPr/>
        </p:nvCxnSpPr>
        <p:spPr bwMode="auto">
          <a:xfrm flipV="1">
            <a:off x="-15875" y="998538"/>
            <a:ext cx="9144000" cy="0"/>
          </a:xfrm>
          <a:prstGeom prst="line">
            <a:avLst/>
          </a:prstGeom>
          <a:noFill/>
          <a:ln w="28575" algn="ctr">
            <a:solidFill>
              <a:srgbClr val="336699"/>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27878261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xit"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29" grpId="0" animBg="1"/>
      <p:bldP spid="30" grpId="0"/>
      <p:bldP spid="32" grpId="0"/>
      <p:bldP spid="23" grpId="0"/>
      <p:bldP spid="24" grpId="0"/>
      <p:bldP spid="38" grpId="0" animBg="1"/>
      <p:bldP spid="36" grpId="0"/>
      <p:bldP spid="39" grpId="0"/>
      <p:bldP spid="4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4" name="Picture 2" descr="C:\Documents and Settings\spagnolo\Local Settings\Temporary Internet Files\Content.IE5\EHBI0QYM\MC900441734[1].png"/>
          <p:cNvPicPr>
            <a:picLocks noChangeAspect="1" noChangeArrowheads="1"/>
          </p:cNvPicPr>
          <p:nvPr/>
        </p:nvPicPr>
        <p:blipFill>
          <a:blip r:embed="rId3" cstate="print"/>
          <a:srcRect/>
          <a:stretch>
            <a:fillRect/>
          </a:stretch>
        </p:blipFill>
        <p:spPr bwMode="auto">
          <a:xfrm>
            <a:off x="228600" y="0"/>
            <a:ext cx="7315200" cy="7315200"/>
          </a:xfrm>
          <a:prstGeom prst="rect">
            <a:avLst/>
          </a:prstGeom>
          <a:noFill/>
        </p:spPr>
      </p:pic>
      <p:sp>
        <p:nvSpPr>
          <p:cNvPr id="37" name="TextBox 36"/>
          <p:cNvSpPr txBox="1"/>
          <p:nvPr/>
        </p:nvSpPr>
        <p:spPr>
          <a:xfrm rot="704010">
            <a:off x="4398367" y="2501440"/>
            <a:ext cx="2313454" cy="646331"/>
          </a:xfrm>
          <a:prstGeom prst="rect">
            <a:avLst/>
          </a:prstGeom>
          <a:noFill/>
        </p:spPr>
        <p:txBody>
          <a:bodyPr wrap="none" rtlCol="0">
            <a:spAutoFit/>
          </a:bodyPr>
          <a:lstStyle/>
          <a:p>
            <a:pPr algn="l"/>
            <a:r>
              <a:rPr lang="fr-BE" sz="3600" b="1" i="1" dirty="0" err="1" smtClean="0"/>
              <a:t>Chapter</a:t>
            </a:r>
            <a:r>
              <a:rPr lang="fr-BE" sz="3600" b="1" i="1" dirty="0" smtClean="0"/>
              <a:t> 1</a:t>
            </a:r>
            <a:endParaRPr lang="en-US" sz="3600" b="1" i="1" dirty="0"/>
          </a:p>
        </p:txBody>
      </p:sp>
      <p:sp>
        <p:nvSpPr>
          <p:cNvPr id="8" name="TextBox 7"/>
          <p:cNvSpPr txBox="1"/>
          <p:nvPr/>
        </p:nvSpPr>
        <p:spPr>
          <a:xfrm rot="704010">
            <a:off x="4004245" y="3389519"/>
            <a:ext cx="2440092" cy="1077218"/>
          </a:xfrm>
          <a:prstGeom prst="rect">
            <a:avLst/>
          </a:prstGeom>
          <a:noFill/>
        </p:spPr>
        <p:txBody>
          <a:bodyPr wrap="none" rtlCol="0">
            <a:spAutoFit/>
          </a:bodyPr>
          <a:lstStyle/>
          <a:p>
            <a:r>
              <a:rPr lang="fr-BE" sz="3200" b="1" i="1" dirty="0" smtClean="0">
                <a:solidFill>
                  <a:srgbClr val="C00000"/>
                </a:solidFill>
              </a:rPr>
              <a:t>« </a:t>
            </a:r>
            <a:r>
              <a:rPr lang="fr-BE" sz="3200" b="1" i="1" dirty="0" err="1" smtClean="0">
                <a:solidFill>
                  <a:srgbClr val="C00000"/>
                </a:solidFill>
              </a:rPr>
              <a:t>Luminal</a:t>
            </a:r>
            <a:r>
              <a:rPr lang="fr-BE" sz="3200" b="1" i="1" dirty="0" smtClean="0">
                <a:solidFill>
                  <a:srgbClr val="C00000"/>
                </a:solidFill>
              </a:rPr>
              <a:t> »</a:t>
            </a:r>
          </a:p>
          <a:p>
            <a:r>
              <a:rPr lang="fr-BE" sz="3200" b="1" i="1" dirty="0" smtClean="0">
                <a:solidFill>
                  <a:srgbClr val="C00000"/>
                </a:solidFill>
              </a:rPr>
              <a:t>BC</a:t>
            </a:r>
            <a:endParaRPr lang="en-US" sz="3200" b="1" i="1" dirty="0">
              <a:solidFill>
                <a:srgbClr val="C00000"/>
              </a:solidFill>
            </a:endParaRPr>
          </a:p>
        </p:txBody>
      </p:sp>
      <p:sp>
        <p:nvSpPr>
          <p:cNvPr id="7" name="TextBox 6"/>
          <p:cNvSpPr txBox="1">
            <a:spLocks noChangeArrowheads="1"/>
          </p:cNvSpPr>
          <p:nvPr/>
        </p:nvSpPr>
        <p:spPr bwMode="auto">
          <a:xfrm>
            <a:off x="0" y="65782"/>
            <a:ext cx="9144000" cy="1200329"/>
          </a:xfrm>
          <a:prstGeom prst="rect">
            <a:avLst/>
          </a:prstGeom>
          <a:noFill/>
          <a:ln>
            <a:noFill/>
          </a:ln>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defRPr/>
            </a:pPr>
            <a:r>
              <a:rPr lang="en-US" sz="3600" b="1" dirty="0" smtClean="0">
                <a:solidFill>
                  <a:srgbClr val="336699"/>
                </a:solidFill>
                <a:latin typeface="Arial"/>
                <a:ea typeface="+mn-ea"/>
                <a:cs typeface="+mn-cs"/>
              </a:rPr>
              <a:t>Recent Progress in the Management of</a:t>
            </a:r>
          </a:p>
          <a:p>
            <a:pPr algn="ctr" eaLnBrk="1" hangingPunct="1">
              <a:defRPr/>
            </a:pPr>
            <a:r>
              <a:rPr lang="en-US" sz="3600" b="1" dirty="0" smtClean="0">
                <a:solidFill>
                  <a:srgbClr val="336699"/>
                </a:solidFill>
                <a:latin typeface="Arial"/>
                <a:ea typeface="+mn-ea"/>
                <a:cs typeface="+mn-cs"/>
              </a:rPr>
              <a:t> Breast Cancer</a:t>
            </a:r>
          </a:p>
        </p:txBody>
      </p:sp>
      <p:cxnSp>
        <p:nvCxnSpPr>
          <p:cNvPr id="9" name="Straight Connector 8"/>
          <p:cNvCxnSpPr/>
          <p:nvPr/>
        </p:nvCxnSpPr>
        <p:spPr>
          <a:xfrm>
            <a:off x="0" y="1295400"/>
            <a:ext cx="9144000" cy="0"/>
          </a:xfrm>
          <a:prstGeom prst="line">
            <a:avLst/>
          </a:prstGeom>
          <a:ln w="31750">
            <a:solidFill>
              <a:srgbClr val="336699"/>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itle 1"/>
          <p:cNvSpPr>
            <a:spLocks noGrp="1"/>
          </p:cNvSpPr>
          <p:nvPr>
            <p:ph type="title"/>
          </p:nvPr>
        </p:nvSpPr>
        <p:spPr>
          <a:xfrm>
            <a:off x="36513" y="-254000"/>
            <a:ext cx="9039225" cy="1457325"/>
          </a:xfrm>
        </p:spPr>
        <p:txBody>
          <a:bodyPr/>
          <a:lstStyle/>
          <a:p>
            <a:r>
              <a:rPr lang="fr-BE" altLang="en-US" sz="2400" b="1" dirty="0" smtClean="0">
                <a:solidFill>
                  <a:srgbClr val="336699"/>
                </a:solidFill>
              </a:rPr>
              <a:t>ASCO 2014 </a:t>
            </a:r>
            <a:r>
              <a:rPr lang="fr-BE" altLang="en-US" sz="2400" b="1" dirty="0" err="1" smtClean="0">
                <a:solidFill>
                  <a:srgbClr val="336699"/>
                </a:solidFill>
              </a:rPr>
              <a:t>Breast</a:t>
            </a:r>
            <a:r>
              <a:rPr lang="fr-BE" altLang="en-US" sz="2400" b="1" dirty="0" smtClean="0">
                <a:solidFill>
                  <a:srgbClr val="336699"/>
                </a:solidFill>
              </a:rPr>
              <a:t> Cancer </a:t>
            </a:r>
            <a:r>
              <a:rPr lang="fr-BE" altLang="en-US" sz="2400" b="1" dirty="0" err="1" smtClean="0">
                <a:solidFill>
                  <a:srgbClr val="336699"/>
                </a:solidFill>
              </a:rPr>
              <a:t>Highlights</a:t>
            </a:r>
            <a:r>
              <a:rPr lang="fr-BE" altLang="en-US" sz="2400" b="1" dirty="0" smtClean="0">
                <a:solidFill>
                  <a:srgbClr val="336699"/>
                </a:solidFill>
              </a:rPr>
              <a:t/>
            </a:r>
            <a:br>
              <a:rPr lang="fr-BE" altLang="en-US" sz="2400" b="1" dirty="0" smtClean="0">
                <a:solidFill>
                  <a:srgbClr val="336699"/>
                </a:solidFill>
              </a:rPr>
            </a:br>
            <a:r>
              <a:rPr lang="fr-BE" altLang="en-US" sz="3600" b="1" dirty="0" smtClean="0">
                <a:solidFill>
                  <a:srgbClr val="336699"/>
                </a:solidFill>
              </a:rPr>
              <a:t>First </a:t>
            </a:r>
            <a:r>
              <a:rPr lang="fr-BE" altLang="en-US" sz="3600" b="1" dirty="0" err="1" smtClean="0">
                <a:solidFill>
                  <a:srgbClr val="336699"/>
                </a:solidFill>
              </a:rPr>
              <a:t>Results</a:t>
            </a:r>
            <a:r>
              <a:rPr lang="fr-BE" altLang="en-US" sz="3600" b="1" dirty="0" smtClean="0">
                <a:solidFill>
                  <a:srgbClr val="336699"/>
                </a:solidFill>
              </a:rPr>
              <a:t> of TEXT/SOFT </a:t>
            </a:r>
            <a:r>
              <a:rPr lang="fr-BE" altLang="en-US" sz="3600" b="1" dirty="0" err="1" smtClean="0">
                <a:solidFill>
                  <a:srgbClr val="336699"/>
                </a:solidFill>
              </a:rPr>
              <a:t>Combined</a:t>
            </a:r>
            <a:endParaRPr lang="en-US" altLang="en-US" sz="3600" b="1" dirty="0" smtClean="0">
              <a:solidFill>
                <a:srgbClr val="336699"/>
              </a:solidFill>
            </a:endParaRPr>
          </a:p>
        </p:txBody>
      </p:sp>
      <p:cxnSp>
        <p:nvCxnSpPr>
          <p:cNvPr id="129027" name="Straight Connector 5"/>
          <p:cNvCxnSpPr>
            <a:cxnSpLocks noChangeShapeType="1"/>
          </p:cNvCxnSpPr>
          <p:nvPr/>
        </p:nvCxnSpPr>
        <p:spPr bwMode="auto">
          <a:xfrm flipV="1">
            <a:off x="-15875" y="998538"/>
            <a:ext cx="9144000" cy="0"/>
          </a:xfrm>
          <a:prstGeom prst="line">
            <a:avLst/>
          </a:prstGeom>
          <a:noFill/>
          <a:ln w="28575" algn="ctr">
            <a:solidFill>
              <a:srgbClr val="336699"/>
            </a:solidFill>
            <a:round/>
            <a:headEnd/>
            <a:tailEnd/>
          </a:ln>
          <a:extLst>
            <a:ext uri="{909E8E84-426E-40DD-AFC4-6F175D3DCCD1}">
              <a14:hiddenFill xmlns:a14="http://schemas.microsoft.com/office/drawing/2010/main">
                <a:noFill/>
              </a14:hiddenFill>
            </a:ext>
          </a:extLst>
        </p:spPr>
      </p:cxnSp>
      <p:sp>
        <p:nvSpPr>
          <p:cNvPr id="3" name="Isosceles Triangle 2"/>
          <p:cNvSpPr/>
          <p:nvPr/>
        </p:nvSpPr>
        <p:spPr>
          <a:xfrm>
            <a:off x="3978275" y="2000250"/>
            <a:ext cx="1152525" cy="792163"/>
          </a:xfrm>
          <a:prstGeom prst="triangle">
            <a:avLst/>
          </a:prstGeom>
          <a:solidFill>
            <a:srgbClr val="FF9933"/>
          </a:solidFill>
          <a:ln>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solidFill>
                <a:srgbClr val="FFFFFF"/>
              </a:solidFill>
            </a:endParaRPr>
          </a:p>
        </p:txBody>
      </p:sp>
      <p:cxnSp>
        <p:nvCxnSpPr>
          <p:cNvPr id="5" name="Straight Connector 4"/>
          <p:cNvCxnSpPr/>
          <p:nvPr/>
        </p:nvCxnSpPr>
        <p:spPr>
          <a:xfrm flipV="1">
            <a:off x="1851025" y="1703388"/>
            <a:ext cx="5386388" cy="544512"/>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sp>
        <p:nvSpPr>
          <p:cNvPr id="7" name="Trapezoid 6"/>
          <p:cNvSpPr/>
          <p:nvPr/>
        </p:nvSpPr>
        <p:spPr>
          <a:xfrm rot="10800000">
            <a:off x="6084888" y="1196975"/>
            <a:ext cx="1928812" cy="576263"/>
          </a:xfrm>
          <a:prstGeom prst="trapezoid">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400">
              <a:solidFill>
                <a:srgbClr val="FFFFFF"/>
              </a:solidFill>
            </a:endParaRPr>
          </a:p>
        </p:txBody>
      </p:sp>
      <p:sp>
        <p:nvSpPr>
          <p:cNvPr id="129032" name="TextBox 7"/>
          <p:cNvSpPr txBox="1">
            <a:spLocks noChangeArrowheads="1"/>
          </p:cNvSpPr>
          <p:nvPr/>
        </p:nvSpPr>
        <p:spPr bwMode="auto">
          <a:xfrm>
            <a:off x="6129338" y="1300163"/>
            <a:ext cx="18843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l" eaLnBrk="1" hangingPunct="1">
              <a:spcBef>
                <a:spcPct val="0"/>
              </a:spcBef>
              <a:buFontTx/>
              <a:buNone/>
            </a:pPr>
            <a:r>
              <a:rPr lang="fr-BE" altLang="en-US" sz="2000" b="1" smtClean="0">
                <a:solidFill>
                  <a:srgbClr val="000000"/>
                </a:solidFill>
              </a:rPr>
              <a:t>Triptorelin + T</a:t>
            </a:r>
            <a:endParaRPr lang="en-US" altLang="en-US" sz="2000" b="1" smtClean="0">
              <a:solidFill>
                <a:srgbClr val="000000"/>
              </a:solidFill>
            </a:endParaRPr>
          </a:p>
        </p:txBody>
      </p:sp>
      <p:sp>
        <p:nvSpPr>
          <p:cNvPr id="12" name="Trapezoid 11"/>
          <p:cNvSpPr/>
          <p:nvPr/>
        </p:nvSpPr>
        <p:spPr>
          <a:xfrm rot="10800000">
            <a:off x="1095375" y="1692275"/>
            <a:ext cx="2036763" cy="574675"/>
          </a:xfrm>
          <a:prstGeom prst="trapezoid">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400">
              <a:solidFill>
                <a:srgbClr val="FFFFFF"/>
              </a:solidFill>
            </a:endParaRPr>
          </a:p>
        </p:txBody>
      </p:sp>
      <p:sp>
        <p:nvSpPr>
          <p:cNvPr id="129034" name="TextBox 12"/>
          <p:cNvSpPr txBox="1">
            <a:spLocks noChangeArrowheads="1"/>
          </p:cNvSpPr>
          <p:nvPr/>
        </p:nvSpPr>
        <p:spPr bwMode="auto">
          <a:xfrm>
            <a:off x="1141413" y="1795463"/>
            <a:ext cx="1898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l" eaLnBrk="1" hangingPunct="1">
              <a:spcBef>
                <a:spcPct val="0"/>
              </a:spcBef>
              <a:buFontTx/>
              <a:buNone/>
            </a:pPr>
            <a:r>
              <a:rPr lang="fr-BE" altLang="en-US" sz="2000" b="1" dirty="0" err="1" smtClean="0">
                <a:solidFill>
                  <a:srgbClr val="000000"/>
                </a:solidFill>
              </a:rPr>
              <a:t>Triptorelin</a:t>
            </a:r>
            <a:r>
              <a:rPr lang="fr-BE" altLang="en-US" sz="2000" b="1" dirty="0" smtClean="0">
                <a:solidFill>
                  <a:srgbClr val="000000"/>
                </a:solidFill>
              </a:rPr>
              <a:t> + E</a:t>
            </a:r>
            <a:endParaRPr lang="en-US" altLang="en-US" sz="2000" b="1" dirty="0" smtClean="0">
              <a:solidFill>
                <a:srgbClr val="000000"/>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4084913522"/>
              </p:ext>
            </p:extLst>
          </p:nvPr>
        </p:nvGraphicFramePr>
        <p:xfrm>
          <a:off x="341313" y="3086100"/>
          <a:ext cx="3367087" cy="2286000"/>
        </p:xfrm>
        <a:graphic>
          <a:graphicData uri="http://schemas.openxmlformats.org/drawingml/2006/table">
            <a:tbl>
              <a:tblPr firstRow="1" bandRow="1">
                <a:tableStyleId>{F5AB1C69-6EDB-4FF4-983F-18BD219EF322}</a:tableStyleId>
              </a:tblPr>
              <a:tblGrid>
                <a:gridCol w="776788"/>
                <a:gridCol w="721618"/>
                <a:gridCol w="1868681"/>
              </a:tblGrid>
              <a:tr h="370840">
                <a:tc>
                  <a:txBody>
                    <a:bodyPr/>
                    <a:lstStyle/>
                    <a:p>
                      <a:endParaRPr lang="en-US" sz="2000" b="1" dirty="0">
                        <a:solidFill>
                          <a:schemeClr val="tx1"/>
                        </a:solidFill>
                      </a:endParaRPr>
                    </a:p>
                  </a:txBody>
                  <a:tcPr marL="91423" marR="914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BE" sz="2000" b="1" dirty="0" smtClean="0">
                          <a:solidFill>
                            <a:schemeClr val="tx1"/>
                          </a:solidFill>
                        </a:rPr>
                        <a:t>H.R.</a:t>
                      </a:r>
                      <a:endParaRPr lang="en-US" sz="2000" b="1" dirty="0">
                        <a:solidFill>
                          <a:schemeClr val="tx1"/>
                        </a:solidFill>
                      </a:endParaRPr>
                    </a:p>
                  </a:txBody>
                  <a:tcPr marL="91423" marR="914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0" b="1">
                        <a:solidFill>
                          <a:schemeClr val="tx1"/>
                        </a:solidFill>
                      </a:endParaRPr>
                    </a:p>
                  </a:txBody>
                  <a:tcPr marL="91423" marR="914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fr-BE" sz="2000" b="1" dirty="0" smtClean="0">
                          <a:solidFill>
                            <a:schemeClr val="tx1"/>
                          </a:solidFill>
                        </a:rPr>
                        <a:t>DFS</a:t>
                      </a:r>
                      <a:endParaRPr lang="en-US" sz="2000" b="1" dirty="0">
                        <a:solidFill>
                          <a:schemeClr val="tx1"/>
                        </a:solidFill>
                      </a:endParaRPr>
                    </a:p>
                  </a:txBody>
                  <a:tcPr marL="91423" marR="914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BE" sz="2000" b="1" dirty="0" smtClean="0">
                          <a:solidFill>
                            <a:schemeClr val="tx1"/>
                          </a:solidFill>
                        </a:rPr>
                        <a:t>0.72</a:t>
                      </a:r>
                      <a:endParaRPr lang="en-US" sz="2000" b="1" dirty="0">
                        <a:solidFill>
                          <a:schemeClr val="tx1"/>
                        </a:solidFill>
                      </a:endParaRPr>
                    </a:p>
                  </a:txBody>
                  <a:tcPr marL="91423" marR="914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r>
                        <a:rPr lang="fr-BE" sz="2000" b="1" dirty="0" smtClean="0">
                          <a:solidFill>
                            <a:schemeClr val="tx1"/>
                          </a:solidFill>
                        </a:rPr>
                        <a:t>   </a:t>
                      </a:r>
                    </a:p>
                    <a:p>
                      <a:r>
                        <a:rPr lang="fr-BE" sz="2000" b="1" dirty="0" smtClean="0">
                          <a:solidFill>
                            <a:schemeClr val="tx1"/>
                          </a:solidFill>
                        </a:rPr>
                        <a:t>         All</a:t>
                      </a:r>
                    </a:p>
                    <a:p>
                      <a:r>
                        <a:rPr lang="fr-BE" sz="2000" b="1" dirty="0" smtClean="0">
                          <a:solidFill>
                            <a:schemeClr val="tx1"/>
                          </a:solidFill>
                        </a:rPr>
                        <a:t>    </a:t>
                      </a:r>
                      <a:r>
                        <a:rPr lang="fr-BE" sz="2000" b="1" dirty="0" err="1" smtClean="0">
                          <a:solidFill>
                            <a:schemeClr val="tx1"/>
                          </a:solidFill>
                        </a:rPr>
                        <a:t>significant</a:t>
                      </a:r>
                      <a:endParaRPr lang="en-US" sz="2000" b="1" dirty="0">
                        <a:solidFill>
                          <a:schemeClr val="tx1"/>
                        </a:solidFill>
                      </a:endParaRPr>
                    </a:p>
                  </a:txBody>
                  <a:tcPr marL="91423" marR="914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fr-BE" sz="2000" b="1" dirty="0" smtClean="0">
                          <a:solidFill>
                            <a:schemeClr val="tx1"/>
                          </a:solidFill>
                        </a:rPr>
                        <a:t>BCFI</a:t>
                      </a:r>
                      <a:endParaRPr lang="en-US" sz="2000" b="1" dirty="0">
                        <a:solidFill>
                          <a:schemeClr val="tx1"/>
                        </a:solidFill>
                      </a:endParaRPr>
                    </a:p>
                  </a:txBody>
                  <a:tcPr marL="91423" marR="914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BE" sz="2000" b="1" dirty="0" smtClean="0">
                          <a:solidFill>
                            <a:schemeClr val="tx1"/>
                          </a:solidFill>
                        </a:rPr>
                        <a:t>0.66</a:t>
                      </a:r>
                      <a:endParaRPr lang="en-US" sz="2000" b="1" dirty="0">
                        <a:solidFill>
                          <a:schemeClr val="tx1"/>
                        </a:solidFill>
                      </a:endParaRPr>
                    </a:p>
                  </a:txBody>
                  <a:tcPr marL="91423" marR="914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fr-BE" sz="2000" b="1" dirty="0" smtClean="0">
                          <a:solidFill>
                            <a:schemeClr val="tx1"/>
                          </a:solidFill>
                        </a:rPr>
                        <a:t>DDFI</a:t>
                      </a:r>
                      <a:endParaRPr lang="en-US" sz="2000" b="1" dirty="0">
                        <a:solidFill>
                          <a:schemeClr val="tx1"/>
                        </a:solidFill>
                      </a:endParaRPr>
                    </a:p>
                  </a:txBody>
                  <a:tcPr marL="91423" marR="914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BE" sz="2000" b="1" dirty="0" smtClean="0">
                          <a:solidFill>
                            <a:schemeClr val="tx1"/>
                          </a:solidFill>
                        </a:rPr>
                        <a:t>0.78</a:t>
                      </a:r>
                      <a:endParaRPr lang="en-US" sz="2000" b="1" dirty="0">
                        <a:solidFill>
                          <a:schemeClr val="tx1"/>
                        </a:solidFill>
                      </a:endParaRPr>
                    </a:p>
                  </a:txBody>
                  <a:tcPr marL="91423" marR="914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fr-BE" sz="2000" b="1" dirty="0" smtClean="0">
                          <a:solidFill>
                            <a:schemeClr val="tx1"/>
                          </a:solidFill>
                        </a:rPr>
                        <a:t>OS</a:t>
                      </a:r>
                      <a:endParaRPr lang="en-US" sz="2000" b="1" dirty="0">
                        <a:solidFill>
                          <a:schemeClr val="tx1"/>
                        </a:solidFill>
                      </a:endParaRPr>
                    </a:p>
                  </a:txBody>
                  <a:tcPr marL="91423" marR="914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BE" sz="2000" b="1" dirty="0" smtClean="0">
                          <a:solidFill>
                            <a:schemeClr val="tx1"/>
                          </a:solidFill>
                        </a:rPr>
                        <a:t>1.14</a:t>
                      </a:r>
                      <a:endParaRPr lang="en-US" sz="2000" b="1" dirty="0">
                        <a:solidFill>
                          <a:schemeClr val="tx1"/>
                        </a:solidFill>
                      </a:endParaRPr>
                    </a:p>
                  </a:txBody>
                  <a:tcPr marL="91423" marR="914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BE" sz="2000" b="1" dirty="0" smtClean="0">
                          <a:solidFill>
                            <a:schemeClr val="tx1"/>
                          </a:solidFill>
                        </a:rPr>
                        <a:t>     Not (</a:t>
                      </a:r>
                      <a:r>
                        <a:rPr lang="fr-BE" sz="2000" b="1" dirty="0" err="1" smtClean="0">
                          <a:solidFill>
                            <a:schemeClr val="tx1"/>
                          </a:solidFill>
                        </a:rPr>
                        <a:t>yet</a:t>
                      </a:r>
                      <a:r>
                        <a:rPr lang="fr-BE" sz="2000" b="1" dirty="0" smtClean="0">
                          <a:solidFill>
                            <a:schemeClr val="tx1"/>
                          </a:solidFill>
                        </a:rPr>
                        <a:t> ?)</a:t>
                      </a:r>
                    </a:p>
                    <a:p>
                      <a:r>
                        <a:rPr lang="fr-BE" sz="2000" b="1" dirty="0" smtClean="0">
                          <a:solidFill>
                            <a:schemeClr val="tx1"/>
                          </a:solidFill>
                        </a:rPr>
                        <a:t>   </a:t>
                      </a:r>
                      <a:r>
                        <a:rPr lang="fr-BE" sz="2000" b="1" dirty="0" err="1" smtClean="0">
                          <a:solidFill>
                            <a:schemeClr val="tx1"/>
                          </a:solidFill>
                        </a:rPr>
                        <a:t>significant</a:t>
                      </a:r>
                      <a:endParaRPr lang="en-US" sz="2000" b="1" dirty="0">
                        <a:solidFill>
                          <a:schemeClr val="tx1"/>
                        </a:solidFill>
                      </a:endParaRPr>
                    </a:p>
                  </a:txBody>
                  <a:tcPr marL="91423" marR="914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1" name="Right Brace 10"/>
          <p:cNvSpPr/>
          <p:nvPr/>
        </p:nvSpPr>
        <p:spPr>
          <a:xfrm>
            <a:off x="1997075" y="3629025"/>
            <a:ext cx="242888" cy="865188"/>
          </a:xfrm>
          <a:prstGeom prst="rightBrace">
            <a:avLst/>
          </a:prstGeom>
          <a:ln w="28575">
            <a:solidFill>
              <a:schemeClr val="tx2"/>
            </a:solidFill>
          </a:ln>
        </p:spPr>
        <p:style>
          <a:lnRef idx="1">
            <a:schemeClr val="accent1"/>
          </a:lnRef>
          <a:fillRef idx="0">
            <a:schemeClr val="accent1"/>
          </a:fillRef>
          <a:effectRef idx="0">
            <a:schemeClr val="accent1"/>
          </a:effectRef>
          <a:fontRef idx="minor">
            <a:schemeClr val="tx1"/>
          </a:fontRef>
        </p:style>
        <p:txBody>
          <a:bodyPr anchor="ctr"/>
          <a:lstStyle/>
          <a:p>
            <a:pPr>
              <a:defRPr/>
            </a:pPr>
            <a:endParaRPr lang="en-US">
              <a:solidFill>
                <a:srgbClr val="000000"/>
              </a:solidFill>
            </a:endParaRPr>
          </a:p>
        </p:txBody>
      </p:sp>
      <p:sp>
        <p:nvSpPr>
          <p:cNvPr id="14" name="Curved Down Arrow 13"/>
          <p:cNvSpPr/>
          <p:nvPr/>
        </p:nvSpPr>
        <p:spPr>
          <a:xfrm rot="17766129" flipH="1">
            <a:off x="528638" y="2413000"/>
            <a:ext cx="865188" cy="287337"/>
          </a:xfrm>
          <a:prstGeom prst="curvedDownArrow">
            <a:avLst/>
          </a:prstGeom>
          <a:solidFill>
            <a:srgbClr val="FFC000"/>
          </a:solidFill>
          <a:ln>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solidFill>
                <a:srgbClr val="000000"/>
              </a:solidFill>
            </a:endParaRPr>
          </a:p>
        </p:txBody>
      </p:sp>
      <p:sp>
        <p:nvSpPr>
          <p:cNvPr id="129061" name="TextBox 14"/>
          <p:cNvSpPr txBox="1">
            <a:spLocks noChangeArrowheads="1"/>
          </p:cNvSpPr>
          <p:nvPr/>
        </p:nvSpPr>
        <p:spPr bwMode="auto">
          <a:xfrm>
            <a:off x="3790950" y="3633788"/>
            <a:ext cx="12223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l" eaLnBrk="1" hangingPunct="1">
              <a:spcBef>
                <a:spcPct val="0"/>
              </a:spcBef>
              <a:buFontTx/>
              <a:buNone/>
            </a:pPr>
            <a:r>
              <a:rPr lang="fr-BE" altLang="en-US" sz="2600" b="1" smtClean="0">
                <a:solidFill>
                  <a:srgbClr val="000000"/>
                </a:solidFill>
              </a:rPr>
              <a:t>… but </a:t>
            </a:r>
            <a:endParaRPr lang="en-US" altLang="en-US" sz="2600" b="1" smtClean="0">
              <a:solidFill>
                <a:srgbClr val="000000"/>
              </a:solidFill>
            </a:endParaRPr>
          </a:p>
        </p:txBody>
      </p:sp>
      <p:sp>
        <p:nvSpPr>
          <p:cNvPr id="129062" name="TextBox 15"/>
          <p:cNvSpPr txBox="1">
            <a:spLocks noChangeArrowheads="1"/>
          </p:cNvSpPr>
          <p:nvPr/>
        </p:nvSpPr>
        <p:spPr bwMode="auto">
          <a:xfrm>
            <a:off x="5060950" y="3181350"/>
            <a:ext cx="412115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l" eaLnBrk="1" hangingPunct="1">
              <a:spcBef>
                <a:spcPct val="0"/>
              </a:spcBef>
              <a:buFontTx/>
              <a:buNone/>
            </a:pPr>
            <a:r>
              <a:rPr lang="fr-BE" altLang="en-US" sz="2000" b="1" dirty="0" smtClean="0">
                <a:solidFill>
                  <a:srgbClr val="000000"/>
                </a:solidFill>
              </a:rPr>
              <a:t>Long </a:t>
            </a:r>
            <a:r>
              <a:rPr lang="fr-BE" altLang="en-US" sz="2000" b="1" dirty="0" err="1" smtClean="0">
                <a:solidFill>
                  <a:srgbClr val="000000"/>
                </a:solidFill>
              </a:rPr>
              <a:t>accrual</a:t>
            </a:r>
            <a:r>
              <a:rPr lang="fr-BE" altLang="en-US" sz="2000" b="1" dirty="0" smtClean="0">
                <a:solidFill>
                  <a:srgbClr val="000000"/>
                </a:solidFill>
              </a:rPr>
              <a:t>: 2003-2011</a:t>
            </a:r>
          </a:p>
          <a:p>
            <a:pPr algn="l" eaLnBrk="1" hangingPunct="1">
              <a:spcBef>
                <a:spcPct val="0"/>
              </a:spcBef>
              <a:buFontTx/>
              <a:buNone/>
            </a:pPr>
            <a:r>
              <a:rPr lang="fr-BE" altLang="en-US" sz="2000" b="1" dirty="0" err="1" smtClean="0">
                <a:solidFill>
                  <a:srgbClr val="000000"/>
                </a:solidFill>
              </a:rPr>
              <a:t>Heterogenous</a:t>
            </a:r>
            <a:r>
              <a:rPr lang="fr-BE" altLang="en-US" sz="2000" b="1" dirty="0" smtClean="0">
                <a:solidFill>
                  <a:srgbClr val="000000"/>
                </a:solidFill>
              </a:rPr>
              <a:t> populations</a:t>
            </a:r>
          </a:p>
          <a:p>
            <a:pPr algn="l" eaLnBrk="1" hangingPunct="1">
              <a:spcBef>
                <a:spcPct val="0"/>
              </a:spcBef>
              <a:buFontTx/>
              <a:buNone/>
            </a:pPr>
            <a:r>
              <a:rPr lang="fr-BE" altLang="en-US" sz="2000" b="1" dirty="0" err="1" smtClean="0">
                <a:solidFill>
                  <a:srgbClr val="000000"/>
                </a:solidFill>
              </a:rPr>
              <a:t>Revised</a:t>
            </a:r>
            <a:r>
              <a:rPr lang="fr-BE" altLang="en-US" sz="2000" b="1" dirty="0" smtClean="0">
                <a:solidFill>
                  <a:srgbClr val="000000"/>
                </a:solidFill>
              </a:rPr>
              <a:t> </a:t>
            </a:r>
            <a:r>
              <a:rPr lang="fr-BE" altLang="en-US" sz="2000" b="1" dirty="0" err="1" smtClean="0">
                <a:solidFill>
                  <a:srgbClr val="000000"/>
                </a:solidFill>
              </a:rPr>
              <a:t>analysis</a:t>
            </a:r>
            <a:r>
              <a:rPr lang="fr-BE" altLang="en-US" sz="2000" b="1" dirty="0" smtClean="0">
                <a:solidFill>
                  <a:srgbClr val="000000"/>
                </a:solidFill>
              </a:rPr>
              <a:t> plan </a:t>
            </a:r>
            <a:r>
              <a:rPr lang="fr-BE" altLang="en-US" sz="2000" b="1" dirty="0" err="1" smtClean="0">
                <a:solidFill>
                  <a:srgbClr val="000000"/>
                </a:solidFill>
              </a:rPr>
              <a:t>needed</a:t>
            </a:r>
            <a:endParaRPr lang="fr-BE" altLang="en-US" sz="2000" b="1" dirty="0" smtClean="0">
              <a:solidFill>
                <a:srgbClr val="000000"/>
              </a:solidFill>
            </a:endParaRPr>
          </a:p>
          <a:p>
            <a:pPr algn="l" eaLnBrk="1" hangingPunct="1">
              <a:spcBef>
                <a:spcPct val="0"/>
              </a:spcBef>
              <a:buFontTx/>
              <a:buNone/>
            </a:pPr>
            <a:r>
              <a:rPr lang="fr-BE" altLang="en-US" sz="2000" b="1" dirty="0" err="1" smtClean="0">
                <a:solidFill>
                  <a:srgbClr val="000000"/>
                </a:solidFill>
              </a:rPr>
              <a:t>Results</a:t>
            </a:r>
            <a:r>
              <a:rPr lang="fr-BE" altLang="en-US" sz="2000" b="1" dirty="0" smtClean="0">
                <a:solidFill>
                  <a:srgbClr val="000000"/>
                </a:solidFill>
              </a:rPr>
              <a:t> </a:t>
            </a:r>
            <a:r>
              <a:rPr lang="fr-BE" altLang="en-US" sz="2000" b="1" dirty="0" err="1" smtClean="0">
                <a:solidFill>
                  <a:srgbClr val="000000"/>
                </a:solidFill>
              </a:rPr>
              <a:t>different</a:t>
            </a:r>
            <a:r>
              <a:rPr lang="fr-BE" altLang="en-US" sz="2000" b="1" dirty="0" smtClean="0">
                <a:solidFill>
                  <a:srgbClr val="000000"/>
                </a:solidFill>
              </a:rPr>
              <a:t> </a:t>
            </a:r>
            <a:r>
              <a:rPr lang="fr-BE" altLang="en-US" sz="2000" b="1" dirty="0" err="1" smtClean="0">
                <a:solidFill>
                  <a:srgbClr val="000000"/>
                </a:solidFill>
              </a:rPr>
              <a:t>from</a:t>
            </a:r>
            <a:r>
              <a:rPr lang="fr-BE" altLang="en-US" sz="2000" b="1" dirty="0" smtClean="0">
                <a:solidFill>
                  <a:srgbClr val="000000"/>
                </a:solidFill>
              </a:rPr>
              <a:t> ABCSG12</a:t>
            </a:r>
            <a:endParaRPr lang="en-US" altLang="en-US" sz="2000" b="1" dirty="0" smtClean="0">
              <a:solidFill>
                <a:srgbClr val="000000"/>
              </a:solidFill>
            </a:endParaRPr>
          </a:p>
        </p:txBody>
      </p:sp>
      <p:sp>
        <p:nvSpPr>
          <p:cNvPr id="129063" name="TextBox 16"/>
          <p:cNvSpPr txBox="1">
            <a:spLocks noChangeArrowheads="1"/>
          </p:cNvSpPr>
          <p:nvPr/>
        </p:nvSpPr>
        <p:spPr bwMode="auto">
          <a:xfrm>
            <a:off x="4552950" y="5084763"/>
            <a:ext cx="4362348" cy="1323439"/>
          </a:xfrm>
          <a:prstGeom prst="rect">
            <a:avLst/>
          </a:prstGeom>
          <a:noFill/>
          <a:ln w="28575">
            <a:solidFill>
              <a:srgbClr val="FF9933"/>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l" eaLnBrk="1" hangingPunct="1">
              <a:spcBef>
                <a:spcPct val="0"/>
              </a:spcBef>
              <a:buFontTx/>
              <a:buNone/>
            </a:pPr>
            <a:r>
              <a:rPr lang="fr-BE" altLang="en-US" sz="2000" b="1" dirty="0" err="1" smtClean="0">
                <a:solidFill>
                  <a:srgbClr val="000000"/>
                </a:solidFill>
              </a:rPr>
              <a:t>Goserelin</a:t>
            </a:r>
            <a:r>
              <a:rPr lang="fr-BE" altLang="en-US" sz="2000" b="1" dirty="0" smtClean="0">
                <a:solidFill>
                  <a:srgbClr val="000000"/>
                </a:solidFill>
              </a:rPr>
              <a:t> + A vs </a:t>
            </a:r>
            <a:r>
              <a:rPr lang="fr-BE" altLang="en-US" sz="2000" b="1" dirty="0" err="1">
                <a:solidFill>
                  <a:srgbClr val="000000"/>
                </a:solidFill>
              </a:rPr>
              <a:t>g</a:t>
            </a:r>
            <a:r>
              <a:rPr lang="fr-BE" altLang="en-US" sz="2000" b="1" dirty="0" err="1" smtClean="0">
                <a:solidFill>
                  <a:srgbClr val="000000"/>
                </a:solidFill>
              </a:rPr>
              <a:t>oserelin</a:t>
            </a:r>
            <a:r>
              <a:rPr lang="fr-BE" altLang="en-US" sz="2000" b="1" dirty="0" smtClean="0">
                <a:solidFill>
                  <a:srgbClr val="000000"/>
                </a:solidFill>
              </a:rPr>
              <a:t> + T (3y)</a:t>
            </a:r>
          </a:p>
          <a:p>
            <a:pPr algn="l" eaLnBrk="1" hangingPunct="1">
              <a:spcBef>
                <a:spcPct val="0"/>
              </a:spcBef>
              <a:buFontTx/>
              <a:buNone/>
            </a:pPr>
            <a:r>
              <a:rPr lang="fr-BE" altLang="en-US" sz="2000" b="1" dirty="0" smtClean="0">
                <a:solidFill>
                  <a:srgbClr val="000000"/>
                </a:solidFill>
              </a:rPr>
              <a:t>(</a:t>
            </a:r>
            <a:r>
              <a:rPr lang="fr-BE" altLang="en-US" sz="2000" b="1" u="sng" dirty="0" smtClean="0">
                <a:solidFill>
                  <a:srgbClr val="000000"/>
                </a:solidFill>
              </a:rPr>
              <a:t>+</a:t>
            </a:r>
            <a:r>
              <a:rPr lang="fr-BE" altLang="en-US" sz="2000" b="1" dirty="0" smtClean="0">
                <a:solidFill>
                  <a:srgbClr val="000000"/>
                </a:solidFill>
              </a:rPr>
              <a:t> </a:t>
            </a:r>
            <a:r>
              <a:rPr lang="fr-BE" altLang="en-US" sz="2000" b="1" dirty="0" err="1" smtClean="0">
                <a:solidFill>
                  <a:srgbClr val="000000"/>
                </a:solidFill>
              </a:rPr>
              <a:t>zoledronic</a:t>
            </a:r>
            <a:r>
              <a:rPr lang="fr-BE" altLang="en-US" sz="2000" b="1" dirty="0" smtClean="0">
                <a:solidFill>
                  <a:srgbClr val="000000"/>
                </a:solidFill>
              </a:rPr>
              <a:t> </a:t>
            </a:r>
            <a:r>
              <a:rPr lang="fr-BE" altLang="en-US" sz="2000" b="1" dirty="0" err="1" smtClean="0">
                <a:solidFill>
                  <a:srgbClr val="000000"/>
                </a:solidFill>
              </a:rPr>
              <a:t>acid</a:t>
            </a:r>
            <a:r>
              <a:rPr lang="fr-BE" altLang="en-US" sz="2000" b="1" dirty="0" smtClean="0">
                <a:solidFill>
                  <a:srgbClr val="000000"/>
                </a:solidFill>
              </a:rPr>
              <a:t>)</a:t>
            </a:r>
          </a:p>
          <a:p>
            <a:pPr algn="l" eaLnBrk="1" hangingPunct="1">
              <a:spcBef>
                <a:spcPct val="0"/>
              </a:spcBef>
              <a:buFontTx/>
              <a:buNone/>
            </a:pPr>
            <a:r>
              <a:rPr lang="fr-BE" altLang="en-US" sz="2000" b="1" dirty="0" smtClean="0">
                <a:solidFill>
                  <a:srgbClr val="000000"/>
                </a:solidFill>
              </a:rPr>
              <a:t>DFS HR 1.08 (0.81- 1.44)</a:t>
            </a:r>
          </a:p>
          <a:p>
            <a:pPr algn="l" eaLnBrk="1" hangingPunct="1">
              <a:spcBef>
                <a:spcPct val="0"/>
              </a:spcBef>
              <a:buFontTx/>
              <a:buNone/>
            </a:pPr>
            <a:r>
              <a:rPr lang="fr-BE" altLang="en-US" sz="2000" b="1" dirty="0" smtClean="0">
                <a:solidFill>
                  <a:srgbClr val="000000"/>
                </a:solidFill>
              </a:rPr>
              <a:t>OS HR 1.75 (1.08 - 2.83)</a:t>
            </a:r>
            <a:endParaRPr lang="en-US" altLang="en-US" sz="2000" b="1" dirty="0" smtClean="0">
              <a:solidFill>
                <a:srgbClr val="000000"/>
              </a:solidFill>
            </a:endParaRPr>
          </a:p>
        </p:txBody>
      </p:sp>
      <p:cxnSp>
        <p:nvCxnSpPr>
          <p:cNvPr id="20" name="Elbow Connector 19"/>
          <p:cNvCxnSpPr/>
          <p:nvPr/>
        </p:nvCxnSpPr>
        <p:spPr>
          <a:xfrm rot="5400000">
            <a:off x="6728619" y="4569619"/>
            <a:ext cx="584200" cy="433388"/>
          </a:xfrm>
          <a:prstGeom prst="bentConnector3">
            <a:avLst>
              <a:gd name="adj1" fmla="val 50000"/>
            </a:avLst>
          </a:prstGeom>
          <a:ln w="38100">
            <a:solidFill>
              <a:srgbClr val="FF9933"/>
            </a:solidFill>
            <a:tailEnd type="arrow"/>
          </a:ln>
        </p:spPr>
        <p:style>
          <a:lnRef idx="1">
            <a:schemeClr val="accent1"/>
          </a:lnRef>
          <a:fillRef idx="0">
            <a:schemeClr val="accent1"/>
          </a:fillRef>
          <a:effectRef idx="0">
            <a:schemeClr val="accent1"/>
          </a:effectRef>
          <a:fontRef idx="minor">
            <a:schemeClr val="tx1"/>
          </a:fontRef>
        </p:style>
      </p:cxnSp>
      <p:sp>
        <p:nvSpPr>
          <p:cNvPr id="129065" name="TextBox 1"/>
          <p:cNvSpPr txBox="1">
            <a:spLocks noChangeArrowheads="1"/>
          </p:cNvSpPr>
          <p:nvPr/>
        </p:nvSpPr>
        <p:spPr bwMode="auto">
          <a:xfrm>
            <a:off x="6084888" y="6778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l" eaLnBrk="1" hangingPunct="1">
              <a:spcBef>
                <a:spcPct val="0"/>
              </a:spcBef>
              <a:buFontTx/>
              <a:buNone/>
            </a:pPr>
            <a:endParaRPr lang="en-US" altLang="en-US" sz="1800" smtClean="0">
              <a:solidFill>
                <a:srgbClr val="000000"/>
              </a:solidFill>
            </a:endParaRPr>
          </a:p>
        </p:txBody>
      </p:sp>
      <p:sp>
        <p:nvSpPr>
          <p:cNvPr id="19" name="Rectangle 18"/>
          <p:cNvSpPr/>
          <p:nvPr/>
        </p:nvSpPr>
        <p:spPr>
          <a:xfrm>
            <a:off x="361750" y="6428875"/>
            <a:ext cx="8753377" cy="276971"/>
          </a:xfrm>
          <a:prstGeom prst="rect">
            <a:avLst/>
          </a:prstGeom>
        </p:spPr>
        <p:txBody>
          <a:bodyPr wrap="square" lIns="91410" tIns="45706" rIns="91410" bIns="45706">
            <a:spAutoFit/>
          </a:bodyPr>
          <a:lstStyle/>
          <a:p>
            <a:pPr algn="l" defTabSz="914116" fontAlgn="auto">
              <a:spcBef>
                <a:spcPts val="0"/>
              </a:spcBef>
              <a:spcAft>
                <a:spcPts val="0"/>
              </a:spcAft>
            </a:pPr>
            <a:r>
              <a:rPr lang="en-GB" sz="1200" b="1" dirty="0" err="1" smtClean="0">
                <a:solidFill>
                  <a:prstClr val="black"/>
                </a:solidFill>
                <a:latin typeface="Arial" pitchFamily="34" charset="0"/>
                <a:cs typeface="Arial" pitchFamily="34" charset="0"/>
              </a:rPr>
              <a:t>Pagani</a:t>
            </a:r>
            <a:r>
              <a:rPr lang="en-GB" sz="1200" b="1" dirty="0" smtClean="0">
                <a:solidFill>
                  <a:prstClr val="black"/>
                </a:solidFill>
                <a:latin typeface="Arial" pitchFamily="34" charset="0"/>
                <a:cs typeface="Arial" pitchFamily="34" charset="0"/>
              </a:rPr>
              <a:t> O, et al. </a:t>
            </a:r>
            <a:r>
              <a:rPr lang="en-GB" sz="1200" b="1" i="1" dirty="0" smtClean="0">
                <a:solidFill>
                  <a:prstClr val="black"/>
                </a:solidFill>
                <a:latin typeface="Arial" pitchFamily="34" charset="0"/>
                <a:cs typeface="Arial" pitchFamily="34" charset="0"/>
              </a:rPr>
              <a:t>J </a:t>
            </a:r>
            <a:r>
              <a:rPr lang="en-GB" sz="1200" b="1" i="1" dirty="0" err="1" smtClean="0">
                <a:solidFill>
                  <a:prstClr val="black"/>
                </a:solidFill>
                <a:latin typeface="Arial" pitchFamily="34" charset="0"/>
                <a:cs typeface="Arial" pitchFamily="34" charset="0"/>
              </a:rPr>
              <a:t>Clin</a:t>
            </a:r>
            <a:r>
              <a:rPr lang="en-GB" sz="1200" b="1" i="1" dirty="0" smtClean="0">
                <a:solidFill>
                  <a:prstClr val="black"/>
                </a:solidFill>
                <a:latin typeface="Arial" pitchFamily="34" charset="0"/>
                <a:cs typeface="Arial" pitchFamily="34" charset="0"/>
              </a:rPr>
              <a:t> </a:t>
            </a:r>
            <a:r>
              <a:rPr lang="en-GB" sz="1200" b="1" i="1" dirty="0" err="1" smtClean="0">
                <a:solidFill>
                  <a:prstClr val="black"/>
                </a:solidFill>
                <a:latin typeface="Arial" pitchFamily="34" charset="0"/>
                <a:cs typeface="Arial" pitchFamily="34" charset="0"/>
              </a:rPr>
              <a:t>Oncol</a:t>
            </a:r>
            <a:r>
              <a:rPr lang="en-GB" sz="1200" b="1" dirty="0" smtClean="0">
                <a:solidFill>
                  <a:prstClr val="black"/>
                </a:solidFill>
                <a:latin typeface="Arial" pitchFamily="34" charset="0"/>
                <a:cs typeface="Arial" pitchFamily="34" charset="0"/>
              </a:rPr>
              <a:t>. 2014;32(5S):  </a:t>
            </a:r>
            <a:r>
              <a:rPr lang="en-GB" sz="1200" b="1" dirty="0">
                <a:solidFill>
                  <a:prstClr val="black"/>
                </a:solidFill>
                <a:latin typeface="Arial" pitchFamily="34" charset="0"/>
                <a:cs typeface="Arial" pitchFamily="34" charset="0"/>
              </a:rPr>
              <a:t>Abstract </a:t>
            </a:r>
            <a:r>
              <a:rPr lang="en-GB" sz="1200" b="1" dirty="0" smtClean="0">
                <a:solidFill>
                  <a:prstClr val="black"/>
                </a:solidFill>
                <a:latin typeface="Arial" pitchFamily="34" charset="0"/>
                <a:cs typeface="Arial" pitchFamily="34" charset="0"/>
              </a:rPr>
              <a:t>LBA1</a:t>
            </a:r>
            <a:r>
              <a:rPr lang="en-GB" sz="1200" b="1" dirty="0">
                <a:solidFill>
                  <a:prstClr val="black"/>
                </a:solidFill>
                <a:latin typeface="Arial" pitchFamily="34" charset="0"/>
                <a:cs typeface="Arial" pitchFamily="34" charset="0"/>
              </a:rPr>
              <a:t>. </a:t>
            </a:r>
          </a:p>
        </p:txBody>
      </p:sp>
    </p:spTree>
    <p:extLst>
      <p:ext uri="{BB962C8B-B14F-4D97-AF65-F5344CB8AC3E}">
        <p14:creationId xmlns:p14="http://schemas.microsoft.com/office/powerpoint/2010/main" val="14688070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itle 1"/>
          <p:cNvSpPr>
            <a:spLocks noGrp="1"/>
          </p:cNvSpPr>
          <p:nvPr>
            <p:ph type="title"/>
          </p:nvPr>
        </p:nvSpPr>
        <p:spPr>
          <a:xfrm>
            <a:off x="0" y="-260350"/>
            <a:ext cx="9037638" cy="1457325"/>
          </a:xfrm>
        </p:spPr>
        <p:txBody>
          <a:bodyPr/>
          <a:lstStyle/>
          <a:p>
            <a:r>
              <a:rPr lang="fr-BE" altLang="en-US" sz="2400" b="1" dirty="0" smtClean="0">
                <a:solidFill>
                  <a:srgbClr val="336699"/>
                </a:solidFill>
              </a:rPr>
              <a:t>ASCO 2014 </a:t>
            </a:r>
            <a:r>
              <a:rPr lang="fr-BE" altLang="en-US" sz="2400" b="1" dirty="0" err="1" smtClean="0">
                <a:solidFill>
                  <a:srgbClr val="336699"/>
                </a:solidFill>
              </a:rPr>
              <a:t>Breast</a:t>
            </a:r>
            <a:r>
              <a:rPr lang="fr-BE" altLang="en-US" sz="2400" b="1" dirty="0" smtClean="0">
                <a:solidFill>
                  <a:srgbClr val="336699"/>
                </a:solidFill>
              </a:rPr>
              <a:t> Cancer </a:t>
            </a:r>
            <a:r>
              <a:rPr lang="fr-BE" altLang="en-US" sz="2400" b="1" dirty="0" err="1" smtClean="0">
                <a:solidFill>
                  <a:srgbClr val="336699"/>
                </a:solidFill>
              </a:rPr>
              <a:t>Highlights</a:t>
            </a:r>
            <a:r>
              <a:rPr lang="fr-BE" altLang="en-US" sz="2400" b="1" dirty="0" smtClean="0">
                <a:solidFill>
                  <a:srgbClr val="336699"/>
                </a:solidFill>
              </a:rPr>
              <a:t/>
            </a:r>
            <a:br>
              <a:rPr lang="fr-BE" altLang="en-US" sz="2400" b="1" dirty="0" smtClean="0">
                <a:solidFill>
                  <a:srgbClr val="336699"/>
                </a:solidFill>
              </a:rPr>
            </a:br>
            <a:r>
              <a:rPr lang="fr-BE" altLang="en-US" sz="3600" b="1" dirty="0" smtClean="0">
                <a:solidFill>
                  <a:srgbClr val="336699"/>
                </a:solidFill>
              </a:rPr>
              <a:t>First </a:t>
            </a:r>
            <a:r>
              <a:rPr lang="fr-BE" altLang="en-US" sz="3600" b="1" dirty="0" err="1">
                <a:solidFill>
                  <a:srgbClr val="336699"/>
                </a:solidFill>
              </a:rPr>
              <a:t>R</a:t>
            </a:r>
            <a:r>
              <a:rPr lang="fr-BE" altLang="en-US" sz="3600" b="1" dirty="0" err="1" smtClean="0">
                <a:solidFill>
                  <a:srgbClr val="336699"/>
                </a:solidFill>
              </a:rPr>
              <a:t>esults</a:t>
            </a:r>
            <a:r>
              <a:rPr lang="fr-BE" altLang="en-US" sz="3600" b="1" dirty="0" smtClean="0">
                <a:solidFill>
                  <a:srgbClr val="336699"/>
                </a:solidFill>
              </a:rPr>
              <a:t> of TEXT/SOFT </a:t>
            </a:r>
            <a:r>
              <a:rPr lang="fr-BE" altLang="en-US" sz="3600" b="1" dirty="0" err="1">
                <a:solidFill>
                  <a:srgbClr val="336699"/>
                </a:solidFill>
              </a:rPr>
              <a:t>C</a:t>
            </a:r>
            <a:r>
              <a:rPr lang="fr-BE" altLang="en-US" sz="3600" b="1" dirty="0" err="1" smtClean="0">
                <a:solidFill>
                  <a:srgbClr val="336699"/>
                </a:solidFill>
              </a:rPr>
              <a:t>ombined</a:t>
            </a:r>
            <a:endParaRPr lang="en-US" altLang="en-US" sz="3600" b="1" dirty="0" smtClean="0">
              <a:solidFill>
                <a:srgbClr val="336699"/>
              </a:solidFill>
            </a:endParaRPr>
          </a:p>
        </p:txBody>
      </p:sp>
      <p:cxnSp>
        <p:nvCxnSpPr>
          <p:cNvPr id="130051" name="Straight Connector 5"/>
          <p:cNvCxnSpPr>
            <a:cxnSpLocks noChangeShapeType="1"/>
          </p:cNvCxnSpPr>
          <p:nvPr/>
        </p:nvCxnSpPr>
        <p:spPr bwMode="auto">
          <a:xfrm flipV="1">
            <a:off x="-15875" y="998538"/>
            <a:ext cx="9144000" cy="26987"/>
          </a:xfrm>
          <a:prstGeom prst="line">
            <a:avLst/>
          </a:prstGeom>
          <a:noFill/>
          <a:ln w="28575" algn="ctr">
            <a:solidFill>
              <a:srgbClr val="336699"/>
            </a:solidFill>
            <a:round/>
            <a:headEnd/>
            <a:tailEnd/>
          </a:ln>
          <a:extLst>
            <a:ext uri="{909E8E84-426E-40DD-AFC4-6F175D3DCCD1}">
              <a14:hiddenFill xmlns:a14="http://schemas.microsoft.com/office/drawing/2010/main">
                <a:noFill/>
              </a14:hiddenFill>
            </a:ext>
          </a:extLst>
        </p:spPr>
      </p:cxnSp>
      <p:sp>
        <p:nvSpPr>
          <p:cNvPr id="130053" name="TextBox 3"/>
          <p:cNvSpPr txBox="1">
            <a:spLocks noChangeArrowheads="1"/>
          </p:cNvSpPr>
          <p:nvPr/>
        </p:nvSpPr>
        <p:spPr bwMode="auto">
          <a:xfrm>
            <a:off x="393700" y="1208088"/>
            <a:ext cx="8374063"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fr-BE" altLang="en-US" sz="2800" b="1" dirty="0" err="1" smtClean="0">
                <a:solidFill>
                  <a:srgbClr val="000000"/>
                </a:solidFill>
              </a:rPr>
              <a:t>Absolute</a:t>
            </a:r>
            <a:r>
              <a:rPr lang="fr-BE" altLang="en-US" sz="2800" b="1" dirty="0" smtClean="0">
                <a:solidFill>
                  <a:srgbClr val="000000"/>
                </a:solidFill>
              </a:rPr>
              <a:t> gain in 5y DFS of </a:t>
            </a:r>
            <a:r>
              <a:rPr lang="fr-BE" altLang="en-US" sz="2800" b="1" dirty="0" smtClean="0">
                <a:solidFill>
                  <a:srgbClr val="FF0000"/>
                </a:solidFill>
              </a:rPr>
              <a:t>3.8%</a:t>
            </a:r>
            <a:r>
              <a:rPr lang="fr-BE" altLang="en-US" sz="2800" b="1" dirty="0" smtClean="0">
                <a:solidFill>
                  <a:srgbClr val="000000"/>
                </a:solidFill>
              </a:rPr>
              <a:t> to </a:t>
            </a:r>
            <a:r>
              <a:rPr lang="fr-BE" altLang="en-US" sz="2800" b="1" dirty="0" err="1" smtClean="0">
                <a:solidFill>
                  <a:srgbClr val="000000"/>
                </a:solidFill>
              </a:rPr>
              <a:t>be</a:t>
            </a:r>
            <a:r>
              <a:rPr lang="fr-BE" altLang="en-US" sz="2800" b="1" dirty="0" smtClean="0">
                <a:solidFill>
                  <a:srgbClr val="000000"/>
                </a:solidFill>
              </a:rPr>
              <a:t> </a:t>
            </a:r>
            <a:r>
              <a:rPr lang="fr-BE" altLang="en-US" sz="2800" b="1" dirty="0" err="1" smtClean="0">
                <a:solidFill>
                  <a:srgbClr val="000000"/>
                </a:solidFill>
              </a:rPr>
              <a:t>balanced</a:t>
            </a:r>
            <a:r>
              <a:rPr lang="fr-BE" altLang="en-US" sz="2800" b="1" dirty="0" smtClean="0">
                <a:solidFill>
                  <a:srgbClr val="000000"/>
                </a:solidFill>
              </a:rPr>
              <a:t> </a:t>
            </a:r>
          </a:p>
          <a:p>
            <a:pPr eaLnBrk="1" hangingPunct="1">
              <a:spcBef>
                <a:spcPct val="0"/>
              </a:spcBef>
              <a:buFontTx/>
              <a:buNone/>
            </a:pPr>
            <a:r>
              <a:rPr lang="fr-BE" altLang="en-US" sz="2800" b="1" dirty="0" err="1" smtClean="0">
                <a:solidFill>
                  <a:srgbClr val="000000"/>
                </a:solidFill>
              </a:rPr>
              <a:t>against</a:t>
            </a:r>
            <a:r>
              <a:rPr lang="fr-BE" altLang="en-US" sz="2800" b="1" dirty="0" smtClean="0">
                <a:solidFill>
                  <a:srgbClr val="000000"/>
                </a:solidFill>
              </a:rPr>
              <a:t> grade 3 or 4 </a:t>
            </a:r>
            <a:r>
              <a:rPr lang="fr-BE" altLang="en-US" sz="2800" b="1" dirty="0" err="1" smtClean="0">
                <a:solidFill>
                  <a:srgbClr val="000000"/>
                </a:solidFill>
              </a:rPr>
              <a:t>side</a:t>
            </a:r>
            <a:r>
              <a:rPr lang="fr-BE" altLang="en-US" sz="2800" b="1" dirty="0" smtClean="0">
                <a:solidFill>
                  <a:srgbClr val="000000"/>
                </a:solidFill>
              </a:rPr>
              <a:t> </a:t>
            </a:r>
            <a:r>
              <a:rPr lang="fr-BE" altLang="en-US" sz="2800" b="1" dirty="0" err="1" smtClean="0">
                <a:solidFill>
                  <a:srgbClr val="000000"/>
                </a:solidFill>
              </a:rPr>
              <a:t>effects</a:t>
            </a:r>
            <a:endParaRPr lang="en-US" altLang="en-US" sz="2800" b="1" dirty="0" smtClean="0">
              <a:solidFill>
                <a:srgbClr val="000000"/>
              </a:solidFill>
            </a:endParaRPr>
          </a:p>
        </p:txBody>
      </p:sp>
      <p:sp>
        <p:nvSpPr>
          <p:cNvPr id="130054" name="TextBox 8"/>
          <p:cNvSpPr txBox="1">
            <a:spLocks noChangeArrowheads="1"/>
          </p:cNvSpPr>
          <p:nvPr/>
        </p:nvSpPr>
        <p:spPr bwMode="auto">
          <a:xfrm>
            <a:off x="312738" y="2425700"/>
            <a:ext cx="4162425" cy="4154488"/>
          </a:xfrm>
          <a:prstGeom prst="rect">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l" eaLnBrk="1" hangingPunct="1">
              <a:spcBef>
                <a:spcPct val="0"/>
              </a:spcBef>
              <a:buFontTx/>
              <a:buNone/>
            </a:pPr>
            <a:r>
              <a:rPr lang="fr-BE" altLang="en-US" sz="3600" b="1" dirty="0" smtClean="0">
                <a:solidFill>
                  <a:srgbClr val="000000"/>
                </a:solidFill>
              </a:rPr>
              <a:t>                   E  &gt;  T</a:t>
            </a:r>
          </a:p>
          <a:p>
            <a:pPr algn="l" eaLnBrk="1" hangingPunct="1">
              <a:spcBef>
                <a:spcPct val="0"/>
              </a:spcBef>
              <a:buFontTx/>
              <a:buNone/>
            </a:pPr>
            <a:endParaRPr lang="fr-BE" altLang="en-US" sz="2800" b="1" dirty="0" smtClean="0">
              <a:solidFill>
                <a:srgbClr val="000000"/>
              </a:solidFill>
            </a:endParaRPr>
          </a:p>
          <a:p>
            <a:pPr algn="l" eaLnBrk="1" hangingPunct="1">
              <a:spcBef>
                <a:spcPct val="0"/>
              </a:spcBef>
              <a:buFontTx/>
              <a:buNone/>
            </a:pPr>
            <a:r>
              <a:rPr lang="fr-BE" altLang="en-US" sz="2000" b="1" dirty="0" err="1" smtClean="0">
                <a:solidFill>
                  <a:srgbClr val="000000"/>
                </a:solidFill>
              </a:rPr>
              <a:t>Musculoskeletal</a:t>
            </a:r>
            <a:r>
              <a:rPr lang="fr-BE" altLang="en-US" sz="2000" b="1" dirty="0" smtClean="0">
                <a:solidFill>
                  <a:srgbClr val="000000"/>
                </a:solidFill>
              </a:rPr>
              <a:t>     11%  &gt;    5%</a:t>
            </a:r>
          </a:p>
          <a:p>
            <a:pPr algn="l" eaLnBrk="1" hangingPunct="1">
              <a:spcBef>
                <a:spcPct val="0"/>
              </a:spcBef>
              <a:buFontTx/>
              <a:buNone/>
            </a:pPr>
            <a:endParaRPr lang="fr-BE" altLang="en-US" sz="2000" b="1" dirty="0" smtClean="0">
              <a:solidFill>
                <a:srgbClr val="000000"/>
              </a:solidFill>
            </a:endParaRPr>
          </a:p>
          <a:p>
            <a:pPr algn="l" eaLnBrk="1" hangingPunct="1">
              <a:spcBef>
                <a:spcPct val="0"/>
              </a:spcBef>
              <a:buFontTx/>
              <a:buNone/>
            </a:pPr>
            <a:r>
              <a:rPr lang="fr-BE" altLang="en-US" sz="2000" b="1" dirty="0" smtClean="0">
                <a:solidFill>
                  <a:srgbClr val="000000"/>
                </a:solidFill>
              </a:rPr>
              <a:t>Fractures                 1.3%  &gt;  0.8%</a:t>
            </a:r>
          </a:p>
          <a:p>
            <a:pPr algn="l" eaLnBrk="1" hangingPunct="1">
              <a:spcBef>
                <a:spcPct val="0"/>
              </a:spcBef>
              <a:buFontTx/>
              <a:buNone/>
            </a:pPr>
            <a:endParaRPr lang="fr-BE" altLang="en-US" sz="2000" b="1" dirty="0" smtClean="0">
              <a:solidFill>
                <a:srgbClr val="000000"/>
              </a:solidFill>
            </a:endParaRPr>
          </a:p>
          <a:p>
            <a:pPr algn="l" eaLnBrk="1" hangingPunct="1">
              <a:spcBef>
                <a:spcPct val="0"/>
              </a:spcBef>
              <a:buFontTx/>
              <a:buNone/>
            </a:pPr>
            <a:r>
              <a:rPr lang="fr-BE" altLang="en-US" sz="2000" b="1" dirty="0" err="1" smtClean="0">
                <a:solidFill>
                  <a:srgbClr val="000000"/>
                </a:solidFill>
              </a:rPr>
              <a:t>Cardiac</a:t>
            </a:r>
            <a:r>
              <a:rPr lang="fr-BE" altLang="en-US" sz="2000" b="1" dirty="0" smtClean="0">
                <a:solidFill>
                  <a:srgbClr val="000000"/>
                </a:solidFill>
              </a:rPr>
              <a:t> </a:t>
            </a:r>
            <a:r>
              <a:rPr lang="fr-BE" altLang="en-US" sz="2000" b="1" dirty="0" err="1" smtClean="0">
                <a:solidFill>
                  <a:srgbClr val="000000"/>
                </a:solidFill>
              </a:rPr>
              <a:t>ischemia</a:t>
            </a:r>
            <a:r>
              <a:rPr lang="fr-BE" altLang="en-US" sz="2000" b="1" dirty="0" smtClean="0">
                <a:solidFill>
                  <a:srgbClr val="000000"/>
                </a:solidFill>
              </a:rPr>
              <a:t>    0.3%  &gt; 0.1%</a:t>
            </a:r>
          </a:p>
          <a:p>
            <a:pPr algn="l" eaLnBrk="1" hangingPunct="1">
              <a:spcBef>
                <a:spcPct val="0"/>
              </a:spcBef>
              <a:buFontTx/>
              <a:buNone/>
            </a:pPr>
            <a:endParaRPr lang="fr-BE" altLang="en-US" sz="2000" b="1" dirty="0" smtClean="0">
              <a:solidFill>
                <a:srgbClr val="000000"/>
              </a:solidFill>
            </a:endParaRPr>
          </a:p>
          <a:p>
            <a:pPr algn="l" eaLnBrk="1" hangingPunct="1">
              <a:spcBef>
                <a:spcPct val="0"/>
              </a:spcBef>
              <a:buFontTx/>
              <a:buNone/>
            </a:pPr>
            <a:r>
              <a:rPr lang="fr-BE" altLang="en-US" sz="2000" b="1" dirty="0" err="1" smtClean="0">
                <a:solidFill>
                  <a:srgbClr val="000000"/>
                </a:solidFill>
              </a:rPr>
              <a:t>Dyspareunia</a:t>
            </a:r>
            <a:r>
              <a:rPr lang="fr-BE" altLang="en-US" sz="2000" b="1" dirty="0" smtClean="0">
                <a:solidFill>
                  <a:srgbClr val="000000"/>
                </a:solidFill>
              </a:rPr>
              <a:t>            2.3%  &gt; 1.4%</a:t>
            </a:r>
          </a:p>
          <a:p>
            <a:pPr algn="l" eaLnBrk="1" hangingPunct="1">
              <a:spcBef>
                <a:spcPct val="0"/>
              </a:spcBef>
              <a:buFontTx/>
              <a:buNone/>
            </a:pPr>
            <a:endParaRPr lang="fr-BE" altLang="en-US" sz="2000" b="1" dirty="0" smtClean="0">
              <a:solidFill>
                <a:srgbClr val="000000"/>
              </a:solidFill>
            </a:endParaRPr>
          </a:p>
          <a:p>
            <a:pPr algn="l" eaLnBrk="1" hangingPunct="1">
              <a:spcBef>
                <a:spcPct val="0"/>
              </a:spcBef>
              <a:buFontTx/>
              <a:buNone/>
            </a:pPr>
            <a:r>
              <a:rPr lang="fr-BE" altLang="en-US" sz="2000" b="1" dirty="0" smtClean="0">
                <a:solidFill>
                  <a:srgbClr val="000000"/>
                </a:solidFill>
              </a:rPr>
              <a:t>Discontinuation       16%  &gt; 11%</a:t>
            </a:r>
          </a:p>
          <a:p>
            <a:pPr algn="l" eaLnBrk="1" hangingPunct="1">
              <a:spcBef>
                <a:spcPct val="0"/>
              </a:spcBef>
              <a:buFontTx/>
              <a:buNone/>
            </a:pPr>
            <a:r>
              <a:rPr lang="fr-BE" altLang="en-US" sz="2000" b="1" dirty="0" smtClean="0">
                <a:solidFill>
                  <a:srgbClr val="000000"/>
                </a:solidFill>
              </a:rPr>
              <a:t>of </a:t>
            </a:r>
            <a:r>
              <a:rPr lang="fr-BE" altLang="en-US" sz="2000" b="1" dirty="0" err="1" smtClean="0">
                <a:solidFill>
                  <a:srgbClr val="000000"/>
                </a:solidFill>
              </a:rPr>
              <a:t>therapy</a:t>
            </a:r>
            <a:endParaRPr lang="en-US" altLang="en-US" sz="2800" b="1" dirty="0" smtClean="0">
              <a:solidFill>
                <a:srgbClr val="000000"/>
              </a:solidFill>
            </a:endParaRPr>
          </a:p>
        </p:txBody>
      </p:sp>
      <p:sp>
        <p:nvSpPr>
          <p:cNvPr id="130055" name="TextBox 20"/>
          <p:cNvSpPr txBox="1">
            <a:spLocks noChangeArrowheads="1"/>
          </p:cNvSpPr>
          <p:nvPr/>
        </p:nvSpPr>
        <p:spPr bwMode="auto">
          <a:xfrm>
            <a:off x="4632325" y="2444750"/>
            <a:ext cx="4160838" cy="1692275"/>
          </a:xfrm>
          <a:prstGeom prst="rect">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har char="•"/>
              <a:defRPr sz="3200">
                <a:solidFill>
                  <a:schemeClr val="tx1"/>
                </a:solidFill>
                <a:latin typeface="Arial" pitchFamily="34" charset="0"/>
              </a:defRPr>
            </a:lvl1pPr>
            <a:lvl2pPr marL="742950" indent="-285750" eaLnBrk="0" hangingPunct="0">
              <a:spcBef>
                <a:spcPct val="20000"/>
              </a:spcBef>
              <a:buChar char="–"/>
              <a:defRPr sz="2800">
                <a:solidFill>
                  <a:schemeClr val="tx1"/>
                </a:solidFill>
                <a:latin typeface="Arial" pitchFamily="34" charset="0"/>
              </a:defRPr>
            </a:lvl2pPr>
            <a:lvl3pPr marL="1143000" indent="-228600" eaLnBrk="0" hangingPunct="0">
              <a:spcBef>
                <a:spcPct val="20000"/>
              </a:spcBef>
              <a:buChar char="•"/>
              <a:defRPr sz="2400">
                <a:solidFill>
                  <a:schemeClr val="tx1"/>
                </a:solidFill>
                <a:latin typeface="Arial" pitchFamily="34" charset="0"/>
              </a:defRPr>
            </a:lvl3pPr>
            <a:lvl4pPr marL="1600200" indent="-228600" eaLnBrk="0" hangingPunct="0">
              <a:spcBef>
                <a:spcPct val="20000"/>
              </a:spcBef>
              <a:buChar char="–"/>
              <a:defRPr sz="2000">
                <a:solidFill>
                  <a:schemeClr val="tx1"/>
                </a:solidFill>
                <a:latin typeface="Arial" pitchFamily="34" charset="0"/>
              </a:defRPr>
            </a:lvl4pPr>
            <a:lvl5pPr marL="2057400" indent="-228600"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l" eaLnBrk="1" hangingPunct="1">
              <a:spcBef>
                <a:spcPct val="0"/>
              </a:spcBef>
              <a:buFontTx/>
              <a:buNone/>
            </a:pPr>
            <a:r>
              <a:rPr lang="fr-BE" altLang="en-US" sz="3600" b="1" smtClean="0">
                <a:solidFill>
                  <a:srgbClr val="000000"/>
                </a:solidFill>
              </a:rPr>
              <a:t>                   T  &gt;  E</a:t>
            </a:r>
          </a:p>
          <a:p>
            <a:pPr algn="l" eaLnBrk="1" hangingPunct="1">
              <a:spcBef>
                <a:spcPct val="0"/>
              </a:spcBef>
              <a:buFontTx/>
              <a:buNone/>
            </a:pPr>
            <a:endParaRPr lang="fr-BE" altLang="en-US" sz="2800" b="1" smtClean="0">
              <a:solidFill>
                <a:srgbClr val="000000"/>
              </a:solidFill>
            </a:endParaRPr>
          </a:p>
          <a:p>
            <a:pPr algn="l" eaLnBrk="1" hangingPunct="1">
              <a:spcBef>
                <a:spcPct val="0"/>
              </a:spcBef>
              <a:buFontTx/>
              <a:buNone/>
            </a:pPr>
            <a:r>
              <a:rPr lang="fr-BE" altLang="en-US" sz="2000" b="1" smtClean="0">
                <a:solidFill>
                  <a:srgbClr val="000000"/>
                </a:solidFill>
              </a:rPr>
              <a:t>Thromboembolic    1.9%  &gt;  0.8%</a:t>
            </a:r>
          </a:p>
          <a:p>
            <a:pPr algn="l" eaLnBrk="1" hangingPunct="1">
              <a:spcBef>
                <a:spcPct val="0"/>
              </a:spcBef>
              <a:buFontTx/>
              <a:buNone/>
            </a:pPr>
            <a:r>
              <a:rPr lang="fr-BE" altLang="en-US" sz="2000" b="1" smtClean="0">
                <a:solidFill>
                  <a:srgbClr val="000000"/>
                </a:solidFill>
              </a:rPr>
              <a:t>events</a:t>
            </a:r>
            <a:endParaRPr lang="en-US" altLang="en-US" sz="2800" b="1" smtClean="0">
              <a:solidFill>
                <a:srgbClr val="000000"/>
              </a:solidFill>
            </a:endParaRPr>
          </a:p>
        </p:txBody>
      </p:sp>
      <p:sp>
        <p:nvSpPr>
          <p:cNvPr id="8" name="Rectangle 7"/>
          <p:cNvSpPr/>
          <p:nvPr/>
        </p:nvSpPr>
        <p:spPr>
          <a:xfrm>
            <a:off x="361750" y="6428875"/>
            <a:ext cx="8753377" cy="276971"/>
          </a:xfrm>
          <a:prstGeom prst="rect">
            <a:avLst/>
          </a:prstGeom>
        </p:spPr>
        <p:txBody>
          <a:bodyPr wrap="square" lIns="91410" tIns="45706" rIns="91410" bIns="45706">
            <a:spAutoFit/>
          </a:bodyPr>
          <a:lstStyle/>
          <a:p>
            <a:pPr algn="r" defTabSz="914116" fontAlgn="auto">
              <a:spcBef>
                <a:spcPts val="0"/>
              </a:spcBef>
              <a:spcAft>
                <a:spcPts val="0"/>
              </a:spcAft>
            </a:pPr>
            <a:r>
              <a:rPr lang="en-GB" sz="1200" b="1" dirty="0" err="1" smtClean="0">
                <a:solidFill>
                  <a:prstClr val="black"/>
                </a:solidFill>
                <a:latin typeface="Arial" pitchFamily="34" charset="0"/>
                <a:cs typeface="Arial" pitchFamily="34" charset="0"/>
              </a:rPr>
              <a:t>Pagani</a:t>
            </a:r>
            <a:r>
              <a:rPr lang="en-GB" sz="1200" b="1" dirty="0" smtClean="0">
                <a:solidFill>
                  <a:prstClr val="black"/>
                </a:solidFill>
                <a:latin typeface="Arial" pitchFamily="34" charset="0"/>
                <a:cs typeface="Arial" pitchFamily="34" charset="0"/>
              </a:rPr>
              <a:t> O, et al. </a:t>
            </a:r>
            <a:r>
              <a:rPr lang="en-GB" sz="1200" b="1" i="1" dirty="0" smtClean="0">
                <a:solidFill>
                  <a:prstClr val="black"/>
                </a:solidFill>
                <a:latin typeface="Arial" pitchFamily="34" charset="0"/>
                <a:cs typeface="Arial" pitchFamily="34" charset="0"/>
              </a:rPr>
              <a:t>J </a:t>
            </a:r>
            <a:r>
              <a:rPr lang="en-GB" sz="1200" b="1" i="1" dirty="0" err="1" smtClean="0">
                <a:solidFill>
                  <a:prstClr val="black"/>
                </a:solidFill>
                <a:latin typeface="Arial" pitchFamily="34" charset="0"/>
                <a:cs typeface="Arial" pitchFamily="34" charset="0"/>
              </a:rPr>
              <a:t>Clin</a:t>
            </a:r>
            <a:r>
              <a:rPr lang="en-GB" sz="1200" b="1" i="1" dirty="0" smtClean="0">
                <a:solidFill>
                  <a:prstClr val="black"/>
                </a:solidFill>
                <a:latin typeface="Arial" pitchFamily="34" charset="0"/>
                <a:cs typeface="Arial" pitchFamily="34" charset="0"/>
              </a:rPr>
              <a:t> </a:t>
            </a:r>
            <a:r>
              <a:rPr lang="en-GB" sz="1200" b="1" i="1" dirty="0" err="1" smtClean="0">
                <a:solidFill>
                  <a:prstClr val="black"/>
                </a:solidFill>
                <a:latin typeface="Arial" pitchFamily="34" charset="0"/>
                <a:cs typeface="Arial" pitchFamily="34" charset="0"/>
              </a:rPr>
              <a:t>Oncol</a:t>
            </a:r>
            <a:r>
              <a:rPr lang="en-GB" sz="1200" b="1" dirty="0" smtClean="0">
                <a:solidFill>
                  <a:prstClr val="black"/>
                </a:solidFill>
                <a:latin typeface="Arial" pitchFamily="34" charset="0"/>
                <a:cs typeface="Arial" pitchFamily="34" charset="0"/>
              </a:rPr>
              <a:t>. 2014;32(5S):  </a:t>
            </a:r>
            <a:r>
              <a:rPr lang="en-GB" sz="1200" b="1" dirty="0">
                <a:solidFill>
                  <a:prstClr val="black"/>
                </a:solidFill>
                <a:latin typeface="Arial" pitchFamily="34" charset="0"/>
                <a:cs typeface="Arial" pitchFamily="34" charset="0"/>
              </a:rPr>
              <a:t>Abstract </a:t>
            </a:r>
            <a:r>
              <a:rPr lang="en-GB" sz="1200" b="1" dirty="0" smtClean="0">
                <a:solidFill>
                  <a:prstClr val="black"/>
                </a:solidFill>
                <a:latin typeface="Arial" pitchFamily="34" charset="0"/>
                <a:cs typeface="Arial" pitchFamily="34" charset="0"/>
              </a:rPr>
              <a:t>LBA1</a:t>
            </a:r>
            <a:r>
              <a:rPr lang="en-GB" sz="1200" b="1" dirty="0">
                <a:solidFill>
                  <a:prstClr val="black"/>
                </a:solidFill>
                <a:latin typeface="Arial" pitchFamily="34" charset="0"/>
                <a:cs typeface="Arial" pitchFamily="34" charset="0"/>
              </a:rPr>
              <a:t>. </a:t>
            </a:r>
          </a:p>
        </p:txBody>
      </p:sp>
    </p:spTree>
    <p:extLst>
      <p:ext uri="{BB962C8B-B14F-4D97-AF65-F5344CB8AC3E}">
        <p14:creationId xmlns:p14="http://schemas.microsoft.com/office/powerpoint/2010/main" val="32892758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28601" y="1484949"/>
            <a:ext cx="4876800" cy="4267200"/>
            <a:chOff x="228600" y="-2679516"/>
            <a:chExt cx="10409617" cy="7315200"/>
          </a:xfrm>
        </p:grpSpPr>
        <p:pic>
          <p:nvPicPr>
            <p:cNvPr id="79874" name="Picture 2" descr="C:\Documents and Settings\spagnolo\Local Settings\Temporary Internet Files\Content.IE5\EHBI0QYM\MC900441734[1].png"/>
            <p:cNvPicPr>
              <a:picLocks noChangeAspect="1" noChangeArrowheads="1"/>
            </p:cNvPicPr>
            <p:nvPr/>
          </p:nvPicPr>
          <p:blipFill>
            <a:blip r:embed="rId3" cstate="print"/>
            <a:srcRect/>
            <a:stretch>
              <a:fillRect/>
            </a:stretch>
          </p:blipFill>
          <p:spPr bwMode="auto">
            <a:xfrm>
              <a:off x="228600" y="-2679516"/>
              <a:ext cx="7315201" cy="7315200"/>
            </a:xfrm>
            <a:prstGeom prst="rect">
              <a:avLst/>
            </a:prstGeom>
            <a:noFill/>
          </p:spPr>
        </p:pic>
        <p:sp>
          <p:nvSpPr>
            <p:cNvPr id="37" name="TextBox 36"/>
            <p:cNvSpPr txBox="1"/>
            <p:nvPr/>
          </p:nvSpPr>
          <p:spPr>
            <a:xfrm rot="704010">
              <a:off x="4302782" y="402653"/>
              <a:ext cx="6335435" cy="580378"/>
            </a:xfrm>
            <a:prstGeom prst="rect">
              <a:avLst/>
            </a:prstGeom>
            <a:noFill/>
          </p:spPr>
          <p:txBody>
            <a:bodyPr wrap="square" rtlCol="0">
              <a:spAutoFit/>
            </a:bodyPr>
            <a:lstStyle/>
            <a:p>
              <a:pPr algn="l"/>
              <a:r>
                <a:rPr lang="fr-BE" sz="1600" b="1" i="1" dirty="0" err="1" smtClean="0"/>
                <a:t>Chapter</a:t>
              </a:r>
              <a:r>
                <a:rPr lang="fr-BE" sz="1600" b="1" i="1" dirty="0" smtClean="0"/>
                <a:t> 1</a:t>
              </a:r>
              <a:endParaRPr lang="en-US" sz="1600" b="1" i="1" dirty="0"/>
            </a:p>
          </p:txBody>
        </p:sp>
        <p:sp>
          <p:nvSpPr>
            <p:cNvPr id="8" name="TextBox 7"/>
            <p:cNvSpPr txBox="1"/>
            <p:nvPr/>
          </p:nvSpPr>
          <p:spPr>
            <a:xfrm rot="704010">
              <a:off x="3821077" y="747375"/>
              <a:ext cx="2806430" cy="1002471"/>
            </a:xfrm>
            <a:prstGeom prst="rect">
              <a:avLst/>
            </a:prstGeom>
            <a:noFill/>
          </p:spPr>
          <p:txBody>
            <a:bodyPr wrap="none" rtlCol="0">
              <a:spAutoFit/>
            </a:bodyPr>
            <a:lstStyle/>
            <a:p>
              <a:r>
                <a:rPr lang="fr-BE" sz="1600" b="1" i="1" dirty="0" smtClean="0">
                  <a:solidFill>
                    <a:srgbClr val="C00000"/>
                  </a:solidFill>
                </a:rPr>
                <a:t>« </a:t>
              </a:r>
              <a:r>
                <a:rPr lang="fr-BE" sz="1600" b="1" i="1" dirty="0" err="1" smtClean="0">
                  <a:solidFill>
                    <a:srgbClr val="C00000"/>
                  </a:solidFill>
                </a:rPr>
                <a:t>Luminal</a:t>
              </a:r>
              <a:r>
                <a:rPr lang="fr-BE" sz="1600" b="1" i="1" dirty="0" smtClean="0">
                  <a:solidFill>
                    <a:srgbClr val="C00000"/>
                  </a:solidFill>
                </a:rPr>
                <a:t> »</a:t>
              </a:r>
            </a:p>
            <a:p>
              <a:r>
                <a:rPr lang="fr-BE" sz="1600" b="1" i="1" dirty="0" smtClean="0">
                  <a:solidFill>
                    <a:srgbClr val="C00000"/>
                  </a:solidFill>
                </a:rPr>
                <a:t>BC</a:t>
              </a:r>
              <a:endParaRPr lang="en-US" sz="1600" b="1" i="1" dirty="0">
                <a:solidFill>
                  <a:srgbClr val="C00000"/>
                </a:solidFill>
              </a:endParaRPr>
            </a:p>
          </p:txBody>
        </p:sp>
      </p:grpSp>
      <p:sp>
        <p:nvSpPr>
          <p:cNvPr id="7" name="TextBox 6"/>
          <p:cNvSpPr txBox="1">
            <a:spLocks noChangeArrowheads="1"/>
          </p:cNvSpPr>
          <p:nvPr/>
        </p:nvSpPr>
        <p:spPr bwMode="auto">
          <a:xfrm>
            <a:off x="0" y="65782"/>
            <a:ext cx="9144000" cy="1200329"/>
          </a:xfrm>
          <a:prstGeom prst="rect">
            <a:avLst/>
          </a:prstGeom>
          <a:noFill/>
          <a:ln>
            <a:noFill/>
          </a:ln>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defRPr/>
            </a:pPr>
            <a:r>
              <a:rPr lang="en-US" sz="3600" b="1" dirty="0" smtClean="0">
                <a:solidFill>
                  <a:srgbClr val="336699"/>
                </a:solidFill>
                <a:latin typeface="Arial"/>
                <a:ea typeface="+mn-ea"/>
                <a:cs typeface="+mn-cs"/>
              </a:rPr>
              <a:t>Recent Progress in the Management of</a:t>
            </a:r>
          </a:p>
          <a:p>
            <a:pPr algn="ctr" eaLnBrk="1" hangingPunct="1">
              <a:defRPr/>
            </a:pPr>
            <a:r>
              <a:rPr lang="en-US" sz="3600" b="1" dirty="0" smtClean="0">
                <a:solidFill>
                  <a:srgbClr val="336699"/>
                </a:solidFill>
                <a:latin typeface="Arial"/>
                <a:ea typeface="+mn-ea"/>
                <a:cs typeface="+mn-cs"/>
              </a:rPr>
              <a:t> Breast Cancer</a:t>
            </a:r>
          </a:p>
        </p:txBody>
      </p:sp>
      <p:cxnSp>
        <p:nvCxnSpPr>
          <p:cNvPr id="9" name="Straight Connector 8"/>
          <p:cNvCxnSpPr/>
          <p:nvPr/>
        </p:nvCxnSpPr>
        <p:spPr>
          <a:xfrm>
            <a:off x="0" y="1295400"/>
            <a:ext cx="9144000" cy="0"/>
          </a:xfrm>
          <a:prstGeom prst="line">
            <a:avLst/>
          </a:prstGeom>
          <a:ln w="31750">
            <a:solidFill>
              <a:srgbClr val="336699"/>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540620" y="1630273"/>
            <a:ext cx="5391219" cy="5078313"/>
          </a:xfrm>
          <a:prstGeom prst="rect">
            <a:avLst/>
          </a:prstGeom>
          <a:noFill/>
        </p:spPr>
        <p:txBody>
          <a:bodyPr wrap="none" rtlCol="0">
            <a:spAutoFit/>
          </a:bodyPr>
          <a:lstStyle/>
          <a:p>
            <a:r>
              <a:rPr lang="fr-BE" sz="3600" b="1" dirty="0" smtClean="0"/>
              <a:t>Progress ?</a:t>
            </a:r>
          </a:p>
          <a:p>
            <a:r>
              <a:rPr lang="fr-BE" sz="3600" b="1" dirty="0" smtClean="0"/>
              <a:t>↓</a:t>
            </a:r>
            <a:endParaRPr lang="fr-BE" sz="3600" b="1" dirty="0"/>
          </a:p>
          <a:p>
            <a:r>
              <a:rPr lang="fr-BE" sz="3600" b="1" dirty="0" err="1" smtClean="0"/>
              <a:t>Yes</a:t>
            </a:r>
            <a:endParaRPr lang="fr-BE" sz="3600" b="1" dirty="0" smtClean="0"/>
          </a:p>
          <a:p>
            <a:r>
              <a:rPr lang="fr-BE" sz="3600" b="1" dirty="0" smtClean="0"/>
              <a:t>… but </a:t>
            </a:r>
            <a:r>
              <a:rPr lang="fr-BE" sz="3600" b="1" dirty="0" err="1" smtClean="0"/>
              <a:t>patient’s</a:t>
            </a:r>
            <a:r>
              <a:rPr lang="fr-BE" sz="3600" b="1" dirty="0" smtClean="0"/>
              <a:t> </a:t>
            </a:r>
          </a:p>
          <a:p>
            <a:r>
              <a:rPr lang="fr-BE" sz="3600" b="1" dirty="0" err="1" smtClean="0"/>
              <a:t>preference</a:t>
            </a:r>
            <a:r>
              <a:rPr lang="fr-BE" sz="3600" b="1" dirty="0" smtClean="0"/>
              <a:t> </a:t>
            </a:r>
          </a:p>
          <a:p>
            <a:r>
              <a:rPr lang="fr-BE" sz="3600" b="1" dirty="0" err="1" smtClean="0"/>
              <a:t>will</a:t>
            </a:r>
            <a:r>
              <a:rPr lang="fr-BE" sz="3600" b="1" dirty="0" smtClean="0"/>
              <a:t> </a:t>
            </a:r>
            <a:r>
              <a:rPr lang="fr-BE" sz="3600" b="1" dirty="0" err="1" smtClean="0"/>
              <a:t>be</a:t>
            </a:r>
            <a:r>
              <a:rPr lang="fr-BE" sz="3600" b="1" dirty="0" smtClean="0"/>
              <a:t> key </a:t>
            </a:r>
            <a:r>
              <a:rPr lang="fr-BE" sz="3600" b="1" dirty="0" err="1" smtClean="0"/>
              <a:t>given</a:t>
            </a:r>
            <a:r>
              <a:rPr lang="fr-BE" sz="3600" b="1" dirty="0" smtClean="0"/>
              <a:t> </a:t>
            </a:r>
          </a:p>
          <a:p>
            <a:r>
              <a:rPr lang="fr-BE" sz="3600" b="1" dirty="0" err="1" smtClean="0"/>
              <a:t>side</a:t>
            </a:r>
            <a:r>
              <a:rPr lang="fr-BE" sz="3600" b="1" dirty="0" smtClean="0"/>
              <a:t> </a:t>
            </a:r>
            <a:r>
              <a:rPr lang="fr-BE" sz="3600" b="1" dirty="0" err="1" smtClean="0"/>
              <a:t>effects</a:t>
            </a:r>
            <a:r>
              <a:rPr lang="fr-BE" sz="3600" b="1" dirty="0" smtClean="0"/>
              <a:t> and </a:t>
            </a:r>
            <a:r>
              <a:rPr lang="fr-BE" sz="3600" b="1" dirty="0" err="1" smtClean="0"/>
              <a:t>lack</a:t>
            </a:r>
            <a:r>
              <a:rPr lang="fr-BE" sz="3600" b="1" dirty="0" smtClean="0"/>
              <a:t> of </a:t>
            </a:r>
          </a:p>
          <a:p>
            <a:r>
              <a:rPr lang="fr-BE" sz="3600" b="1" dirty="0" smtClean="0"/>
              <a:t>OS </a:t>
            </a:r>
            <a:r>
              <a:rPr lang="fr-BE" sz="3600" b="1" dirty="0" err="1" smtClean="0"/>
              <a:t>benefit</a:t>
            </a:r>
            <a:endParaRPr lang="fr-BE" sz="3600" b="1" dirty="0" smtClean="0"/>
          </a:p>
          <a:p>
            <a:endParaRPr lang="en-US" sz="3600" b="1" dirty="0"/>
          </a:p>
        </p:txBody>
      </p:sp>
    </p:spTree>
    <p:extLst>
      <p:ext uri="{BB962C8B-B14F-4D97-AF65-F5344CB8AC3E}">
        <p14:creationId xmlns:p14="http://schemas.microsoft.com/office/powerpoint/2010/main" val="6652256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4" name="Picture 2" descr="C:\Documents and Settings\spagnolo\Local Settings\Temporary Internet Files\Content.IE5\EHBI0QYM\MC900441734[1].png"/>
          <p:cNvPicPr>
            <a:picLocks noChangeAspect="1" noChangeArrowheads="1"/>
          </p:cNvPicPr>
          <p:nvPr/>
        </p:nvPicPr>
        <p:blipFill>
          <a:blip r:embed="rId3" cstate="print"/>
          <a:srcRect/>
          <a:stretch>
            <a:fillRect/>
          </a:stretch>
        </p:blipFill>
        <p:spPr bwMode="auto">
          <a:xfrm>
            <a:off x="228600" y="0"/>
            <a:ext cx="7315200" cy="7315200"/>
          </a:xfrm>
          <a:prstGeom prst="rect">
            <a:avLst/>
          </a:prstGeom>
          <a:noFill/>
        </p:spPr>
      </p:pic>
      <p:sp>
        <p:nvSpPr>
          <p:cNvPr id="37" name="TextBox 36"/>
          <p:cNvSpPr txBox="1"/>
          <p:nvPr/>
        </p:nvSpPr>
        <p:spPr>
          <a:xfrm rot="704010">
            <a:off x="4398367" y="2501440"/>
            <a:ext cx="2313454" cy="646331"/>
          </a:xfrm>
          <a:prstGeom prst="rect">
            <a:avLst/>
          </a:prstGeom>
          <a:noFill/>
        </p:spPr>
        <p:txBody>
          <a:bodyPr wrap="none" rtlCol="0">
            <a:spAutoFit/>
          </a:bodyPr>
          <a:lstStyle/>
          <a:p>
            <a:pPr algn="l"/>
            <a:r>
              <a:rPr lang="fr-BE" sz="3600" b="1" i="1" dirty="0" err="1" smtClean="0"/>
              <a:t>Chapter</a:t>
            </a:r>
            <a:r>
              <a:rPr lang="fr-BE" sz="3600" b="1" i="1" dirty="0" smtClean="0"/>
              <a:t> 2</a:t>
            </a:r>
            <a:endParaRPr lang="en-US" sz="3600" b="1" i="1" dirty="0"/>
          </a:p>
        </p:txBody>
      </p:sp>
      <p:sp>
        <p:nvSpPr>
          <p:cNvPr id="8" name="TextBox 7"/>
          <p:cNvSpPr txBox="1"/>
          <p:nvPr/>
        </p:nvSpPr>
        <p:spPr>
          <a:xfrm rot="704010">
            <a:off x="4247101" y="3199827"/>
            <a:ext cx="1954382" cy="1754326"/>
          </a:xfrm>
          <a:prstGeom prst="rect">
            <a:avLst/>
          </a:prstGeom>
          <a:noFill/>
        </p:spPr>
        <p:txBody>
          <a:bodyPr wrap="none" rtlCol="0">
            <a:spAutoFit/>
          </a:bodyPr>
          <a:lstStyle/>
          <a:p>
            <a:r>
              <a:rPr lang="fr-BE" sz="3600" b="1" i="1" dirty="0" smtClean="0">
                <a:solidFill>
                  <a:srgbClr val="C00000"/>
                </a:solidFill>
              </a:rPr>
              <a:t>HER2-</a:t>
            </a:r>
          </a:p>
          <a:p>
            <a:r>
              <a:rPr lang="fr-BE" sz="3600" b="1" i="1" dirty="0" smtClean="0">
                <a:solidFill>
                  <a:srgbClr val="C00000"/>
                </a:solidFill>
              </a:rPr>
              <a:t>Positive</a:t>
            </a:r>
          </a:p>
          <a:p>
            <a:r>
              <a:rPr lang="fr-BE" sz="3600" b="1" i="1" dirty="0" smtClean="0">
                <a:solidFill>
                  <a:srgbClr val="C00000"/>
                </a:solidFill>
              </a:rPr>
              <a:t>BC</a:t>
            </a:r>
            <a:endParaRPr lang="en-US" sz="3600" b="1" i="1" dirty="0">
              <a:solidFill>
                <a:srgbClr val="C00000"/>
              </a:solidFill>
            </a:endParaRPr>
          </a:p>
        </p:txBody>
      </p:sp>
      <p:cxnSp>
        <p:nvCxnSpPr>
          <p:cNvPr id="9" name="Straight Connector 8"/>
          <p:cNvCxnSpPr/>
          <p:nvPr/>
        </p:nvCxnSpPr>
        <p:spPr>
          <a:xfrm>
            <a:off x="0" y="1295400"/>
            <a:ext cx="9144000" cy="0"/>
          </a:xfrm>
          <a:prstGeom prst="line">
            <a:avLst/>
          </a:prstGeom>
          <a:ln w="31750">
            <a:solidFill>
              <a:srgbClr val="336699"/>
            </a:solidFill>
          </a:ln>
        </p:spPr>
        <p:style>
          <a:lnRef idx="1">
            <a:schemeClr val="accent1"/>
          </a:lnRef>
          <a:fillRef idx="0">
            <a:schemeClr val="accent1"/>
          </a:fillRef>
          <a:effectRef idx="0">
            <a:schemeClr val="accent1"/>
          </a:effectRef>
          <a:fontRef idx="minor">
            <a:schemeClr val="tx1"/>
          </a:fontRef>
        </p:style>
      </p:cxnSp>
      <p:sp>
        <p:nvSpPr>
          <p:cNvPr id="10" name="TextBox 9"/>
          <p:cNvSpPr txBox="1">
            <a:spLocks noChangeArrowheads="1"/>
          </p:cNvSpPr>
          <p:nvPr/>
        </p:nvSpPr>
        <p:spPr bwMode="auto">
          <a:xfrm>
            <a:off x="0" y="65782"/>
            <a:ext cx="9144000" cy="1200329"/>
          </a:xfrm>
          <a:prstGeom prst="rect">
            <a:avLst/>
          </a:prstGeom>
          <a:noFill/>
          <a:ln>
            <a:noFill/>
          </a:ln>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defRPr/>
            </a:pPr>
            <a:r>
              <a:rPr lang="en-US" sz="3600" b="1" dirty="0" smtClean="0">
                <a:solidFill>
                  <a:srgbClr val="336699"/>
                </a:solidFill>
                <a:latin typeface="Arial"/>
                <a:ea typeface="+mn-ea"/>
                <a:cs typeface="+mn-cs"/>
              </a:rPr>
              <a:t>Recent Progress in the Management of</a:t>
            </a:r>
          </a:p>
          <a:p>
            <a:pPr algn="ctr" eaLnBrk="1" hangingPunct="1">
              <a:defRPr/>
            </a:pPr>
            <a:r>
              <a:rPr lang="en-US" sz="3600" b="1" dirty="0" smtClean="0">
                <a:solidFill>
                  <a:srgbClr val="336699"/>
                </a:solidFill>
                <a:latin typeface="Arial"/>
                <a:ea typeface="+mn-ea"/>
                <a:cs typeface="+mn-cs"/>
              </a:rPr>
              <a:t> Breast Cancer</a:t>
            </a:r>
          </a:p>
        </p:txBody>
      </p:sp>
    </p:spTree>
    <p:extLst>
      <p:ext uri="{BB962C8B-B14F-4D97-AF65-F5344CB8AC3E}">
        <p14:creationId xmlns:p14="http://schemas.microsoft.com/office/powerpoint/2010/main" val="13550092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Title 1"/>
          <p:cNvSpPr>
            <a:spLocks noGrp="1"/>
          </p:cNvSpPr>
          <p:nvPr>
            <p:ph type="ctrTitle"/>
          </p:nvPr>
        </p:nvSpPr>
        <p:spPr>
          <a:xfrm>
            <a:off x="171650" y="437950"/>
            <a:ext cx="8788554" cy="990600"/>
          </a:xfrm>
        </p:spPr>
        <p:txBody>
          <a:bodyPr/>
          <a:lstStyle/>
          <a:p>
            <a:pPr eaLnBrk="1" hangingPunct="1"/>
            <a:r>
              <a:rPr lang="fr-BE" sz="3600" b="1" dirty="0" err="1" smtClean="0">
                <a:solidFill>
                  <a:srgbClr val="336699"/>
                </a:solidFill>
                <a:latin typeface="Arial" charset="0"/>
                <a:cs typeface="Arial" charset="0"/>
              </a:rPr>
              <a:t>Approval</a:t>
            </a:r>
            <a:r>
              <a:rPr lang="fr-BE" sz="3600" b="1" dirty="0" smtClean="0">
                <a:solidFill>
                  <a:srgbClr val="336699"/>
                </a:solidFill>
                <a:latin typeface="Arial" charset="0"/>
                <a:cs typeface="Arial" charset="0"/>
              </a:rPr>
              <a:t> of New </a:t>
            </a:r>
            <a:r>
              <a:rPr lang="fr-BE" sz="3600" b="1" dirty="0" err="1" smtClean="0">
                <a:solidFill>
                  <a:srgbClr val="336699"/>
                </a:solidFill>
                <a:latin typeface="Arial" charset="0"/>
                <a:cs typeface="Arial" charset="0"/>
              </a:rPr>
              <a:t>Drugs</a:t>
            </a:r>
            <a:r>
              <a:rPr lang="fr-BE" sz="3600" b="1" dirty="0" smtClean="0">
                <a:solidFill>
                  <a:srgbClr val="336699"/>
                </a:solidFill>
                <a:latin typeface="Arial" charset="0"/>
                <a:cs typeface="Arial" charset="0"/>
              </a:rPr>
              <a:t> for the </a:t>
            </a:r>
            <a:r>
              <a:rPr lang="fr-BE" sz="3600" b="1" dirty="0" err="1" smtClean="0">
                <a:solidFill>
                  <a:srgbClr val="336699"/>
                </a:solidFill>
                <a:latin typeface="Arial" charset="0"/>
                <a:cs typeface="Arial" charset="0"/>
              </a:rPr>
              <a:t>Treatment</a:t>
            </a:r>
            <a:r>
              <a:rPr lang="fr-BE" sz="3600" b="1" dirty="0" smtClean="0">
                <a:solidFill>
                  <a:srgbClr val="336699"/>
                </a:solidFill>
                <a:latin typeface="Arial" charset="0"/>
                <a:cs typeface="Arial" charset="0"/>
              </a:rPr>
              <a:t> of HER2-Positive </a:t>
            </a:r>
            <a:r>
              <a:rPr lang="fr-BE" sz="3600" b="1" dirty="0" err="1" smtClean="0">
                <a:solidFill>
                  <a:srgbClr val="336699"/>
                </a:solidFill>
                <a:latin typeface="Arial" charset="0"/>
                <a:cs typeface="Arial" charset="0"/>
              </a:rPr>
              <a:t>Metastatic</a:t>
            </a:r>
            <a:r>
              <a:rPr lang="fr-BE" sz="3600" b="1" dirty="0" smtClean="0">
                <a:solidFill>
                  <a:srgbClr val="336699"/>
                </a:solidFill>
                <a:latin typeface="Arial" charset="0"/>
                <a:cs typeface="Arial" charset="0"/>
              </a:rPr>
              <a:t> </a:t>
            </a:r>
            <a:r>
              <a:rPr lang="fr-BE" sz="3600" b="1" dirty="0" err="1" smtClean="0">
                <a:solidFill>
                  <a:srgbClr val="336699"/>
                </a:solidFill>
                <a:latin typeface="Arial" charset="0"/>
                <a:cs typeface="Arial" charset="0"/>
              </a:rPr>
              <a:t>Breast</a:t>
            </a:r>
            <a:r>
              <a:rPr lang="fr-BE" sz="3600" b="1" dirty="0" smtClean="0">
                <a:solidFill>
                  <a:srgbClr val="336699"/>
                </a:solidFill>
                <a:latin typeface="Arial" charset="0"/>
                <a:cs typeface="Arial" charset="0"/>
              </a:rPr>
              <a:t> Cancer</a:t>
            </a:r>
            <a:endParaRPr lang="en-US" sz="3600" b="1" dirty="0" smtClean="0">
              <a:solidFill>
                <a:srgbClr val="336699"/>
              </a:solidFill>
              <a:latin typeface="Arial" charset="0"/>
              <a:cs typeface="Arial" charset="0"/>
            </a:endParaRPr>
          </a:p>
        </p:txBody>
      </p:sp>
      <p:cxnSp>
        <p:nvCxnSpPr>
          <p:cNvPr id="5" name="Straight Connector 4"/>
          <p:cNvCxnSpPr/>
          <p:nvPr/>
        </p:nvCxnSpPr>
        <p:spPr>
          <a:xfrm>
            <a:off x="0" y="1905000"/>
            <a:ext cx="9144000" cy="0"/>
          </a:xfrm>
          <a:prstGeom prst="line">
            <a:avLst/>
          </a:prstGeom>
          <a:ln w="28575">
            <a:solidFill>
              <a:srgbClr val="336699"/>
            </a:solidFill>
          </a:ln>
        </p:spPr>
        <p:style>
          <a:lnRef idx="1">
            <a:schemeClr val="accent1"/>
          </a:lnRef>
          <a:fillRef idx="0">
            <a:schemeClr val="accent1"/>
          </a:fillRef>
          <a:effectRef idx="0">
            <a:schemeClr val="accent1"/>
          </a:effectRef>
          <a:fontRef idx="minor">
            <a:schemeClr val="tx1"/>
          </a:fontRef>
        </p:style>
      </p:cxnSp>
      <p:grpSp>
        <p:nvGrpSpPr>
          <p:cNvPr id="15" name="Group 14"/>
          <p:cNvGrpSpPr/>
          <p:nvPr/>
        </p:nvGrpSpPr>
        <p:grpSpPr>
          <a:xfrm>
            <a:off x="381001" y="2362200"/>
            <a:ext cx="8559952" cy="2175767"/>
            <a:chOff x="381001" y="3352800"/>
            <a:chExt cx="8559952" cy="1755035"/>
          </a:xfrm>
        </p:grpSpPr>
        <p:sp>
          <p:nvSpPr>
            <p:cNvPr id="2" name="Notched Right Arrow 1"/>
            <p:cNvSpPr/>
            <p:nvPr/>
          </p:nvSpPr>
          <p:spPr>
            <a:xfrm>
              <a:off x="381001" y="3352800"/>
              <a:ext cx="8559952" cy="1295400"/>
            </a:xfrm>
            <a:prstGeom prst="notchedRightArrow">
              <a:avLst/>
            </a:prstGeom>
            <a:solidFill>
              <a:srgbClr val="99FFCC"/>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prstClr val="white"/>
                </a:solidFill>
              </a:endParaRPr>
            </a:p>
          </p:txBody>
        </p:sp>
        <p:sp>
          <p:nvSpPr>
            <p:cNvPr id="3" name="TextBox 2"/>
            <p:cNvSpPr txBox="1"/>
            <p:nvPr/>
          </p:nvSpPr>
          <p:spPr>
            <a:xfrm>
              <a:off x="914400" y="3815834"/>
              <a:ext cx="697627" cy="369332"/>
            </a:xfrm>
            <a:prstGeom prst="rect">
              <a:avLst/>
            </a:prstGeom>
            <a:noFill/>
          </p:spPr>
          <p:txBody>
            <a:bodyPr wrap="none" rtlCol="0">
              <a:spAutoFit/>
            </a:bodyPr>
            <a:lstStyle/>
            <a:p>
              <a:pPr algn="l"/>
              <a:r>
                <a:rPr lang="fr-BE" b="1" dirty="0" smtClean="0">
                  <a:solidFill>
                    <a:prstClr val="black"/>
                  </a:solidFill>
                </a:rPr>
                <a:t>1998</a:t>
              </a:r>
              <a:endParaRPr lang="en-US" b="1" dirty="0">
                <a:solidFill>
                  <a:prstClr val="black"/>
                </a:solidFill>
              </a:endParaRPr>
            </a:p>
          </p:txBody>
        </p:sp>
        <p:sp>
          <p:nvSpPr>
            <p:cNvPr id="19" name="TextBox 18"/>
            <p:cNvSpPr txBox="1"/>
            <p:nvPr/>
          </p:nvSpPr>
          <p:spPr>
            <a:xfrm>
              <a:off x="2511229" y="3815834"/>
              <a:ext cx="697627" cy="369332"/>
            </a:xfrm>
            <a:prstGeom prst="rect">
              <a:avLst/>
            </a:prstGeom>
            <a:noFill/>
          </p:spPr>
          <p:txBody>
            <a:bodyPr wrap="none" rtlCol="0">
              <a:spAutoFit/>
            </a:bodyPr>
            <a:lstStyle/>
            <a:p>
              <a:pPr algn="l"/>
              <a:r>
                <a:rPr lang="fr-BE" b="1" dirty="0" smtClean="0">
                  <a:solidFill>
                    <a:prstClr val="black"/>
                  </a:solidFill>
                </a:rPr>
                <a:t>2006</a:t>
              </a:r>
              <a:endParaRPr lang="en-US" b="1" dirty="0">
                <a:solidFill>
                  <a:prstClr val="black"/>
                </a:solidFill>
              </a:endParaRPr>
            </a:p>
          </p:txBody>
        </p:sp>
        <p:sp>
          <p:nvSpPr>
            <p:cNvPr id="20" name="TextBox 19"/>
            <p:cNvSpPr txBox="1"/>
            <p:nvPr/>
          </p:nvSpPr>
          <p:spPr>
            <a:xfrm>
              <a:off x="5213786" y="3839844"/>
              <a:ext cx="697627" cy="369332"/>
            </a:xfrm>
            <a:prstGeom prst="rect">
              <a:avLst/>
            </a:prstGeom>
            <a:noFill/>
          </p:spPr>
          <p:txBody>
            <a:bodyPr wrap="none" rtlCol="0">
              <a:spAutoFit/>
            </a:bodyPr>
            <a:lstStyle/>
            <a:p>
              <a:pPr algn="l"/>
              <a:r>
                <a:rPr lang="fr-BE" b="1" dirty="0" smtClean="0">
                  <a:solidFill>
                    <a:prstClr val="black"/>
                  </a:solidFill>
                </a:rPr>
                <a:t>2012</a:t>
              </a:r>
              <a:endParaRPr lang="en-US" b="1" dirty="0">
                <a:solidFill>
                  <a:prstClr val="black"/>
                </a:solidFill>
              </a:endParaRPr>
            </a:p>
          </p:txBody>
        </p:sp>
        <p:sp>
          <p:nvSpPr>
            <p:cNvPr id="21" name="TextBox 20"/>
            <p:cNvSpPr txBox="1"/>
            <p:nvPr/>
          </p:nvSpPr>
          <p:spPr>
            <a:xfrm>
              <a:off x="6704524" y="3829141"/>
              <a:ext cx="697627" cy="369332"/>
            </a:xfrm>
            <a:prstGeom prst="rect">
              <a:avLst/>
            </a:prstGeom>
            <a:noFill/>
          </p:spPr>
          <p:txBody>
            <a:bodyPr wrap="none" rtlCol="0">
              <a:spAutoFit/>
            </a:bodyPr>
            <a:lstStyle/>
            <a:p>
              <a:pPr algn="l"/>
              <a:r>
                <a:rPr lang="fr-BE" b="1" dirty="0" smtClean="0">
                  <a:solidFill>
                    <a:prstClr val="black"/>
                  </a:solidFill>
                </a:rPr>
                <a:t>2013</a:t>
              </a:r>
              <a:endParaRPr lang="en-US" b="1" dirty="0">
                <a:solidFill>
                  <a:prstClr val="black"/>
                </a:solidFill>
              </a:endParaRPr>
            </a:p>
          </p:txBody>
        </p:sp>
        <p:cxnSp>
          <p:nvCxnSpPr>
            <p:cNvPr id="6" name="Straight Arrow Connector 5"/>
            <p:cNvCxnSpPr/>
            <p:nvPr/>
          </p:nvCxnSpPr>
          <p:spPr>
            <a:xfrm>
              <a:off x="1263213" y="4343400"/>
              <a:ext cx="0" cy="762000"/>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2852992" y="4322427"/>
              <a:ext cx="0" cy="762000"/>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5562600" y="4323825"/>
              <a:ext cx="0" cy="762000"/>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6930733" y="4314520"/>
              <a:ext cx="0" cy="762000"/>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162800" y="4343400"/>
              <a:ext cx="0" cy="457200"/>
            </a:xfrm>
            <a:prstGeom prst="line">
              <a:avLst/>
            </a:prstGeom>
            <a:ln w="222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7152167" y="4791349"/>
              <a:ext cx="533400" cy="316486"/>
            </a:xfrm>
            <a:prstGeom prst="straightConnector1">
              <a:avLst/>
            </a:prstGeom>
            <a:ln w="22225">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459114" y="4619429"/>
            <a:ext cx="1608197" cy="369332"/>
          </a:xfrm>
          <a:prstGeom prst="rect">
            <a:avLst/>
          </a:prstGeom>
          <a:noFill/>
        </p:spPr>
        <p:txBody>
          <a:bodyPr wrap="none" rtlCol="0">
            <a:spAutoFit/>
          </a:bodyPr>
          <a:lstStyle/>
          <a:p>
            <a:pPr algn="l"/>
            <a:r>
              <a:rPr lang="fr-BE" b="1" dirty="0" err="1" smtClean="0">
                <a:solidFill>
                  <a:prstClr val="black"/>
                </a:solidFill>
              </a:rPr>
              <a:t>Trastuzumab</a:t>
            </a:r>
            <a:endParaRPr lang="en-US" b="1" dirty="0">
              <a:solidFill>
                <a:prstClr val="black"/>
              </a:solidFill>
            </a:endParaRPr>
          </a:p>
        </p:txBody>
      </p:sp>
      <p:sp>
        <p:nvSpPr>
          <p:cNvPr id="34" name="TextBox 33"/>
          <p:cNvSpPr txBox="1"/>
          <p:nvPr/>
        </p:nvSpPr>
        <p:spPr>
          <a:xfrm>
            <a:off x="2254748" y="4619429"/>
            <a:ext cx="1210588" cy="369332"/>
          </a:xfrm>
          <a:prstGeom prst="rect">
            <a:avLst/>
          </a:prstGeom>
          <a:noFill/>
        </p:spPr>
        <p:txBody>
          <a:bodyPr wrap="none" rtlCol="0">
            <a:spAutoFit/>
          </a:bodyPr>
          <a:lstStyle/>
          <a:p>
            <a:pPr algn="l"/>
            <a:r>
              <a:rPr lang="fr-BE" b="1" dirty="0" err="1" smtClean="0">
                <a:solidFill>
                  <a:prstClr val="black"/>
                </a:solidFill>
              </a:rPr>
              <a:t>Lapatinib</a:t>
            </a:r>
            <a:endParaRPr lang="en-US" b="1" dirty="0">
              <a:solidFill>
                <a:prstClr val="black"/>
              </a:solidFill>
            </a:endParaRPr>
          </a:p>
        </p:txBody>
      </p:sp>
      <p:sp>
        <p:nvSpPr>
          <p:cNvPr id="35" name="TextBox 34"/>
          <p:cNvSpPr txBox="1"/>
          <p:nvPr/>
        </p:nvSpPr>
        <p:spPr>
          <a:xfrm>
            <a:off x="4758501" y="4514457"/>
            <a:ext cx="1608197" cy="923330"/>
          </a:xfrm>
          <a:prstGeom prst="rect">
            <a:avLst/>
          </a:prstGeom>
          <a:noFill/>
        </p:spPr>
        <p:txBody>
          <a:bodyPr wrap="none" rtlCol="0">
            <a:spAutoFit/>
          </a:bodyPr>
          <a:lstStyle/>
          <a:p>
            <a:r>
              <a:rPr lang="fr-BE" b="1" dirty="0" err="1" smtClean="0">
                <a:solidFill>
                  <a:prstClr val="black"/>
                </a:solidFill>
              </a:rPr>
              <a:t>Trastuzumab</a:t>
            </a:r>
            <a:endParaRPr lang="fr-BE" b="1" dirty="0" smtClean="0">
              <a:solidFill>
                <a:prstClr val="black"/>
              </a:solidFill>
            </a:endParaRPr>
          </a:p>
          <a:p>
            <a:r>
              <a:rPr lang="fr-BE" b="1" dirty="0" smtClean="0">
                <a:solidFill>
                  <a:prstClr val="black"/>
                </a:solidFill>
              </a:rPr>
              <a:t>+ </a:t>
            </a:r>
          </a:p>
          <a:p>
            <a:r>
              <a:rPr lang="fr-BE" b="1" dirty="0" err="1" smtClean="0">
                <a:solidFill>
                  <a:prstClr val="black"/>
                </a:solidFill>
              </a:rPr>
              <a:t>Pertuzumab</a:t>
            </a:r>
            <a:endParaRPr lang="fr-BE" b="1" dirty="0" smtClean="0">
              <a:solidFill>
                <a:prstClr val="black"/>
              </a:solidFill>
            </a:endParaRPr>
          </a:p>
        </p:txBody>
      </p:sp>
      <p:sp>
        <p:nvSpPr>
          <p:cNvPr id="36" name="TextBox 35"/>
          <p:cNvSpPr txBox="1"/>
          <p:nvPr/>
        </p:nvSpPr>
        <p:spPr>
          <a:xfrm>
            <a:off x="6524211" y="4512914"/>
            <a:ext cx="877228" cy="369332"/>
          </a:xfrm>
          <a:prstGeom prst="rect">
            <a:avLst/>
          </a:prstGeom>
          <a:noFill/>
        </p:spPr>
        <p:txBody>
          <a:bodyPr wrap="none" rtlCol="0">
            <a:spAutoFit/>
          </a:bodyPr>
          <a:lstStyle/>
          <a:p>
            <a:pPr algn="l"/>
            <a:r>
              <a:rPr lang="fr-BE" b="1" dirty="0" smtClean="0">
                <a:solidFill>
                  <a:prstClr val="black"/>
                </a:solidFill>
              </a:rPr>
              <a:t>T-DM1</a:t>
            </a:r>
            <a:endParaRPr lang="en-US" b="1" dirty="0">
              <a:solidFill>
                <a:prstClr val="black"/>
              </a:solidFill>
            </a:endParaRPr>
          </a:p>
        </p:txBody>
      </p:sp>
      <p:sp>
        <p:nvSpPr>
          <p:cNvPr id="38" name="TextBox 37"/>
          <p:cNvSpPr txBox="1"/>
          <p:nvPr/>
        </p:nvSpPr>
        <p:spPr>
          <a:xfrm>
            <a:off x="7500569" y="4527334"/>
            <a:ext cx="1608197" cy="923330"/>
          </a:xfrm>
          <a:prstGeom prst="rect">
            <a:avLst/>
          </a:prstGeom>
          <a:noFill/>
        </p:spPr>
        <p:txBody>
          <a:bodyPr wrap="none" rtlCol="0">
            <a:spAutoFit/>
          </a:bodyPr>
          <a:lstStyle/>
          <a:p>
            <a:r>
              <a:rPr lang="fr-BE" b="1" dirty="0" err="1" smtClean="0">
                <a:solidFill>
                  <a:prstClr val="black"/>
                </a:solidFill>
              </a:rPr>
              <a:t>Trastuzumab</a:t>
            </a:r>
            <a:endParaRPr lang="fr-BE" b="1" dirty="0" smtClean="0">
              <a:solidFill>
                <a:prstClr val="black"/>
              </a:solidFill>
            </a:endParaRPr>
          </a:p>
          <a:p>
            <a:r>
              <a:rPr lang="fr-BE" b="1" dirty="0" smtClean="0">
                <a:solidFill>
                  <a:prstClr val="black"/>
                </a:solidFill>
              </a:rPr>
              <a:t>+ </a:t>
            </a:r>
          </a:p>
          <a:p>
            <a:r>
              <a:rPr lang="fr-BE" b="1" dirty="0" err="1" smtClean="0">
                <a:solidFill>
                  <a:prstClr val="black"/>
                </a:solidFill>
              </a:rPr>
              <a:t>Lapatinib</a:t>
            </a:r>
            <a:r>
              <a:rPr lang="fr-BE" b="1" dirty="0" smtClean="0">
                <a:solidFill>
                  <a:prstClr val="black"/>
                </a:solidFill>
              </a:rPr>
              <a:t>*</a:t>
            </a:r>
          </a:p>
        </p:txBody>
      </p:sp>
      <p:sp>
        <p:nvSpPr>
          <p:cNvPr id="4" name="TextBox 3"/>
          <p:cNvSpPr txBox="1"/>
          <p:nvPr/>
        </p:nvSpPr>
        <p:spPr>
          <a:xfrm>
            <a:off x="0" y="6330760"/>
            <a:ext cx="1133644" cy="369332"/>
          </a:xfrm>
          <a:prstGeom prst="rect">
            <a:avLst/>
          </a:prstGeom>
          <a:noFill/>
        </p:spPr>
        <p:txBody>
          <a:bodyPr wrap="none" rtlCol="0">
            <a:spAutoFit/>
          </a:bodyPr>
          <a:lstStyle/>
          <a:p>
            <a:pPr algn="l"/>
            <a:r>
              <a:rPr lang="fr-BE" b="1" dirty="0" smtClean="0">
                <a:solidFill>
                  <a:prstClr val="black"/>
                </a:solidFill>
              </a:rPr>
              <a:t>*EU </a:t>
            </a:r>
            <a:r>
              <a:rPr lang="fr-BE" b="1" dirty="0" err="1" smtClean="0">
                <a:solidFill>
                  <a:prstClr val="black"/>
                </a:solidFill>
              </a:rPr>
              <a:t>only</a:t>
            </a:r>
            <a:endParaRPr lang="en-US" b="1" dirty="0">
              <a:solidFill>
                <a:prstClr val="black"/>
              </a:solidFill>
            </a:endParaRPr>
          </a:p>
        </p:txBody>
      </p:sp>
    </p:spTree>
    <p:extLst>
      <p:ext uri="{BB962C8B-B14F-4D97-AF65-F5344CB8AC3E}">
        <p14:creationId xmlns:p14="http://schemas.microsoft.com/office/powerpoint/2010/main" val="4244336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Title 1"/>
          <p:cNvSpPr>
            <a:spLocks noGrp="1"/>
          </p:cNvSpPr>
          <p:nvPr>
            <p:ph type="ctrTitle"/>
          </p:nvPr>
        </p:nvSpPr>
        <p:spPr>
          <a:xfrm>
            <a:off x="0" y="228600"/>
            <a:ext cx="9144000" cy="990600"/>
          </a:xfrm>
        </p:spPr>
        <p:txBody>
          <a:bodyPr/>
          <a:lstStyle/>
          <a:p>
            <a:pPr eaLnBrk="1" hangingPunct="1"/>
            <a:r>
              <a:rPr lang="fr-BE" sz="4000" b="1" dirty="0" err="1" smtClean="0">
                <a:solidFill>
                  <a:srgbClr val="336699"/>
                </a:solidFill>
                <a:latin typeface="Arial" charset="0"/>
                <a:cs typeface="Arial" charset="0"/>
              </a:rPr>
              <a:t>Weaknesses</a:t>
            </a:r>
            <a:r>
              <a:rPr lang="fr-BE" sz="4000" b="1" dirty="0" smtClean="0">
                <a:solidFill>
                  <a:srgbClr val="336699"/>
                </a:solidFill>
                <a:latin typeface="Arial" charset="0"/>
                <a:cs typeface="Arial" charset="0"/>
              </a:rPr>
              <a:t> of </a:t>
            </a:r>
            <a:r>
              <a:rPr lang="fr-BE" sz="4000" b="1" dirty="0" err="1" smtClean="0">
                <a:solidFill>
                  <a:srgbClr val="336699"/>
                </a:solidFill>
                <a:latin typeface="Arial" charset="0"/>
                <a:cs typeface="Arial" charset="0"/>
              </a:rPr>
              <a:t>Approved</a:t>
            </a:r>
            <a:r>
              <a:rPr lang="fr-BE" sz="4000" b="1" dirty="0" smtClean="0">
                <a:solidFill>
                  <a:srgbClr val="336699"/>
                </a:solidFill>
                <a:latin typeface="Arial" charset="0"/>
                <a:cs typeface="Arial" charset="0"/>
              </a:rPr>
              <a:t> </a:t>
            </a:r>
            <a:br>
              <a:rPr lang="fr-BE" sz="4000" b="1" dirty="0" smtClean="0">
                <a:solidFill>
                  <a:srgbClr val="336699"/>
                </a:solidFill>
                <a:latin typeface="Arial" charset="0"/>
                <a:cs typeface="Arial" charset="0"/>
              </a:rPr>
            </a:br>
            <a:r>
              <a:rPr lang="fr-BE" sz="4000" b="1" dirty="0" smtClean="0">
                <a:solidFill>
                  <a:srgbClr val="336699"/>
                </a:solidFill>
                <a:latin typeface="Arial" charset="0"/>
                <a:cs typeface="Arial" charset="0"/>
              </a:rPr>
              <a:t>Anti-HER2 </a:t>
            </a:r>
            <a:r>
              <a:rPr lang="fr-BE" sz="4000" b="1" dirty="0" err="1" smtClean="0">
                <a:solidFill>
                  <a:srgbClr val="336699"/>
                </a:solidFill>
                <a:latin typeface="Arial" charset="0"/>
                <a:cs typeface="Arial" charset="0"/>
              </a:rPr>
              <a:t>Drugs</a:t>
            </a:r>
            <a:endParaRPr lang="en-US" sz="4000" b="1" dirty="0" smtClean="0">
              <a:solidFill>
                <a:srgbClr val="336699"/>
              </a:solidFill>
              <a:latin typeface="Arial" charset="0"/>
              <a:cs typeface="Arial" charset="0"/>
            </a:endParaRPr>
          </a:p>
        </p:txBody>
      </p:sp>
      <p:cxnSp>
        <p:nvCxnSpPr>
          <p:cNvPr id="5" name="Straight Connector 4"/>
          <p:cNvCxnSpPr/>
          <p:nvPr/>
        </p:nvCxnSpPr>
        <p:spPr>
          <a:xfrm>
            <a:off x="0" y="1524000"/>
            <a:ext cx="9144000" cy="0"/>
          </a:xfrm>
          <a:prstGeom prst="line">
            <a:avLst/>
          </a:prstGeom>
          <a:ln w="28575">
            <a:solidFill>
              <a:srgbClr val="336699"/>
            </a:solidFill>
          </a:ln>
        </p:spPr>
        <p:style>
          <a:lnRef idx="1">
            <a:schemeClr val="accent1"/>
          </a:lnRef>
          <a:fillRef idx="0">
            <a:schemeClr val="accent1"/>
          </a:fillRef>
          <a:effectRef idx="0">
            <a:schemeClr val="accent1"/>
          </a:effectRef>
          <a:fontRef idx="minor">
            <a:schemeClr val="tx1"/>
          </a:fontRef>
        </p:style>
      </p:cxnSp>
      <p:graphicFrame>
        <p:nvGraphicFramePr>
          <p:cNvPr id="4" name="Table 3"/>
          <p:cNvGraphicFramePr>
            <a:graphicFrameLocks noGrp="1"/>
          </p:cNvGraphicFramePr>
          <p:nvPr>
            <p:extLst>
              <p:ext uri="{D42A27DB-BD31-4B8C-83A1-F6EECF244321}">
                <p14:modId xmlns:p14="http://schemas.microsoft.com/office/powerpoint/2010/main" val="3980578974"/>
              </p:ext>
            </p:extLst>
          </p:nvPr>
        </p:nvGraphicFramePr>
        <p:xfrm>
          <a:off x="685800" y="1752600"/>
          <a:ext cx="7924800" cy="4251960"/>
        </p:xfrm>
        <a:graphic>
          <a:graphicData uri="http://schemas.openxmlformats.org/drawingml/2006/table">
            <a:tbl>
              <a:tblPr firstRow="1" bandRow="1">
                <a:tableStyleId>{5C22544A-7EE6-4342-B048-85BDC9FD1C3A}</a:tableStyleId>
              </a:tblPr>
              <a:tblGrid>
                <a:gridCol w="2060448"/>
                <a:gridCol w="5864352"/>
              </a:tblGrid>
              <a:tr h="370840">
                <a:tc>
                  <a:txBody>
                    <a:bodyPr/>
                    <a:lstStyle/>
                    <a:p>
                      <a:r>
                        <a:rPr lang="fr-BE" sz="3200" dirty="0" err="1" smtClean="0">
                          <a:solidFill>
                            <a:schemeClr val="tx1"/>
                          </a:solidFill>
                        </a:rPr>
                        <a:t>Drugs</a:t>
                      </a:r>
                      <a:endParaRPr lang="en-US" sz="3200" dirty="0">
                        <a:solidFill>
                          <a:schemeClr val="tx1"/>
                        </a:solidFill>
                      </a:endParaRPr>
                    </a:p>
                  </a:txBody>
                  <a:tcP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r>
                        <a:rPr lang="fr-BE" sz="3200" dirty="0" smtClean="0">
                          <a:solidFill>
                            <a:schemeClr val="tx1"/>
                          </a:solidFill>
                        </a:rPr>
                        <a:t>WEAKNESSES</a:t>
                      </a:r>
                      <a:endParaRPr lang="en-US" sz="3200" dirty="0">
                        <a:solidFill>
                          <a:schemeClr val="tx1"/>
                        </a:solidFill>
                      </a:endParaRPr>
                    </a:p>
                  </a:txBody>
                  <a:tcP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tr>
              <a:tr h="1173480">
                <a:tc>
                  <a:txBody>
                    <a:bodyPr/>
                    <a:lstStyle/>
                    <a:p>
                      <a:r>
                        <a:rPr lang="fr-BE" sz="2800" dirty="0" err="1" smtClean="0"/>
                        <a:t>Trastuzumab</a:t>
                      </a:r>
                      <a:endParaRPr lang="en-US" sz="2800" dirty="0"/>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461963" indent="0" algn="l"/>
                      <a:r>
                        <a:rPr lang="fr-BE" sz="2800" dirty="0" err="1" smtClean="0"/>
                        <a:t>does</a:t>
                      </a:r>
                      <a:r>
                        <a:rPr lang="fr-BE" sz="2800" dirty="0" smtClean="0"/>
                        <a:t> not</a:t>
                      </a:r>
                      <a:r>
                        <a:rPr lang="fr-BE" sz="2800" baseline="0" dirty="0" smtClean="0"/>
                        <a:t> block </a:t>
                      </a:r>
                      <a:r>
                        <a:rPr lang="fr-BE" sz="2800" baseline="0" dirty="0" err="1" smtClean="0"/>
                        <a:t>heregulin-induced</a:t>
                      </a:r>
                      <a:r>
                        <a:rPr lang="fr-BE" sz="2800" baseline="0" dirty="0" smtClean="0"/>
                        <a:t>  HER2-HER3 and HER2-HER4</a:t>
                      </a:r>
                      <a:endParaRPr lang="en-US" sz="2800" dirty="0"/>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noFill/>
                  </a:tcPr>
                </a:tc>
              </a:tr>
              <a:tr h="1219200">
                <a:tc>
                  <a:txBody>
                    <a:bodyPr/>
                    <a:lstStyle/>
                    <a:p>
                      <a:r>
                        <a:rPr lang="fr-BE" sz="2800" dirty="0" err="1" smtClean="0"/>
                        <a:t>Pertuzumab</a:t>
                      </a:r>
                      <a:endParaRPr lang="en-US" sz="2800" dirty="0"/>
                    </a:p>
                  </a:txBody>
                  <a:tcPr>
                    <a:lnR w="28575" cap="flat" cmpd="sng" algn="ctr">
                      <a:solidFill>
                        <a:schemeClr val="tx1"/>
                      </a:solidFill>
                      <a:prstDash val="solid"/>
                      <a:round/>
                      <a:headEnd type="none" w="med" len="med"/>
                      <a:tailEnd type="none" w="med" len="med"/>
                    </a:lnR>
                    <a:noFill/>
                  </a:tcPr>
                </a:tc>
                <a:tc>
                  <a:txBody>
                    <a:bodyPr/>
                    <a:lstStyle/>
                    <a:p>
                      <a:pPr marL="511175" indent="0" algn="l"/>
                      <a:r>
                        <a:rPr lang="fr-BE" sz="2800" dirty="0" err="1" smtClean="0"/>
                        <a:t>does</a:t>
                      </a:r>
                      <a:r>
                        <a:rPr lang="fr-BE" sz="2800" dirty="0" smtClean="0"/>
                        <a:t> not block ligand-</a:t>
                      </a:r>
                      <a:r>
                        <a:rPr lang="fr-BE" sz="2800" dirty="0" err="1" smtClean="0"/>
                        <a:t>independent</a:t>
                      </a:r>
                      <a:r>
                        <a:rPr lang="fr-BE" sz="2800" baseline="0" dirty="0" smtClean="0"/>
                        <a:t> HER2-HER3</a:t>
                      </a:r>
                    </a:p>
                  </a:txBody>
                  <a:tcPr>
                    <a:lnL w="28575" cap="flat" cmpd="sng" algn="ctr">
                      <a:solidFill>
                        <a:schemeClr val="tx1"/>
                      </a:solidFill>
                      <a:prstDash val="solid"/>
                      <a:round/>
                      <a:headEnd type="none" w="med" len="med"/>
                      <a:tailEnd type="none" w="med" len="med"/>
                    </a:lnL>
                    <a:noFill/>
                  </a:tcPr>
                </a:tc>
              </a:tr>
              <a:tr h="762000">
                <a:tc>
                  <a:txBody>
                    <a:bodyPr/>
                    <a:lstStyle/>
                    <a:p>
                      <a:r>
                        <a:rPr lang="fr-BE" sz="2800" dirty="0" err="1" smtClean="0"/>
                        <a:t>Lapatinib</a:t>
                      </a:r>
                      <a:endParaRPr lang="en-US" sz="2800" dirty="0"/>
                    </a:p>
                  </a:txBody>
                  <a:tcPr>
                    <a:lnR w="28575" cap="flat" cmpd="sng" algn="ctr">
                      <a:solidFill>
                        <a:schemeClr val="tx1"/>
                      </a:solidFill>
                      <a:prstDash val="solid"/>
                      <a:round/>
                      <a:headEnd type="none" w="med" len="med"/>
                      <a:tailEnd type="none" w="med" len="med"/>
                    </a:lnR>
                    <a:noFill/>
                  </a:tcPr>
                </a:tc>
                <a:tc>
                  <a:txBody>
                    <a:bodyPr/>
                    <a:lstStyle/>
                    <a:p>
                      <a:pPr marL="461963" indent="0" algn="l"/>
                      <a:r>
                        <a:rPr lang="fr-BE" sz="2800" dirty="0" err="1" smtClean="0"/>
                        <a:t>allows</a:t>
                      </a:r>
                      <a:r>
                        <a:rPr lang="fr-BE" sz="2800" dirty="0" smtClean="0"/>
                        <a:t> "</a:t>
                      </a:r>
                      <a:r>
                        <a:rPr lang="fr-BE" sz="2800" dirty="0" err="1" smtClean="0"/>
                        <a:t>recovery</a:t>
                      </a:r>
                      <a:r>
                        <a:rPr lang="fr-BE" sz="2800" dirty="0" smtClean="0"/>
                        <a:t>" </a:t>
                      </a:r>
                      <a:r>
                        <a:rPr lang="fr-BE" sz="2800" dirty="0" err="1" smtClean="0"/>
                        <a:t>through</a:t>
                      </a:r>
                      <a:r>
                        <a:rPr lang="fr-BE" sz="2800" baseline="0" dirty="0" smtClean="0"/>
                        <a:t> HER3</a:t>
                      </a:r>
                      <a:endParaRPr lang="en-US" sz="2800" dirty="0"/>
                    </a:p>
                  </a:txBody>
                  <a:tcPr>
                    <a:lnL w="28575" cap="flat" cmpd="sng" algn="ctr">
                      <a:solidFill>
                        <a:schemeClr val="tx1"/>
                      </a:solidFill>
                      <a:prstDash val="solid"/>
                      <a:round/>
                      <a:headEnd type="none" w="med" len="med"/>
                      <a:tailEnd type="none" w="med" len="med"/>
                    </a:lnL>
                    <a:noFill/>
                  </a:tcPr>
                </a:tc>
              </a:tr>
              <a:tr h="370840">
                <a:tc>
                  <a:txBody>
                    <a:bodyPr/>
                    <a:lstStyle/>
                    <a:p>
                      <a:r>
                        <a:rPr lang="fr-BE" sz="2800" dirty="0" smtClean="0"/>
                        <a:t>T-DM1</a:t>
                      </a:r>
                      <a:endParaRPr lang="en-US" sz="2800" dirty="0"/>
                    </a:p>
                  </a:txBody>
                  <a:tcPr>
                    <a:lnR w="28575" cap="flat" cmpd="sng" algn="ctr">
                      <a:solidFill>
                        <a:schemeClr val="tx1"/>
                      </a:solidFill>
                      <a:prstDash val="solid"/>
                      <a:round/>
                      <a:headEnd type="none" w="med" len="med"/>
                      <a:tailEnd type="none" w="med" len="med"/>
                    </a:lnR>
                    <a:noFill/>
                  </a:tcPr>
                </a:tc>
                <a:tc>
                  <a:txBody>
                    <a:bodyPr/>
                    <a:lstStyle/>
                    <a:p>
                      <a:pPr marL="511175" indent="0" algn="l">
                        <a:tabLst>
                          <a:tab pos="511175" algn="l"/>
                        </a:tabLst>
                      </a:pPr>
                      <a:r>
                        <a:rPr lang="fr-BE" sz="2800" dirty="0" err="1" smtClean="0"/>
                        <a:t>spares</a:t>
                      </a:r>
                      <a:r>
                        <a:rPr lang="fr-BE" sz="2800" dirty="0" smtClean="0"/>
                        <a:t> HER2- </a:t>
                      </a:r>
                      <a:r>
                        <a:rPr lang="fr-BE" sz="2800" dirty="0" err="1" smtClean="0"/>
                        <a:t>cells</a:t>
                      </a:r>
                      <a:r>
                        <a:rPr lang="fr-BE" sz="2800" baseline="0" dirty="0" smtClean="0"/>
                        <a:t> </a:t>
                      </a:r>
                      <a:r>
                        <a:rPr lang="fr-BE" sz="2800" baseline="0" dirty="0" err="1" smtClean="0"/>
                        <a:t>within</a:t>
                      </a:r>
                      <a:r>
                        <a:rPr lang="fr-BE" sz="2800" baseline="0" dirty="0" smtClean="0"/>
                        <a:t> the </a:t>
                      </a:r>
                      <a:r>
                        <a:rPr lang="fr-BE" sz="2800" baseline="0" dirty="0" err="1" smtClean="0"/>
                        <a:t>tumor</a:t>
                      </a:r>
                      <a:endParaRPr lang="en-US" sz="2800" dirty="0"/>
                    </a:p>
                  </a:txBody>
                  <a:tcPr>
                    <a:lnL w="28575" cap="flat" cmpd="sng" algn="ctr">
                      <a:solidFill>
                        <a:schemeClr val="tx1"/>
                      </a:solidFill>
                      <a:prstDash val="solid"/>
                      <a:round/>
                      <a:headEnd type="none" w="med" len="med"/>
                      <a:tailEnd type="none" w="med" len="med"/>
                    </a:lnL>
                    <a:noFill/>
                  </a:tcPr>
                </a:tc>
              </a:tr>
            </a:tbl>
          </a:graphicData>
        </a:graphic>
      </p:graphicFrame>
      <p:sp>
        <p:nvSpPr>
          <p:cNvPr id="7" name="TextBox 6"/>
          <p:cNvSpPr txBox="1"/>
          <p:nvPr/>
        </p:nvSpPr>
        <p:spPr>
          <a:xfrm>
            <a:off x="381000" y="6428601"/>
            <a:ext cx="8686800" cy="276999"/>
          </a:xfrm>
          <a:prstGeom prst="rect">
            <a:avLst/>
          </a:prstGeom>
          <a:noFill/>
        </p:spPr>
        <p:txBody>
          <a:bodyPr wrap="square" rtlCol="0">
            <a:spAutoFit/>
          </a:bodyPr>
          <a:lstStyle/>
          <a:p>
            <a:pPr algn="l"/>
            <a:r>
              <a:rPr lang="fr-BE" sz="1200" b="1" dirty="0" err="1" smtClean="0">
                <a:solidFill>
                  <a:prstClr val="black"/>
                </a:solidFill>
              </a:rPr>
              <a:t>Arteaga</a:t>
            </a:r>
            <a:r>
              <a:rPr lang="fr-BE" sz="1200" b="1" dirty="0" smtClean="0">
                <a:solidFill>
                  <a:prstClr val="black"/>
                </a:solidFill>
              </a:rPr>
              <a:t> CL. </a:t>
            </a:r>
            <a:r>
              <a:rPr lang="fr-BE" sz="1200" b="1" dirty="0" err="1" smtClean="0">
                <a:solidFill>
                  <a:prstClr val="black"/>
                </a:solidFill>
              </a:rPr>
              <a:t>Presented</a:t>
            </a:r>
            <a:r>
              <a:rPr lang="fr-BE" sz="1200" b="1" dirty="0" smtClean="0">
                <a:solidFill>
                  <a:prstClr val="black"/>
                </a:solidFill>
              </a:rPr>
              <a:t> at: 2013 San Antonio </a:t>
            </a:r>
            <a:r>
              <a:rPr lang="fr-BE" sz="1200" b="1" dirty="0" err="1" smtClean="0">
                <a:solidFill>
                  <a:prstClr val="black"/>
                </a:solidFill>
              </a:rPr>
              <a:t>Breast</a:t>
            </a:r>
            <a:r>
              <a:rPr lang="fr-BE" sz="1200" b="1" dirty="0" smtClean="0">
                <a:solidFill>
                  <a:prstClr val="black"/>
                </a:solidFill>
              </a:rPr>
              <a:t> Cancer </a:t>
            </a:r>
            <a:r>
              <a:rPr lang="fr-BE" sz="1200" b="1" dirty="0" err="1" smtClean="0">
                <a:solidFill>
                  <a:prstClr val="black"/>
                </a:solidFill>
              </a:rPr>
              <a:t>Conference</a:t>
            </a:r>
            <a:r>
              <a:rPr lang="fr-BE" sz="1200" b="1" dirty="0" smtClean="0">
                <a:solidFill>
                  <a:prstClr val="black"/>
                </a:solidFill>
              </a:rPr>
              <a:t>; </a:t>
            </a:r>
            <a:r>
              <a:rPr lang="fr-BE" sz="1200" b="1" dirty="0" err="1" smtClean="0">
                <a:solidFill>
                  <a:prstClr val="black"/>
                </a:solidFill>
              </a:rPr>
              <a:t>December</a:t>
            </a:r>
            <a:r>
              <a:rPr lang="fr-BE" sz="1200" b="1" dirty="0" smtClean="0">
                <a:solidFill>
                  <a:prstClr val="black"/>
                </a:solidFill>
              </a:rPr>
              <a:t> 10-14, 2013; San Antonio, Texas.</a:t>
            </a:r>
            <a:endParaRPr lang="en-US" sz="1200" b="1" dirty="0">
              <a:solidFill>
                <a:prstClr val="black"/>
              </a:solidFill>
            </a:endParaRPr>
          </a:p>
        </p:txBody>
      </p:sp>
    </p:spTree>
    <p:extLst>
      <p:ext uri="{BB962C8B-B14F-4D97-AF65-F5344CB8AC3E}">
        <p14:creationId xmlns:p14="http://schemas.microsoft.com/office/powerpoint/2010/main" val="12482443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Text Box 323"/>
          <p:cNvSpPr txBox="1">
            <a:spLocks noChangeArrowheads="1"/>
          </p:cNvSpPr>
          <p:nvPr/>
        </p:nvSpPr>
        <p:spPr bwMode="auto">
          <a:xfrm>
            <a:off x="1331913" y="122307"/>
            <a:ext cx="6480175" cy="707886"/>
          </a:xfrm>
          <a:prstGeom prst="rect">
            <a:avLst/>
          </a:prstGeom>
          <a:noFill/>
          <a:ln w="38100" algn="ctr">
            <a:noFill/>
            <a:miter lim="800000"/>
            <a:headEnd/>
            <a:tailEnd/>
          </a:ln>
        </p:spPr>
        <p:txBody>
          <a:bodyPr anchor="ctr">
            <a:spAutoFit/>
          </a:bodyPr>
          <a:lstStyle/>
          <a:p>
            <a:pPr>
              <a:spcBef>
                <a:spcPct val="50000"/>
              </a:spcBef>
            </a:pPr>
            <a:r>
              <a:rPr lang="fr-BE" sz="4000" b="1" dirty="0" smtClean="0">
                <a:solidFill>
                  <a:srgbClr val="336699"/>
                </a:solidFill>
                <a:latin typeface="+mj-lt"/>
                <a:ea typeface="ＭＳ Ｐゴシック" charset="0"/>
                <a:cs typeface="ＭＳ Ｐゴシック" charset="0"/>
              </a:rPr>
              <a:t>Dual HER2 </a:t>
            </a:r>
            <a:r>
              <a:rPr lang="fr-BE" sz="4000" b="1" dirty="0" err="1" smtClean="0">
                <a:solidFill>
                  <a:srgbClr val="336699"/>
                </a:solidFill>
                <a:latin typeface="+mj-lt"/>
                <a:ea typeface="ＭＳ Ｐゴシック" charset="0"/>
                <a:cs typeface="ＭＳ Ｐゴシック" charset="0"/>
              </a:rPr>
              <a:t>Blockade</a:t>
            </a:r>
            <a:endParaRPr lang="en-US" sz="4000" b="1" dirty="0" smtClean="0">
              <a:solidFill>
                <a:srgbClr val="336699"/>
              </a:solidFill>
              <a:latin typeface="+mj-lt"/>
              <a:ea typeface="ＭＳ Ｐゴシック" charset="0"/>
              <a:cs typeface="ＭＳ Ｐゴシック" charset="0"/>
            </a:endParaRPr>
          </a:p>
        </p:txBody>
      </p:sp>
      <p:sp useBgFill="1">
        <p:nvSpPr>
          <p:cNvPr id="39939" name="Rectangle 619"/>
          <p:cNvSpPr>
            <a:spLocks noChangeArrowheads="1"/>
          </p:cNvSpPr>
          <p:nvPr/>
        </p:nvSpPr>
        <p:spPr bwMode="auto">
          <a:xfrm>
            <a:off x="8351845" y="3197225"/>
            <a:ext cx="504825" cy="585788"/>
          </a:xfrm>
          <a:prstGeom prst="rect">
            <a:avLst/>
          </a:prstGeom>
          <a:ln w="9525" algn="ctr">
            <a:noFill/>
            <a:miter lim="800000"/>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nvGrpSpPr>
          <p:cNvPr id="2" name="Group 637"/>
          <p:cNvGrpSpPr>
            <a:grpSpLocks/>
          </p:cNvGrpSpPr>
          <p:nvPr/>
        </p:nvGrpSpPr>
        <p:grpSpPr bwMode="auto">
          <a:xfrm>
            <a:off x="34932" y="1196975"/>
            <a:ext cx="3889375" cy="4103688"/>
            <a:chOff x="-68" y="379"/>
            <a:chExt cx="2767" cy="2747"/>
          </a:xfrm>
        </p:grpSpPr>
        <p:grpSp>
          <p:nvGrpSpPr>
            <p:cNvPr id="3" name="Group 635"/>
            <p:cNvGrpSpPr>
              <a:grpSpLocks/>
            </p:cNvGrpSpPr>
            <p:nvPr/>
          </p:nvGrpSpPr>
          <p:grpSpPr bwMode="auto">
            <a:xfrm>
              <a:off x="-68" y="663"/>
              <a:ext cx="2767" cy="2463"/>
              <a:chOff x="-68" y="625"/>
              <a:chExt cx="2767" cy="2463"/>
            </a:xfrm>
          </p:grpSpPr>
          <p:sp>
            <p:nvSpPr>
              <p:cNvPr id="40245" name="Freeform 4"/>
              <p:cNvSpPr>
                <a:spLocks/>
              </p:cNvSpPr>
              <p:nvPr/>
            </p:nvSpPr>
            <p:spPr bwMode="auto">
              <a:xfrm>
                <a:off x="175" y="2401"/>
                <a:ext cx="2190" cy="687"/>
              </a:xfrm>
              <a:custGeom>
                <a:avLst/>
                <a:gdLst>
                  <a:gd name="T0" fmla="*/ 1466 w 2373"/>
                  <a:gd name="T1" fmla="*/ 2 h 1193"/>
                  <a:gd name="T2" fmla="*/ 1367 w 2373"/>
                  <a:gd name="T3" fmla="*/ 2 h 1193"/>
                  <a:gd name="T4" fmla="*/ 1238 w 2373"/>
                  <a:gd name="T5" fmla="*/ 1 h 1193"/>
                  <a:gd name="T6" fmla="*/ 1101 w 2373"/>
                  <a:gd name="T7" fmla="*/ 1 h 1193"/>
                  <a:gd name="T8" fmla="*/ 992 w 2373"/>
                  <a:gd name="T9" fmla="*/ 1 h 1193"/>
                  <a:gd name="T10" fmla="*/ 823 w 2373"/>
                  <a:gd name="T11" fmla="*/ 1 h 1193"/>
                  <a:gd name="T12" fmla="*/ 680 w 2373"/>
                  <a:gd name="T13" fmla="*/ 0 h 1193"/>
                  <a:gd name="T14" fmla="*/ 565 w 2373"/>
                  <a:gd name="T15" fmla="*/ 1 h 1193"/>
                  <a:gd name="T16" fmla="*/ 451 w 2373"/>
                  <a:gd name="T17" fmla="*/ 2 h 1193"/>
                  <a:gd name="T18" fmla="*/ 303 w 2373"/>
                  <a:gd name="T19" fmla="*/ 3 h 1193"/>
                  <a:gd name="T20" fmla="*/ 174 w 2373"/>
                  <a:gd name="T21" fmla="*/ 4 h 1193"/>
                  <a:gd name="T22" fmla="*/ 83 w 2373"/>
                  <a:gd name="T23" fmla="*/ 6 h 1193"/>
                  <a:gd name="T24" fmla="*/ 0 w 2373"/>
                  <a:gd name="T25" fmla="*/ 7 h 1193"/>
                  <a:gd name="T26" fmla="*/ 1 w 2373"/>
                  <a:gd name="T27" fmla="*/ 43 h 1193"/>
                  <a:gd name="T28" fmla="*/ 1466 w 2373"/>
                  <a:gd name="T29" fmla="*/ 43 h 119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373"/>
                  <a:gd name="T46" fmla="*/ 0 h 1193"/>
                  <a:gd name="T47" fmla="*/ 2373 w 2373"/>
                  <a:gd name="T48" fmla="*/ 1193 h 119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373" h="1193">
                    <a:moveTo>
                      <a:pt x="2373" y="68"/>
                    </a:moveTo>
                    <a:lnTo>
                      <a:pt x="2212" y="42"/>
                    </a:lnTo>
                    <a:lnTo>
                      <a:pt x="2001" y="26"/>
                    </a:lnTo>
                    <a:lnTo>
                      <a:pt x="1782" y="9"/>
                    </a:lnTo>
                    <a:lnTo>
                      <a:pt x="1605" y="3"/>
                    </a:lnTo>
                    <a:lnTo>
                      <a:pt x="1333" y="9"/>
                    </a:lnTo>
                    <a:lnTo>
                      <a:pt x="1101" y="0"/>
                    </a:lnTo>
                    <a:lnTo>
                      <a:pt x="913" y="26"/>
                    </a:lnTo>
                    <a:lnTo>
                      <a:pt x="730" y="45"/>
                    </a:lnTo>
                    <a:lnTo>
                      <a:pt x="490" y="87"/>
                    </a:lnTo>
                    <a:lnTo>
                      <a:pt x="283" y="122"/>
                    </a:lnTo>
                    <a:lnTo>
                      <a:pt x="135" y="156"/>
                    </a:lnTo>
                    <a:lnTo>
                      <a:pt x="0" y="197"/>
                    </a:lnTo>
                    <a:lnTo>
                      <a:pt x="1" y="1191"/>
                    </a:lnTo>
                    <a:lnTo>
                      <a:pt x="2373" y="1193"/>
                    </a:lnTo>
                  </a:path>
                </a:pathLst>
              </a:custGeom>
              <a:solidFill>
                <a:srgbClr val="FFFFCC"/>
              </a:solidFill>
              <a:ln w="9525">
                <a:no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246" name="Freeform 5"/>
              <p:cNvSpPr>
                <a:spLocks/>
              </p:cNvSpPr>
              <p:nvPr/>
            </p:nvSpPr>
            <p:spPr bwMode="auto">
              <a:xfrm rot="-1800000">
                <a:off x="1258" y="933"/>
                <a:ext cx="143" cy="115"/>
              </a:xfrm>
              <a:custGeom>
                <a:avLst/>
                <a:gdLst>
                  <a:gd name="T0" fmla="*/ 0 w 134"/>
                  <a:gd name="T1" fmla="*/ 64 h 100"/>
                  <a:gd name="T2" fmla="*/ 95 w 134"/>
                  <a:gd name="T3" fmla="*/ 14 h 100"/>
                  <a:gd name="T4" fmla="*/ 166 w 134"/>
                  <a:gd name="T5" fmla="*/ 37 h 100"/>
                  <a:gd name="T6" fmla="*/ 198 w 134"/>
                  <a:gd name="T7" fmla="*/ 231 h 100"/>
                  <a:gd name="T8" fmla="*/ 0 60000 65536"/>
                  <a:gd name="T9" fmla="*/ 0 60000 65536"/>
                  <a:gd name="T10" fmla="*/ 0 60000 65536"/>
                  <a:gd name="T11" fmla="*/ 0 60000 65536"/>
                  <a:gd name="T12" fmla="*/ 0 w 134"/>
                  <a:gd name="T13" fmla="*/ 0 h 100"/>
                  <a:gd name="T14" fmla="*/ 134 w 134"/>
                  <a:gd name="T15" fmla="*/ 100 h 100"/>
                </a:gdLst>
                <a:ahLst/>
                <a:cxnLst>
                  <a:cxn ang="T8">
                    <a:pos x="T0" y="T1"/>
                  </a:cxn>
                  <a:cxn ang="T9">
                    <a:pos x="T2" y="T3"/>
                  </a:cxn>
                  <a:cxn ang="T10">
                    <a:pos x="T4" y="T5"/>
                  </a:cxn>
                  <a:cxn ang="T11">
                    <a:pos x="T6" y="T7"/>
                  </a:cxn>
                </a:cxnLst>
                <a:rect l="T12" t="T13" r="T14" b="T15"/>
                <a:pathLst>
                  <a:path w="134" h="100">
                    <a:moveTo>
                      <a:pt x="0" y="28"/>
                    </a:moveTo>
                    <a:cubicBezTo>
                      <a:pt x="22" y="18"/>
                      <a:pt x="45" y="8"/>
                      <a:pt x="64" y="6"/>
                    </a:cubicBezTo>
                    <a:cubicBezTo>
                      <a:pt x="83" y="4"/>
                      <a:pt x="100" y="0"/>
                      <a:pt x="112" y="16"/>
                    </a:cubicBezTo>
                    <a:cubicBezTo>
                      <a:pt x="124" y="32"/>
                      <a:pt x="129" y="66"/>
                      <a:pt x="134" y="100"/>
                    </a:cubicBezTo>
                  </a:path>
                </a:pathLst>
              </a:custGeom>
              <a:noFill/>
              <a:ln w="19050">
                <a:solidFill>
                  <a:schemeClr val="tx2"/>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247" name="AutoShape 6"/>
              <p:cNvSpPr>
                <a:spLocks noChangeArrowheads="1"/>
              </p:cNvSpPr>
              <p:nvPr/>
            </p:nvSpPr>
            <p:spPr bwMode="auto">
              <a:xfrm rot="-2160704">
                <a:off x="871" y="1074"/>
                <a:ext cx="435" cy="124"/>
              </a:xfrm>
              <a:prstGeom prst="roundRect">
                <a:avLst>
                  <a:gd name="adj" fmla="val 26519"/>
                </a:avLst>
              </a:prstGeom>
              <a:gradFill rotWithShape="1">
                <a:gsLst>
                  <a:gs pos="0">
                    <a:srgbClr val="339966"/>
                  </a:gs>
                  <a:gs pos="100000">
                    <a:srgbClr val="99FF99"/>
                  </a:gs>
                </a:gsLst>
                <a:path path="rect">
                  <a:fillToRect t="100000" r="100000"/>
                </a:path>
              </a:gradFill>
              <a:ln w="12700">
                <a:solidFill>
                  <a:srgbClr val="FFFFFF"/>
                </a:solid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248" name="Freeform 11"/>
              <p:cNvSpPr>
                <a:spLocks/>
              </p:cNvSpPr>
              <p:nvPr/>
            </p:nvSpPr>
            <p:spPr bwMode="auto">
              <a:xfrm rot="-1800000">
                <a:off x="1367" y="1567"/>
                <a:ext cx="122" cy="137"/>
              </a:xfrm>
              <a:custGeom>
                <a:avLst/>
                <a:gdLst>
                  <a:gd name="T0" fmla="*/ 179 w 113"/>
                  <a:gd name="T1" fmla="*/ 116 h 118"/>
                  <a:gd name="T2" fmla="*/ 126 w 113"/>
                  <a:gd name="T3" fmla="*/ 260 h 118"/>
                  <a:gd name="T4" fmla="*/ 70 w 113"/>
                  <a:gd name="T5" fmla="*/ 245 h 118"/>
                  <a:gd name="T6" fmla="*/ 0 w 113"/>
                  <a:gd name="T7" fmla="*/ 0 h 118"/>
                  <a:gd name="T8" fmla="*/ 0 60000 65536"/>
                  <a:gd name="T9" fmla="*/ 0 60000 65536"/>
                  <a:gd name="T10" fmla="*/ 0 60000 65536"/>
                  <a:gd name="T11" fmla="*/ 0 60000 65536"/>
                  <a:gd name="T12" fmla="*/ 0 w 113"/>
                  <a:gd name="T13" fmla="*/ 0 h 118"/>
                  <a:gd name="T14" fmla="*/ 113 w 113"/>
                  <a:gd name="T15" fmla="*/ 118 h 118"/>
                </a:gdLst>
                <a:ahLst/>
                <a:cxnLst>
                  <a:cxn ang="T8">
                    <a:pos x="T0" y="T1"/>
                  </a:cxn>
                  <a:cxn ang="T9">
                    <a:pos x="T2" y="T3"/>
                  </a:cxn>
                  <a:cxn ang="T10">
                    <a:pos x="T4" y="T5"/>
                  </a:cxn>
                  <a:cxn ang="T11">
                    <a:pos x="T6" y="T7"/>
                  </a:cxn>
                </a:cxnLst>
                <a:rect l="T12" t="T13" r="T14" b="T15"/>
                <a:pathLst>
                  <a:path w="113" h="118">
                    <a:moveTo>
                      <a:pt x="113" y="47"/>
                    </a:moveTo>
                    <a:cubicBezTo>
                      <a:pt x="103" y="69"/>
                      <a:pt x="92" y="97"/>
                      <a:pt x="80" y="106"/>
                    </a:cubicBezTo>
                    <a:cubicBezTo>
                      <a:pt x="68" y="115"/>
                      <a:pt x="57" y="118"/>
                      <a:pt x="44" y="100"/>
                    </a:cubicBezTo>
                    <a:cubicBezTo>
                      <a:pt x="31" y="82"/>
                      <a:pt x="9" y="21"/>
                      <a:pt x="0" y="0"/>
                    </a:cubicBezTo>
                  </a:path>
                </a:pathLst>
              </a:custGeom>
              <a:noFill/>
              <a:ln w="19050">
                <a:solidFill>
                  <a:schemeClr val="tx2"/>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249" name="Freeform 12"/>
              <p:cNvSpPr>
                <a:spLocks/>
              </p:cNvSpPr>
              <p:nvPr/>
            </p:nvSpPr>
            <p:spPr bwMode="auto">
              <a:xfrm rot="-1800000">
                <a:off x="844" y="1502"/>
                <a:ext cx="126" cy="151"/>
              </a:xfrm>
              <a:custGeom>
                <a:avLst/>
                <a:gdLst>
                  <a:gd name="T0" fmla="*/ 30 w 117"/>
                  <a:gd name="T1" fmla="*/ 308 h 131"/>
                  <a:gd name="T2" fmla="*/ 5 w 117"/>
                  <a:gd name="T3" fmla="*/ 95 h 131"/>
                  <a:gd name="T4" fmla="*/ 76 w 117"/>
                  <a:gd name="T5" fmla="*/ 1 h 131"/>
                  <a:gd name="T6" fmla="*/ 182 w 117"/>
                  <a:gd name="T7" fmla="*/ 81 h 131"/>
                  <a:gd name="T8" fmla="*/ 0 60000 65536"/>
                  <a:gd name="T9" fmla="*/ 0 60000 65536"/>
                  <a:gd name="T10" fmla="*/ 0 60000 65536"/>
                  <a:gd name="T11" fmla="*/ 0 60000 65536"/>
                  <a:gd name="T12" fmla="*/ 0 w 117"/>
                  <a:gd name="T13" fmla="*/ 0 h 131"/>
                  <a:gd name="T14" fmla="*/ 117 w 117"/>
                  <a:gd name="T15" fmla="*/ 131 h 131"/>
                </a:gdLst>
                <a:ahLst/>
                <a:cxnLst>
                  <a:cxn ang="T8">
                    <a:pos x="T0" y="T1"/>
                  </a:cxn>
                  <a:cxn ang="T9">
                    <a:pos x="T2" y="T3"/>
                  </a:cxn>
                  <a:cxn ang="T10">
                    <a:pos x="T4" y="T5"/>
                  </a:cxn>
                  <a:cxn ang="T11">
                    <a:pos x="T6" y="T7"/>
                  </a:cxn>
                </a:cxnLst>
                <a:rect l="T12" t="T13" r="T14" b="T15"/>
                <a:pathLst>
                  <a:path w="117" h="131">
                    <a:moveTo>
                      <a:pt x="19" y="131"/>
                    </a:moveTo>
                    <a:cubicBezTo>
                      <a:pt x="17" y="116"/>
                      <a:pt x="0" y="63"/>
                      <a:pt x="5" y="41"/>
                    </a:cubicBezTo>
                    <a:cubicBezTo>
                      <a:pt x="10" y="19"/>
                      <a:pt x="30" y="2"/>
                      <a:pt x="49" y="1"/>
                    </a:cubicBezTo>
                    <a:cubicBezTo>
                      <a:pt x="68" y="0"/>
                      <a:pt x="103" y="28"/>
                      <a:pt x="117" y="35"/>
                    </a:cubicBezTo>
                  </a:path>
                </a:pathLst>
              </a:custGeom>
              <a:noFill/>
              <a:ln w="19050">
                <a:solidFill>
                  <a:schemeClr val="tx2"/>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250" name="AutoShape 13"/>
              <p:cNvSpPr>
                <a:spLocks noChangeArrowheads="1"/>
              </p:cNvSpPr>
              <p:nvPr/>
            </p:nvSpPr>
            <p:spPr bwMode="auto">
              <a:xfrm rot="-5489775">
                <a:off x="1180" y="1223"/>
                <a:ext cx="605" cy="164"/>
              </a:xfrm>
              <a:prstGeom prst="roundRect">
                <a:avLst>
                  <a:gd name="adj" fmla="val 17338"/>
                </a:avLst>
              </a:prstGeom>
              <a:gradFill rotWithShape="1">
                <a:gsLst>
                  <a:gs pos="0">
                    <a:srgbClr val="339966"/>
                  </a:gs>
                  <a:gs pos="100000">
                    <a:srgbClr val="99FF99"/>
                  </a:gs>
                </a:gsLst>
                <a:path path="rect">
                  <a:fillToRect t="100000" r="100000"/>
                </a:path>
              </a:gradFill>
              <a:ln w="12700" algn="ctr">
                <a:solidFill>
                  <a:srgbClr val="FFFFFF"/>
                </a:solid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251" name="AutoShape 17"/>
              <p:cNvSpPr>
                <a:spLocks noChangeArrowheads="1"/>
              </p:cNvSpPr>
              <p:nvPr/>
            </p:nvSpPr>
            <p:spPr bwMode="auto">
              <a:xfrm rot="-7692836">
                <a:off x="795" y="1769"/>
                <a:ext cx="543" cy="186"/>
              </a:xfrm>
              <a:prstGeom prst="roundRect">
                <a:avLst>
                  <a:gd name="adj" fmla="val 17338"/>
                </a:avLst>
              </a:prstGeom>
              <a:gradFill rotWithShape="1">
                <a:gsLst>
                  <a:gs pos="0">
                    <a:srgbClr val="339966"/>
                  </a:gs>
                  <a:gs pos="100000">
                    <a:srgbClr val="99FF99"/>
                  </a:gs>
                </a:gsLst>
                <a:path path="rect">
                  <a:fillToRect t="100000" r="100000"/>
                </a:path>
              </a:gradFill>
              <a:ln w="12700" algn="ctr">
                <a:solidFill>
                  <a:srgbClr val="FFFFFF"/>
                </a:solid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nvGrpSpPr>
              <p:cNvPr id="4" name="Group 18"/>
              <p:cNvGrpSpPr>
                <a:grpSpLocks/>
              </p:cNvGrpSpPr>
              <p:nvPr/>
            </p:nvGrpSpPr>
            <p:grpSpPr bwMode="auto">
              <a:xfrm>
                <a:off x="169" y="2198"/>
                <a:ext cx="2221" cy="410"/>
                <a:chOff x="257" y="2549"/>
                <a:chExt cx="2406" cy="412"/>
              </a:xfrm>
            </p:grpSpPr>
            <p:grpSp>
              <p:nvGrpSpPr>
                <p:cNvPr id="5" name="Group 19"/>
                <p:cNvGrpSpPr>
                  <a:grpSpLocks/>
                </p:cNvGrpSpPr>
                <p:nvPr/>
              </p:nvGrpSpPr>
              <p:grpSpPr bwMode="auto">
                <a:xfrm rot="-1800000">
                  <a:off x="1288" y="2554"/>
                  <a:ext cx="141" cy="230"/>
                  <a:chOff x="1256" y="2198"/>
                  <a:chExt cx="121" cy="198"/>
                </a:xfrm>
              </p:grpSpPr>
              <p:grpSp>
                <p:nvGrpSpPr>
                  <p:cNvPr id="6" name="Group 20"/>
                  <p:cNvGrpSpPr>
                    <a:grpSpLocks/>
                  </p:cNvGrpSpPr>
                  <p:nvPr/>
                </p:nvGrpSpPr>
                <p:grpSpPr bwMode="auto">
                  <a:xfrm rot="640985">
                    <a:off x="1313" y="2198"/>
                    <a:ext cx="64" cy="95"/>
                    <a:chOff x="557" y="1706"/>
                    <a:chExt cx="64" cy="95"/>
                  </a:xfrm>
                </p:grpSpPr>
                <p:sp>
                  <p:nvSpPr>
                    <p:cNvPr id="40543" name="Oval 21"/>
                    <p:cNvSpPr>
                      <a:spLocks noChangeArrowheads="1"/>
                    </p:cNvSpPr>
                    <p:nvPr/>
                  </p:nvSpPr>
                  <p:spPr bwMode="auto">
                    <a:xfrm rot="610530">
                      <a:off x="558" y="1706"/>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544" name="Freeform 22"/>
                    <p:cNvSpPr>
                      <a:spLocks/>
                    </p:cNvSpPr>
                    <p:nvPr/>
                  </p:nvSpPr>
                  <p:spPr bwMode="auto">
                    <a:xfrm flipH="1" flipV="1">
                      <a:off x="557" y="1741"/>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545" name="Freeform 23"/>
                    <p:cNvSpPr>
                      <a:spLocks/>
                    </p:cNvSpPr>
                    <p:nvPr/>
                  </p:nvSpPr>
                  <p:spPr bwMode="auto">
                    <a:xfrm flipH="1" flipV="1">
                      <a:off x="578" y="1747"/>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nvGrpSpPr>
                  <p:cNvPr id="7" name="Group 24"/>
                  <p:cNvGrpSpPr>
                    <a:grpSpLocks/>
                  </p:cNvGrpSpPr>
                  <p:nvPr/>
                </p:nvGrpSpPr>
                <p:grpSpPr bwMode="auto">
                  <a:xfrm rot="426869">
                    <a:off x="1256" y="2300"/>
                    <a:ext cx="63" cy="96"/>
                    <a:chOff x="518" y="1815"/>
                    <a:chExt cx="63" cy="96"/>
                  </a:xfrm>
                </p:grpSpPr>
                <p:sp>
                  <p:nvSpPr>
                    <p:cNvPr id="40540" name="Oval 25"/>
                    <p:cNvSpPr>
                      <a:spLocks noChangeArrowheads="1"/>
                    </p:cNvSpPr>
                    <p:nvPr/>
                  </p:nvSpPr>
                  <p:spPr bwMode="auto">
                    <a:xfrm rot="610530">
                      <a:off x="518" y="1862"/>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541" name="Freeform 26"/>
                    <p:cNvSpPr>
                      <a:spLocks/>
                    </p:cNvSpPr>
                    <p:nvPr/>
                  </p:nvSpPr>
                  <p:spPr bwMode="auto">
                    <a:xfrm>
                      <a:off x="540" y="1815"/>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542" name="Freeform 27"/>
                    <p:cNvSpPr>
                      <a:spLocks/>
                    </p:cNvSpPr>
                    <p:nvPr/>
                  </p:nvSpPr>
                  <p:spPr bwMode="auto">
                    <a:xfrm>
                      <a:off x="561" y="1821"/>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grpSp>
              <p:nvGrpSpPr>
                <p:cNvPr id="8" name="Group 28"/>
                <p:cNvGrpSpPr>
                  <a:grpSpLocks/>
                </p:cNvGrpSpPr>
                <p:nvPr/>
              </p:nvGrpSpPr>
              <p:grpSpPr bwMode="auto">
                <a:xfrm rot="-1800000">
                  <a:off x="1364" y="2560"/>
                  <a:ext cx="143" cy="225"/>
                  <a:chOff x="1311" y="2236"/>
                  <a:chExt cx="123" cy="194"/>
                </a:xfrm>
              </p:grpSpPr>
              <p:grpSp>
                <p:nvGrpSpPr>
                  <p:cNvPr id="9" name="Group 29"/>
                  <p:cNvGrpSpPr>
                    <a:grpSpLocks/>
                  </p:cNvGrpSpPr>
                  <p:nvPr/>
                </p:nvGrpSpPr>
                <p:grpSpPr bwMode="auto">
                  <a:xfrm rot="640985">
                    <a:off x="1370" y="2236"/>
                    <a:ext cx="64" cy="95"/>
                    <a:chOff x="557" y="1706"/>
                    <a:chExt cx="64" cy="95"/>
                  </a:xfrm>
                </p:grpSpPr>
                <p:sp>
                  <p:nvSpPr>
                    <p:cNvPr id="40535" name="Oval 30"/>
                    <p:cNvSpPr>
                      <a:spLocks noChangeArrowheads="1"/>
                    </p:cNvSpPr>
                    <p:nvPr/>
                  </p:nvSpPr>
                  <p:spPr bwMode="auto">
                    <a:xfrm rot="610530">
                      <a:off x="558" y="1706"/>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536" name="Freeform 31"/>
                    <p:cNvSpPr>
                      <a:spLocks/>
                    </p:cNvSpPr>
                    <p:nvPr/>
                  </p:nvSpPr>
                  <p:spPr bwMode="auto">
                    <a:xfrm flipH="1" flipV="1">
                      <a:off x="557" y="1741"/>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537" name="Freeform 32"/>
                    <p:cNvSpPr>
                      <a:spLocks/>
                    </p:cNvSpPr>
                    <p:nvPr/>
                  </p:nvSpPr>
                  <p:spPr bwMode="auto">
                    <a:xfrm flipH="1" flipV="1">
                      <a:off x="578" y="1747"/>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nvGrpSpPr>
                  <p:cNvPr id="10" name="Group 33"/>
                  <p:cNvGrpSpPr>
                    <a:grpSpLocks/>
                  </p:cNvGrpSpPr>
                  <p:nvPr/>
                </p:nvGrpSpPr>
                <p:grpSpPr bwMode="auto">
                  <a:xfrm rot="784297">
                    <a:off x="1311" y="2334"/>
                    <a:ext cx="63" cy="96"/>
                    <a:chOff x="518" y="1815"/>
                    <a:chExt cx="63" cy="96"/>
                  </a:xfrm>
                </p:grpSpPr>
                <p:sp>
                  <p:nvSpPr>
                    <p:cNvPr id="40532" name="Oval 34"/>
                    <p:cNvSpPr>
                      <a:spLocks noChangeArrowheads="1"/>
                    </p:cNvSpPr>
                    <p:nvPr/>
                  </p:nvSpPr>
                  <p:spPr bwMode="auto">
                    <a:xfrm rot="610530">
                      <a:off x="518" y="1862"/>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533" name="Freeform 35"/>
                    <p:cNvSpPr>
                      <a:spLocks/>
                    </p:cNvSpPr>
                    <p:nvPr/>
                  </p:nvSpPr>
                  <p:spPr bwMode="auto">
                    <a:xfrm>
                      <a:off x="540" y="1815"/>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534" name="Freeform 36"/>
                    <p:cNvSpPr>
                      <a:spLocks/>
                    </p:cNvSpPr>
                    <p:nvPr/>
                  </p:nvSpPr>
                  <p:spPr bwMode="auto">
                    <a:xfrm>
                      <a:off x="561" y="1821"/>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grpSp>
              <p:nvGrpSpPr>
                <p:cNvPr id="11" name="Group 37"/>
                <p:cNvGrpSpPr>
                  <a:grpSpLocks/>
                </p:cNvGrpSpPr>
                <p:nvPr/>
              </p:nvGrpSpPr>
              <p:grpSpPr bwMode="auto">
                <a:xfrm rot="-1800000">
                  <a:off x="1212" y="2563"/>
                  <a:ext cx="140" cy="231"/>
                  <a:chOff x="1195" y="2172"/>
                  <a:chExt cx="121" cy="198"/>
                </a:xfrm>
              </p:grpSpPr>
              <p:grpSp>
                <p:nvGrpSpPr>
                  <p:cNvPr id="12" name="Group 38"/>
                  <p:cNvGrpSpPr>
                    <a:grpSpLocks/>
                  </p:cNvGrpSpPr>
                  <p:nvPr/>
                </p:nvGrpSpPr>
                <p:grpSpPr bwMode="auto">
                  <a:xfrm rot="640985">
                    <a:off x="1252" y="2172"/>
                    <a:ext cx="64" cy="95"/>
                    <a:chOff x="557" y="1706"/>
                    <a:chExt cx="64" cy="95"/>
                  </a:xfrm>
                </p:grpSpPr>
                <p:sp>
                  <p:nvSpPr>
                    <p:cNvPr id="40527" name="Oval 39"/>
                    <p:cNvSpPr>
                      <a:spLocks noChangeArrowheads="1"/>
                    </p:cNvSpPr>
                    <p:nvPr/>
                  </p:nvSpPr>
                  <p:spPr bwMode="auto">
                    <a:xfrm rot="610530">
                      <a:off x="558" y="1706"/>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528" name="Freeform 40"/>
                    <p:cNvSpPr>
                      <a:spLocks/>
                    </p:cNvSpPr>
                    <p:nvPr/>
                  </p:nvSpPr>
                  <p:spPr bwMode="auto">
                    <a:xfrm flipH="1" flipV="1">
                      <a:off x="557" y="1741"/>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529" name="Freeform 41"/>
                    <p:cNvSpPr>
                      <a:spLocks/>
                    </p:cNvSpPr>
                    <p:nvPr/>
                  </p:nvSpPr>
                  <p:spPr bwMode="auto">
                    <a:xfrm flipH="1" flipV="1">
                      <a:off x="578" y="1747"/>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nvGrpSpPr>
                  <p:cNvPr id="13" name="Group 42"/>
                  <p:cNvGrpSpPr>
                    <a:grpSpLocks/>
                  </p:cNvGrpSpPr>
                  <p:nvPr/>
                </p:nvGrpSpPr>
                <p:grpSpPr bwMode="auto">
                  <a:xfrm rot="426869">
                    <a:off x="1195" y="2274"/>
                    <a:ext cx="63" cy="96"/>
                    <a:chOff x="518" y="1815"/>
                    <a:chExt cx="63" cy="96"/>
                  </a:xfrm>
                </p:grpSpPr>
                <p:sp>
                  <p:nvSpPr>
                    <p:cNvPr id="40524" name="Oval 43"/>
                    <p:cNvSpPr>
                      <a:spLocks noChangeArrowheads="1"/>
                    </p:cNvSpPr>
                    <p:nvPr/>
                  </p:nvSpPr>
                  <p:spPr bwMode="auto">
                    <a:xfrm rot="610530">
                      <a:off x="518" y="1862"/>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525" name="Freeform 44"/>
                    <p:cNvSpPr>
                      <a:spLocks/>
                    </p:cNvSpPr>
                    <p:nvPr/>
                  </p:nvSpPr>
                  <p:spPr bwMode="auto">
                    <a:xfrm>
                      <a:off x="540" y="1815"/>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526" name="Freeform 45"/>
                    <p:cNvSpPr>
                      <a:spLocks/>
                    </p:cNvSpPr>
                    <p:nvPr/>
                  </p:nvSpPr>
                  <p:spPr bwMode="auto">
                    <a:xfrm>
                      <a:off x="561" y="1821"/>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grpSp>
              <p:nvGrpSpPr>
                <p:cNvPr id="14" name="Group 46"/>
                <p:cNvGrpSpPr>
                  <a:grpSpLocks/>
                </p:cNvGrpSpPr>
                <p:nvPr/>
              </p:nvGrpSpPr>
              <p:grpSpPr bwMode="auto">
                <a:xfrm rot="-1800000">
                  <a:off x="1872" y="2556"/>
                  <a:ext cx="176" cy="222"/>
                  <a:chOff x="1689" y="2459"/>
                  <a:chExt cx="151" cy="191"/>
                </a:xfrm>
              </p:grpSpPr>
              <p:grpSp>
                <p:nvGrpSpPr>
                  <p:cNvPr id="15" name="Group 47"/>
                  <p:cNvGrpSpPr>
                    <a:grpSpLocks/>
                  </p:cNvGrpSpPr>
                  <p:nvPr/>
                </p:nvGrpSpPr>
                <p:grpSpPr bwMode="auto">
                  <a:xfrm rot="-1327279">
                    <a:off x="1689" y="2558"/>
                    <a:ext cx="77" cy="92"/>
                    <a:chOff x="2862" y="3550"/>
                    <a:chExt cx="77" cy="92"/>
                  </a:xfrm>
                </p:grpSpPr>
                <p:sp>
                  <p:nvSpPr>
                    <p:cNvPr id="40519" name="Oval 48"/>
                    <p:cNvSpPr>
                      <a:spLocks noChangeArrowheads="1"/>
                    </p:cNvSpPr>
                    <p:nvPr/>
                  </p:nvSpPr>
                  <p:spPr bwMode="auto">
                    <a:xfrm rot="3087052">
                      <a:off x="2855" y="3586"/>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520" name="Freeform 49"/>
                    <p:cNvSpPr>
                      <a:spLocks/>
                    </p:cNvSpPr>
                    <p:nvPr/>
                  </p:nvSpPr>
                  <p:spPr bwMode="auto">
                    <a:xfrm rot="2476522">
                      <a:off x="2907" y="3550"/>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521" name="Freeform 50"/>
                    <p:cNvSpPr>
                      <a:spLocks/>
                    </p:cNvSpPr>
                    <p:nvPr/>
                  </p:nvSpPr>
                  <p:spPr bwMode="auto">
                    <a:xfrm rot="2476522">
                      <a:off x="2919" y="3568"/>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nvGrpSpPr>
                  <p:cNvPr id="16" name="Group 51"/>
                  <p:cNvGrpSpPr>
                    <a:grpSpLocks/>
                  </p:cNvGrpSpPr>
                  <p:nvPr/>
                </p:nvGrpSpPr>
                <p:grpSpPr bwMode="auto">
                  <a:xfrm rot="-1524409">
                    <a:off x="1764" y="2459"/>
                    <a:ext cx="76" cy="90"/>
                    <a:chOff x="2968" y="3488"/>
                    <a:chExt cx="76" cy="90"/>
                  </a:xfrm>
                </p:grpSpPr>
                <p:sp>
                  <p:nvSpPr>
                    <p:cNvPr id="40516" name="Oval 52"/>
                    <p:cNvSpPr>
                      <a:spLocks noChangeArrowheads="1"/>
                    </p:cNvSpPr>
                    <p:nvPr/>
                  </p:nvSpPr>
                  <p:spPr bwMode="auto">
                    <a:xfrm rot="3087052">
                      <a:off x="2988" y="3495"/>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517" name="Freeform 53"/>
                    <p:cNvSpPr>
                      <a:spLocks/>
                    </p:cNvSpPr>
                    <p:nvPr/>
                  </p:nvSpPr>
                  <p:spPr bwMode="auto">
                    <a:xfrm rot="2476522" flipH="1" flipV="1">
                      <a:off x="2968" y="3506"/>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518" name="Freeform 54"/>
                    <p:cNvSpPr>
                      <a:spLocks/>
                    </p:cNvSpPr>
                    <p:nvPr/>
                  </p:nvSpPr>
                  <p:spPr bwMode="auto">
                    <a:xfrm rot="2476522" flipH="1" flipV="1">
                      <a:off x="2980" y="3524"/>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grpSp>
              <p:nvGrpSpPr>
                <p:cNvPr id="17" name="Group 55"/>
                <p:cNvGrpSpPr>
                  <a:grpSpLocks/>
                </p:cNvGrpSpPr>
                <p:nvPr/>
              </p:nvGrpSpPr>
              <p:grpSpPr bwMode="auto">
                <a:xfrm rot="-1800000">
                  <a:off x="1798" y="2552"/>
                  <a:ext cx="173" cy="222"/>
                  <a:chOff x="1636" y="2423"/>
                  <a:chExt cx="149" cy="191"/>
                </a:xfrm>
              </p:grpSpPr>
              <p:grpSp>
                <p:nvGrpSpPr>
                  <p:cNvPr id="18" name="Group 56"/>
                  <p:cNvGrpSpPr>
                    <a:grpSpLocks/>
                  </p:cNvGrpSpPr>
                  <p:nvPr/>
                </p:nvGrpSpPr>
                <p:grpSpPr bwMode="auto">
                  <a:xfrm rot="-1327279">
                    <a:off x="1636" y="2522"/>
                    <a:ext cx="77" cy="92"/>
                    <a:chOff x="2862" y="3550"/>
                    <a:chExt cx="77" cy="92"/>
                  </a:xfrm>
                </p:grpSpPr>
                <p:sp>
                  <p:nvSpPr>
                    <p:cNvPr id="40511" name="Oval 57"/>
                    <p:cNvSpPr>
                      <a:spLocks noChangeArrowheads="1"/>
                    </p:cNvSpPr>
                    <p:nvPr/>
                  </p:nvSpPr>
                  <p:spPr bwMode="auto">
                    <a:xfrm rot="3087052">
                      <a:off x="2855" y="3586"/>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512" name="Freeform 58"/>
                    <p:cNvSpPr>
                      <a:spLocks/>
                    </p:cNvSpPr>
                    <p:nvPr/>
                  </p:nvSpPr>
                  <p:spPr bwMode="auto">
                    <a:xfrm rot="2476522">
                      <a:off x="2907" y="3550"/>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513" name="Freeform 59"/>
                    <p:cNvSpPr>
                      <a:spLocks/>
                    </p:cNvSpPr>
                    <p:nvPr/>
                  </p:nvSpPr>
                  <p:spPr bwMode="auto">
                    <a:xfrm rot="2476522">
                      <a:off x="2919" y="3568"/>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nvGrpSpPr>
                  <p:cNvPr id="19" name="Group 60"/>
                  <p:cNvGrpSpPr>
                    <a:grpSpLocks/>
                  </p:cNvGrpSpPr>
                  <p:nvPr/>
                </p:nvGrpSpPr>
                <p:grpSpPr bwMode="auto">
                  <a:xfrm rot="-1524409">
                    <a:off x="1709" y="2423"/>
                    <a:ext cx="76" cy="90"/>
                    <a:chOff x="2968" y="3488"/>
                    <a:chExt cx="76" cy="90"/>
                  </a:xfrm>
                </p:grpSpPr>
                <p:sp>
                  <p:nvSpPr>
                    <p:cNvPr id="40508" name="Oval 61"/>
                    <p:cNvSpPr>
                      <a:spLocks noChangeArrowheads="1"/>
                    </p:cNvSpPr>
                    <p:nvPr/>
                  </p:nvSpPr>
                  <p:spPr bwMode="auto">
                    <a:xfrm rot="3087052">
                      <a:off x="2988" y="3495"/>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509" name="Freeform 62"/>
                    <p:cNvSpPr>
                      <a:spLocks/>
                    </p:cNvSpPr>
                    <p:nvPr/>
                  </p:nvSpPr>
                  <p:spPr bwMode="auto">
                    <a:xfrm rot="2476522" flipH="1" flipV="1">
                      <a:off x="2968" y="3506"/>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510" name="Freeform 63"/>
                    <p:cNvSpPr>
                      <a:spLocks/>
                    </p:cNvSpPr>
                    <p:nvPr/>
                  </p:nvSpPr>
                  <p:spPr bwMode="auto">
                    <a:xfrm rot="2476522" flipH="1" flipV="1">
                      <a:off x="2980" y="3524"/>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grpSp>
              <p:nvGrpSpPr>
                <p:cNvPr id="20" name="Group 64"/>
                <p:cNvGrpSpPr>
                  <a:grpSpLocks/>
                </p:cNvGrpSpPr>
                <p:nvPr/>
              </p:nvGrpSpPr>
              <p:grpSpPr bwMode="auto">
                <a:xfrm rot="-1800000">
                  <a:off x="1723" y="2549"/>
                  <a:ext cx="169" cy="225"/>
                  <a:chOff x="1582" y="2388"/>
                  <a:chExt cx="145" cy="193"/>
                </a:xfrm>
              </p:grpSpPr>
              <p:grpSp>
                <p:nvGrpSpPr>
                  <p:cNvPr id="21" name="Group 65"/>
                  <p:cNvGrpSpPr>
                    <a:grpSpLocks/>
                  </p:cNvGrpSpPr>
                  <p:nvPr/>
                </p:nvGrpSpPr>
                <p:grpSpPr bwMode="auto">
                  <a:xfrm rot="-954373">
                    <a:off x="1582" y="2489"/>
                    <a:ext cx="77" cy="92"/>
                    <a:chOff x="2862" y="3550"/>
                    <a:chExt cx="77" cy="92"/>
                  </a:xfrm>
                </p:grpSpPr>
                <p:sp>
                  <p:nvSpPr>
                    <p:cNvPr id="40503" name="Oval 66"/>
                    <p:cNvSpPr>
                      <a:spLocks noChangeArrowheads="1"/>
                    </p:cNvSpPr>
                    <p:nvPr/>
                  </p:nvSpPr>
                  <p:spPr bwMode="auto">
                    <a:xfrm rot="3087052">
                      <a:off x="2855" y="3586"/>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504" name="Freeform 67"/>
                    <p:cNvSpPr>
                      <a:spLocks/>
                    </p:cNvSpPr>
                    <p:nvPr/>
                  </p:nvSpPr>
                  <p:spPr bwMode="auto">
                    <a:xfrm rot="2476522">
                      <a:off x="2907" y="3550"/>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505" name="Freeform 68"/>
                    <p:cNvSpPr>
                      <a:spLocks/>
                    </p:cNvSpPr>
                    <p:nvPr/>
                  </p:nvSpPr>
                  <p:spPr bwMode="auto">
                    <a:xfrm rot="2476522">
                      <a:off x="2919" y="3568"/>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nvGrpSpPr>
                  <p:cNvPr id="22" name="Group 69"/>
                  <p:cNvGrpSpPr>
                    <a:grpSpLocks/>
                  </p:cNvGrpSpPr>
                  <p:nvPr/>
                </p:nvGrpSpPr>
                <p:grpSpPr bwMode="auto">
                  <a:xfrm rot="-1524409">
                    <a:off x="1651" y="2388"/>
                    <a:ext cx="76" cy="90"/>
                    <a:chOff x="2968" y="3488"/>
                    <a:chExt cx="76" cy="90"/>
                  </a:xfrm>
                </p:grpSpPr>
                <p:sp>
                  <p:nvSpPr>
                    <p:cNvPr id="40500" name="Oval 70"/>
                    <p:cNvSpPr>
                      <a:spLocks noChangeArrowheads="1"/>
                    </p:cNvSpPr>
                    <p:nvPr/>
                  </p:nvSpPr>
                  <p:spPr bwMode="auto">
                    <a:xfrm rot="3087052">
                      <a:off x="2988" y="3495"/>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501" name="Freeform 71"/>
                    <p:cNvSpPr>
                      <a:spLocks/>
                    </p:cNvSpPr>
                    <p:nvPr/>
                  </p:nvSpPr>
                  <p:spPr bwMode="auto">
                    <a:xfrm rot="2476522" flipH="1" flipV="1">
                      <a:off x="2968" y="3506"/>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502" name="Freeform 72"/>
                    <p:cNvSpPr>
                      <a:spLocks/>
                    </p:cNvSpPr>
                    <p:nvPr/>
                  </p:nvSpPr>
                  <p:spPr bwMode="auto">
                    <a:xfrm rot="2476522" flipH="1" flipV="1">
                      <a:off x="2980" y="3524"/>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grpSp>
              <p:nvGrpSpPr>
                <p:cNvPr id="23" name="Group 73"/>
                <p:cNvGrpSpPr>
                  <a:grpSpLocks/>
                </p:cNvGrpSpPr>
                <p:nvPr/>
              </p:nvGrpSpPr>
              <p:grpSpPr bwMode="auto">
                <a:xfrm rot="-1800000">
                  <a:off x="1643" y="2554"/>
                  <a:ext cx="173" cy="222"/>
                  <a:chOff x="1520" y="2358"/>
                  <a:chExt cx="149" cy="191"/>
                </a:xfrm>
              </p:grpSpPr>
              <p:grpSp>
                <p:nvGrpSpPr>
                  <p:cNvPr id="24" name="Group 74"/>
                  <p:cNvGrpSpPr>
                    <a:grpSpLocks/>
                  </p:cNvGrpSpPr>
                  <p:nvPr/>
                </p:nvGrpSpPr>
                <p:grpSpPr bwMode="auto">
                  <a:xfrm rot="-954373">
                    <a:off x="1520" y="2457"/>
                    <a:ext cx="77" cy="92"/>
                    <a:chOff x="2862" y="3550"/>
                    <a:chExt cx="77" cy="92"/>
                  </a:xfrm>
                </p:grpSpPr>
                <p:sp>
                  <p:nvSpPr>
                    <p:cNvPr id="40495" name="Oval 75"/>
                    <p:cNvSpPr>
                      <a:spLocks noChangeArrowheads="1"/>
                    </p:cNvSpPr>
                    <p:nvPr/>
                  </p:nvSpPr>
                  <p:spPr bwMode="auto">
                    <a:xfrm rot="3087052">
                      <a:off x="2855" y="3586"/>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496" name="Freeform 76"/>
                    <p:cNvSpPr>
                      <a:spLocks/>
                    </p:cNvSpPr>
                    <p:nvPr/>
                  </p:nvSpPr>
                  <p:spPr bwMode="auto">
                    <a:xfrm rot="2476522">
                      <a:off x="2907" y="3550"/>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497" name="Freeform 77"/>
                    <p:cNvSpPr>
                      <a:spLocks/>
                    </p:cNvSpPr>
                    <p:nvPr/>
                  </p:nvSpPr>
                  <p:spPr bwMode="auto">
                    <a:xfrm rot="2476522">
                      <a:off x="2919" y="3568"/>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nvGrpSpPr>
                  <p:cNvPr id="25" name="Group 78"/>
                  <p:cNvGrpSpPr>
                    <a:grpSpLocks/>
                  </p:cNvGrpSpPr>
                  <p:nvPr/>
                </p:nvGrpSpPr>
                <p:grpSpPr bwMode="auto">
                  <a:xfrm rot="-1753253">
                    <a:off x="1593" y="2358"/>
                    <a:ext cx="76" cy="90"/>
                    <a:chOff x="2968" y="3488"/>
                    <a:chExt cx="76" cy="90"/>
                  </a:xfrm>
                </p:grpSpPr>
                <p:sp>
                  <p:nvSpPr>
                    <p:cNvPr id="40492" name="Oval 79"/>
                    <p:cNvSpPr>
                      <a:spLocks noChangeArrowheads="1"/>
                    </p:cNvSpPr>
                    <p:nvPr/>
                  </p:nvSpPr>
                  <p:spPr bwMode="auto">
                    <a:xfrm rot="3087052">
                      <a:off x="2988" y="3495"/>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493" name="Freeform 80"/>
                    <p:cNvSpPr>
                      <a:spLocks/>
                    </p:cNvSpPr>
                    <p:nvPr/>
                  </p:nvSpPr>
                  <p:spPr bwMode="auto">
                    <a:xfrm rot="2476522" flipH="1" flipV="1">
                      <a:off x="2968" y="3506"/>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494" name="Freeform 81"/>
                    <p:cNvSpPr>
                      <a:spLocks/>
                    </p:cNvSpPr>
                    <p:nvPr/>
                  </p:nvSpPr>
                  <p:spPr bwMode="auto">
                    <a:xfrm rot="2476522" flipH="1" flipV="1">
                      <a:off x="2980" y="3524"/>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grpSp>
              <p:nvGrpSpPr>
                <p:cNvPr id="26" name="Group 82"/>
                <p:cNvGrpSpPr>
                  <a:grpSpLocks/>
                </p:cNvGrpSpPr>
                <p:nvPr/>
              </p:nvGrpSpPr>
              <p:grpSpPr bwMode="auto">
                <a:xfrm rot="-1800000">
                  <a:off x="1569" y="2553"/>
                  <a:ext cx="173" cy="222"/>
                  <a:chOff x="1465" y="2325"/>
                  <a:chExt cx="149" cy="191"/>
                </a:xfrm>
              </p:grpSpPr>
              <p:grpSp>
                <p:nvGrpSpPr>
                  <p:cNvPr id="27" name="Group 83"/>
                  <p:cNvGrpSpPr>
                    <a:grpSpLocks/>
                  </p:cNvGrpSpPr>
                  <p:nvPr/>
                </p:nvGrpSpPr>
                <p:grpSpPr bwMode="auto">
                  <a:xfrm rot="-954373">
                    <a:off x="1465" y="2424"/>
                    <a:ext cx="77" cy="92"/>
                    <a:chOff x="2862" y="3550"/>
                    <a:chExt cx="77" cy="92"/>
                  </a:xfrm>
                </p:grpSpPr>
                <p:sp>
                  <p:nvSpPr>
                    <p:cNvPr id="40487" name="Oval 84"/>
                    <p:cNvSpPr>
                      <a:spLocks noChangeArrowheads="1"/>
                    </p:cNvSpPr>
                    <p:nvPr/>
                  </p:nvSpPr>
                  <p:spPr bwMode="auto">
                    <a:xfrm rot="3087052">
                      <a:off x="2855" y="3586"/>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488" name="Freeform 85"/>
                    <p:cNvSpPr>
                      <a:spLocks/>
                    </p:cNvSpPr>
                    <p:nvPr/>
                  </p:nvSpPr>
                  <p:spPr bwMode="auto">
                    <a:xfrm rot="2476522">
                      <a:off x="2907" y="3550"/>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489" name="Freeform 86"/>
                    <p:cNvSpPr>
                      <a:spLocks/>
                    </p:cNvSpPr>
                    <p:nvPr/>
                  </p:nvSpPr>
                  <p:spPr bwMode="auto">
                    <a:xfrm rot="2476522">
                      <a:off x="2919" y="3568"/>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nvGrpSpPr>
                  <p:cNvPr id="28" name="Group 87"/>
                  <p:cNvGrpSpPr>
                    <a:grpSpLocks/>
                  </p:cNvGrpSpPr>
                  <p:nvPr/>
                </p:nvGrpSpPr>
                <p:grpSpPr bwMode="auto">
                  <a:xfrm rot="-1753253">
                    <a:off x="1538" y="2325"/>
                    <a:ext cx="76" cy="90"/>
                    <a:chOff x="2968" y="3488"/>
                    <a:chExt cx="76" cy="90"/>
                  </a:xfrm>
                </p:grpSpPr>
                <p:sp>
                  <p:nvSpPr>
                    <p:cNvPr id="40484" name="Oval 88"/>
                    <p:cNvSpPr>
                      <a:spLocks noChangeArrowheads="1"/>
                    </p:cNvSpPr>
                    <p:nvPr/>
                  </p:nvSpPr>
                  <p:spPr bwMode="auto">
                    <a:xfrm rot="3087052">
                      <a:off x="2988" y="3495"/>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485" name="Freeform 89"/>
                    <p:cNvSpPr>
                      <a:spLocks/>
                    </p:cNvSpPr>
                    <p:nvPr/>
                  </p:nvSpPr>
                  <p:spPr bwMode="auto">
                    <a:xfrm rot="2476522" flipH="1" flipV="1">
                      <a:off x="2968" y="3506"/>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486" name="Freeform 90"/>
                    <p:cNvSpPr>
                      <a:spLocks/>
                    </p:cNvSpPr>
                    <p:nvPr/>
                  </p:nvSpPr>
                  <p:spPr bwMode="auto">
                    <a:xfrm rot="2476522" flipH="1" flipV="1">
                      <a:off x="2980" y="3524"/>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grpSp>
              <p:nvGrpSpPr>
                <p:cNvPr id="29" name="Group 91"/>
                <p:cNvGrpSpPr>
                  <a:grpSpLocks/>
                </p:cNvGrpSpPr>
                <p:nvPr/>
              </p:nvGrpSpPr>
              <p:grpSpPr bwMode="auto">
                <a:xfrm rot="-1800000">
                  <a:off x="1498" y="2553"/>
                  <a:ext cx="166" cy="227"/>
                  <a:chOff x="1411" y="2293"/>
                  <a:chExt cx="143" cy="195"/>
                </a:xfrm>
              </p:grpSpPr>
              <p:grpSp>
                <p:nvGrpSpPr>
                  <p:cNvPr id="30" name="Group 92"/>
                  <p:cNvGrpSpPr>
                    <a:grpSpLocks/>
                  </p:cNvGrpSpPr>
                  <p:nvPr/>
                </p:nvGrpSpPr>
                <p:grpSpPr bwMode="auto">
                  <a:xfrm rot="-1769085">
                    <a:off x="1411" y="2396"/>
                    <a:ext cx="77" cy="92"/>
                    <a:chOff x="2862" y="3550"/>
                    <a:chExt cx="77" cy="92"/>
                  </a:xfrm>
                </p:grpSpPr>
                <p:sp>
                  <p:nvSpPr>
                    <p:cNvPr id="40479" name="Oval 93"/>
                    <p:cNvSpPr>
                      <a:spLocks noChangeArrowheads="1"/>
                    </p:cNvSpPr>
                    <p:nvPr/>
                  </p:nvSpPr>
                  <p:spPr bwMode="auto">
                    <a:xfrm rot="3087052">
                      <a:off x="2855" y="3586"/>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480" name="Freeform 94"/>
                    <p:cNvSpPr>
                      <a:spLocks/>
                    </p:cNvSpPr>
                    <p:nvPr/>
                  </p:nvSpPr>
                  <p:spPr bwMode="auto">
                    <a:xfrm rot="2476522">
                      <a:off x="2907" y="3550"/>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481" name="Freeform 95"/>
                    <p:cNvSpPr>
                      <a:spLocks/>
                    </p:cNvSpPr>
                    <p:nvPr/>
                  </p:nvSpPr>
                  <p:spPr bwMode="auto">
                    <a:xfrm rot="2476522">
                      <a:off x="2919" y="3568"/>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nvGrpSpPr>
                  <p:cNvPr id="31" name="Group 96"/>
                  <p:cNvGrpSpPr>
                    <a:grpSpLocks/>
                  </p:cNvGrpSpPr>
                  <p:nvPr/>
                </p:nvGrpSpPr>
                <p:grpSpPr bwMode="auto">
                  <a:xfrm rot="-1753253">
                    <a:off x="1478" y="2293"/>
                    <a:ext cx="76" cy="90"/>
                    <a:chOff x="2968" y="3488"/>
                    <a:chExt cx="76" cy="90"/>
                  </a:xfrm>
                </p:grpSpPr>
                <p:sp>
                  <p:nvSpPr>
                    <p:cNvPr id="40476" name="Oval 97"/>
                    <p:cNvSpPr>
                      <a:spLocks noChangeArrowheads="1"/>
                    </p:cNvSpPr>
                    <p:nvPr/>
                  </p:nvSpPr>
                  <p:spPr bwMode="auto">
                    <a:xfrm rot="3087052">
                      <a:off x="2988" y="3495"/>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477" name="Freeform 98"/>
                    <p:cNvSpPr>
                      <a:spLocks/>
                    </p:cNvSpPr>
                    <p:nvPr/>
                  </p:nvSpPr>
                  <p:spPr bwMode="auto">
                    <a:xfrm rot="2476522" flipH="1" flipV="1">
                      <a:off x="2968" y="3506"/>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478" name="Freeform 99"/>
                    <p:cNvSpPr>
                      <a:spLocks/>
                    </p:cNvSpPr>
                    <p:nvPr/>
                  </p:nvSpPr>
                  <p:spPr bwMode="auto">
                    <a:xfrm rot="2476522" flipH="1" flipV="1">
                      <a:off x="2980" y="3524"/>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grpSp>
              <p:nvGrpSpPr>
                <p:cNvPr id="40482" name="Group 100"/>
                <p:cNvGrpSpPr>
                  <a:grpSpLocks/>
                </p:cNvGrpSpPr>
                <p:nvPr/>
              </p:nvGrpSpPr>
              <p:grpSpPr bwMode="auto">
                <a:xfrm rot="-1800000">
                  <a:off x="1421" y="2552"/>
                  <a:ext cx="166" cy="226"/>
                  <a:chOff x="1355" y="2259"/>
                  <a:chExt cx="143" cy="195"/>
                </a:xfrm>
              </p:grpSpPr>
              <p:grpSp>
                <p:nvGrpSpPr>
                  <p:cNvPr id="40483" name="Group 101"/>
                  <p:cNvGrpSpPr>
                    <a:grpSpLocks/>
                  </p:cNvGrpSpPr>
                  <p:nvPr/>
                </p:nvGrpSpPr>
                <p:grpSpPr bwMode="auto">
                  <a:xfrm rot="-1769085">
                    <a:off x="1355" y="2362"/>
                    <a:ext cx="77" cy="92"/>
                    <a:chOff x="2862" y="3550"/>
                    <a:chExt cx="77" cy="92"/>
                  </a:xfrm>
                </p:grpSpPr>
                <p:sp>
                  <p:nvSpPr>
                    <p:cNvPr id="40471" name="Oval 102"/>
                    <p:cNvSpPr>
                      <a:spLocks noChangeArrowheads="1"/>
                    </p:cNvSpPr>
                    <p:nvPr/>
                  </p:nvSpPr>
                  <p:spPr bwMode="auto">
                    <a:xfrm rot="3087052">
                      <a:off x="2855" y="3586"/>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472" name="Freeform 103"/>
                    <p:cNvSpPr>
                      <a:spLocks/>
                    </p:cNvSpPr>
                    <p:nvPr/>
                  </p:nvSpPr>
                  <p:spPr bwMode="auto">
                    <a:xfrm rot="2476522">
                      <a:off x="2907" y="3550"/>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473" name="Freeform 104"/>
                    <p:cNvSpPr>
                      <a:spLocks/>
                    </p:cNvSpPr>
                    <p:nvPr/>
                  </p:nvSpPr>
                  <p:spPr bwMode="auto">
                    <a:xfrm rot="2476522">
                      <a:off x="2919" y="3568"/>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nvGrpSpPr>
                  <p:cNvPr id="40490" name="Group 105"/>
                  <p:cNvGrpSpPr>
                    <a:grpSpLocks/>
                  </p:cNvGrpSpPr>
                  <p:nvPr/>
                </p:nvGrpSpPr>
                <p:grpSpPr bwMode="auto">
                  <a:xfrm rot="-1753253">
                    <a:off x="1422" y="2259"/>
                    <a:ext cx="76" cy="90"/>
                    <a:chOff x="2968" y="3488"/>
                    <a:chExt cx="76" cy="90"/>
                  </a:xfrm>
                </p:grpSpPr>
                <p:sp>
                  <p:nvSpPr>
                    <p:cNvPr id="40468" name="Oval 106"/>
                    <p:cNvSpPr>
                      <a:spLocks noChangeArrowheads="1"/>
                    </p:cNvSpPr>
                    <p:nvPr/>
                  </p:nvSpPr>
                  <p:spPr bwMode="auto">
                    <a:xfrm rot="3087052">
                      <a:off x="2988" y="3495"/>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469" name="Freeform 107"/>
                    <p:cNvSpPr>
                      <a:spLocks/>
                    </p:cNvSpPr>
                    <p:nvPr/>
                  </p:nvSpPr>
                  <p:spPr bwMode="auto">
                    <a:xfrm rot="2476522" flipH="1" flipV="1">
                      <a:off x="2968" y="3506"/>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470" name="Freeform 108"/>
                    <p:cNvSpPr>
                      <a:spLocks/>
                    </p:cNvSpPr>
                    <p:nvPr/>
                  </p:nvSpPr>
                  <p:spPr bwMode="auto">
                    <a:xfrm rot="2476522" flipH="1" flipV="1">
                      <a:off x="2980" y="3524"/>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sp>
              <p:nvSpPr>
                <p:cNvPr id="40280" name="Oval 109"/>
                <p:cNvSpPr>
                  <a:spLocks noChangeArrowheads="1"/>
                </p:cNvSpPr>
                <p:nvPr/>
              </p:nvSpPr>
              <p:spPr bwMode="auto">
                <a:xfrm rot="-1189470">
                  <a:off x="263" y="2718"/>
                  <a:ext cx="43" cy="57"/>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281" name="Oval 110"/>
                <p:cNvSpPr>
                  <a:spLocks noChangeArrowheads="1"/>
                </p:cNvSpPr>
                <p:nvPr/>
              </p:nvSpPr>
              <p:spPr bwMode="auto">
                <a:xfrm rot="-1189470">
                  <a:off x="284" y="2904"/>
                  <a:ext cx="73" cy="57"/>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282" name="Freeform 111"/>
                <p:cNvSpPr>
                  <a:spLocks/>
                </p:cNvSpPr>
                <p:nvPr/>
              </p:nvSpPr>
              <p:spPr bwMode="auto">
                <a:xfrm rot="-1800000">
                  <a:off x="284" y="2856"/>
                  <a:ext cx="23" cy="62"/>
                </a:xfrm>
                <a:custGeom>
                  <a:avLst/>
                  <a:gdLst>
                    <a:gd name="T0" fmla="*/ 2 w 20"/>
                    <a:gd name="T1" fmla="*/ 124 h 54"/>
                    <a:gd name="T2" fmla="*/ 2 w 20"/>
                    <a:gd name="T3" fmla="*/ 79 h 54"/>
                    <a:gd name="T4" fmla="*/ 32 w 20"/>
                    <a:gd name="T5" fmla="*/ 62 h 54"/>
                    <a:gd name="T6" fmla="*/ 45 w 20"/>
                    <a:gd name="T7" fmla="*/ 23 h 54"/>
                    <a:gd name="T8" fmla="*/ 39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283" name="Freeform 112"/>
                <p:cNvSpPr>
                  <a:spLocks/>
                </p:cNvSpPr>
                <p:nvPr/>
              </p:nvSpPr>
              <p:spPr bwMode="auto">
                <a:xfrm rot="-1800000">
                  <a:off x="308" y="2850"/>
                  <a:ext cx="23" cy="62"/>
                </a:xfrm>
                <a:custGeom>
                  <a:avLst/>
                  <a:gdLst>
                    <a:gd name="T0" fmla="*/ 2 w 20"/>
                    <a:gd name="T1" fmla="*/ 124 h 54"/>
                    <a:gd name="T2" fmla="*/ 2 w 20"/>
                    <a:gd name="T3" fmla="*/ 79 h 54"/>
                    <a:gd name="T4" fmla="*/ 32 w 20"/>
                    <a:gd name="T5" fmla="*/ 62 h 54"/>
                    <a:gd name="T6" fmla="*/ 45 w 20"/>
                    <a:gd name="T7" fmla="*/ 23 h 54"/>
                    <a:gd name="T8" fmla="*/ 39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284" name="Freeform 113"/>
                <p:cNvSpPr>
                  <a:spLocks/>
                </p:cNvSpPr>
                <p:nvPr/>
              </p:nvSpPr>
              <p:spPr bwMode="auto">
                <a:xfrm rot="-1800000" flipH="1" flipV="1">
                  <a:off x="257" y="2772"/>
                  <a:ext cx="24" cy="62"/>
                </a:xfrm>
                <a:custGeom>
                  <a:avLst/>
                  <a:gdLst>
                    <a:gd name="T0" fmla="*/ 2 w 20"/>
                    <a:gd name="T1" fmla="*/ 124 h 54"/>
                    <a:gd name="T2" fmla="*/ 2 w 20"/>
                    <a:gd name="T3" fmla="*/ 79 h 54"/>
                    <a:gd name="T4" fmla="*/ 42 w 20"/>
                    <a:gd name="T5" fmla="*/ 62 h 54"/>
                    <a:gd name="T6" fmla="*/ 60 w 20"/>
                    <a:gd name="T7" fmla="*/ 23 h 54"/>
                    <a:gd name="T8" fmla="*/ 50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285" name="Freeform 114"/>
                <p:cNvSpPr>
                  <a:spLocks/>
                </p:cNvSpPr>
                <p:nvPr/>
              </p:nvSpPr>
              <p:spPr bwMode="auto">
                <a:xfrm rot="-1800000" flipH="1" flipV="1">
                  <a:off x="283" y="2766"/>
                  <a:ext cx="23" cy="62"/>
                </a:xfrm>
                <a:custGeom>
                  <a:avLst/>
                  <a:gdLst>
                    <a:gd name="T0" fmla="*/ 2 w 20"/>
                    <a:gd name="T1" fmla="*/ 124 h 54"/>
                    <a:gd name="T2" fmla="*/ 2 w 20"/>
                    <a:gd name="T3" fmla="*/ 79 h 54"/>
                    <a:gd name="T4" fmla="*/ 32 w 20"/>
                    <a:gd name="T5" fmla="*/ 62 h 54"/>
                    <a:gd name="T6" fmla="*/ 45 w 20"/>
                    <a:gd name="T7" fmla="*/ 23 h 54"/>
                    <a:gd name="T8" fmla="*/ 39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nvGrpSpPr>
                <p:cNvPr id="40491" name="Group 115"/>
                <p:cNvGrpSpPr>
                  <a:grpSpLocks/>
                </p:cNvGrpSpPr>
                <p:nvPr/>
              </p:nvGrpSpPr>
              <p:grpSpPr bwMode="auto">
                <a:xfrm rot="-1800000">
                  <a:off x="312" y="2704"/>
                  <a:ext cx="119" cy="238"/>
                  <a:chOff x="146" y="1594"/>
                  <a:chExt cx="103" cy="205"/>
                </a:xfrm>
              </p:grpSpPr>
              <p:sp>
                <p:nvSpPr>
                  <p:cNvPr id="40460" name="Oval 116"/>
                  <p:cNvSpPr>
                    <a:spLocks noChangeArrowheads="1"/>
                  </p:cNvSpPr>
                  <p:nvPr/>
                </p:nvSpPr>
                <p:spPr bwMode="auto">
                  <a:xfrm rot="610530">
                    <a:off x="186" y="1594"/>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461" name="Oval 117"/>
                  <p:cNvSpPr>
                    <a:spLocks noChangeArrowheads="1"/>
                  </p:cNvSpPr>
                  <p:nvPr/>
                </p:nvSpPr>
                <p:spPr bwMode="auto">
                  <a:xfrm rot="610530">
                    <a:off x="146" y="1750"/>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462" name="Freeform 118"/>
                  <p:cNvSpPr>
                    <a:spLocks/>
                  </p:cNvSpPr>
                  <p:nvPr/>
                </p:nvSpPr>
                <p:spPr bwMode="auto">
                  <a:xfrm>
                    <a:off x="168" y="1703"/>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463" name="Freeform 119"/>
                  <p:cNvSpPr>
                    <a:spLocks/>
                  </p:cNvSpPr>
                  <p:nvPr/>
                </p:nvSpPr>
                <p:spPr bwMode="auto">
                  <a:xfrm>
                    <a:off x="189" y="1709"/>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464" name="Freeform 120"/>
                  <p:cNvSpPr>
                    <a:spLocks/>
                  </p:cNvSpPr>
                  <p:nvPr/>
                </p:nvSpPr>
                <p:spPr bwMode="auto">
                  <a:xfrm flipH="1" flipV="1">
                    <a:off x="185" y="1629"/>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465" name="Freeform 121"/>
                  <p:cNvSpPr>
                    <a:spLocks/>
                  </p:cNvSpPr>
                  <p:nvPr/>
                </p:nvSpPr>
                <p:spPr bwMode="auto">
                  <a:xfrm flipH="1" flipV="1">
                    <a:off x="206" y="1635"/>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sp>
              <p:nvSpPr>
                <p:cNvPr id="40287" name="Freeform 122"/>
                <p:cNvSpPr>
                  <a:spLocks/>
                </p:cNvSpPr>
                <p:nvPr/>
              </p:nvSpPr>
              <p:spPr bwMode="auto">
                <a:xfrm rot="-1800000">
                  <a:off x="433" y="2818"/>
                  <a:ext cx="23" cy="63"/>
                </a:xfrm>
                <a:custGeom>
                  <a:avLst/>
                  <a:gdLst>
                    <a:gd name="T0" fmla="*/ 2 w 20"/>
                    <a:gd name="T1" fmla="*/ 135 h 54"/>
                    <a:gd name="T2" fmla="*/ 2 w 20"/>
                    <a:gd name="T3" fmla="*/ 88 h 54"/>
                    <a:gd name="T4" fmla="*/ 32 w 20"/>
                    <a:gd name="T5" fmla="*/ 68 h 54"/>
                    <a:gd name="T6" fmla="*/ 45 w 20"/>
                    <a:gd name="T7" fmla="*/ 26 h 54"/>
                    <a:gd name="T8" fmla="*/ 39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288" name="Freeform 123"/>
                <p:cNvSpPr>
                  <a:spLocks/>
                </p:cNvSpPr>
                <p:nvPr/>
              </p:nvSpPr>
              <p:spPr bwMode="auto">
                <a:xfrm rot="-1800000">
                  <a:off x="457" y="2812"/>
                  <a:ext cx="23" cy="63"/>
                </a:xfrm>
                <a:custGeom>
                  <a:avLst/>
                  <a:gdLst>
                    <a:gd name="T0" fmla="*/ 2 w 20"/>
                    <a:gd name="T1" fmla="*/ 135 h 54"/>
                    <a:gd name="T2" fmla="*/ 2 w 20"/>
                    <a:gd name="T3" fmla="*/ 88 h 54"/>
                    <a:gd name="T4" fmla="*/ 32 w 20"/>
                    <a:gd name="T5" fmla="*/ 68 h 54"/>
                    <a:gd name="T6" fmla="*/ 45 w 20"/>
                    <a:gd name="T7" fmla="*/ 26 h 54"/>
                    <a:gd name="T8" fmla="*/ 39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nvGrpSpPr>
                <p:cNvPr id="40498" name="Group 124"/>
                <p:cNvGrpSpPr>
                  <a:grpSpLocks/>
                </p:cNvGrpSpPr>
                <p:nvPr/>
              </p:nvGrpSpPr>
              <p:grpSpPr bwMode="auto">
                <a:xfrm rot="-1800000">
                  <a:off x="531" y="2654"/>
                  <a:ext cx="131" cy="238"/>
                  <a:chOff x="518" y="1706"/>
                  <a:chExt cx="112" cy="205"/>
                </a:xfrm>
              </p:grpSpPr>
              <p:grpSp>
                <p:nvGrpSpPr>
                  <p:cNvPr id="40499" name="Group 125"/>
                  <p:cNvGrpSpPr>
                    <a:grpSpLocks/>
                  </p:cNvGrpSpPr>
                  <p:nvPr/>
                </p:nvGrpSpPr>
                <p:grpSpPr bwMode="auto">
                  <a:xfrm rot="286190">
                    <a:off x="518" y="1815"/>
                    <a:ext cx="63" cy="96"/>
                    <a:chOff x="518" y="1815"/>
                    <a:chExt cx="63" cy="96"/>
                  </a:xfrm>
                </p:grpSpPr>
                <p:sp>
                  <p:nvSpPr>
                    <p:cNvPr id="40457" name="Oval 126"/>
                    <p:cNvSpPr>
                      <a:spLocks noChangeArrowheads="1"/>
                    </p:cNvSpPr>
                    <p:nvPr/>
                  </p:nvSpPr>
                  <p:spPr bwMode="auto">
                    <a:xfrm rot="610530">
                      <a:off x="518" y="1862"/>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458" name="Freeform 127"/>
                    <p:cNvSpPr>
                      <a:spLocks/>
                    </p:cNvSpPr>
                    <p:nvPr/>
                  </p:nvSpPr>
                  <p:spPr bwMode="auto">
                    <a:xfrm>
                      <a:off x="540" y="1815"/>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459" name="Freeform 128"/>
                    <p:cNvSpPr>
                      <a:spLocks/>
                    </p:cNvSpPr>
                    <p:nvPr/>
                  </p:nvSpPr>
                  <p:spPr bwMode="auto">
                    <a:xfrm>
                      <a:off x="561" y="1821"/>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nvGrpSpPr>
                  <p:cNvPr id="40506" name="Group 129"/>
                  <p:cNvGrpSpPr>
                    <a:grpSpLocks/>
                  </p:cNvGrpSpPr>
                  <p:nvPr/>
                </p:nvGrpSpPr>
                <p:grpSpPr bwMode="auto">
                  <a:xfrm rot="283249">
                    <a:off x="566" y="1706"/>
                    <a:ext cx="64" cy="95"/>
                    <a:chOff x="557" y="1706"/>
                    <a:chExt cx="64" cy="95"/>
                  </a:xfrm>
                </p:grpSpPr>
                <p:sp>
                  <p:nvSpPr>
                    <p:cNvPr id="40454" name="Oval 130"/>
                    <p:cNvSpPr>
                      <a:spLocks noChangeArrowheads="1"/>
                    </p:cNvSpPr>
                    <p:nvPr/>
                  </p:nvSpPr>
                  <p:spPr bwMode="auto">
                    <a:xfrm rot="610530">
                      <a:off x="558" y="1706"/>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455" name="Freeform 131"/>
                    <p:cNvSpPr>
                      <a:spLocks/>
                    </p:cNvSpPr>
                    <p:nvPr/>
                  </p:nvSpPr>
                  <p:spPr bwMode="auto">
                    <a:xfrm flipH="1" flipV="1">
                      <a:off x="557" y="1741"/>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456" name="Freeform 132"/>
                    <p:cNvSpPr>
                      <a:spLocks/>
                    </p:cNvSpPr>
                    <p:nvPr/>
                  </p:nvSpPr>
                  <p:spPr bwMode="auto">
                    <a:xfrm flipH="1" flipV="1">
                      <a:off x="578" y="1747"/>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grpSp>
              <p:nvGrpSpPr>
                <p:cNvPr id="40507" name="Group 133"/>
                <p:cNvGrpSpPr>
                  <a:grpSpLocks/>
                </p:cNvGrpSpPr>
                <p:nvPr/>
              </p:nvGrpSpPr>
              <p:grpSpPr bwMode="auto">
                <a:xfrm rot="-1800000">
                  <a:off x="385" y="2685"/>
                  <a:ext cx="122" cy="238"/>
                  <a:chOff x="396" y="1665"/>
                  <a:chExt cx="105" cy="204"/>
                </a:xfrm>
              </p:grpSpPr>
              <p:sp>
                <p:nvSpPr>
                  <p:cNvPr id="40447" name="Oval 134"/>
                  <p:cNvSpPr>
                    <a:spLocks noChangeArrowheads="1"/>
                  </p:cNvSpPr>
                  <p:nvPr/>
                </p:nvSpPr>
                <p:spPr bwMode="auto">
                  <a:xfrm rot="610530">
                    <a:off x="396" y="1820"/>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nvGrpSpPr>
                  <p:cNvPr id="40514" name="Group 135"/>
                  <p:cNvGrpSpPr>
                    <a:grpSpLocks/>
                  </p:cNvGrpSpPr>
                  <p:nvPr/>
                </p:nvGrpSpPr>
                <p:grpSpPr bwMode="auto">
                  <a:xfrm rot="283249">
                    <a:off x="437" y="1665"/>
                    <a:ext cx="64" cy="95"/>
                    <a:chOff x="557" y="1706"/>
                    <a:chExt cx="64" cy="95"/>
                  </a:xfrm>
                </p:grpSpPr>
                <p:sp>
                  <p:nvSpPr>
                    <p:cNvPr id="40449" name="Oval 136"/>
                    <p:cNvSpPr>
                      <a:spLocks noChangeArrowheads="1"/>
                    </p:cNvSpPr>
                    <p:nvPr/>
                  </p:nvSpPr>
                  <p:spPr bwMode="auto">
                    <a:xfrm rot="610530">
                      <a:off x="558" y="1706"/>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450" name="Freeform 137"/>
                    <p:cNvSpPr>
                      <a:spLocks/>
                    </p:cNvSpPr>
                    <p:nvPr/>
                  </p:nvSpPr>
                  <p:spPr bwMode="auto">
                    <a:xfrm flipH="1" flipV="1">
                      <a:off x="557" y="1741"/>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451" name="Freeform 138"/>
                    <p:cNvSpPr>
                      <a:spLocks/>
                    </p:cNvSpPr>
                    <p:nvPr/>
                  </p:nvSpPr>
                  <p:spPr bwMode="auto">
                    <a:xfrm flipH="1" flipV="1">
                      <a:off x="578" y="1747"/>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grpSp>
              <p:nvGrpSpPr>
                <p:cNvPr id="40515" name="Group 139"/>
                <p:cNvGrpSpPr>
                  <a:grpSpLocks/>
                </p:cNvGrpSpPr>
                <p:nvPr/>
              </p:nvGrpSpPr>
              <p:grpSpPr bwMode="auto">
                <a:xfrm rot="-1800000">
                  <a:off x="458" y="2667"/>
                  <a:ext cx="128" cy="238"/>
                  <a:chOff x="458" y="1683"/>
                  <a:chExt cx="110" cy="205"/>
                </a:xfrm>
              </p:grpSpPr>
              <p:grpSp>
                <p:nvGrpSpPr>
                  <p:cNvPr id="40522" name="Group 140"/>
                  <p:cNvGrpSpPr>
                    <a:grpSpLocks/>
                  </p:cNvGrpSpPr>
                  <p:nvPr/>
                </p:nvGrpSpPr>
                <p:grpSpPr bwMode="auto">
                  <a:xfrm>
                    <a:off x="458" y="1792"/>
                    <a:ext cx="63" cy="96"/>
                    <a:chOff x="458" y="1792"/>
                    <a:chExt cx="63" cy="96"/>
                  </a:xfrm>
                </p:grpSpPr>
                <p:sp>
                  <p:nvSpPr>
                    <p:cNvPr id="40444" name="Oval 141"/>
                    <p:cNvSpPr>
                      <a:spLocks noChangeArrowheads="1"/>
                    </p:cNvSpPr>
                    <p:nvPr/>
                  </p:nvSpPr>
                  <p:spPr bwMode="auto">
                    <a:xfrm rot="610530">
                      <a:off x="458" y="1839"/>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445" name="Freeform 142"/>
                    <p:cNvSpPr>
                      <a:spLocks/>
                    </p:cNvSpPr>
                    <p:nvPr/>
                  </p:nvSpPr>
                  <p:spPr bwMode="auto">
                    <a:xfrm>
                      <a:off x="480" y="1792"/>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446" name="Freeform 143"/>
                    <p:cNvSpPr>
                      <a:spLocks/>
                    </p:cNvSpPr>
                    <p:nvPr/>
                  </p:nvSpPr>
                  <p:spPr bwMode="auto">
                    <a:xfrm>
                      <a:off x="501" y="1798"/>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nvGrpSpPr>
                  <p:cNvPr id="40523" name="Group 144"/>
                  <p:cNvGrpSpPr>
                    <a:grpSpLocks/>
                  </p:cNvGrpSpPr>
                  <p:nvPr/>
                </p:nvGrpSpPr>
                <p:grpSpPr bwMode="auto">
                  <a:xfrm rot="283249">
                    <a:off x="504" y="1683"/>
                    <a:ext cx="64" cy="95"/>
                    <a:chOff x="557" y="1706"/>
                    <a:chExt cx="64" cy="95"/>
                  </a:xfrm>
                </p:grpSpPr>
                <p:sp>
                  <p:nvSpPr>
                    <p:cNvPr id="40441" name="Oval 145"/>
                    <p:cNvSpPr>
                      <a:spLocks noChangeArrowheads="1"/>
                    </p:cNvSpPr>
                    <p:nvPr/>
                  </p:nvSpPr>
                  <p:spPr bwMode="auto">
                    <a:xfrm rot="610530">
                      <a:off x="558" y="1706"/>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442" name="Freeform 146"/>
                    <p:cNvSpPr>
                      <a:spLocks/>
                    </p:cNvSpPr>
                    <p:nvPr/>
                  </p:nvSpPr>
                  <p:spPr bwMode="auto">
                    <a:xfrm flipH="1" flipV="1">
                      <a:off x="557" y="1741"/>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443" name="Freeform 147"/>
                    <p:cNvSpPr>
                      <a:spLocks/>
                    </p:cNvSpPr>
                    <p:nvPr/>
                  </p:nvSpPr>
                  <p:spPr bwMode="auto">
                    <a:xfrm flipH="1" flipV="1">
                      <a:off x="578" y="1747"/>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grpSp>
              <p:nvGrpSpPr>
                <p:cNvPr id="40530" name="Group 148"/>
                <p:cNvGrpSpPr>
                  <a:grpSpLocks/>
                </p:cNvGrpSpPr>
                <p:nvPr/>
              </p:nvGrpSpPr>
              <p:grpSpPr bwMode="auto">
                <a:xfrm rot="-1800000">
                  <a:off x="607" y="2637"/>
                  <a:ext cx="129" cy="239"/>
                  <a:chOff x="582" y="1726"/>
                  <a:chExt cx="111" cy="206"/>
                </a:xfrm>
              </p:grpSpPr>
              <p:grpSp>
                <p:nvGrpSpPr>
                  <p:cNvPr id="40531" name="Group 149"/>
                  <p:cNvGrpSpPr>
                    <a:grpSpLocks/>
                  </p:cNvGrpSpPr>
                  <p:nvPr/>
                </p:nvGrpSpPr>
                <p:grpSpPr bwMode="auto">
                  <a:xfrm rot="497829">
                    <a:off x="629" y="1726"/>
                    <a:ext cx="64" cy="95"/>
                    <a:chOff x="557" y="1706"/>
                    <a:chExt cx="64" cy="95"/>
                  </a:xfrm>
                </p:grpSpPr>
                <p:sp>
                  <p:nvSpPr>
                    <p:cNvPr id="40436" name="Oval 150"/>
                    <p:cNvSpPr>
                      <a:spLocks noChangeArrowheads="1"/>
                    </p:cNvSpPr>
                    <p:nvPr/>
                  </p:nvSpPr>
                  <p:spPr bwMode="auto">
                    <a:xfrm rot="610530">
                      <a:off x="558" y="1706"/>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437" name="Freeform 151"/>
                    <p:cNvSpPr>
                      <a:spLocks/>
                    </p:cNvSpPr>
                    <p:nvPr/>
                  </p:nvSpPr>
                  <p:spPr bwMode="auto">
                    <a:xfrm flipH="1" flipV="1">
                      <a:off x="557" y="1741"/>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438" name="Freeform 152"/>
                    <p:cNvSpPr>
                      <a:spLocks/>
                    </p:cNvSpPr>
                    <p:nvPr/>
                  </p:nvSpPr>
                  <p:spPr bwMode="auto">
                    <a:xfrm flipH="1" flipV="1">
                      <a:off x="578" y="1747"/>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nvGrpSpPr>
                  <p:cNvPr id="40538" name="Group 153"/>
                  <p:cNvGrpSpPr>
                    <a:grpSpLocks/>
                  </p:cNvGrpSpPr>
                  <p:nvPr/>
                </p:nvGrpSpPr>
                <p:grpSpPr bwMode="auto">
                  <a:xfrm rot="500956">
                    <a:off x="582" y="1836"/>
                    <a:ext cx="63" cy="96"/>
                    <a:chOff x="518" y="1815"/>
                    <a:chExt cx="63" cy="96"/>
                  </a:xfrm>
                </p:grpSpPr>
                <p:sp>
                  <p:nvSpPr>
                    <p:cNvPr id="40433" name="Oval 154"/>
                    <p:cNvSpPr>
                      <a:spLocks noChangeArrowheads="1"/>
                    </p:cNvSpPr>
                    <p:nvPr/>
                  </p:nvSpPr>
                  <p:spPr bwMode="auto">
                    <a:xfrm rot="610530">
                      <a:off x="518" y="1862"/>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434" name="Freeform 155"/>
                    <p:cNvSpPr>
                      <a:spLocks/>
                    </p:cNvSpPr>
                    <p:nvPr/>
                  </p:nvSpPr>
                  <p:spPr bwMode="auto">
                    <a:xfrm>
                      <a:off x="540" y="1815"/>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435" name="Freeform 156"/>
                    <p:cNvSpPr>
                      <a:spLocks/>
                    </p:cNvSpPr>
                    <p:nvPr/>
                  </p:nvSpPr>
                  <p:spPr bwMode="auto">
                    <a:xfrm>
                      <a:off x="561" y="1821"/>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grpSp>
              <p:nvGrpSpPr>
                <p:cNvPr id="40539" name="Group 157"/>
                <p:cNvGrpSpPr>
                  <a:grpSpLocks/>
                </p:cNvGrpSpPr>
                <p:nvPr/>
              </p:nvGrpSpPr>
              <p:grpSpPr bwMode="auto">
                <a:xfrm rot="-1800000">
                  <a:off x="681" y="2626"/>
                  <a:ext cx="129" cy="237"/>
                  <a:chOff x="642" y="1750"/>
                  <a:chExt cx="111" cy="204"/>
                </a:xfrm>
              </p:grpSpPr>
              <p:grpSp>
                <p:nvGrpSpPr>
                  <p:cNvPr id="40546" name="Group 158"/>
                  <p:cNvGrpSpPr>
                    <a:grpSpLocks/>
                  </p:cNvGrpSpPr>
                  <p:nvPr/>
                </p:nvGrpSpPr>
                <p:grpSpPr bwMode="auto">
                  <a:xfrm rot="497829">
                    <a:off x="689" y="1750"/>
                    <a:ext cx="64" cy="95"/>
                    <a:chOff x="557" y="1706"/>
                    <a:chExt cx="64" cy="95"/>
                  </a:xfrm>
                </p:grpSpPr>
                <p:sp>
                  <p:nvSpPr>
                    <p:cNvPr id="40428" name="Oval 159"/>
                    <p:cNvSpPr>
                      <a:spLocks noChangeArrowheads="1"/>
                    </p:cNvSpPr>
                    <p:nvPr/>
                  </p:nvSpPr>
                  <p:spPr bwMode="auto">
                    <a:xfrm rot="610530">
                      <a:off x="558" y="1706"/>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429" name="Freeform 160"/>
                    <p:cNvSpPr>
                      <a:spLocks/>
                    </p:cNvSpPr>
                    <p:nvPr/>
                  </p:nvSpPr>
                  <p:spPr bwMode="auto">
                    <a:xfrm flipH="1" flipV="1">
                      <a:off x="557" y="1741"/>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430" name="Freeform 161"/>
                    <p:cNvSpPr>
                      <a:spLocks/>
                    </p:cNvSpPr>
                    <p:nvPr/>
                  </p:nvSpPr>
                  <p:spPr bwMode="auto">
                    <a:xfrm flipH="1" flipV="1">
                      <a:off x="578" y="1747"/>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nvGrpSpPr>
                  <p:cNvPr id="40547" name="Group 162"/>
                  <p:cNvGrpSpPr>
                    <a:grpSpLocks/>
                  </p:cNvGrpSpPr>
                  <p:nvPr/>
                </p:nvGrpSpPr>
                <p:grpSpPr bwMode="auto">
                  <a:xfrm>
                    <a:off x="642" y="1858"/>
                    <a:ext cx="63" cy="96"/>
                    <a:chOff x="518" y="1815"/>
                    <a:chExt cx="63" cy="96"/>
                  </a:xfrm>
                </p:grpSpPr>
                <p:sp>
                  <p:nvSpPr>
                    <p:cNvPr id="40425" name="Oval 163"/>
                    <p:cNvSpPr>
                      <a:spLocks noChangeArrowheads="1"/>
                    </p:cNvSpPr>
                    <p:nvPr/>
                  </p:nvSpPr>
                  <p:spPr bwMode="auto">
                    <a:xfrm rot="610530">
                      <a:off x="518" y="1862"/>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426" name="Freeform 164"/>
                    <p:cNvSpPr>
                      <a:spLocks/>
                    </p:cNvSpPr>
                    <p:nvPr/>
                  </p:nvSpPr>
                  <p:spPr bwMode="auto">
                    <a:xfrm>
                      <a:off x="540" y="1815"/>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427" name="Freeform 165"/>
                    <p:cNvSpPr>
                      <a:spLocks/>
                    </p:cNvSpPr>
                    <p:nvPr/>
                  </p:nvSpPr>
                  <p:spPr bwMode="auto">
                    <a:xfrm>
                      <a:off x="561" y="1821"/>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grpSp>
              <p:nvGrpSpPr>
                <p:cNvPr id="40548" name="Group 166"/>
                <p:cNvGrpSpPr>
                  <a:grpSpLocks/>
                </p:cNvGrpSpPr>
                <p:nvPr/>
              </p:nvGrpSpPr>
              <p:grpSpPr bwMode="auto">
                <a:xfrm rot="-1800000">
                  <a:off x="755" y="2616"/>
                  <a:ext cx="133" cy="235"/>
                  <a:chOff x="832" y="2013"/>
                  <a:chExt cx="115" cy="202"/>
                </a:xfrm>
              </p:grpSpPr>
              <p:grpSp>
                <p:nvGrpSpPr>
                  <p:cNvPr id="40549" name="Group 167"/>
                  <p:cNvGrpSpPr>
                    <a:grpSpLocks/>
                  </p:cNvGrpSpPr>
                  <p:nvPr/>
                </p:nvGrpSpPr>
                <p:grpSpPr bwMode="auto">
                  <a:xfrm rot="497829">
                    <a:off x="883" y="2013"/>
                    <a:ext cx="64" cy="95"/>
                    <a:chOff x="557" y="1706"/>
                    <a:chExt cx="64" cy="95"/>
                  </a:xfrm>
                </p:grpSpPr>
                <p:sp>
                  <p:nvSpPr>
                    <p:cNvPr id="40420" name="Oval 168"/>
                    <p:cNvSpPr>
                      <a:spLocks noChangeArrowheads="1"/>
                    </p:cNvSpPr>
                    <p:nvPr/>
                  </p:nvSpPr>
                  <p:spPr bwMode="auto">
                    <a:xfrm rot="610530">
                      <a:off x="558" y="1706"/>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421" name="Freeform 169"/>
                    <p:cNvSpPr>
                      <a:spLocks/>
                    </p:cNvSpPr>
                    <p:nvPr/>
                  </p:nvSpPr>
                  <p:spPr bwMode="auto">
                    <a:xfrm flipH="1" flipV="1">
                      <a:off x="557" y="1741"/>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422" name="Freeform 170"/>
                    <p:cNvSpPr>
                      <a:spLocks/>
                    </p:cNvSpPr>
                    <p:nvPr/>
                  </p:nvSpPr>
                  <p:spPr bwMode="auto">
                    <a:xfrm flipH="1" flipV="1">
                      <a:off x="578" y="1747"/>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nvGrpSpPr>
                  <p:cNvPr id="40550" name="Group 171"/>
                  <p:cNvGrpSpPr>
                    <a:grpSpLocks/>
                  </p:cNvGrpSpPr>
                  <p:nvPr/>
                </p:nvGrpSpPr>
                <p:grpSpPr bwMode="auto">
                  <a:xfrm rot="214766">
                    <a:off x="832" y="2119"/>
                    <a:ext cx="63" cy="96"/>
                    <a:chOff x="518" y="1815"/>
                    <a:chExt cx="63" cy="96"/>
                  </a:xfrm>
                </p:grpSpPr>
                <p:sp>
                  <p:nvSpPr>
                    <p:cNvPr id="40417" name="Oval 172"/>
                    <p:cNvSpPr>
                      <a:spLocks noChangeArrowheads="1"/>
                    </p:cNvSpPr>
                    <p:nvPr/>
                  </p:nvSpPr>
                  <p:spPr bwMode="auto">
                    <a:xfrm rot="610530">
                      <a:off x="518" y="1862"/>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418" name="Freeform 173"/>
                    <p:cNvSpPr>
                      <a:spLocks/>
                    </p:cNvSpPr>
                    <p:nvPr/>
                  </p:nvSpPr>
                  <p:spPr bwMode="auto">
                    <a:xfrm>
                      <a:off x="540" y="1815"/>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419" name="Freeform 174"/>
                    <p:cNvSpPr>
                      <a:spLocks/>
                    </p:cNvSpPr>
                    <p:nvPr/>
                  </p:nvSpPr>
                  <p:spPr bwMode="auto">
                    <a:xfrm>
                      <a:off x="561" y="1821"/>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grpSp>
              <p:nvGrpSpPr>
                <p:cNvPr id="40551" name="Group 175"/>
                <p:cNvGrpSpPr>
                  <a:grpSpLocks/>
                </p:cNvGrpSpPr>
                <p:nvPr/>
              </p:nvGrpSpPr>
              <p:grpSpPr bwMode="auto">
                <a:xfrm rot="-1800000">
                  <a:off x="830" y="2602"/>
                  <a:ext cx="141" cy="232"/>
                  <a:chOff x="894" y="2037"/>
                  <a:chExt cx="121" cy="200"/>
                </a:xfrm>
              </p:grpSpPr>
              <p:grpSp>
                <p:nvGrpSpPr>
                  <p:cNvPr id="40552" name="Group 176"/>
                  <p:cNvGrpSpPr>
                    <a:grpSpLocks/>
                  </p:cNvGrpSpPr>
                  <p:nvPr/>
                </p:nvGrpSpPr>
                <p:grpSpPr bwMode="auto">
                  <a:xfrm rot="640985">
                    <a:off x="951" y="2037"/>
                    <a:ext cx="64" cy="95"/>
                    <a:chOff x="557" y="1706"/>
                    <a:chExt cx="64" cy="95"/>
                  </a:xfrm>
                </p:grpSpPr>
                <p:sp>
                  <p:nvSpPr>
                    <p:cNvPr id="40412" name="Oval 177"/>
                    <p:cNvSpPr>
                      <a:spLocks noChangeArrowheads="1"/>
                    </p:cNvSpPr>
                    <p:nvPr/>
                  </p:nvSpPr>
                  <p:spPr bwMode="auto">
                    <a:xfrm rot="610530">
                      <a:off x="558" y="1706"/>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413" name="Freeform 178"/>
                    <p:cNvSpPr>
                      <a:spLocks/>
                    </p:cNvSpPr>
                    <p:nvPr/>
                  </p:nvSpPr>
                  <p:spPr bwMode="auto">
                    <a:xfrm flipH="1" flipV="1">
                      <a:off x="557" y="1741"/>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414" name="Freeform 179"/>
                    <p:cNvSpPr>
                      <a:spLocks/>
                    </p:cNvSpPr>
                    <p:nvPr/>
                  </p:nvSpPr>
                  <p:spPr bwMode="auto">
                    <a:xfrm flipH="1" flipV="1">
                      <a:off x="578" y="1747"/>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nvGrpSpPr>
                  <p:cNvPr id="40553" name="Group 180"/>
                  <p:cNvGrpSpPr>
                    <a:grpSpLocks/>
                  </p:cNvGrpSpPr>
                  <p:nvPr/>
                </p:nvGrpSpPr>
                <p:grpSpPr bwMode="auto">
                  <a:xfrm rot="644299">
                    <a:off x="894" y="2141"/>
                    <a:ext cx="63" cy="96"/>
                    <a:chOff x="518" y="1815"/>
                    <a:chExt cx="63" cy="96"/>
                  </a:xfrm>
                </p:grpSpPr>
                <p:sp>
                  <p:nvSpPr>
                    <p:cNvPr id="40409" name="Oval 181"/>
                    <p:cNvSpPr>
                      <a:spLocks noChangeArrowheads="1"/>
                    </p:cNvSpPr>
                    <p:nvPr/>
                  </p:nvSpPr>
                  <p:spPr bwMode="auto">
                    <a:xfrm rot="610530">
                      <a:off x="518" y="1862"/>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410" name="Freeform 182"/>
                    <p:cNvSpPr>
                      <a:spLocks/>
                    </p:cNvSpPr>
                    <p:nvPr/>
                  </p:nvSpPr>
                  <p:spPr bwMode="auto">
                    <a:xfrm>
                      <a:off x="540" y="1815"/>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411" name="Freeform 183"/>
                    <p:cNvSpPr>
                      <a:spLocks/>
                    </p:cNvSpPr>
                    <p:nvPr/>
                  </p:nvSpPr>
                  <p:spPr bwMode="auto">
                    <a:xfrm>
                      <a:off x="561" y="1821"/>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grpSp>
              <p:nvGrpSpPr>
                <p:cNvPr id="40554" name="Group 184"/>
                <p:cNvGrpSpPr>
                  <a:grpSpLocks/>
                </p:cNvGrpSpPr>
                <p:nvPr/>
              </p:nvGrpSpPr>
              <p:grpSpPr bwMode="auto">
                <a:xfrm rot="-1800000">
                  <a:off x="903" y="2592"/>
                  <a:ext cx="141" cy="233"/>
                  <a:chOff x="953" y="2061"/>
                  <a:chExt cx="121" cy="200"/>
                </a:xfrm>
              </p:grpSpPr>
              <p:grpSp>
                <p:nvGrpSpPr>
                  <p:cNvPr id="40555" name="Group 185"/>
                  <p:cNvGrpSpPr>
                    <a:grpSpLocks/>
                  </p:cNvGrpSpPr>
                  <p:nvPr/>
                </p:nvGrpSpPr>
                <p:grpSpPr bwMode="auto">
                  <a:xfrm rot="640985">
                    <a:off x="1010" y="2061"/>
                    <a:ext cx="64" cy="95"/>
                    <a:chOff x="557" y="1706"/>
                    <a:chExt cx="64" cy="95"/>
                  </a:xfrm>
                </p:grpSpPr>
                <p:sp>
                  <p:nvSpPr>
                    <p:cNvPr id="40404" name="Oval 186"/>
                    <p:cNvSpPr>
                      <a:spLocks noChangeArrowheads="1"/>
                    </p:cNvSpPr>
                    <p:nvPr/>
                  </p:nvSpPr>
                  <p:spPr bwMode="auto">
                    <a:xfrm rot="610530">
                      <a:off x="558" y="1706"/>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405" name="Freeform 187"/>
                    <p:cNvSpPr>
                      <a:spLocks/>
                    </p:cNvSpPr>
                    <p:nvPr/>
                  </p:nvSpPr>
                  <p:spPr bwMode="auto">
                    <a:xfrm flipH="1" flipV="1">
                      <a:off x="557" y="1741"/>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406" name="Freeform 188"/>
                    <p:cNvSpPr>
                      <a:spLocks/>
                    </p:cNvSpPr>
                    <p:nvPr/>
                  </p:nvSpPr>
                  <p:spPr bwMode="auto">
                    <a:xfrm flipH="1" flipV="1">
                      <a:off x="578" y="1747"/>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nvGrpSpPr>
                  <p:cNvPr id="40556" name="Group 189"/>
                  <p:cNvGrpSpPr>
                    <a:grpSpLocks/>
                  </p:cNvGrpSpPr>
                  <p:nvPr/>
                </p:nvGrpSpPr>
                <p:grpSpPr bwMode="auto">
                  <a:xfrm rot="644299">
                    <a:off x="953" y="2165"/>
                    <a:ext cx="63" cy="96"/>
                    <a:chOff x="518" y="1815"/>
                    <a:chExt cx="63" cy="96"/>
                  </a:xfrm>
                </p:grpSpPr>
                <p:sp>
                  <p:nvSpPr>
                    <p:cNvPr id="40401" name="Oval 190"/>
                    <p:cNvSpPr>
                      <a:spLocks noChangeArrowheads="1"/>
                    </p:cNvSpPr>
                    <p:nvPr/>
                  </p:nvSpPr>
                  <p:spPr bwMode="auto">
                    <a:xfrm rot="610530">
                      <a:off x="518" y="1862"/>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402" name="Freeform 191"/>
                    <p:cNvSpPr>
                      <a:spLocks/>
                    </p:cNvSpPr>
                    <p:nvPr/>
                  </p:nvSpPr>
                  <p:spPr bwMode="auto">
                    <a:xfrm>
                      <a:off x="540" y="1815"/>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403" name="Freeform 192"/>
                    <p:cNvSpPr>
                      <a:spLocks/>
                    </p:cNvSpPr>
                    <p:nvPr/>
                  </p:nvSpPr>
                  <p:spPr bwMode="auto">
                    <a:xfrm>
                      <a:off x="561" y="1821"/>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grpSp>
              <p:nvGrpSpPr>
                <p:cNvPr id="40557" name="Group 193"/>
                <p:cNvGrpSpPr>
                  <a:grpSpLocks/>
                </p:cNvGrpSpPr>
                <p:nvPr/>
              </p:nvGrpSpPr>
              <p:grpSpPr bwMode="auto">
                <a:xfrm rot="-1800000">
                  <a:off x="978" y="2583"/>
                  <a:ext cx="138" cy="233"/>
                  <a:chOff x="1012" y="2086"/>
                  <a:chExt cx="119" cy="200"/>
                </a:xfrm>
              </p:grpSpPr>
              <p:grpSp>
                <p:nvGrpSpPr>
                  <p:cNvPr id="40558" name="Group 194"/>
                  <p:cNvGrpSpPr>
                    <a:grpSpLocks/>
                  </p:cNvGrpSpPr>
                  <p:nvPr/>
                </p:nvGrpSpPr>
                <p:grpSpPr bwMode="auto">
                  <a:xfrm rot="640985">
                    <a:off x="1067" y="2086"/>
                    <a:ext cx="64" cy="95"/>
                    <a:chOff x="557" y="1706"/>
                    <a:chExt cx="64" cy="95"/>
                  </a:xfrm>
                </p:grpSpPr>
                <p:sp>
                  <p:nvSpPr>
                    <p:cNvPr id="40396" name="Oval 195"/>
                    <p:cNvSpPr>
                      <a:spLocks noChangeArrowheads="1"/>
                    </p:cNvSpPr>
                    <p:nvPr/>
                  </p:nvSpPr>
                  <p:spPr bwMode="auto">
                    <a:xfrm rot="610530">
                      <a:off x="558" y="1706"/>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397" name="Freeform 196"/>
                    <p:cNvSpPr>
                      <a:spLocks/>
                    </p:cNvSpPr>
                    <p:nvPr/>
                  </p:nvSpPr>
                  <p:spPr bwMode="auto">
                    <a:xfrm flipH="1" flipV="1">
                      <a:off x="557" y="1741"/>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398" name="Freeform 197"/>
                    <p:cNvSpPr>
                      <a:spLocks/>
                    </p:cNvSpPr>
                    <p:nvPr/>
                  </p:nvSpPr>
                  <p:spPr bwMode="auto">
                    <a:xfrm flipH="1" flipV="1">
                      <a:off x="578" y="1747"/>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nvGrpSpPr>
                  <p:cNvPr id="40559" name="Group 198"/>
                  <p:cNvGrpSpPr>
                    <a:grpSpLocks/>
                  </p:cNvGrpSpPr>
                  <p:nvPr/>
                </p:nvGrpSpPr>
                <p:grpSpPr bwMode="auto">
                  <a:xfrm rot="1143409">
                    <a:off x="1012" y="2190"/>
                    <a:ext cx="63" cy="96"/>
                    <a:chOff x="518" y="1815"/>
                    <a:chExt cx="63" cy="96"/>
                  </a:xfrm>
                </p:grpSpPr>
                <p:sp>
                  <p:nvSpPr>
                    <p:cNvPr id="40393" name="Oval 199"/>
                    <p:cNvSpPr>
                      <a:spLocks noChangeArrowheads="1"/>
                    </p:cNvSpPr>
                    <p:nvPr/>
                  </p:nvSpPr>
                  <p:spPr bwMode="auto">
                    <a:xfrm rot="610530">
                      <a:off x="518" y="1862"/>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394" name="Freeform 200"/>
                    <p:cNvSpPr>
                      <a:spLocks/>
                    </p:cNvSpPr>
                    <p:nvPr/>
                  </p:nvSpPr>
                  <p:spPr bwMode="auto">
                    <a:xfrm>
                      <a:off x="540" y="1815"/>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395" name="Freeform 201"/>
                    <p:cNvSpPr>
                      <a:spLocks/>
                    </p:cNvSpPr>
                    <p:nvPr/>
                  </p:nvSpPr>
                  <p:spPr bwMode="auto">
                    <a:xfrm>
                      <a:off x="561" y="1821"/>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grpSp>
              <p:nvGrpSpPr>
                <p:cNvPr id="40560" name="Group 202"/>
                <p:cNvGrpSpPr>
                  <a:grpSpLocks/>
                </p:cNvGrpSpPr>
                <p:nvPr/>
              </p:nvGrpSpPr>
              <p:grpSpPr bwMode="auto">
                <a:xfrm rot="-1800000">
                  <a:off x="1055" y="2575"/>
                  <a:ext cx="140" cy="233"/>
                  <a:chOff x="1073" y="2113"/>
                  <a:chExt cx="121" cy="200"/>
                </a:xfrm>
              </p:grpSpPr>
              <p:grpSp>
                <p:nvGrpSpPr>
                  <p:cNvPr id="40561" name="Group 203"/>
                  <p:cNvGrpSpPr>
                    <a:grpSpLocks/>
                  </p:cNvGrpSpPr>
                  <p:nvPr/>
                </p:nvGrpSpPr>
                <p:grpSpPr bwMode="auto">
                  <a:xfrm rot="640985">
                    <a:off x="1130" y="2113"/>
                    <a:ext cx="64" cy="95"/>
                    <a:chOff x="557" y="1706"/>
                    <a:chExt cx="64" cy="95"/>
                  </a:xfrm>
                </p:grpSpPr>
                <p:sp>
                  <p:nvSpPr>
                    <p:cNvPr id="40388" name="Oval 204"/>
                    <p:cNvSpPr>
                      <a:spLocks noChangeArrowheads="1"/>
                    </p:cNvSpPr>
                    <p:nvPr/>
                  </p:nvSpPr>
                  <p:spPr bwMode="auto">
                    <a:xfrm rot="610530">
                      <a:off x="558" y="1706"/>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389" name="Freeform 205"/>
                    <p:cNvSpPr>
                      <a:spLocks/>
                    </p:cNvSpPr>
                    <p:nvPr/>
                  </p:nvSpPr>
                  <p:spPr bwMode="auto">
                    <a:xfrm flipH="1" flipV="1">
                      <a:off x="557" y="1741"/>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390" name="Freeform 206"/>
                    <p:cNvSpPr>
                      <a:spLocks/>
                    </p:cNvSpPr>
                    <p:nvPr/>
                  </p:nvSpPr>
                  <p:spPr bwMode="auto">
                    <a:xfrm flipH="1" flipV="1">
                      <a:off x="578" y="1747"/>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nvGrpSpPr>
                  <p:cNvPr id="40562" name="Group 207"/>
                  <p:cNvGrpSpPr>
                    <a:grpSpLocks/>
                  </p:cNvGrpSpPr>
                  <p:nvPr/>
                </p:nvGrpSpPr>
                <p:grpSpPr bwMode="auto">
                  <a:xfrm rot="424666">
                    <a:off x="1073" y="2217"/>
                    <a:ext cx="63" cy="96"/>
                    <a:chOff x="518" y="1815"/>
                    <a:chExt cx="63" cy="96"/>
                  </a:xfrm>
                </p:grpSpPr>
                <p:sp>
                  <p:nvSpPr>
                    <p:cNvPr id="40385" name="Oval 208"/>
                    <p:cNvSpPr>
                      <a:spLocks noChangeArrowheads="1"/>
                    </p:cNvSpPr>
                    <p:nvPr/>
                  </p:nvSpPr>
                  <p:spPr bwMode="auto">
                    <a:xfrm rot="610530">
                      <a:off x="518" y="1862"/>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386" name="Freeform 209"/>
                    <p:cNvSpPr>
                      <a:spLocks/>
                    </p:cNvSpPr>
                    <p:nvPr/>
                  </p:nvSpPr>
                  <p:spPr bwMode="auto">
                    <a:xfrm>
                      <a:off x="540" y="1815"/>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387" name="Freeform 210"/>
                    <p:cNvSpPr>
                      <a:spLocks/>
                    </p:cNvSpPr>
                    <p:nvPr/>
                  </p:nvSpPr>
                  <p:spPr bwMode="auto">
                    <a:xfrm>
                      <a:off x="561" y="1821"/>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grpSp>
              <p:nvGrpSpPr>
                <p:cNvPr id="40563" name="Group 211"/>
                <p:cNvGrpSpPr>
                  <a:grpSpLocks/>
                </p:cNvGrpSpPr>
                <p:nvPr/>
              </p:nvGrpSpPr>
              <p:grpSpPr bwMode="auto">
                <a:xfrm rot="-1800000">
                  <a:off x="1130" y="2571"/>
                  <a:ext cx="141" cy="231"/>
                  <a:chOff x="1131" y="2143"/>
                  <a:chExt cx="121" cy="198"/>
                </a:xfrm>
              </p:grpSpPr>
              <p:grpSp>
                <p:nvGrpSpPr>
                  <p:cNvPr id="40564" name="Group 212"/>
                  <p:cNvGrpSpPr>
                    <a:grpSpLocks/>
                  </p:cNvGrpSpPr>
                  <p:nvPr/>
                </p:nvGrpSpPr>
                <p:grpSpPr bwMode="auto">
                  <a:xfrm rot="640985">
                    <a:off x="1188" y="2143"/>
                    <a:ext cx="64" cy="95"/>
                    <a:chOff x="557" y="1706"/>
                    <a:chExt cx="64" cy="95"/>
                  </a:xfrm>
                </p:grpSpPr>
                <p:sp>
                  <p:nvSpPr>
                    <p:cNvPr id="40380" name="Oval 213"/>
                    <p:cNvSpPr>
                      <a:spLocks noChangeArrowheads="1"/>
                    </p:cNvSpPr>
                    <p:nvPr/>
                  </p:nvSpPr>
                  <p:spPr bwMode="auto">
                    <a:xfrm rot="610530">
                      <a:off x="558" y="1706"/>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381" name="Freeform 214"/>
                    <p:cNvSpPr>
                      <a:spLocks/>
                    </p:cNvSpPr>
                    <p:nvPr/>
                  </p:nvSpPr>
                  <p:spPr bwMode="auto">
                    <a:xfrm flipH="1" flipV="1">
                      <a:off x="557" y="1741"/>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382" name="Freeform 215"/>
                    <p:cNvSpPr>
                      <a:spLocks/>
                    </p:cNvSpPr>
                    <p:nvPr/>
                  </p:nvSpPr>
                  <p:spPr bwMode="auto">
                    <a:xfrm flipH="1" flipV="1">
                      <a:off x="578" y="1747"/>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nvGrpSpPr>
                  <p:cNvPr id="40565" name="Group 216"/>
                  <p:cNvGrpSpPr>
                    <a:grpSpLocks/>
                  </p:cNvGrpSpPr>
                  <p:nvPr/>
                </p:nvGrpSpPr>
                <p:grpSpPr bwMode="auto">
                  <a:xfrm rot="426869">
                    <a:off x="1131" y="2245"/>
                    <a:ext cx="63" cy="96"/>
                    <a:chOff x="518" y="1815"/>
                    <a:chExt cx="63" cy="96"/>
                  </a:xfrm>
                </p:grpSpPr>
                <p:sp>
                  <p:nvSpPr>
                    <p:cNvPr id="40377" name="Oval 217"/>
                    <p:cNvSpPr>
                      <a:spLocks noChangeArrowheads="1"/>
                    </p:cNvSpPr>
                    <p:nvPr/>
                  </p:nvSpPr>
                  <p:spPr bwMode="auto">
                    <a:xfrm rot="610530">
                      <a:off x="518" y="1862"/>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378" name="Freeform 218"/>
                    <p:cNvSpPr>
                      <a:spLocks/>
                    </p:cNvSpPr>
                    <p:nvPr/>
                  </p:nvSpPr>
                  <p:spPr bwMode="auto">
                    <a:xfrm>
                      <a:off x="540" y="1815"/>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379" name="Freeform 219"/>
                    <p:cNvSpPr>
                      <a:spLocks/>
                    </p:cNvSpPr>
                    <p:nvPr/>
                  </p:nvSpPr>
                  <p:spPr bwMode="auto">
                    <a:xfrm>
                      <a:off x="561" y="1821"/>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sp>
              <p:nvSpPr>
                <p:cNvPr id="40300" name="Oval 220"/>
                <p:cNvSpPr>
                  <a:spLocks noChangeArrowheads="1"/>
                </p:cNvSpPr>
                <p:nvPr/>
              </p:nvSpPr>
              <p:spPr bwMode="auto">
                <a:xfrm rot="102935">
                  <a:off x="2595" y="2792"/>
                  <a:ext cx="44" cy="57"/>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301" name="Freeform 221"/>
                <p:cNvSpPr>
                  <a:spLocks/>
                </p:cNvSpPr>
                <p:nvPr/>
              </p:nvSpPr>
              <p:spPr bwMode="auto">
                <a:xfrm rot="-507595">
                  <a:off x="2613" y="2738"/>
                  <a:ext cx="23" cy="63"/>
                </a:xfrm>
                <a:custGeom>
                  <a:avLst/>
                  <a:gdLst>
                    <a:gd name="T0" fmla="*/ 2 w 20"/>
                    <a:gd name="T1" fmla="*/ 135 h 54"/>
                    <a:gd name="T2" fmla="*/ 2 w 20"/>
                    <a:gd name="T3" fmla="*/ 88 h 54"/>
                    <a:gd name="T4" fmla="*/ 32 w 20"/>
                    <a:gd name="T5" fmla="*/ 68 h 54"/>
                    <a:gd name="T6" fmla="*/ 45 w 20"/>
                    <a:gd name="T7" fmla="*/ 26 h 54"/>
                    <a:gd name="T8" fmla="*/ 39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302" name="Freeform 222"/>
                <p:cNvSpPr>
                  <a:spLocks/>
                </p:cNvSpPr>
                <p:nvPr/>
              </p:nvSpPr>
              <p:spPr bwMode="auto">
                <a:xfrm>
                  <a:off x="2627" y="2678"/>
                  <a:ext cx="6" cy="32"/>
                </a:xfrm>
                <a:custGeom>
                  <a:avLst/>
                  <a:gdLst>
                    <a:gd name="T0" fmla="*/ 6 w 6"/>
                    <a:gd name="T1" fmla="*/ 0 h 32"/>
                    <a:gd name="T2" fmla="*/ 0 w 6"/>
                    <a:gd name="T3" fmla="*/ 20 h 32"/>
                    <a:gd name="T4" fmla="*/ 4 w 6"/>
                    <a:gd name="T5" fmla="*/ 32 h 32"/>
                    <a:gd name="T6" fmla="*/ 0 60000 65536"/>
                    <a:gd name="T7" fmla="*/ 0 60000 65536"/>
                    <a:gd name="T8" fmla="*/ 0 60000 65536"/>
                    <a:gd name="T9" fmla="*/ 0 w 6"/>
                    <a:gd name="T10" fmla="*/ 0 h 32"/>
                    <a:gd name="T11" fmla="*/ 6 w 6"/>
                    <a:gd name="T12" fmla="*/ 32 h 32"/>
                  </a:gdLst>
                  <a:ahLst/>
                  <a:cxnLst>
                    <a:cxn ang="T6">
                      <a:pos x="T0" y="T1"/>
                    </a:cxn>
                    <a:cxn ang="T7">
                      <a:pos x="T2" y="T3"/>
                    </a:cxn>
                    <a:cxn ang="T8">
                      <a:pos x="T4" y="T5"/>
                    </a:cxn>
                  </a:cxnLst>
                  <a:rect l="T9" t="T10" r="T11" b="T12"/>
                  <a:pathLst>
                    <a:path w="6" h="32">
                      <a:moveTo>
                        <a:pt x="6" y="0"/>
                      </a:moveTo>
                      <a:cubicBezTo>
                        <a:pt x="5" y="3"/>
                        <a:pt x="0" y="16"/>
                        <a:pt x="0" y="20"/>
                      </a:cubicBezTo>
                      <a:cubicBezTo>
                        <a:pt x="1" y="25"/>
                        <a:pt x="3" y="28"/>
                        <a:pt x="4" y="32"/>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nvGrpSpPr>
                <p:cNvPr id="40566" name="Group 223"/>
                <p:cNvGrpSpPr>
                  <a:grpSpLocks/>
                </p:cNvGrpSpPr>
                <p:nvPr/>
              </p:nvGrpSpPr>
              <p:grpSpPr bwMode="auto">
                <a:xfrm rot="-1800000">
                  <a:off x="2482" y="2608"/>
                  <a:ext cx="181" cy="217"/>
                  <a:chOff x="2123" y="2761"/>
                  <a:chExt cx="155" cy="187"/>
                </a:xfrm>
              </p:grpSpPr>
              <p:grpSp>
                <p:nvGrpSpPr>
                  <p:cNvPr id="40567" name="Group 224"/>
                  <p:cNvGrpSpPr>
                    <a:grpSpLocks/>
                  </p:cNvGrpSpPr>
                  <p:nvPr/>
                </p:nvGrpSpPr>
                <p:grpSpPr bwMode="auto">
                  <a:xfrm rot="-1108064">
                    <a:off x="2123" y="2856"/>
                    <a:ext cx="77" cy="92"/>
                    <a:chOff x="2862" y="3550"/>
                    <a:chExt cx="77" cy="92"/>
                  </a:xfrm>
                </p:grpSpPr>
                <p:sp>
                  <p:nvSpPr>
                    <p:cNvPr id="40372" name="Oval 225"/>
                    <p:cNvSpPr>
                      <a:spLocks noChangeArrowheads="1"/>
                    </p:cNvSpPr>
                    <p:nvPr/>
                  </p:nvSpPr>
                  <p:spPr bwMode="auto">
                    <a:xfrm rot="3087052">
                      <a:off x="2855" y="3586"/>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373" name="Freeform 226"/>
                    <p:cNvSpPr>
                      <a:spLocks/>
                    </p:cNvSpPr>
                    <p:nvPr/>
                  </p:nvSpPr>
                  <p:spPr bwMode="auto">
                    <a:xfrm rot="2476522">
                      <a:off x="2907" y="3550"/>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374" name="Freeform 227"/>
                    <p:cNvSpPr>
                      <a:spLocks/>
                    </p:cNvSpPr>
                    <p:nvPr/>
                  </p:nvSpPr>
                  <p:spPr bwMode="auto">
                    <a:xfrm rot="2476522">
                      <a:off x="2919" y="3568"/>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nvGrpSpPr>
                  <p:cNvPr id="40568" name="Group 228"/>
                  <p:cNvGrpSpPr>
                    <a:grpSpLocks/>
                  </p:cNvGrpSpPr>
                  <p:nvPr/>
                </p:nvGrpSpPr>
                <p:grpSpPr bwMode="auto">
                  <a:xfrm rot="-990788">
                    <a:off x="2202" y="2761"/>
                    <a:ext cx="76" cy="90"/>
                    <a:chOff x="2968" y="3488"/>
                    <a:chExt cx="76" cy="90"/>
                  </a:xfrm>
                </p:grpSpPr>
                <p:sp>
                  <p:nvSpPr>
                    <p:cNvPr id="40369" name="Oval 229"/>
                    <p:cNvSpPr>
                      <a:spLocks noChangeArrowheads="1"/>
                    </p:cNvSpPr>
                    <p:nvPr/>
                  </p:nvSpPr>
                  <p:spPr bwMode="auto">
                    <a:xfrm rot="3087052">
                      <a:off x="2988" y="3495"/>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370" name="Freeform 230"/>
                    <p:cNvSpPr>
                      <a:spLocks/>
                    </p:cNvSpPr>
                    <p:nvPr/>
                  </p:nvSpPr>
                  <p:spPr bwMode="auto">
                    <a:xfrm rot="2476522" flipH="1" flipV="1">
                      <a:off x="2968" y="3506"/>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371" name="Freeform 231"/>
                    <p:cNvSpPr>
                      <a:spLocks/>
                    </p:cNvSpPr>
                    <p:nvPr/>
                  </p:nvSpPr>
                  <p:spPr bwMode="auto">
                    <a:xfrm rot="2476522" flipH="1" flipV="1">
                      <a:off x="2980" y="3524"/>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grpSp>
              <p:nvGrpSpPr>
                <p:cNvPr id="40569" name="Group 232"/>
                <p:cNvGrpSpPr>
                  <a:grpSpLocks/>
                </p:cNvGrpSpPr>
                <p:nvPr/>
              </p:nvGrpSpPr>
              <p:grpSpPr bwMode="auto">
                <a:xfrm rot="-1800000">
                  <a:off x="2408" y="2598"/>
                  <a:ext cx="180" cy="218"/>
                  <a:chOff x="2071" y="2722"/>
                  <a:chExt cx="155" cy="187"/>
                </a:xfrm>
              </p:grpSpPr>
              <p:grpSp>
                <p:nvGrpSpPr>
                  <p:cNvPr id="40570" name="Group 233"/>
                  <p:cNvGrpSpPr>
                    <a:grpSpLocks/>
                  </p:cNvGrpSpPr>
                  <p:nvPr/>
                </p:nvGrpSpPr>
                <p:grpSpPr bwMode="auto">
                  <a:xfrm rot="-1108064">
                    <a:off x="2071" y="2817"/>
                    <a:ext cx="77" cy="92"/>
                    <a:chOff x="2862" y="3550"/>
                    <a:chExt cx="77" cy="92"/>
                  </a:xfrm>
                </p:grpSpPr>
                <p:sp>
                  <p:nvSpPr>
                    <p:cNvPr id="40364" name="Oval 234"/>
                    <p:cNvSpPr>
                      <a:spLocks noChangeArrowheads="1"/>
                    </p:cNvSpPr>
                    <p:nvPr/>
                  </p:nvSpPr>
                  <p:spPr bwMode="auto">
                    <a:xfrm rot="3087052">
                      <a:off x="2855" y="3586"/>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365" name="Freeform 235"/>
                    <p:cNvSpPr>
                      <a:spLocks/>
                    </p:cNvSpPr>
                    <p:nvPr/>
                  </p:nvSpPr>
                  <p:spPr bwMode="auto">
                    <a:xfrm rot="2476522">
                      <a:off x="2907" y="3550"/>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366" name="Freeform 236"/>
                    <p:cNvSpPr>
                      <a:spLocks/>
                    </p:cNvSpPr>
                    <p:nvPr/>
                  </p:nvSpPr>
                  <p:spPr bwMode="auto">
                    <a:xfrm rot="2476522">
                      <a:off x="2919" y="3568"/>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nvGrpSpPr>
                  <p:cNvPr id="40571" name="Group 237"/>
                  <p:cNvGrpSpPr>
                    <a:grpSpLocks/>
                  </p:cNvGrpSpPr>
                  <p:nvPr/>
                </p:nvGrpSpPr>
                <p:grpSpPr bwMode="auto">
                  <a:xfrm rot="-990788">
                    <a:off x="2150" y="2722"/>
                    <a:ext cx="76" cy="90"/>
                    <a:chOff x="2968" y="3488"/>
                    <a:chExt cx="76" cy="90"/>
                  </a:xfrm>
                </p:grpSpPr>
                <p:sp>
                  <p:nvSpPr>
                    <p:cNvPr id="40361" name="Oval 238"/>
                    <p:cNvSpPr>
                      <a:spLocks noChangeArrowheads="1"/>
                    </p:cNvSpPr>
                    <p:nvPr/>
                  </p:nvSpPr>
                  <p:spPr bwMode="auto">
                    <a:xfrm rot="3087052">
                      <a:off x="2988" y="3495"/>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362" name="Freeform 239"/>
                    <p:cNvSpPr>
                      <a:spLocks/>
                    </p:cNvSpPr>
                    <p:nvPr/>
                  </p:nvSpPr>
                  <p:spPr bwMode="auto">
                    <a:xfrm rot="2476522" flipH="1" flipV="1">
                      <a:off x="2968" y="3506"/>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363" name="Freeform 240"/>
                    <p:cNvSpPr>
                      <a:spLocks/>
                    </p:cNvSpPr>
                    <p:nvPr/>
                  </p:nvSpPr>
                  <p:spPr bwMode="auto">
                    <a:xfrm rot="2476522" flipH="1" flipV="1">
                      <a:off x="2980" y="3524"/>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grpSp>
              <p:nvGrpSpPr>
                <p:cNvPr id="40572" name="Group 241"/>
                <p:cNvGrpSpPr>
                  <a:grpSpLocks/>
                </p:cNvGrpSpPr>
                <p:nvPr/>
              </p:nvGrpSpPr>
              <p:grpSpPr bwMode="auto">
                <a:xfrm rot="-1800000">
                  <a:off x="2329" y="2591"/>
                  <a:ext cx="183" cy="218"/>
                  <a:chOff x="2015" y="2683"/>
                  <a:chExt cx="157" cy="187"/>
                </a:xfrm>
              </p:grpSpPr>
              <p:grpSp>
                <p:nvGrpSpPr>
                  <p:cNvPr id="40573" name="Group 242"/>
                  <p:cNvGrpSpPr>
                    <a:grpSpLocks/>
                  </p:cNvGrpSpPr>
                  <p:nvPr/>
                </p:nvGrpSpPr>
                <p:grpSpPr bwMode="auto">
                  <a:xfrm rot="-1108064">
                    <a:off x="2015" y="2778"/>
                    <a:ext cx="77" cy="92"/>
                    <a:chOff x="2862" y="3550"/>
                    <a:chExt cx="77" cy="92"/>
                  </a:xfrm>
                </p:grpSpPr>
                <p:sp>
                  <p:nvSpPr>
                    <p:cNvPr id="40356" name="Oval 243"/>
                    <p:cNvSpPr>
                      <a:spLocks noChangeArrowheads="1"/>
                    </p:cNvSpPr>
                    <p:nvPr/>
                  </p:nvSpPr>
                  <p:spPr bwMode="auto">
                    <a:xfrm rot="3087052">
                      <a:off x="2855" y="3586"/>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357" name="Freeform 244"/>
                    <p:cNvSpPr>
                      <a:spLocks/>
                    </p:cNvSpPr>
                    <p:nvPr/>
                  </p:nvSpPr>
                  <p:spPr bwMode="auto">
                    <a:xfrm rot="2476522">
                      <a:off x="2907" y="3550"/>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358" name="Freeform 245"/>
                    <p:cNvSpPr>
                      <a:spLocks/>
                    </p:cNvSpPr>
                    <p:nvPr/>
                  </p:nvSpPr>
                  <p:spPr bwMode="auto">
                    <a:xfrm rot="2476522">
                      <a:off x="2919" y="3568"/>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nvGrpSpPr>
                  <p:cNvPr id="40574" name="Group 246"/>
                  <p:cNvGrpSpPr>
                    <a:grpSpLocks/>
                  </p:cNvGrpSpPr>
                  <p:nvPr/>
                </p:nvGrpSpPr>
                <p:grpSpPr bwMode="auto">
                  <a:xfrm rot="-1219633">
                    <a:off x="2096" y="2683"/>
                    <a:ext cx="76" cy="90"/>
                    <a:chOff x="2968" y="3488"/>
                    <a:chExt cx="76" cy="90"/>
                  </a:xfrm>
                </p:grpSpPr>
                <p:sp>
                  <p:nvSpPr>
                    <p:cNvPr id="40353" name="Oval 247"/>
                    <p:cNvSpPr>
                      <a:spLocks noChangeArrowheads="1"/>
                    </p:cNvSpPr>
                    <p:nvPr/>
                  </p:nvSpPr>
                  <p:spPr bwMode="auto">
                    <a:xfrm rot="3087052">
                      <a:off x="2988" y="3495"/>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354" name="Freeform 248"/>
                    <p:cNvSpPr>
                      <a:spLocks/>
                    </p:cNvSpPr>
                    <p:nvPr/>
                  </p:nvSpPr>
                  <p:spPr bwMode="auto">
                    <a:xfrm rot="2476522" flipH="1" flipV="1">
                      <a:off x="2968" y="3506"/>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355" name="Freeform 249"/>
                    <p:cNvSpPr>
                      <a:spLocks/>
                    </p:cNvSpPr>
                    <p:nvPr/>
                  </p:nvSpPr>
                  <p:spPr bwMode="auto">
                    <a:xfrm rot="2476522" flipH="1" flipV="1">
                      <a:off x="2980" y="3524"/>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grpSp>
              <p:nvGrpSpPr>
                <p:cNvPr id="40575" name="Group 250"/>
                <p:cNvGrpSpPr>
                  <a:grpSpLocks/>
                </p:cNvGrpSpPr>
                <p:nvPr/>
              </p:nvGrpSpPr>
              <p:grpSpPr bwMode="auto">
                <a:xfrm rot="-1800000">
                  <a:off x="2249" y="2583"/>
                  <a:ext cx="187" cy="218"/>
                  <a:chOff x="1959" y="2644"/>
                  <a:chExt cx="161" cy="187"/>
                </a:xfrm>
              </p:grpSpPr>
              <p:grpSp>
                <p:nvGrpSpPr>
                  <p:cNvPr id="39936" name="Group 251"/>
                  <p:cNvGrpSpPr>
                    <a:grpSpLocks/>
                  </p:cNvGrpSpPr>
                  <p:nvPr/>
                </p:nvGrpSpPr>
                <p:grpSpPr bwMode="auto">
                  <a:xfrm rot="-1108064">
                    <a:off x="1959" y="2739"/>
                    <a:ext cx="77" cy="92"/>
                    <a:chOff x="2862" y="3550"/>
                    <a:chExt cx="77" cy="92"/>
                  </a:xfrm>
                </p:grpSpPr>
                <p:sp>
                  <p:nvSpPr>
                    <p:cNvPr id="40348" name="Oval 252"/>
                    <p:cNvSpPr>
                      <a:spLocks noChangeArrowheads="1"/>
                    </p:cNvSpPr>
                    <p:nvPr/>
                  </p:nvSpPr>
                  <p:spPr bwMode="auto">
                    <a:xfrm rot="3087052">
                      <a:off x="2855" y="3586"/>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349" name="Freeform 253"/>
                    <p:cNvSpPr>
                      <a:spLocks/>
                    </p:cNvSpPr>
                    <p:nvPr/>
                  </p:nvSpPr>
                  <p:spPr bwMode="auto">
                    <a:xfrm rot="2476522">
                      <a:off x="2907" y="3550"/>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350" name="Freeform 254"/>
                    <p:cNvSpPr>
                      <a:spLocks/>
                    </p:cNvSpPr>
                    <p:nvPr/>
                  </p:nvSpPr>
                  <p:spPr bwMode="auto">
                    <a:xfrm rot="2476522">
                      <a:off x="2919" y="3568"/>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nvGrpSpPr>
                  <p:cNvPr id="39937" name="Group 255"/>
                  <p:cNvGrpSpPr>
                    <a:grpSpLocks/>
                  </p:cNvGrpSpPr>
                  <p:nvPr/>
                </p:nvGrpSpPr>
                <p:grpSpPr bwMode="auto">
                  <a:xfrm rot="-1219633">
                    <a:off x="2044" y="2644"/>
                    <a:ext cx="76" cy="90"/>
                    <a:chOff x="2968" y="3488"/>
                    <a:chExt cx="76" cy="90"/>
                  </a:xfrm>
                </p:grpSpPr>
                <p:sp>
                  <p:nvSpPr>
                    <p:cNvPr id="40345" name="Oval 256"/>
                    <p:cNvSpPr>
                      <a:spLocks noChangeArrowheads="1"/>
                    </p:cNvSpPr>
                    <p:nvPr/>
                  </p:nvSpPr>
                  <p:spPr bwMode="auto">
                    <a:xfrm rot="3087052">
                      <a:off x="2988" y="3495"/>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346" name="Freeform 257"/>
                    <p:cNvSpPr>
                      <a:spLocks/>
                    </p:cNvSpPr>
                    <p:nvPr/>
                  </p:nvSpPr>
                  <p:spPr bwMode="auto">
                    <a:xfrm rot="2476522" flipH="1" flipV="1">
                      <a:off x="2968" y="3506"/>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347" name="Freeform 258"/>
                    <p:cNvSpPr>
                      <a:spLocks/>
                    </p:cNvSpPr>
                    <p:nvPr/>
                  </p:nvSpPr>
                  <p:spPr bwMode="auto">
                    <a:xfrm rot="2476522" flipH="1" flipV="1">
                      <a:off x="2980" y="3524"/>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grpSp>
              <p:nvGrpSpPr>
                <p:cNvPr id="39940" name="Group 259"/>
                <p:cNvGrpSpPr>
                  <a:grpSpLocks/>
                </p:cNvGrpSpPr>
                <p:nvPr/>
              </p:nvGrpSpPr>
              <p:grpSpPr bwMode="auto">
                <a:xfrm rot="-1800000">
                  <a:off x="2179" y="2578"/>
                  <a:ext cx="178" cy="218"/>
                  <a:chOff x="1910" y="2608"/>
                  <a:chExt cx="153" cy="187"/>
                </a:xfrm>
              </p:grpSpPr>
              <p:grpSp>
                <p:nvGrpSpPr>
                  <p:cNvPr id="39941" name="Group 260"/>
                  <p:cNvGrpSpPr>
                    <a:grpSpLocks/>
                  </p:cNvGrpSpPr>
                  <p:nvPr/>
                </p:nvGrpSpPr>
                <p:grpSpPr bwMode="auto">
                  <a:xfrm rot="-1405549">
                    <a:off x="1910" y="2703"/>
                    <a:ext cx="77" cy="92"/>
                    <a:chOff x="2862" y="3550"/>
                    <a:chExt cx="77" cy="92"/>
                  </a:xfrm>
                </p:grpSpPr>
                <p:sp>
                  <p:nvSpPr>
                    <p:cNvPr id="40340" name="Oval 261"/>
                    <p:cNvSpPr>
                      <a:spLocks noChangeArrowheads="1"/>
                    </p:cNvSpPr>
                    <p:nvPr/>
                  </p:nvSpPr>
                  <p:spPr bwMode="auto">
                    <a:xfrm rot="3087052">
                      <a:off x="2855" y="3586"/>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341" name="Freeform 262"/>
                    <p:cNvSpPr>
                      <a:spLocks/>
                    </p:cNvSpPr>
                    <p:nvPr/>
                  </p:nvSpPr>
                  <p:spPr bwMode="auto">
                    <a:xfrm rot="2476522">
                      <a:off x="2907" y="3550"/>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342" name="Freeform 263"/>
                    <p:cNvSpPr>
                      <a:spLocks/>
                    </p:cNvSpPr>
                    <p:nvPr/>
                  </p:nvSpPr>
                  <p:spPr bwMode="auto">
                    <a:xfrm rot="2476522">
                      <a:off x="2919" y="3568"/>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nvGrpSpPr>
                  <p:cNvPr id="39943" name="Group 264"/>
                  <p:cNvGrpSpPr>
                    <a:grpSpLocks/>
                  </p:cNvGrpSpPr>
                  <p:nvPr/>
                </p:nvGrpSpPr>
                <p:grpSpPr bwMode="auto">
                  <a:xfrm rot="-1219633">
                    <a:off x="1987" y="2608"/>
                    <a:ext cx="76" cy="90"/>
                    <a:chOff x="2968" y="3488"/>
                    <a:chExt cx="76" cy="90"/>
                  </a:xfrm>
                </p:grpSpPr>
                <p:sp>
                  <p:nvSpPr>
                    <p:cNvPr id="40337" name="Oval 265"/>
                    <p:cNvSpPr>
                      <a:spLocks noChangeArrowheads="1"/>
                    </p:cNvSpPr>
                    <p:nvPr/>
                  </p:nvSpPr>
                  <p:spPr bwMode="auto">
                    <a:xfrm rot="3087052">
                      <a:off x="2988" y="3495"/>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338" name="Freeform 266"/>
                    <p:cNvSpPr>
                      <a:spLocks/>
                    </p:cNvSpPr>
                    <p:nvPr/>
                  </p:nvSpPr>
                  <p:spPr bwMode="auto">
                    <a:xfrm rot="2476522" flipH="1" flipV="1">
                      <a:off x="2968" y="3506"/>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339" name="Freeform 267"/>
                    <p:cNvSpPr>
                      <a:spLocks/>
                    </p:cNvSpPr>
                    <p:nvPr/>
                  </p:nvSpPr>
                  <p:spPr bwMode="auto">
                    <a:xfrm rot="2476522" flipH="1" flipV="1">
                      <a:off x="2980" y="3524"/>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grpSp>
              <p:nvGrpSpPr>
                <p:cNvPr id="39952" name="Group 268"/>
                <p:cNvGrpSpPr>
                  <a:grpSpLocks/>
                </p:cNvGrpSpPr>
                <p:nvPr/>
              </p:nvGrpSpPr>
              <p:grpSpPr bwMode="auto">
                <a:xfrm rot="-1800000">
                  <a:off x="2105" y="2573"/>
                  <a:ext cx="173" cy="215"/>
                  <a:chOff x="1857" y="2571"/>
                  <a:chExt cx="149" cy="185"/>
                </a:xfrm>
              </p:grpSpPr>
              <p:grpSp>
                <p:nvGrpSpPr>
                  <p:cNvPr id="39956" name="Group 269"/>
                  <p:cNvGrpSpPr>
                    <a:grpSpLocks/>
                  </p:cNvGrpSpPr>
                  <p:nvPr/>
                </p:nvGrpSpPr>
                <p:grpSpPr bwMode="auto">
                  <a:xfrm rot="-882849">
                    <a:off x="1857" y="2664"/>
                    <a:ext cx="77" cy="92"/>
                    <a:chOff x="2862" y="3550"/>
                    <a:chExt cx="77" cy="92"/>
                  </a:xfrm>
                </p:grpSpPr>
                <p:sp>
                  <p:nvSpPr>
                    <p:cNvPr id="40332" name="Oval 270"/>
                    <p:cNvSpPr>
                      <a:spLocks noChangeArrowheads="1"/>
                    </p:cNvSpPr>
                    <p:nvPr/>
                  </p:nvSpPr>
                  <p:spPr bwMode="auto">
                    <a:xfrm rot="3087052">
                      <a:off x="2855" y="3586"/>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333" name="Freeform 271"/>
                    <p:cNvSpPr>
                      <a:spLocks/>
                    </p:cNvSpPr>
                    <p:nvPr/>
                  </p:nvSpPr>
                  <p:spPr bwMode="auto">
                    <a:xfrm rot="2476522">
                      <a:off x="2907" y="3550"/>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334" name="Freeform 272"/>
                    <p:cNvSpPr>
                      <a:spLocks/>
                    </p:cNvSpPr>
                    <p:nvPr/>
                  </p:nvSpPr>
                  <p:spPr bwMode="auto">
                    <a:xfrm rot="2476522">
                      <a:off x="2919" y="3568"/>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nvGrpSpPr>
                  <p:cNvPr id="39967" name="Group 273"/>
                  <p:cNvGrpSpPr>
                    <a:grpSpLocks/>
                  </p:cNvGrpSpPr>
                  <p:nvPr/>
                </p:nvGrpSpPr>
                <p:grpSpPr bwMode="auto">
                  <a:xfrm rot="-1219633">
                    <a:off x="1930" y="2571"/>
                    <a:ext cx="76" cy="90"/>
                    <a:chOff x="2968" y="3488"/>
                    <a:chExt cx="76" cy="90"/>
                  </a:xfrm>
                </p:grpSpPr>
                <p:sp>
                  <p:nvSpPr>
                    <p:cNvPr id="40329" name="Oval 274"/>
                    <p:cNvSpPr>
                      <a:spLocks noChangeArrowheads="1"/>
                    </p:cNvSpPr>
                    <p:nvPr/>
                  </p:nvSpPr>
                  <p:spPr bwMode="auto">
                    <a:xfrm rot="3087052">
                      <a:off x="2988" y="3495"/>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330" name="Freeform 275"/>
                    <p:cNvSpPr>
                      <a:spLocks/>
                    </p:cNvSpPr>
                    <p:nvPr/>
                  </p:nvSpPr>
                  <p:spPr bwMode="auto">
                    <a:xfrm rot="2476522" flipH="1" flipV="1">
                      <a:off x="2968" y="3506"/>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331" name="Freeform 276"/>
                    <p:cNvSpPr>
                      <a:spLocks/>
                    </p:cNvSpPr>
                    <p:nvPr/>
                  </p:nvSpPr>
                  <p:spPr bwMode="auto">
                    <a:xfrm rot="2476522" flipH="1" flipV="1">
                      <a:off x="2980" y="3524"/>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grpSp>
              <p:nvGrpSpPr>
                <p:cNvPr id="39968" name="Group 277"/>
                <p:cNvGrpSpPr>
                  <a:grpSpLocks/>
                </p:cNvGrpSpPr>
                <p:nvPr/>
              </p:nvGrpSpPr>
              <p:grpSpPr bwMode="auto">
                <a:xfrm rot="-1800000">
                  <a:off x="2027" y="2562"/>
                  <a:ext cx="173" cy="215"/>
                  <a:chOff x="1804" y="2530"/>
                  <a:chExt cx="149" cy="185"/>
                </a:xfrm>
              </p:grpSpPr>
              <p:grpSp>
                <p:nvGrpSpPr>
                  <p:cNvPr id="39969" name="Group 278"/>
                  <p:cNvGrpSpPr>
                    <a:grpSpLocks/>
                  </p:cNvGrpSpPr>
                  <p:nvPr/>
                </p:nvGrpSpPr>
                <p:grpSpPr bwMode="auto">
                  <a:xfrm rot="-1219633">
                    <a:off x="1877" y="2530"/>
                    <a:ext cx="76" cy="90"/>
                    <a:chOff x="2968" y="3488"/>
                    <a:chExt cx="76" cy="90"/>
                  </a:xfrm>
                </p:grpSpPr>
                <p:sp>
                  <p:nvSpPr>
                    <p:cNvPr id="40324" name="Oval 279"/>
                    <p:cNvSpPr>
                      <a:spLocks noChangeArrowheads="1"/>
                    </p:cNvSpPr>
                    <p:nvPr/>
                  </p:nvSpPr>
                  <p:spPr bwMode="auto">
                    <a:xfrm rot="3087052">
                      <a:off x="2988" y="3495"/>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325" name="Freeform 280"/>
                    <p:cNvSpPr>
                      <a:spLocks/>
                    </p:cNvSpPr>
                    <p:nvPr/>
                  </p:nvSpPr>
                  <p:spPr bwMode="auto">
                    <a:xfrm rot="2476522" flipH="1" flipV="1">
                      <a:off x="2968" y="3506"/>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326" name="Freeform 281"/>
                    <p:cNvSpPr>
                      <a:spLocks/>
                    </p:cNvSpPr>
                    <p:nvPr/>
                  </p:nvSpPr>
                  <p:spPr bwMode="auto">
                    <a:xfrm rot="2476522" flipH="1" flipV="1">
                      <a:off x="2980" y="3524"/>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nvGrpSpPr>
                  <p:cNvPr id="39970" name="Group 282"/>
                  <p:cNvGrpSpPr>
                    <a:grpSpLocks/>
                  </p:cNvGrpSpPr>
                  <p:nvPr/>
                </p:nvGrpSpPr>
                <p:grpSpPr bwMode="auto">
                  <a:xfrm rot="-882849">
                    <a:off x="1804" y="2623"/>
                    <a:ext cx="77" cy="92"/>
                    <a:chOff x="2862" y="3550"/>
                    <a:chExt cx="77" cy="92"/>
                  </a:xfrm>
                </p:grpSpPr>
                <p:sp>
                  <p:nvSpPr>
                    <p:cNvPr id="40321" name="Oval 283"/>
                    <p:cNvSpPr>
                      <a:spLocks noChangeArrowheads="1"/>
                    </p:cNvSpPr>
                    <p:nvPr/>
                  </p:nvSpPr>
                  <p:spPr bwMode="auto">
                    <a:xfrm rot="3087052">
                      <a:off x="2855" y="3586"/>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322" name="Freeform 284"/>
                    <p:cNvSpPr>
                      <a:spLocks/>
                    </p:cNvSpPr>
                    <p:nvPr/>
                  </p:nvSpPr>
                  <p:spPr bwMode="auto">
                    <a:xfrm rot="2476522">
                      <a:off x="2907" y="3550"/>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323" name="Freeform 285"/>
                    <p:cNvSpPr>
                      <a:spLocks/>
                    </p:cNvSpPr>
                    <p:nvPr/>
                  </p:nvSpPr>
                  <p:spPr bwMode="auto">
                    <a:xfrm rot="2476522">
                      <a:off x="2919" y="3568"/>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grpSp>
              <p:nvGrpSpPr>
                <p:cNvPr id="39971" name="Group 286"/>
                <p:cNvGrpSpPr>
                  <a:grpSpLocks/>
                </p:cNvGrpSpPr>
                <p:nvPr/>
              </p:nvGrpSpPr>
              <p:grpSpPr bwMode="auto">
                <a:xfrm rot="-1800000">
                  <a:off x="1951" y="2560"/>
                  <a:ext cx="176" cy="222"/>
                  <a:chOff x="1747" y="2495"/>
                  <a:chExt cx="151" cy="191"/>
                </a:xfrm>
              </p:grpSpPr>
              <p:grpSp>
                <p:nvGrpSpPr>
                  <p:cNvPr id="39972" name="Group 287"/>
                  <p:cNvGrpSpPr>
                    <a:grpSpLocks/>
                  </p:cNvGrpSpPr>
                  <p:nvPr/>
                </p:nvGrpSpPr>
                <p:grpSpPr bwMode="auto">
                  <a:xfrm rot="-1524409">
                    <a:off x="1822" y="2495"/>
                    <a:ext cx="76" cy="90"/>
                    <a:chOff x="2968" y="3488"/>
                    <a:chExt cx="76" cy="90"/>
                  </a:xfrm>
                </p:grpSpPr>
                <p:sp>
                  <p:nvSpPr>
                    <p:cNvPr id="40316" name="Oval 288"/>
                    <p:cNvSpPr>
                      <a:spLocks noChangeArrowheads="1"/>
                    </p:cNvSpPr>
                    <p:nvPr/>
                  </p:nvSpPr>
                  <p:spPr bwMode="auto">
                    <a:xfrm rot="3087052">
                      <a:off x="2988" y="3495"/>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317" name="Freeform 289"/>
                    <p:cNvSpPr>
                      <a:spLocks/>
                    </p:cNvSpPr>
                    <p:nvPr/>
                  </p:nvSpPr>
                  <p:spPr bwMode="auto">
                    <a:xfrm rot="2476522" flipH="1" flipV="1">
                      <a:off x="2968" y="3506"/>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318" name="Freeform 290"/>
                    <p:cNvSpPr>
                      <a:spLocks/>
                    </p:cNvSpPr>
                    <p:nvPr/>
                  </p:nvSpPr>
                  <p:spPr bwMode="auto">
                    <a:xfrm rot="2476522" flipH="1" flipV="1">
                      <a:off x="2980" y="3524"/>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nvGrpSpPr>
                  <p:cNvPr id="39973" name="Group 291"/>
                  <p:cNvGrpSpPr>
                    <a:grpSpLocks/>
                  </p:cNvGrpSpPr>
                  <p:nvPr/>
                </p:nvGrpSpPr>
                <p:grpSpPr bwMode="auto">
                  <a:xfrm rot="-1327279">
                    <a:off x="1747" y="2594"/>
                    <a:ext cx="77" cy="92"/>
                    <a:chOff x="2862" y="3550"/>
                    <a:chExt cx="77" cy="92"/>
                  </a:xfrm>
                </p:grpSpPr>
                <p:sp>
                  <p:nvSpPr>
                    <p:cNvPr id="40313" name="Oval 292"/>
                    <p:cNvSpPr>
                      <a:spLocks noChangeArrowheads="1"/>
                    </p:cNvSpPr>
                    <p:nvPr/>
                  </p:nvSpPr>
                  <p:spPr bwMode="auto">
                    <a:xfrm rot="3087052">
                      <a:off x="2855" y="3586"/>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314" name="Freeform 293"/>
                    <p:cNvSpPr>
                      <a:spLocks/>
                    </p:cNvSpPr>
                    <p:nvPr/>
                  </p:nvSpPr>
                  <p:spPr bwMode="auto">
                    <a:xfrm rot="2476522">
                      <a:off x="2907" y="3550"/>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315" name="Freeform 294"/>
                    <p:cNvSpPr>
                      <a:spLocks/>
                    </p:cNvSpPr>
                    <p:nvPr/>
                  </p:nvSpPr>
                  <p:spPr bwMode="auto">
                    <a:xfrm rot="2476522">
                      <a:off x="2919" y="3568"/>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grpSp>
          <p:sp>
            <p:nvSpPr>
              <p:cNvPr id="40253" name="AutoShape 295"/>
              <p:cNvSpPr>
                <a:spLocks noChangeArrowheads="1"/>
              </p:cNvSpPr>
              <p:nvPr/>
            </p:nvSpPr>
            <p:spPr bwMode="auto">
              <a:xfrm rot="783718">
                <a:off x="926" y="1497"/>
                <a:ext cx="437" cy="124"/>
              </a:xfrm>
              <a:prstGeom prst="roundRect">
                <a:avLst>
                  <a:gd name="adj" fmla="val 26519"/>
                </a:avLst>
              </a:prstGeom>
              <a:gradFill rotWithShape="1">
                <a:gsLst>
                  <a:gs pos="0">
                    <a:srgbClr val="339966"/>
                  </a:gs>
                  <a:gs pos="100000">
                    <a:srgbClr val="99FF99"/>
                  </a:gs>
                </a:gsLst>
                <a:path path="rect">
                  <a:fillToRect t="100000" r="100000"/>
                </a:path>
              </a:gradFill>
              <a:ln w="12700" algn="ctr">
                <a:solidFill>
                  <a:srgbClr val="FFFFFF"/>
                </a:solid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254" name="Freeform 296"/>
              <p:cNvSpPr>
                <a:spLocks/>
              </p:cNvSpPr>
              <p:nvPr/>
            </p:nvSpPr>
            <p:spPr bwMode="auto">
              <a:xfrm rot="-1800000">
                <a:off x="814" y="2114"/>
                <a:ext cx="866" cy="779"/>
              </a:xfrm>
              <a:custGeom>
                <a:avLst/>
                <a:gdLst>
                  <a:gd name="T0" fmla="*/ 883 w 806"/>
                  <a:gd name="T1" fmla="*/ 0 h 674"/>
                  <a:gd name="T2" fmla="*/ 906 w 806"/>
                  <a:gd name="T3" fmla="*/ 425 h 674"/>
                  <a:gd name="T4" fmla="*/ 1069 w 806"/>
                  <a:gd name="T5" fmla="*/ 652 h 674"/>
                  <a:gd name="T6" fmla="*/ 1218 w 806"/>
                  <a:gd name="T7" fmla="*/ 734 h 674"/>
                  <a:gd name="T8" fmla="*/ 1197 w 806"/>
                  <a:gd name="T9" fmla="*/ 653 h 674"/>
                  <a:gd name="T10" fmla="*/ 1143 w 806"/>
                  <a:gd name="T11" fmla="*/ 661 h 674"/>
                  <a:gd name="T12" fmla="*/ 1112 w 806"/>
                  <a:gd name="T13" fmla="*/ 736 h 674"/>
                  <a:gd name="T14" fmla="*/ 1120 w 806"/>
                  <a:gd name="T15" fmla="*/ 837 h 674"/>
                  <a:gd name="T16" fmla="*/ 1170 w 806"/>
                  <a:gd name="T17" fmla="*/ 839 h 674"/>
                  <a:gd name="T18" fmla="*/ 1156 w 806"/>
                  <a:gd name="T19" fmla="*/ 777 h 674"/>
                  <a:gd name="T20" fmla="*/ 1079 w 806"/>
                  <a:gd name="T21" fmla="*/ 791 h 674"/>
                  <a:gd name="T22" fmla="*/ 1072 w 806"/>
                  <a:gd name="T23" fmla="*/ 942 h 674"/>
                  <a:gd name="T24" fmla="*/ 1129 w 806"/>
                  <a:gd name="T25" fmla="*/ 950 h 674"/>
                  <a:gd name="T26" fmla="*/ 1102 w 806"/>
                  <a:gd name="T27" fmla="*/ 883 h 674"/>
                  <a:gd name="T28" fmla="*/ 1044 w 806"/>
                  <a:gd name="T29" fmla="*/ 891 h 674"/>
                  <a:gd name="T30" fmla="*/ 1023 w 806"/>
                  <a:gd name="T31" fmla="*/ 1001 h 674"/>
                  <a:gd name="T32" fmla="*/ 972 w 806"/>
                  <a:gd name="T33" fmla="*/ 1226 h 674"/>
                  <a:gd name="T34" fmla="*/ 503 w 806"/>
                  <a:gd name="T35" fmla="*/ 1593 h 674"/>
                  <a:gd name="T36" fmla="*/ 303 w 806"/>
                  <a:gd name="T37" fmla="*/ 1135 h 674"/>
                  <a:gd name="T38" fmla="*/ 150 w 806"/>
                  <a:gd name="T39" fmla="*/ 1533 h 674"/>
                  <a:gd name="T40" fmla="*/ 0 w 806"/>
                  <a:gd name="T41" fmla="*/ 1364 h 6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06"/>
                  <a:gd name="T64" fmla="*/ 0 h 674"/>
                  <a:gd name="T65" fmla="*/ 806 w 806"/>
                  <a:gd name="T66" fmla="*/ 674 h 67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06" h="674">
                    <a:moveTo>
                      <a:pt x="574" y="0"/>
                    </a:moveTo>
                    <a:cubicBezTo>
                      <a:pt x="576" y="29"/>
                      <a:pt x="569" y="132"/>
                      <a:pt x="589" y="178"/>
                    </a:cubicBezTo>
                    <a:cubicBezTo>
                      <a:pt x="609" y="224"/>
                      <a:pt x="660" y="252"/>
                      <a:pt x="694" y="273"/>
                    </a:cubicBezTo>
                    <a:cubicBezTo>
                      <a:pt x="728" y="295"/>
                      <a:pt x="778" y="308"/>
                      <a:pt x="792" y="308"/>
                    </a:cubicBezTo>
                    <a:cubicBezTo>
                      <a:pt x="806" y="309"/>
                      <a:pt x="787" y="280"/>
                      <a:pt x="778" y="274"/>
                    </a:cubicBezTo>
                    <a:cubicBezTo>
                      <a:pt x="770" y="268"/>
                      <a:pt x="752" y="271"/>
                      <a:pt x="743" y="277"/>
                    </a:cubicBezTo>
                    <a:cubicBezTo>
                      <a:pt x="733" y="282"/>
                      <a:pt x="725" y="297"/>
                      <a:pt x="722" y="309"/>
                    </a:cubicBezTo>
                    <a:cubicBezTo>
                      <a:pt x="720" y="321"/>
                      <a:pt x="722" y="344"/>
                      <a:pt x="728" y="351"/>
                    </a:cubicBezTo>
                    <a:cubicBezTo>
                      <a:pt x="735" y="357"/>
                      <a:pt x="758" y="356"/>
                      <a:pt x="761" y="352"/>
                    </a:cubicBezTo>
                    <a:cubicBezTo>
                      <a:pt x="765" y="348"/>
                      <a:pt x="761" y="329"/>
                      <a:pt x="751" y="325"/>
                    </a:cubicBezTo>
                    <a:cubicBezTo>
                      <a:pt x="741" y="322"/>
                      <a:pt x="711" y="320"/>
                      <a:pt x="701" y="331"/>
                    </a:cubicBezTo>
                    <a:cubicBezTo>
                      <a:pt x="692" y="342"/>
                      <a:pt x="692" y="385"/>
                      <a:pt x="697" y="395"/>
                    </a:cubicBezTo>
                    <a:cubicBezTo>
                      <a:pt x="703" y="406"/>
                      <a:pt x="730" y="403"/>
                      <a:pt x="733" y="398"/>
                    </a:cubicBezTo>
                    <a:cubicBezTo>
                      <a:pt x="735" y="394"/>
                      <a:pt x="726" y="374"/>
                      <a:pt x="717" y="370"/>
                    </a:cubicBezTo>
                    <a:cubicBezTo>
                      <a:pt x="708" y="367"/>
                      <a:pt x="688" y="366"/>
                      <a:pt x="679" y="374"/>
                    </a:cubicBezTo>
                    <a:cubicBezTo>
                      <a:pt x="671" y="383"/>
                      <a:pt x="673" y="397"/>
                      <a:pt x="665" y="420"/>
                    </a:cubicBezTo>
                    <a:cubicBezTo>
                      <a:pt x="657" y="443"/>
                      <a:pt x="688" y="473"/>
                      <a:pt x="632" y="514"/>
                    </a:cubicBezTo>
                    <a:cubicBezTo>
                      <a:pt x="576" y="555"/>
                      <a:pt x="401" y="674"/>
                      <a:pt x="328" y="668"/>
                    </a:cubicBezTo>
                    <a:cubicBezTo>
                      <a:pt x="255" y="662"/>
                      <a:pt x="306" y="462"/>
                      <a:pt x="196" y="476"/>
                    </a:cubicBezTo>
                    <a:cubicBezTo>
                      <a:pt x="86" y="490"/>
                      <a:pt x="162" y="624"/>
                      <a:pt x="98" y="642"/>
                    </a:cubicBezTo>
                    <a:cubicBezTo>
                      <a:pt x="34" y="660"/>
                      <a:pt x="20" y="587"/>
                      <a:pt x="0" y="572"/>
                    </a:cubicBezTo>
                  </a:path>
                </a:pathLst>
              </a:custGeom>
              <a:noFill/>
              <a:ln w="19050">
                <a:solidFill>
                  <a:schemeClr val="tx2"/>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255" name="Freeform 297"/>
              <p:cNvSpPr>
                <a:spLocks/>
              </p:cNvSpPr>
              <p:nvPr/>
            </p:nvSpPr>
            <p:spPr bwMode="auto">
              <a:xfrm rot="-3600000">
                <a:off x="1268" y="2578"/>
                <a:ext cx="390" cy="288"/>
              </a:xfrm>
              <a:custGeom>
                <a:avLst/>
                <a:gdLst>
                  <a:gd name="T0" fmla="*/ 418 w 337"/>
                  <a:gd name="T1" fmla="*/ 104 h 268"/>
                  <a:gd name="T2" fmla="*/ 470 w 337"/>
                  <a:gd name="T3" fmla="*/ 47 h 268"/>
                  <a:gd name="T4" fmla="*/ 536 w 337"/>
                  <a:gd name="T5" fmla="*/ 14 h 268"/>
                  <a:gd name="T6" fmla="*/ 627 w 337"/>
                  <a:gd name="T7" fmla="*/ 2 h 268"/>
                  <a:gd name="T8" fmla="*/ 730 w 337"/>
                  <a:gd name="T9" fmla="*/ 29 h 268"/>
                  <a:gd name="T10" fmla="*/ 794 w 337"/>
                  <a:gd name="T11" fmla="*/ 82 h 268"/>
                  <a:gd name="T12" fmla="*/ 809 w 337"/>
                  <a:gd name="T13" fmla="*/ 136 h 268"/>
                  <a:gd name="T14" fmla="*/ 785 w 337"/>
                  <a:gd name="T15" fmla="*/ 188 h 268"/>
                  <a:gd name="T16" fmla="*/ 706 w 337"/>
                  <a:gd name="T17" fmla="*/ 233 h 268"/>
                  <a:gd name="T18" fmla="*/ 615 w 337"/>
                  <a:gd name="T19" fmla="*/ 248 h 268"/>
                  <a:gd name="T20" fmla="*/ 529 w 337"/>
                  <a:gd name="T21" fmla="*/ 233 h 268"/>
                  <a:gd name="T22" fmla="*/ 512 w 337"/>
                  <a:gd name="T23" fmla="*/ 285 h 268"/>
                  <a:gd name="T24" fmla="*/ 477 w 337"/>
                  <a:gd name="T25" fmla="*/ 350 h 268"/>
                  <a:gd name="T26" fmla="*/ 398 w 337"/>
                  <a:gd name="T27" fmla="*/ 391 h 268"/>
                  <a:gd name="T28" fmla="*/ 288 w 337"/>
                  <a:gd name="T29" fmla="*/ 413 h 268"/>
                  <a:gd name="T30" fmla="*/ 150 w 337"/>
                  <a:gd name="T31" fmla="*/ 395 h 268"/>
                  <a:gd name="T32" fmla="*/ 36 w 337"/>
                  <a:gd name="T33" fmla="*/ 327 h 268"/>
                  <a:gd name="T34" fmla="*/ 0 w 337"/>
                  <a:gd name="T35" fmla="*/ 235 h 268"/>
                  <a:gd name="T36" fmla="*/ 39 w 337"/>
                  <a:gd name="T37" fmla="*/ 145 h 268"/>
                  <a:gd name="T38" fmla="*/ 139 w 337"/>
                  <a:gd name="T39" fmla="*/ 89 h 268"/>
                  <a:gd name="T40" fmla="*/ 219 w 337"/>
                  <a:gd name="T41" fmla="*/ 73 h 268"/>
                  <a:gd name="T42" fmla="*/ 334 w 337"/>
                  <a:gd name="T43" fmla="*/ 77 h 268"/>
                  <a:gd name="T44" fmla="*/ 418 w 337"/>
                  <a:gd name="T45" fmla="*/ 104 h 26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37"/>
                  <a:gd name="T70" fmla="*/ 0 h 268"/>
                  <a:gd name="T71" fmla="*/ 337 w 337"/>
                  <a:gd name="T72" fmla="*/ 268 h 26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37" h="268">
                    <a:moveTo>
                      <a:pt x="174" y="68"/>
                    </a:moveTo>
                    <a:cubicBezTo>
                      <a:pt x="184" y="65"/>
                      <a:pt x="187" y="41"/>
                      <a:pt x="195" y="31"/>
                    </a:cubicBezTo>
                    <a:cubicBezTo>
                      <a:pt x="203" y="21"/>
                      <a:pt x="212" y="13"/>
                      <a:pt x="223" y="8"/>
                    </a:cubicBezTo>
                    <a:cubicBezTo>
                      <a:pt x="234" y="3"/>
                      <a:pt x="248" y="0"/>
                      <a:pt x="261" y="2"/>
                    </a:cubicBezTo>
                    <a:cubicBezTo>
                      <a:pt x="274" y="4"/>
                      <a:pt x="293" y="11"/>
                      <a:pt x="304" y="19"/>
                    </a:cubicBezTo>
                    <a:cubicBezTo>
                      <a:pt x="315" y="27"/>
                      <a:pt x="325" y="42"/>
                      <a:pt x="330" y="53"/>
                    </a:cubicBezTo>
                    <a:cubicBezTo>
                      <a:pt x="335" y="64"/>
                      <a:pt x="337" y="77"/>
                      <a:pt x="337" y="88"/>
                    </a:cubicBezTo>
                    <a:cubicBezTo>
                      <a:pt x="337" y="99"/>
                      <a:pt x="334" y="111"/>
                      <a:pt x="327" y="122"/>
                    </a:cubicBezTo>
                    <a:cubicBezTo>
                      <a:pt x="320" y="133"/>
                      <a:pt x="306" y="146"/>
                      <a:pt x="294" y="152"/>
                    </a:cubicBezTo>
                    <a:cubicBezTo>
                      <a:pt x="282" y="158"/>
                      <a:pt x="268" y="161"/>
                      <a:pt x="256" y="161"/>
                    </a:cubicBezTo>
                    <a:cubicBezTo>
                      <a:pt x="244" y="161"/>
                      <a:pt x="227" y="148"/>
                      <a:pt x="220" y="152"/>
                    </a:cubicBezTo>
                    <a:cubicBezTo>
                      <a:pt x="213" y="156"/>
                      <a:pt x="216" y="173"/>
                      <a:pt x="213" y="185"/>
                    </a:cubicBezTo>
                    <a:cubicBezTo>
                      <a:pt x="210" y="197"/>
                      <a:pt x="207" y="216"/>
                      <a:pt x="199" y="227"/>
                    </a:cubicBezTo>
                    <a:cubicBezTo>
                      <a:pt x="191" y="238"/>
                      <a:pt x="179" y="247"/>
                      <a:pt x="166" y="254"/>
                    </a:cubicBezTo>
                    <a:cubicBezTo>
                      <a:pt x="153" y="261"/>
                      <a:pt x="137" y="268"/>
                      <a:pt x="120" y="268"/>
                    </a:cubicBezTo>
                    <a:cubicBezTo>
                      <a:pt x="103" y="268"/>
                      <a:pt x="80" y="265"/>
                      <a:pt x="63" y="256"/>
                    </a:cubicBezTo>
                    <a:cubicBezTo>
                      <a:pt x="46" y="247"/>
                      <a:pt x="25" y="229"/>
                      <a:pt x="15" y="212"/>
                    </a:cubicBezTo>
                    <a:cubicBezTo>
                      <a:pt x="5" y="195"/>
                      <a:pt x="0" y="174"/>
                      <a:pt x="0" y="154"/>
                    </a:cubicBezTo>
                    <a:cubicBezTo>
                      <a:pt x="0" y="134"/>
                      <a:pt x="6" y="110"/>
                      <a:pt x="16" y="94"/>
                    </a:cubicBezTo>
                    <a:cubicBezTo>
                      <a:pt x="26" y="78"/>
                      <a:pt x="45" y="66"/>
                      <a:pt x="58" y="58"/>
                    </a:cubicBezTo>
                    <a:cubicBezTo>
                      <a:pt x="71" y="50"/>
                      <a:pt x="77" y="48"/>
                      <a:pt x="91" y="47"/>
                    </a:cubicBezTo>
                    <a:cubicBezTo>
                      <a:pt x="105" y="46"/>
                      <a:pt x="126" y="47"/>
                      <a:pt x="140" y="50"/>
                    </a:cubicBezTo>
                    <a:cubicBezTo>
                      <a:pt x="154" y="53"/>
                      <a:pt x="167" y="64"/>
                      <a:pt x="174" y="68"/>
                    </a:cubicBezTo>
                    <a:close/>
                  </a:path>
                </a:pathLst>
              </a:custGeom>
              <a:gradFill rotWithShape="1">
                <a:gsLst>
                  <a:gs pos="0">
                    <a:srgbClr val="339966"/>
                  </a:gs>
                  <a:gs pos="100000">
                    <a:srgbClr val="99FF99"/>
                  </a:gs>
                </a:gsLst>
                <a:path path="rect">
                  <a:fillToRect t="100000" r="100000"/>
                </a:path>
              </a:gradFill>
              <a:ln w="12700">
                <a:solidFill>
                  <a:srgbClr val="FFFFFF"/>
                </a:solid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nvGrpSpPr>
              <p:cNvPr id="39974" name="Group 299"/>
              <p:cNvGrpSpPr>
                <a:grpSpLocks/>
              </p:cNvGrpSpPr>
              <p:nvPr/>
            </p:nvGrpSpPr>
            <p:grpSpPr bwMode="auto">
              <a:xfrm rot="-912121">
                <a:off x="1633" y="798"/>
                <a:ext cx="863" cy="1205"/>
                <a:chOff x="1642" y="1288"/>
                <a:chExt cx="863" cy="1212"/>
              </a:xfrm>
            </p:grpSpPr>
            <p:sp>
              <p:nvSpPr>
                <p:cNvPr id="40266" name="Freeform 31"/>
                <p:cNvSpPr>
                  <a:spLocks/>
                </p:cNvSpPr>
                <p:nvPr/>
              </p:nvSpPr>
              <p:spPr bwMode="auto">
                <a:xfrm rot="-2801755">
                  <a:off x="1756" y="1277"/>
                  <a:ext cx="738" cy="760"/>
                </a:xfrm>
                <a:custGeom>
                  <a:avLst/>
                  <a:gdLst>
                    <a:gd name="T0" fmla="*/ 21209 w 317"/>
                    <a:gd name="T1" fmla="*/ 4483 h 326"/>
                    <a:gd name="T2" fmla="*/ 4440 w 317"/>
                    <a:gd name="T3" fmla="*/ 39669 h 326"/>
                    <a:gd name="T4" fmla="*/ 130430 w 317"/>
                    <a:gd name="T5" fmla="*/ 420275 h 326"/>
                    <a:gd name="T6" fmla="*/ 612365 w 317"/>
                    <a:gd name="T7" fmla="*/ 676367 h 326"/>
                    <a:gd name="T8" fmla="*/ 647845 w 317"/>
                    <a:gd name="T9" fmla="*/ 665765 h 326"/>
                    <a:gd name="T10" fmla="*/ 637516 w 317"/>
                    <a:gd name="T11" fmla="*/ 628362 h 326"/>
                    <a:gd name="T12" fmla="*/ 176110 w 317"/>
                    <a:gd name="T13" fmla="*/ 383227 h 326"/>
                    <a:gd name="T14" fmla="*/ 56025 w 317"/>
                    <a:gd name="T15" fmla="*/ 21364 h 326"/>
                    <a:gd name="T16" fmla="*/ 21209 w 317"/>
                    <a:gd name="T17" fmla="*/ 4483 h 3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7"/>
                    <a:gd name="T28" fmla="*/ 0 h 326"/>
                    <a:gd name="T29" fmla="*/ 317 w 317"/>
                    <a:gd name="T30" fmla="*/ 326 h 32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7" h="326">
                      <a:moveTo>
                        <a:pt x="10" y="2"/>
                      </a:moveTo>
                      <a:cubicBezTo>
                        <a:pt x="4" y="4"/>
                        <a:pt x="0" y="12"/>
                        <a:pt x="2" y="19"/>
                      </a:cubicBezTo>
                      <a:cubicBezTo>
                        <a:pt x="63" y="201"/>
                        <a:pt x="63" y="201"/>
                        <a:pt x="63" y="201"/>
                      </a:cubicBezTo>
                      <a:cubicBezTo>
                        <a:pt x="296" y="323"/>
                        <a:pt x="296" y="323"/>
                        <a:pt x="296" y="323"/>
                      </a:cubicBezTo>
                      <a:cubicBezTo>
                        <a:pt x="302" y="326"/>
                        <a:pt x="310" y="324"/>
                        <a:pt x="313" y="318"/>
                      </a:cubicBezTo>
                      <a:cubicBezTo>
                        <a:pt x="317" y="311"/>
                        <a:pt x="314" y="303"/>
                        <a:pt x="308" y="300"/>
                      </a:cubicBezTo>
                      <a:cubicBezTo>
                        <a:pt x="308" y="300"/>
                        <a:pt x="94" y="188"/>
                        <a:pt x="85" y="183"/>
                      </a:cubicBezTo>
                      <a:cubicBezTo>
                        <a:pt x="82" y="173"/>
                        <a:pt x="27" y="10"/>
                        <a:pt x="27" y="10"/>
                      </a:cubicBezTo>
                      <a:cubicBezTo>
                        <a:pt x="25" y="3"/>
                        <a:pt x="17" y="0"/>
                        <a:pt x="10" y="2"/>
                      </a:cubicBezTo>
                      <a:close/>
                    </a:path>
                  </a:pathLst>
                </a:custGeom>
                <a:solidFill>
                  <a:srgbClr val="FF00FF"/>
                </a:solidFill>
                <a:ln w="14351">
                  <a:solidFill>
                    <a:srgbClr val="FFFFFF"/>
                  </a:solidFill>
                  <a:miter lim="800000"/>
                  <a:headEnd/>
                  <a:tailEnd/>
                </a:ln>
              </p:spPr>
              <p:txBody>
                <a:bodyPr vert="eaVert"/>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267" name="Freeform 32"/>
                <p:cNvSpPr>
                  <a:spLocks/>
                </p:cNvSpPr>
                <p:nvPr/>
              </p:nvSpPr>
              <p:spPr bwMode="auto">
                <a:xfrm rot="-2801755">
                  <a:off x="1725" y="1821"/>
                  <a:ext cx="1020" cy="338"/>
                </a:xfrm>
                <a:custGeom>
                  <a:avLst/>
                  <a:gdLst>
                    <a:gd name="T0" fmla="*/ 890022 w 438"/>
                    <a:gd name="T1" fmla="*/ 248663 h 145"/>
                    <a:gd name="T2" fmla="*/ 406421 w 438"/>
                    <a:gd name="T3" fmla="*/ 0 h 145"/>
                    <a:gd name="T4" fmla="*/ 22668 w 438"/>
                    <a:gd name="T5" fmla="*/ 115211 h 145"/>
                    <a:gd name="T6" fmla="*/ 6378 w 438"/>
                    <a:gd name="T7" fmla="*/ 148396 h 145"/>
                    <a:gd name="T8" fmla="*/ 39377 w 438"/>
                    <a:gd name="T9" fmla="*/ 167168 h 145"/>
                    <a:gd name="T10" fmla="*/ 400338 w 438"/>
                    <a:gd name="T11" fmla="*/ 58364 h 145"/>
                    <a:gd name="T12" fmla="*/ 864613 w 438"/>
                    <a:gd name="T13" fmla="*/ 297263 h 145"/>
                    <a:gd name="T14" fmla="*/ 897852 w 438"/>
                    <a:gd name="T15" fmla="*/ 291009 h 145"/>
                    <a:gd name="T16" fmla="*/ 902283 w 438"/>
                    <a:gd name="T17" fmla="*/ 286510 h 145"/>
                    <a:gd name="T18" fmla="*/ 890022 w 438"/>
                    <a:gd name="T19" fmla="*/ 248663 h 14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8"/>
                    <a:gd name="T31" fmla="*/ 0 h 145"/>
                    <a:gd name="T32" fmla="*/ 438 w 438"/>
                    <a:gd name="T33" fmla="*/ 145 h 14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8" h="145">
                      <a:moveTo>
                        <a:pt x="429" y="119"/>
                      </a:moveTo>
                      <a:cubicBezTo>
                        <a:pt x="196" y="0"/>
                        <a:pt x="196" y="0"/>
                        <a:pt x="196" y="0"/>
                      </a:cubicBezTo>
                      <a:cubicBezTo>
                        <a:pt x="11" y="55"/>
                        <a:pt x="11" y="55"/>
                        <a:pt x="11" y="55"/>
                      </a:cubicBezTo>
                      <a:cubicBezTo>
                        <a:pt x="4" y="57"/>
                        <a:pt x="0" y="64"/>
                        <a:pt x="3" y="71"/>
                      </a:cubicBezTo>
                      <a:cubicBezTo>
                        <a:pt x="5" y="78"/>
                        <a:pt x="12" y="82"/>
                        <a:pt x="19" y="80"/>
                      </a:cubicBezTo>
                      <a:cubicBezTo>
                        <a:pt x="19" y="80"/>
                        <a:pt x="184" y="31"/>
                        <a:pt x="193" y="28"/>
                      </a:cubicBezTo>
                      <a:cubicBezTo>
                        <a:pt x="202" y="32"/>
                        <a:pt x="417" y="142"/>
                        <a:pt x="417" y="142"/>
                      </a:cubicBezTo>
                      <a:cubicBezTo>
                        <a:pt x="423" y="145"/>
                        <a:pt x="429" y="144"/>
                        <a:pt x="433" y="139"/>
                      </a:cubicBezTo>
                      <a:cubicBezTo>
                        <a:pt x="434" y="139"/>
                        <a:pt x="435" y="138"/>
                        <a:pt x="435" y="137"/>
                      </a:cubicBezTo>
                      <a:cubicBezTo>
                        <a:pt x="438" y="130"/>
                        <a:pt x="436" y="122"/>
                        <a:pt x="429" y="119"/>
                      </a:cubicBezTo>
                      <a:close/>
                    </a:path>
                  </a:pathLst>
                </a:custGeom>
                <a:solidFill>
                  <a:srgbClr val="FF00FF"/>
                </a:solidFill>
                <a:ln w="14351">
                  <a:solidFill>
                    <a:srgbClr val="FFFFFF"/>
                  </a:solidFill>
                  <a:miter lim="800000"/>
                  <a:headEnd/>
                  <a:tailEnd/>
                </a:ln>
              </p:spPr>
              <p:txBody>
                <a:bodyPr vert="eaVert"/>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268" name="Freeform 33"/>
                <p:cNvSpPr>
                  <a:spLocks/>
                </p:cNvSpPr>
                <p:nvPr/>
              </p:nvSpPr>
              <p:spPr bwMode="auto">
                <a:xfrm rot="-2801755">
                  <a:off x="1778" y="1415"/>
                  <a:ext cx="193" cy="465"/>
                </a:xfrm>
                <a:custGeom>
                  <a:avLst/>
                  <a:gdLst>
                    <a:gd name="T0" fmla="*/ 22428 w 83"/>
                    <a:gd name="T1" fmla="*/ 4411 h 200"/>
                    <a:gd name="T2" fmla="*/ 4411 w 83"/>
                    <a:gd name="T3" fmla="*/ 36347 h 200"/>
                    <a:gd name="T4" fmla="*/ 114602 w 83"/>
                    <a:gd name="T5" fmla="*/ 386708 h 200"/>
                    <a:gd name="T6" fmla="*/ 149217 w 83"/>
                    <a:gd name="T7" fmla="*/ 404703 h 200"/>
                    <a:gd name="T8" fmla="*/ 165801 w 83"/>
                    <a:gd name="T9" fmla="*/ 370254 h 200"/>
                    <a:gd name="T10" fmla="*/ 55461 w 83"/>
                    <a:gd name="T11" fmla="*/ 22406 h 200"/>
                    <a:gd name="T12" fmla="*/ 22428 w 83"/>
                    <a:gd name="T13" fmla="*/ 4411 h 200"/>
                    <a:gd name="T14" fmla="*/ 0 60000 65536"/>
                    <a:gd name="T15" fmla="*/ 0 60000 65536"/>
                    <a:gd name="T16" fmla="*/ 0 60000 65536"/>
                    <a:gd name="T17" fmla="*/ 0 60000 65536"/>
                    <a:gd name="T18" fmla="*/ 0 60000 65536"/>
                    <a:gd name="T19" fmla="*/ 0 60000 65536"/>
                    <a:gd name="T20" fmla="*/ 0 60000 65536"/>
                    <a:gd name="T21" fmla="*/ 0 w 83"/>
                    <a:gd name="T22" fmla="*/ 0 h 200"/>
                    <a:gd name="T23" fmla="*/ 83 w 83"/>
                    <a:gd name="T24" fmla="*/ 200 h 2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3" h="200">
                      <a:moveTo>
                        <a:pt x="11" y="2"/>
                      </a:moveTo>
                      <a:cubicBezTo>
                        <a:pt x="4" y="4"/>
                        <a:pt x="0" y="11"/>
                        <a:pt x="2" y="18"/>
                      </a:cubicBezTo>
                      <a:cubicBezTo>
                        <a:pt x="56" y="189"/>
                        <a:pt x="56" y="189"/>
                        <a:pt x="56" y="189"/>
                      </a:cubicBezTo>
                      <a:cubicBezTo>
                        <a:pt x="58" y="196"/>
                        <a:pt x="66" y="200"/>
                        <a:pt x="73" y="198"/>
                      </a:cubicBezTo>
                      <a:cubicBezTo>
                        <a:pt x="80" y="195"/>
                        <a:pt x="83" y="188"/>
                        <a:pt x="81" y="181"/>
                      </a:cubicBezTo>
                      <a:cubicBezTo>
                        <a:pt x="27" y="11"/>
                        <a:pt x="27" y="11"/>
                        <a:pt x="27" y="11"/>
                      </a:cubicBezTo>
                      <a:cubicBezTo>
                        <a:pt x="25" y="4"/>
                        <a:pt x="18" y="0"/>
                        <a:pt x="11" y="2"/>
                      </a:cubicBezTo>
                      <a:close/>
                    </a:path>
                  </a:pathLst>
                </a:custGeom>
                <a:solidFill>
                  <a:srgbClr val="FF00FF"/>
                </a:solidFill>
                <a:ln w="14351">
                  <a:solidFill>
                    <a:srgbClr val="FFFFFF"/>
                  </a:solidFill>
                  <a:miter lim="800000"/>
                  <a:headEnd/>
                  <a:tailEnd/>
                </a:ln>
              </p:spPr>
              <p:txBody>
                <a:bodyPr vert="eaVert"/>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269" name="Freeform 34"/>
                <p:cNvSpPr>
                  <a:spLocks/>
                </p:cNvSpPr>
                <p:nvPr/>
              </p:nvSpPr>
              <p:spPr bwMode="auto">
                <a:xfrm rot="-2801755">
                  <a:off x="1862" y="2103"/>
                  <a:ext cx="447" cy="183"/>
                </a:xfrm>
                <a:custGeom>
                  <a:avLst/>
                  <a:gdLst>
                    <a:gd name="T0" fmla="*/ 359563 w 192"/>
                    <a:gd name="T1" fmla="*/ 4702 h 78"/>
                    <a:gd name="T2" fmla="*/ 22650 w 192"/>
                    <a:gd name="T3" fmla="*/ 112252 h 78"/>
                    <a:gd name="T4" fmla="*/ 4444 w 192"/>
                    <a:gd name="T5" fmla="*/ 149429 h 78"/>
                    <a:gd name="T6" fmla="*/ 36607 w 192"/>
                    <a:gd name="T7" fmla="*/ 167126 h 78"/>
                    <a:gd name="T8" fmla="*/ 373254 w 192"/>
                    <a:gd name="T9" fmla="*/ 61359 h 78"/>
                    <a:gd name="T10" fmla="*/ 391905 w 192"/>
                    <a:gd name="T11" fmla="*/ 24175 h 78"/>
                    <a:gd name="T12" fmla="*/ 359563 w 192"/>
                    <a:gd name="T13" fmla="*/ 4702 h 78"/>
                    <a:gd name="T14" fmla="*/ 0 60000 65536"/>
                    <a:gd name="T15" fmla="*/ 0 60000 65536"/>
                    <a:gd name="T16" fmla="*/ 0 60000 65536"/>
                    <a:gd name="T17" fmla="*/ 0 60000 65536"/>
                    <a:gd name="T18" fmla="*/ 0 60000 65536"/>
                    <a:gd name="T19" fmla="*/ 0 60000 65536"/>
                    <a:gd name="T20" fmla="*/ 0 60000 65536"/>
                    <a:gd name="T21" fmla="*/ 0 w 192"/>
                    <a:gd name="T22" fmla="*/ 0 h 78"/>
                    <a:gd name="T23" fmla="*/ 192 w 192"/>
                    <a:gd name="T24" fmla="*/ 78 h 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2" h="78">
                      <a:moveTo>
                        <a:pt x="174" y="2"/>
                      </a:moveTo>
                      <a:cubicBezTo>
                        <a:pt x="11" y="51"/>
                        <a:pt x="11" y="51"/>
                        <a:pt x="11" y="51"/>
                      </a:cubicBezTo>
                      <a:cubicBezTo>
                        <a:pt x="4" y="53"/>
                        <a:pt x="0" y="61"/>
                        <a:pt x="2" y="68"/>
                      </a:cubicBezTo>
                      <a:cubicBezTo>
                        <a:pt x="4" y="74"/>
                        <a:pt x="11" y="78"/>
                        <a:pt x="18" y="76"/>
                      </a:cubicBezTo>
                      <a:cubicBezTo>
                        <a:pt x="181" y="28"/>
                        <a:pt x="181" y="28"/>
                        <a:pt x="181" y="28"/>
                      </a:cubicBezTo>
                      <a:cubicBezTo>
                        <a:pt x="188" y="26"/>
                        <a:pt x="192" y="18"/>
                        <a:pt x="190" y="11"/>
                      </a:cubicBezTo>
                      <a:cubicBezTo>
                        <a:pt x="188" y="4"/>
                        <a:pt x="181" y="0"/>
                        <a:pt x="174" y="2"/>
                      </a:cubicBezTo>
                      <a:close/>
                    </a:path>
                  </a:pathLst>
                </a:custGeom>
                <a:solidFill>
                  <a:srgbClr val="FF00FF"/>
                </a:solidFill>
                <a:ln w="14351">
                  <a:solidFill>
                    <a:srgbClr val="FFFFFF"/>
                  </a:solidFill>
                  <a:miter lim="800000"/>
                  <a:headEnd/>
                  <a:tailEnd/>
                </a:ln>
              </p:spPr>
              <p:txBody>
                <a:bodyPr vert="eaVert"/>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sp useBgFill="1">
            <p:nvSpPr>
              <p:cNvPr id="40257" name="Rectangle 304"/>
              <p:cNvSpPr>
                <a:spLocks noChangeArrowheads="1"/>
              </p:cNvSpPr>
              <p:nvPr/>
            </p:nvSpPr>
            <p:spPr bwMode="auto">
              <a:xfrm>
                <a:off x="2358" y="992"/>
                <a:ext cx="318" cy="369"/>
              </a:xfrm>
              <a:prstGeom prst="rect">
                <a:avLst/>
              </a:prstGeom>
              <a:ln w="9525" algn="ctr">
                <a:noFill/>
                <a:miter lim="800000"/>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nvGrpSpPr>
              <p:cNvPr id="39975" name="Group 60"/>
              <p:cNvGrpSpPr>
                <a:grpSpLocks/>
              </p:cNvGrpSpPr>
              <p:nvPr/>
            </p:nvGrpSpPr>
            <p:grpSpPr bwMode="auto">
              <a:xfrm rot="-6641898">
                <a:off x="-10" y="1239"/>
                <a:ext cx="956" cy="1071"/>
                <a:chOff x="50" y="418"/>
                <a:chExt cx="897" cy="1101"/>
              </a:xfrm>
            </p:grpSpPr>
            <p:sp>
              <p:nvSpPr>
                <p:cNvPr id="40262" name="Freeform 61"/>
                <p:cNvSpPr>
                  <a:spLocks/>
                </p:cNvSpPr>
                <p:nvPr/>
              </p:nvSpPr>
              <p:spPr bwMode="auto">
                <a:xfrm>
                  <a:off x="144" y="473"/>
                  <a:ext cx="267" cy="1046"/>
                </a:xfrm>
                <a:custGeom>
                  <a:avLst/>
                  <a:gdLst>
                    <a:gd name="T0" fmla="*/ 15682 w 113"/>
                    <a:gd name="T1" fmla="*/ 425077 h 443"/>
                    <a:gd name="T2" fmla="*/ 32040 w 113"/>
                    <a:gd name="T3" fmla="*/ 418176 h 443"/>
                    <a:gd name="T4" fmla="*/ 109806 w 113"/>
                    <a:gd name="T5" fmla="*/ 249153 h 443"/>
                    <a:gd name="T6" fmla="*/ 26301 w 113"/>
                    <a:gd name="T7" fmla="*/ 9912 h 443"/>
                    <a:gd name="T8" fmla="*/ 10590 w 113"/>
                    <a:gd name="T9" fmla="*/ 2052 h 443"/>
                    <a:gd name="T10" fmla="*/ 2954 w 113"/>
                    <a:gd name="T11" fmla="*/ 18337 h 443"/>
                    <a:gd name="T12" fmla="*/ 82633 w 113"/>
                    <a:gd name="T13" fmla="*/ 248351 h 443"/>
                    <a:gd name="T14" fmla="*/ 9950 w 113"/>
                    <a:gd name="T15" fmla="*/ 407555 h 443"/>
                    <a:gd name="T16" fmla="*/ 15682 w 113"/>
                    <a:gd name="T17" fmla="*/ 425077 h 4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3"/>
                    <a:gd name="T28" fmla="*/ 0 h 443"/>
                    <a:gd name="T29" fmla="*/ 113 w 113"/>
                    <a:gd name="T30" fmla="*/ 443 h 44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3" h="443">
                      <a:moveTo>
                        <a:pt x="16" y="440"/>
                      </a:moveTo>
                      <a:cubicBezTo>
                        <a:pt x="23" y="443"/>
                        <a:pt x="30" y="440"/>
                        <a:pt x="33" y="433"/>
                      </a:cubicBezTo>
                      <a:cubicBezTo>
                        <a:pt x="113" y="258"/>
                        <a:pt x="113" y="258"/>
                        <a:pt x="113" y="258"/>
                      </a:cubicBezTo>
                      <a:cubicBezTo>
                        <a:pt x="27" y="10"/>
                        <a:pt x="27" y="10"/>
                        <a:pt x="27" y="10"/>
                      </a:cubicBezTo>
                      <a:cubicBezTo>
                        <a:pt x="25" y="3"/>
                        <a:pt x="18" y="0"/>
                        <a:pt x="11" y="2"/>
                      </a:cubicBezTo>
                      <a:cubicBezTo>
                        <a:pt x="4" y="4"/>
                        <a:pt x="0" y="12"/>
                        <a:pt x="3" y="19"/>
                      </a:cubicBezTo>
                      <a:cubicBezTo>
                        <a:pt x="3" y="19"/>
                        <a:pt x="82" y="247"/>
                        <a:pt x="85" y="257"/>
                      </a:cubicBezTo>
                      <a:cubicBezTo>
                        <a:pt x="81" y="266"/>
                        <a:pt x="10" y="422"/>
                        <a:pt x="10" y="422"/>
                      </a:cubicBezTo>
                      <a:cubicBezTo>
                        <a:pt x="7" y="429"/>
                        <a:pt x="9" y="437"/>
                        <a:pt x="16" y="440"/>
                      </a:cubicBezTo>
                      <a:close/>
                    </a:path>
                  </a:pathLst>
                </a:custGeom>
                <a:solidFill>
                  <a:srgbClr val="FFCCFF"/>
                </a:solidFill>
                <a:ln w="14351">
                  <a:solidFill>
                    <a:srgbClr val="FFFFFF"/>
                  </a:solidFill>
                  <a:miter lim="800000"/>
                  <a:headEnd/>
                  <a:tailEnd/>
                </a:ln>
              </p:spPr>
              <p:txBody>
                <a:bodyPr vert="eaVert"/>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263" name="Freeform 62"/>
                <p:cNvSpPr>
                  <a:spLocks/>
                </p:cNvSpPr>
                <p:nvPr/>
              </p:nvSpPr>
              <p:spPr bwMode="auto">
                <a:xfrm>
                  <a:off x="232" y="418"/>
                  <a:ext cx="670" cy="837"/>
                </a:xfrm>
                <a:custGeom>
                  <a:avLst/>
                  <a:gdLst>
                    <a:gd name="T0" fmla="*/ 2048 w 284"/>
                    <a:gd name="T1" fmla="*/ 17816 h 354"/>
                    <a:gd name="T2" fmla="*/ 87418 w 284"/>
                    <a:gd name="T3" fmla="*/ 258926 h 354"/>
                    <a:gd name="T4" fmla="*/ 252177 w 284"/>
                    <a:gd name="T5" fmla="*/ 342782 h 354"/>
                    <a:gd name="T6" fmla="*/ 269642 w 284"/>
                    <a:gd name="T7" fmla="*/ 337034 h 354"/>
                    <a:gd name="T8" fmla="*/ 263945 w 284"/>
                    <a:gd name="T9" fmla="*/ 320616 h 354"/>
                    <a:gd name="T10" fmla="*/ 107434 w 284"/>
                    <a:gd name="T11" fmla="*/ 240370 h 354"/>
                    <a:gd name="T12" fmla="*/ 26024 w 284"/>
                    <a:gd name="T13" fmla="*/ 8727 h 354"/>
                    <a:gd name="T14" fmla="*/ 12579 w 284"/>
                    <a:gd name="T15" fmla="*/ 872 h 354"/>
                    <a:gd name="T16" fmla="*/ 9783 w 284"/>
                    <a:gd name="T17" fmla="*/ 872 h 354"/>
                    <a:gd name="T18" fmla="*/ 2048 w 284"/>
                    <a:gd name="T19" fmla="*/ 17816 h 3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4"/>
                    <a:gd name="T31" fmla="*/ 0 h 354"/>
                    <a:gd name="T32" fmla="*/ 284 w 284"/>
                    <a:gd name="T33" fmla="*/ 354 h 35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4" h="354">
                      <a:moveTo>
                        <a:pt x="2" y="18"/>
                      </a:moveTo>
                      <a:cubicBezTo>
                        <a:pt x="91" y="265"/>
                        <a:pt x="91" y="265"/>
                        <a:pt x="91" y="265"/>
                      </a:cubicBezTo>
                      <a:cubicBezTo>
                        <a:pt x="263" y="351"/>
                        <a:pt x="263" y="351"/>
                        <a:pt x="263" y="351"/>
                      </a:cubicBezTo>
                      <a:cubicBezTo>
                        <a:pt x="270" y="354"/>
                        <a:pt x="278" y="352"/>
                        <a:pt x="281" y="345"/>
                      </a:cubicBezTo>
                      <a:cubicBezTo>
                        <a:pt x="284" y="339"/>
                        <a:pt x="281" y="331"/>
                        <a:pt x="275" y="328"/>
                      </a:cubicBezTo>
                      <a:cubicBezTo>
                        <a:pt x="275" y="328"/>
                        <a:pt x="121" y="251"/>
                        <a:pt x="112" y="246"/>
                      </a:cubicBezTo>
                      <a:cubicBezTo>
                        <a:pt x="109" y="237"/>
                        <a:pt x="27" y="9"/>
                        <a:pt x="27" y="9"/>
                      </a:cubicBezTo>
                      <a:cubicBezTo>
                        <a:pt x="25" y="4"/>
                        <a:pt x="19" y="0"/>
                        <a:pt x="13" y="1"/>
                      </a:cubicBezTo>
                      <a:cubicBezTo>
                        <a:pt x="12" y="1"/>
                        <a:pt x="11" y="1"/>
                        <a:pt x="10" y="1"/>
                      </a:cubicBezTo>
                      <a:cubicBezTo>
                        <a:pt x="3" y="4"/>
                        <a:pt x="0" y="11"/>
                        <a:pt x="2" y="18"/>
                      </a:cubicBezTo>
                      <a:close/>
                    </a:path>
                  </a:pathLst>
                </a:custGeom>
                <a:solidFill>
                  <a:srgbClr val="FFCCFF"/>
                </a:solidFill>
                <a:ln w="14351">
                  <a:solidFill>
                    <a:srgbClr val="FFFFFF"/>
                  </a:solidFill>
                  <a:miter lim="800000"/>
                  <a:headEnd/>
                  <a:tailEnd/>
                </a:ln>
              </p:spPr>
              <p:txBody>
                <a:bodyPr vert="eaVert"/>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264" name="Freeform 63"/>
                <p:cNvSpPr>
                  <a:spLocks/>
                </p:cNvSpPr>
                <p:nvPr/>
              </p:nvSpPr>
              <p:spPr bwMode="auto">
                <a:xfrm>
                  <a:off x="50" y="1023"/>
                  <a:ext cx="255" cy="451"/>
                </a:xfrm>
                <a:custGeom>
                  <a:avLst/>
                  <a:gdLst>
                    <a:gd name="T0" fmla="*/ 9912 w 108"/>
                    <a:gd name="T1" fmla="*/ 181668 h 191"/>
                    <a:gd name="T2" fmla="*/ 26197 w 108"/>
                    <a:gd name="T3" fmla="*/ 175954 h 191"/>
                    <a:gd name="T4" fmla="*/ 101563 w 108"/>
                    <a:gd name="T5" fmla="*/ 19247 h 191"/>
                    <a:gd name="T6" fmla="*/ 95625 w 108"/>
                    <a:gd name="T7" fmla="*/ 2921 h 191"/>
                    <a:gd name="T8" fmla="*/ 78160 w 108"/>
                    <a:gd name="T9" fmla="*/ 8675 h 191"/>
                    <a:gd name="T10" fmla="*/ 3674 w 108"/>
                    <a:gd name="T11" fmla="*/ 165382 h 191"/>
                    <a:gd name="T12" fmla="*/ 9912 w 108"/>
                    <a:gd name="T13" fmla="*/ 181668 h 191"/>
                    <a:gd name="T14" fmla="*/ 0 60000 65536"/>
                    <a:gd name="T15" fmla="*/ 0 60000 65536"/>
                    <a:gd name="T16" fmla="*/ 0 60000 65536"/>
                    <a:gd name="T17" fmla="*/ 0 60000 65536"/>
                    <a:gd name="T18" fmla="*/ 0 60000 65536"/>
                    <a:gd name="T19" fmla="*/ 0 60000 65536"/>
                    <a:gd name="T20" fmla="*/ 0 60000 65536"/>
                    <a:gd name="T21" fmla="*/ 0 w 108"/>
                    <a:gd name="T22" fmla="*/ 0 h 191"/>
                    <a:gd name="T23" fmla="*/ 108 w 108"/>
                    <a:gd name="T24" fmla="*/ 191 h 19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8" h="191">
                      <a:moveTo>
                        <a:pt x="10" y="188"/>
                      </a:moveTo>
                      <a:cubicBezTo>
                        <a:pt x="16" y="191"/>
                        <a:pt x="24" y="188"/>
                        <a:pt x="27" y="182"/>
                      </a:cubicBezTo>
                      <a:cubicBezTo>
                        <a:pt x="105" y="20"/>
                        <a:pt x="105" y="20"/>
                        <a:pt x="105" y="20"/>
                      </a:cubicBezTo>
                      <a:cubicBezTo>
                        <a:pt x="108" y="14"/>
                        <a:pt x="105" y="6"/>
                        <a:pt x="99" y="3"/>
                      </a:cubicBezTo>
                      <a:cubicBezTo>
                        <a:pt x="92" y="0"/>
                        <a:pt x="84" y="3"/>
                        <a:pt x="81" y="9"/>
                      </a:cubicBezTo>
                      <a:cubicBezTo>
                        <a:pt x="4" y="171"/>
                        <a:pt x="4" y="171"/>
                        <a:pt x="4" y="171"/>
                      </a:cubicBezTo>
                      <a:cubicBezTo>
                        <a:pt x="0" y="177"/>
                        <a:pt x="3" y="185"/>
                        <a:pt x="10" y="188"/>
                      </a:cubicBezTo>
                      <a:close/>
                    </a:path>
                  </a:pathLst>
                </a:custGeom>
                <a:solidFill>
                  <a:srgbClr val="FFCCFF"/>
                </a:solidFill>
                <a:ln w="14351">
                  <a:solidFill>
                    <a:srgbClr val="FFFFFF"/>
                  </a:solidFill>
                  <a:miter lim="800000"/>
                  <a:headEnd/>
                  <a:tailEnd/>
                </a:ln>
              </p:spPr>
              <p:txBody>
                <a:bodyPr vert="eaVert"/>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265" name="Freeform 64"/>
                <p:cNvSpPr>
                  <a:spLocks/>
                </p:cNvSpPr>
                <p:nvPr/>
              </p:nvSpPr>
              <p:spPr bwMode="auto">
                <a:xfrm>
                  <a:off x="517" y="907"/>
                  <a:ext cx="430" cy="251"/>
                </a:xfrm>
                <a:custGeom>
                  <a:avLst/>
                  <a:gdLst>
                    <a:gd name="T0" fmla="*/ 8692 w 182"/>
                    <a:gd name="T1" fmla="*/ 26779 h 106"/>
                    <a:gd name="T2" fmla="*/ 156229 w 182"/>
                    <a:gd name="T3" fmla="*/ 101932 h 106"/>
                    <a:gd name="T4" fmla="*/ 173741 w 182"/>
                    <a:gd name="T5" fmla="*/ 96112 h 106"/>
                    <a:gd name="T6" fmla="*/ 168010 w 182"/>
                    <a:gd name="T7" fmla="*/ 78094 h 106"/>
                    <a:gd name="T8" fmla="*/ 20536 w 182"/>
                    <a:gd name="T9" fmla="*/ 2988 h 106"/>
                    <a:gd name="T10" fmla="*/ 2953 w 182"/>
                    <a:gd name="T11" fmla="*/ 8776 h 106"/>
                    <a:gd name="T12" fmla="*/ 8692 w 182"/>
                    <a:gd name="T13" fmla="*/ 26779 h 106"/>
                    <a:gd name="T14" fmla="*/ 0 60000 65536"/>
                    <a:gd name="T15" fmla="*/ 0 60000 65536"/>
                    <a:gd name="T16" fmla="*/ 0 60000 65536"/>
                    <a:gd name="T17" fmla="*/ 0 60000 65536"/>
                    <a:gd name="T18" fmla="*/ 0 60000 65536"/>
                    <a:gd name="T19" fmla="*/ 0 60000 65536"/>
                    <a:gd name="T20" fmla="*/ 0 60000 65536"/>
                    <a:gd name="T21" fmla="*/ 0 w 182"/>
                    <a:gd name="T22" fmla="*/ 0 h 106"/>
                    <a:gd name="T23" fmla="*/ 182 w 182"/>
                    <a:gd name="T24" fmla="*/ 106 h 1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06">
                      <a:moveTo>
                        <a:pt x="9" y="27"/>
                      </a:moveTo>
                      <a:cubicBezTo>
                        <a:pt x="161" y="103"/>
                        <a:pt x="161" y="103"/>
                        <a:pt x="161" y="103"/>
                      </a:cubicBezTo>
                      <a:cubicBezTo>
                        <a:pt x="168" y="106"/>
                        <a:pt x="176" y="103"/>
                        <a:pt x="179" y="97"/>
                      </a:cubicBezTo>
                      <a:cubicBezTo>
                        <a:pt x="182" y="90"/>
                        <a:pt x="180" y="82"/>
                        <a:pt x="173" y="79"/>
                      </a:cubicBezTo>
                      <a:cubicBezTo>
                        <a:pt x="21" y="3"/>
                        <a:pt x="21" y="3"/>
                        <a:pt x="21" y="3"/>
                      </a:cubicBezTo>
                      <a:cubicBezTo>
                        <a:pt x="14" y="0"/>
                        <a:pt x="6" y="2"/>
                        <a:pt x="3" y="9"/>
                      </a:cubicBezTo>
                      <a:cubicBezTo>
                        <a:pt x="0" y="15"/>
                        <a:pt x="3" y="23"/>
                        <a:pt x="9" y="27"/>
                      </a:cubicBezTo>
                      <a:close/>
                    </a:path>
                  </a:pathLst>
                </a:custGeom>
                <a:solidFill>
                  <a:srgbClr val="FFCCFF"/>
                </a:solidFill>
                <a:ln w="14351">
                  <a:solidFill>
                    <a:srgbClr val="FFFFFF"/>
                  </a:solidFill>
                  <a:miter lim="800000"/>
                  <a:headEnd/>
                  <a:tailEnd/>
                </a:ln>
              </p:spPr>
              <p:txBody>
                <a:bodyPr vert="eaVert"/>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sp>
            <p:nvSpPr>
              <p:cNvPr id="40259" name="Text Box 324"/>
              <p:cNvSpPr txBox="1">
                <a:spLocks noChangeArrowheads="1"/>
              </p:cNvSpPr>
              <p:nvPr/>
            </p:nvSpPr>
            <p:spPr bwMode="auto">
              <a:xfrm>
                <a:off x="1611" y="670"/>
                <a:ext cx="1088" cy="309"/>
              </a:xfrm>
              <a:prstGeom prst="rect">
                <a:avLst/>
              </a:prstGeom>
              <a:solidFill>
                <a:srgbClr val="FF33CC"/>
              </a:solidFill>
              <a:ln w="38100" algn="ctr">
                <a:noFill/>
                <a:miter lim="800000"/>
                <a:headEnd/>
                <a:tailEnd/>
              </a:ln>
            </p:spPr>
            <p:txBody>
              <a:bodyPr>
                <a:spAutoFit/>
              </a:bodyPr>
              <a:lstStyle/>
              <a:p>
                <a:pPr>
                  <a:spcBef>
                    <a:spcPct val="50000"/>
                  </a:spcBef>
                </a:pPr>
                <a:r>
                  <a:rPr lang="fr-BE" b="1" smtClean="0">
                    <a:solidFill>
                      <a:prstClr val="black"/>
                    </a:solidFill>
                    <a:latin typeface="Arial Unicode MS" pitchFamily="34" charset="-128"/>
                    <a:ea typeface="Arial Unicode MS" pitchFamily="34" charset="-128"/>
                    <a:cs typeface="Times New Roman" pitchFamily="18" charset="0"/>
                  </a:rPr>
                  <a:t>Pertuzumab</a:t>
                </a:r>
                <a:r>
                  <a:rPr lang="fr-BE" sz="2400" b="1" smtClean="0">
                    <a:solidFill>
                      <a:srgbClr val="EEECE1"/>
                    </a:solidFill>
                    <a:latin typeface="Times New Roman" pitchFamily="18" charset="0"/>
                    <a:ea typeface="Arial Unicode MS" pitchFamily="34" charset="-128"/>
                    <a:cs typeface="Times New Roman" pitchFamily="18" charset="0"/>
                  </a:rPr>
                  <a:t> </a:t>
                </a:r>
                <a:endParaRPr lang="en-US" sz="2400" b="1" smtClean="0">
                  <a:solidFill>
                    <a:srgbClr val="EEECE1"/>
                  </a:solidFill>
                  <a:latin typeface="Times New Roman" pitchFamily="18" charset="0"/>
                  <a:ea typeface="Arial Unicode MS" pitchFamily="34" charset="-128"/>
                  <a:cs typeface="Times New Roman" pitchFamily="18" charset="0"/>
                </a:endParaRPr>
              </a:p>
            </p:txBody>
          </p:sp>
          <p:sp>
            <p:nvSpPr>
              <p:cNvPr id="40260" name="Text Box 325"/>
              <p:cNvSpPr txBox="1">
                <a:spLocks noChangeArrowheads="1"/>
              </p:cNvSpPr>
              <p:nvPr/>
            </p:nvSpPr>
            <p:spPr bwMode="auto">
              <a:xfrm>
                <a:off x="-17" y="666"/>
                <a:ext cx="1178" cy="307"/>
              </a:xfrm>
              <a:prstGeom prst="rect">
                <a:avLst/>
              </a:prstGeom>
              <a:solidFill>
                <a:srgbClr val="FFCCFF"/>
              </a:solidFill>
              <a:ln w="38100" algn="ctr">
                <a:noFill/>
                <a:miter lim="800000"/>
                <a:headEnd/>
                <a:tailEnd/>
              </a:ln>
            </p:spPr>
            <p:txBody>
              <a:bodyPr>
                <a:spAutoFit/>
              </a:bodyPr>
              <a:lstStyle/>
              <a:p>
                <a:pPr>
                  <a:spcBef>
                    <a:spcPct val="50000"/>
                  </a:spcBef>
                </a:pPr>
                <a:r>
                  <a:rPr lang="fr-BE" b="1" smtClean="0">
                    <a:solidFill>
                      <a:prstClr val="black"/>
                    </a:solidFill>
                    <a:latin typeface="Arial Unicode MS" pitchFamily="34" charset="-128"/>
                    <a:ea typeface="Arial Unicode MS" pitchFamily="34" charset="-128"/>
                    <a:cs typeface="Times New Roman" pitchFamily="18" charset="0"/>
                  </a:rPr>
                  <a:t>Trastuzumab</a:t>
                </a:r>
                <a:r>
                  <a:rPr lang="fr-BE" sz="2400" b="1" smtClean="0">
                    <a:solidFill>
                      <a:srgbClr val="EEECE1"/>
                    </a:solidFill>
                    <a:latin typeface="Times New Roman" pitchFamily="18" charset="0"/>
                    <a:ea typeface="Arial Unicode MS" pitchFamily="34" charset="-128"/>
                    <a:cs typeface="Times New Roman" pitchFamily="18" charset="0"/>
                  </a:rPr>
                  <a:t> </a:t>
                </a:r>
                <a:endParaRPr lang="en-US" sz="2400" b="1" smtClean="0">
                  <a:solidFill>
                    <a:srgbClr val="EEECE1"/>
                  </a:solidFill>
                  <a:latin typeface="Times New Roman" pitchFamily="18" charset="0"/>
                  <a:ea typeface="Arial Unicode MS" pitchFamily="34" charset="-128"/>
                  <a:cs typeface="Times New Roman" pitchFamily="18" charset="0"/>
                </a:endParaRPr>
              </a:p>
            </p:txBody>
          </p:sp>
          <p:sp>
            <p:nvSpPr>
              <p:cNvPr id="40261" name="Text Box 326"/>
              <p:cNvSpPr txBox="1">
                <a:spLocks noChangeArrowheads="1"/>
              </p:cNvSpPr>
              <p:nvPr/>
            </p:nvSpPr>
            <p:spPr bwMode="auto">
              <a:xfrm>
                <a:off x="1203" y="625"/>
                <a:ext cx="316" cy="347"/>
              </a:xfrm>
              <a:prstGeom prst="rect">
                <a:avLst/>
              </a:prstGeom>
              <a:noFill/>
              <a:ln w="38100" algn="ctr">
                <a:noFill/>
                <a:miter lim="800000"/>
                <a:headEnd/>
                <a:tailEnd/>
              </a:ln>
            </p:spPr>
            <p:txBody>
              <a:bodyPr>
                <a:spAutoFit/>
              </a:bodyPr>
              <a:lstStyle/>
              <a:p>
                <a:pPr>
                  <a:spcBef>
                    <a:spcPct val="50000"/>
                  </a:spcBef>
                </a:pPr>
                <a:r>
                  <a:rPr lang="fr-BE" sz="2800" b="1" smtClean="0">
                    <a:solidFill>
                      <a:prstClr val="black"/>
                    </a:solidFill>
                    <a:latin typeface="Times New Roman" pitchFamily="18" charset="0"/>
                    <a:ea typeface="Arial Unicode MS" pitchFamily="34" charset="-128"/>
                    <a:cs typeface="Times New Roman" pitchFamily="18" charset="0"/>
                  </a:rPr>
                  <a:t>+</a:t>
                </a:r>
                <a:endParaRPr lang="en-US" sz="2800" b="1" smtClean="0">
                  <a:solidFill>
                    <a:prstClr val="black"/>
                  </a:solidFill>
                  <a:latin typeface="Times New Roman" pitchFamily="18" charset="0"/>
                  <a:ea typeface="Arial Unicode MS" pitchFamily="34" charset="-128"/>
                  <a:cs typeface="Times New Roman" pitchFamily="18" charset="0"/>
                </a:endParaRPr>
              </a:p>
            </p:txBody>
          </p:sp>
        </p:grpSp>
        <p:sp>
          <p:nvSpPr>
            <p:cNvPr id="40244" name="Text Box 633"/>
            <p:cNvSpPr txBox="1">
              <a:spLocks noChangeArrowheads="1"/>
            </p:cNvSpPr>
            <p:nvPr/>
          </p:nvSpPr>
          <p:spPr bwMode="auto">
            <a:xfrm>
              <a:off x="0" y="379"/>
              <a:ext cx="1519" cy="286"/>
            </a:xfrm>
            <a:prstGeom prst="rect">
              <a:avLst/>
            </a:prstGeom>
            <a:noFill/>
            <a:ln w="38100" algn="ctr">
              <a:noFill/>
              <a:miter lim="800000"/>
              <a:headEnd/>
              <a:tailEnd/>
            </a:ln>
          </p:spPr>
          <p:txBody>
            <a:bodyPr>
              <a:spAutoFit/>
            </a:bodyPr>
            <a:lstStyle/>
            <a:p>
              <a:pPr>
                <a:spcBef>
                  <a:spcPct val="50000"/>
                </a:spcBef>
              </a:pPr>
              <a:r>
                <a:rPr lang="fr-BE" sz="2200" b="1" smtClean="0">
                  <a:solidFill>
                    <a:prstClr val="black"/>
                  </a:solidFill>
                  <a:latin typeface="Arial Unicode MS" pitchFamily="34" charset="-128"/>
                  <a:ea typeface="Arial Unicode MS" pitchFamily="34" charset="-128"/>
                  <a:cs typeface="Times New Roman" pitchFamily="18" charset="0"/>
                </a:rPr>
                <a:t>STRATEGY A</a:t>
              </a:r>
              <a:endParaRPr lang="en-US" sz="2200" b="1" smtClean="0">
                <a:solidFill>
                  <a:prstClr val="black"/>
                </a:solidFill>
                <a:latin typeface="Arial Unicode MS" pitchFamily="34" charset="-128"/>
                <a:ea typeface="Arial Unicode MS" pitchFamily="34" charset="-128"/>
                <a:cs typeface="Times New Roman" pitchFamily="18" charset="0"/>
              </a:endParaRPr>
            </a:p>
          </p:txBody>
        </p:sp>
      </p:grpSp>
      <p:grpSp>
        <p:nvGrpSpPr>
          <p:cNvPr id="39976" name="Group 638"/>
          <p:cNvGrpSpPr>
            <a:grpSpLocks/>
          </p:cNvGrpSpPr>
          <p:nvPr/>
        </p:nvGrpSpPr>
        <p:grpSpPr bwMode="auto">
          <a:xfrm>
            <a:off x="3779845" y="2565400"/>
            <a:ext cx="5184775" cy="3887788"/>
            <a:chOff x="1919" y="1552"/>
            <a:chExt cx="3456" cy="2558"/>
          </a:xfrm>
        </p:grpSpPr>
        <p:grpSp>
          <p:nvGrpSpPr>
            <p:cNvPr id="39983" name="Group 636"/>
            <p:cNvGrpSpPr>
              <a:grpSpLocks/>
            </p:cNvGrpSpPr>
            <p:nvPr/>
          </p:nvGrpSpPr>
          <p:grpSpPr bwMode="auto">
            <a:xfrm>
              <a:off x="1919" y="1955"/>
              <a:ext cx="3456" cy="2155"/>
              <a:chOff x="1837" y="1955"/>
              <a:chExt cx="3456" cy="2155"/>
            </a:xfrm>
          </p:grpSpPr>
          <p:sp>
            <p:nvSpPr>
              <p:cNvPr id="39945" name="Freeform 327"/>
              <p:cNvSpPr>
                <a:spLocks/>
              </p:cNvSpPr>
              <p:nvPr/>
            </p:nvSpPr>
            <p:spPr bwMode="auto">
              <a:xfrm>
                <a:off x="3078" y="3423"/>
                <a:ext cx="2190" cy="687"/>
              </a:xfrm>
              <a:custGeom>
                <a:avLst/>
                <a:gdLst>
                  <a:gd name="T0" fmla="*/ 1466 w 2373"/>
                  <a:gd name="T1" fmla="*/ 2 h 1193"/>
                  <a:gd name="T2" fmla="*/ 1367 w 2373"/>
                  <a:gd name="T3" fmla="*/ 2 h 1193"/>
                  <a:gd name="T4" fmla="*/ 1238 w 2373"/>
                  <a:gd name="T5" fmla="*/ 1 h 1193"/>
                  <a:gd name="T6" fmla="*/ 1101 w 2373"/>
                  <a:gd name="T7" fmla="*/ 1 h 1193"/>
                  <a:gd name="T8" fmla="*/ 992 w 2373"/>
                  <a:gd name="T9" fmla="*/ 1 h 1193"/>
                  <a:gd name="T10" fmla="*/ 823 w 2373"/>
                  <a:gd name="T11" fmla="*/ 1 h 1193"/>
                  <a:gd name="T12" fmla="*/ 680 w 2373"/>
                  <a:gd name="T13" fmla="*/ 0 h 1193"/>
                  <a:gd name="T14" fmla="*/ 565 w 2373"/>
                  <a:gd name="T15" fmla="*/ 1 h 1193"/>
                  <a:gd name="T16" fmla="*/ 451 w 2373"/>
                  <a:gd name="T17" fmla="*/ 2 h 1193"/>
                  <a:gd name="T18" fmla="*/ 303 w 2373"/>
                  <a:gd name="T19" fmla="*/ 3 h 1193"/>
                  <a:gd name="T20" fmla="*/ 174 w 2373"/>
                  <a:gd name="T21" fmla="*/ 4 h 1193"/>
                  <a:gd name="T22" fmla="*/ 83 w 2373"/>
                  <a:gd name="T23" fmla="*/ 6 h 1193"/>
                  <a:gd name="T24" fmla="*/ 0 w 2373"/>
                  <a:gd name="T25" fmla="*/ 7 h 1193"/>
                  <a:gd name="T26" fmla="*/ 1 w 2373"/>
                  <a:gd name="T27" fmla="*/ 43 h 1193"/>
                  <a:gd name="T28" fmla="*/ 1466 w 2373"/>
                  <a:gd name="T29" fmla="*/ 43 h 119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373"/>
                  <a:gd name="T46" fmla="*/ 0 h 1193"/>
                  <a:gd name="T47" fmla="*/ 2373 w 2373"/>
                  <a:gd name="T48" fmla="*/ 1193 h 119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373" h="1193">
                    <a:moveTo>
                      <a:pt x="2373" y="68"/>
                    </a:moveTo>
                    <a:lnTo>
                      <a:pt x="2212" y="42"/>
                    </a:lnTo>
                    <a:lnTo>
                      <a:pt x="2001" y="26"/>
                    </a:lnTo>
                    <a:lnTo>
                      <a:pt x="1782" y="9"/>
                    </a:lnTo>
                    <a:lnTo>
                      <a:pt x="1605" y="3"/>
                    </a:lnTo>
                    <a:lnTo>
                      <a:pt x="1333" y="9"/>
                    </a:lnTo>
                    <a:lnTo>
                      <a:pt x="1101" y="0"/>
                    </a:lnTo>
                    <a:lnTo>
                      <a:pt x="913" y="26"/>
                    </a:lnTo>
                    <a:lnTo>
                      <a:pt x="730" y="45"/>
                    </a:lnTo>
                    <a:lnTo>
                      <a:pt x="490" y="87"/>
                    </a:lnTo>
                    <a:lnTo>
                      <a:pt x="283" y="122"/>
                    </a:lnTo>
                    <a:lnTo>
                      <a:pt x="135" y="156"/>
                    </a:lnTo>
                    <a:lnTo>
                      <a:pt x="0" y="197"/>
                    </a:lnTo>
                    <a:lnTo>
                      <a:pt x="1" y="1191"/>
                    </a:lnTo>
                    <a:lnTo>
                      <a:pt x="2373" y="1193"/>
                    </a:lnTo>
                  </a:path>
                </a:pathLst>
              </a:custGeom>
              <a:solidFill>
                <a:srgbClr val="FFFFCC"/>
              </a:solidFill>
              <a:ln w="9525">
                <a:no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39946" name="Freeform 328"/>
              <p:cNvSpPr>
                <a:spLocks/>
              </p:cNvSpPr>
              <p:nvPr/>
            </p:nvSpPr>
            <p:spPr bwMode="auto">
              <a:xfrm rot="-1800000">
                <a:off x="4161" y="1955"/>
                <a:ext cx="143" cy="115"/>
              </a:xfrm>
              <a:custGeom>
                <a:avLst/>
                <a:gdLst>
                  <a:gd name="T0" fmla="*/ 0 w 134"/>
                  <a:gd name="T1" fmla="*/ 64 h 100"/>
                  <a:gd name="T2" fmla="*/ 95 w 134"/>
                  <a:gd name="T3" fmla="*/ 14 h 100"/>
                  <a:gd name="T4" fmla="*/ 166 w 134"/>
                  <a:gd name="T5" fmla="*/ 37 h 100"/>
                  <a:gd name="T6" fmla="*/ 198 w 134"/>
                  <a:gd name="T7" fmla="*/ 231 h 100"/>
                  <a:gd name="T8" fmla="*/ 0 60000 65536"/>
                  <a:gd name="T9" fmla="*/ 0 60000 65536"/>
                  <a:gd name="T10" fmla="*/ 0 60000 65536"/>
                  <a:gd name="T11" fmla="*/ 0 60000 65536"/>
                  <a:gd name="T12" fmla="*/ 0 w 134"/>
                  <a:gd name="T13" fmla="*/ 0 h 100"/>
                  <a:gd name="T14" fmla="*/ 134 w 134"/>
                  <a:gd name="T15" fmla="*/ 100 h 100"/>
                </a:gdLst>
                <a:ahLst/>
                <a:cxnLst>
                  <a:cxn ang="T8">
                    <a:pos x="T0" y="T1"/>
                  </a:cxn>
                  <a:cxn ang="T9">
                    <a:pos x="T2" y="T3"/>
                  </a:cxn>
                  <a:cxn ang="T10">
                    <a:pos x="T4" y="T5"/>
                  </a:cxn>
                  <a:cxn ang="T11">
                    <a:pos x="T6" y="T7"/>
                  </a:cxn>
                </a:cxnLst>
                <a:rect l="T12" t="T13" r="T14" b="T15"/>
                <a:pathLst>
                  <a:path w="134" h="100">
                    <a:moveTo>
                      <a:pt x="0" y="28"/>
                    </a:moveTo>
                    <a:cubicBezTo>
                      <a:pt x="22" y="18"/>
                      <a:pt x="45" y="8"/>
                      <a:pt x="64" y="6"/>
                    </a:cubicBezTo>
                    <a:cubicBezTo>
                      <a:pt x="83" y="4"/>
                      <a:pt x="100" y="0"/>
                      <a:pt x="112" y="16"/>
                    </a:cubicBezTo>
                    <a:cubicBezTo>
                      <a:pt x="124" y="32"/>
                      <a:pt x="129" y="66"/>
                      <a:pt x="134" y="100"/>
                    </a:cubicBezTo>
                  </a:path>
                </a:pathLst>
              </a:custGeom>
              <a:noFill/>
              <a:ln w="19050">
                <a:solidFill>
                  <a:schemeClr val="tx2"/>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39947" name="AutoShape 329"/>
              <p:cNvSpPr>
                <a:spLocks noChangeArrowheads="1"/>
              </p:cNvSpPr>
              <p:nvPr/>
            </p:nvSpPr>
            <p:spPr bwMode="auto">
              <a:xfrm rot="-2160704">
                <a:off x="3774" y="2096"/>
                <a:ext cx="435" cy="124"/>
              </a:xfrm>
              <a:prstGeom prst="roundRect">
                <a:avLst>
                  <a:gd name="adj" fmla="val 26519"/>
                </a:avLst>
              </a:prstGeom>
              <a:gradFill rotWithShape="1">
                <a:gsLst>
                  <a:gs pos="0">
                    <a:srgbClr val="339966"/>
                  </a:gs>
                  <a:gs pos="100000">
                    <a:srgbClr val="99FF99"/>
                  </a:gs>
                </a:gsLst>
                <a:path path="rect">
                  <a:fillToRect t="100000" r="100000"/>
                </a:path>
              </a:gradFill>
              <a:ln w="12700">
                <a:solidFill>
                  <a:srgbClr val="FFFFFF"/>
                </a:solid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39948" name="Freeform 330"/>
              <p:cNvSpPr>
                <a:spLocks/>
              </p:cNvSpPr>
              <p:nvPr/>
            </p:nvSpPr>
            <p:spPr bwMode="auto">
              <a:xfrm rot="-1800000">
                <a:off x="4270" y="2589"/>
                <a:ext cx="122" cy="137"/>
              </a:xfrm>
              <a:custGeom>
                <a:avLst/>
                <a:gdLst>
                  <a:gd name="T0" fmla="*/ 179 w 113"/>
                  <a:gd name="T1" fmla="*/ 116 h 118"/>
                  <a:gd name="T2" fmla="*/ 126 w 113"/>
                  <a:gd name="T3" fmla="*/ 260 h 118"/>
                  <a:gd name="T4" fmla="*/ 70 w 113"/>
                  <a:gd name="T5" fmla="*/ 245 h 118"/>
                  <a:gd name="T6" fmla="*/ 0 w 113"/>
                  <a:gd name="T7" fmla="*/ 0 h 118"/>
                  <a:gd name="T8" fmla="*/ 0 60000 65536"/>
                  <a:gd name="T9" fmla="*/ 0 60000 65536"/>
                  <a:gd name="T10" fmla="*/ 0 60000 65536"/>
                  <a:gd name="T11" fmla="*/ 0 60000 65536"/>
                  <a:gd name="T12" fmla="*/ 0 w 113"/>
                  <a:gd name="T13" fmla="*/ 0 h 118"/>
                  <a:gd name="T14" fmla="*/ 113 w 113"/>
                  <a:gd name="T15" fmla="*/ 118 h 118"/>
                </a:gdLst>
                <a:ahLst/>
                <a:cxnLst>
                  <a:cxn ang="T8">
                    <a:pos x="T0" y="T1"/>
                  </a:cxn>
                  <a:cxn ang="T9">
                    <a:pos x="T2" y="T3"/>
                  </a:cxn>
                  <a:cxn ang="T10">
                    <a:pos x="T4" y="T5"/>
                  </a:cxn>
                  <a:cxn ang="T11">
                    <a:pos x="T6" y="T7"/>
                  </a:cxn>
                </a:cxnLst>
                <a:rect l="T12" t="T13" r="T14" b="T15"/>
                <a:pathLst>
                  <a:path w="113" h="118">
                    <a:moveTo>
                      <a:pt x="113" y="47"/>
                    </a:moveTo>
                    <a:cubicBezTo>
                      <a:pt x="103" y="69"/>
                      <a:pt x="92" y="97"/>
                      <a:pt x="80" y="106"/>
                    </a:cubicBezTo>
                    <a:cubicBezTo>
                      <a:pt x="68" y="115"/>
                      <a:pt x="57" y="118"/>
                      <a:pt x="44" y="100"/>
                    </a:cubicBezTo>
                    <a:cubicBezTo>
                      <a:pt x="31" y="82"/>
                      <a:pt x="9" y="21"/>
                      <a:pt x="0" y="0"/>
                    </a:cubicBezTo>
                  </a:path>
                </a:pathLst>
              </a:custGeom>
              <a:noFill/>
              <a:ln w="19050">
                <a:solidFill>
                  <a:schemeClr val="tx2"/>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39949" name="Freeform 331"/>
              <p:cNvSpPr>
                <a:spLocks/>
              </p:cNvSpPr>
              <p:nvPr/>
            </p:nvSpPr>
            <p:spPr bwMode="auto">
              <a:xfrm rot="-1800000">
                <a:off x="3747" y="2524"/>
                <a:ext cx="126" cy="151"/>
              </a:xfrm>
              <a:custGeom>
                <a:avLst/>
                <a:gdLst>
                  <a:gd name="T0" fmla="*/ 30 w 117"/>
                  <a:gd name="T1" fmla="*/ 308 h 131"/>
                  <a:gd name="T2" fmla="*/ 5 w 117"/>
                  <a:gd name="T3" fmla="*/ 95 h 131"/>
                  <a:gd name="T4" fmla="*/ 76 w 117"/>
                  <a:gd name="T5" fmla="*/ 1 h 131"/>
                  <a:gd name="T6" fmla="*/ 182 w 117"/>
                  <a:gd name="T7" fmla="*/ 81 h 131"/>
                  <a:gd name="T8" fmla="*/ 0 60000 65536"/>
                  <a:gd name="T9" fmla="*/ 0 60000 65536"/>
                  <a:gd name="T10" fmla="*/ 0 60000 65536"/>
                  <a:gd name="T11" fmla="*/ 0 60000 65536"/>
                  <a:gd name="T12" fmla="*/ 0 w 117"/>
                  <a:gd name="T13" fmla="*/ 0 h 131"/>
                  <a:gd name="T14" fmla="*/ 117 w 117"/>
                  <a:gd name="T15" fmla="*/ 131 h 131"/>
                </a:gdLst>
                <a:ahLst/>
                <a:cxnLst>
                  <a:cxn ang="T8">
                    <a:pos x="T0" y="T1"/>
                  </a:cxn>
                  <a:cxn ang="T9">
                    <a:pos x="T2" y="T3"/>
                  </a:cxn>
                  <a:cxn ang="T10">
                    <a:pos x="T4" y="T5"/>
                  </a:cxn>
                  <a:cxn ang="T11">
                    <a:pos x="T6" y="T7"/>
                  </a:cxn>
                </a:cxnLst>
                <a:rect l="T12" t="T13" r="T14" b="T15"/>
                <a:pathLst>
                  <a:path w="117" h="131">
                    <a:moveTo>
                      <a:pt x="19" y="131"/>
                    </a:moveTo>
                    <a:cubicBezTo>
                      <a:pt x="17" y="116"/>
                      <a:pt x="0" y="63"/>
                      <a:pt x="5" y="41"/>
                    </a:cubicBezTo>
                    <a:cubicBezTo>
                      <a:pt x="10" y="19"/>
                      <a:pt x="30" y="2"/>
                      <a:pt x="49" y="1"/>
                    </a:cubicBezTo>
                    <a:cubicBezTo>
                      <a:pt x="68" y="0"/>
                      <a:pt x="103" y="28"/>
                      <a:pt x="117" y="35"/>
                    </a:cubicBezTo>
                  </a:path>
                </a:pathLst>
              </a:custGeom>
              <a:noFill/>
              <a:ln w="19050">
                <a:solidFill>
                  <a:schemeClr val="tx2"/>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39950" name="AutoShape 332"/>
              <p:cNvSpPr>
                <a:spLocks noChangeArrowheads="1"/>
              </p:cNvSpPr>
              <p:nvPr/>
            </p:nvSpPr>
            <p:spPr bwMode="auto">
              <a:xfrm rot="-5489775">
                <a:off x="4083" y="2245"/>
                <a:ext cx="605" cy="164"/>
              </a:xfrm>
              <a:prstGeom prst="roundRect">
                <a:avLst>
                  <a:gd name="adj" fmla="val 17338"/>
                </a:avLst>
              </a:prstGeom>
              <a:gradFill rotWithShape="1">
                <a:gsLst>
                  <a:gs pos="0">
                    <a:srgbClr val="339966"/>
                  </a:gs>
                  <a:gs pos="100000">
                    <a:srgbClr val="99FF99"/>
                  </a:gs>
                </a:gsLst>
                <a:path path="rect">
                  <a:fillToRect t="100000" r="100000"/>
                </a:path>
              </a:gradFill>
              <a:ln w="12700" algn="ctr">
                <a:solidFill>
                  <a:srgbClr val="FFFFFF"/>
                </a:solid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39951" name="AutoShape 333"/>
              <p:cNvSpPr>
                <a:spLocks noChangeArrowheads="1"/>
              </p:cNvSpPr>
              <p:nvPr/>
            </p:nvSpPr>
            <p:spPr bwMode="auto">
              <a:xfrm rot="-7692836">
                <a:off x="3698" y="2791"/>
                <a:ext cx="543" cy="186"/>
              </a:xfrm>
              <a:prstGeom prst="roundRect">
                <a:avLst>
                  <a:gd name="adj" fmla="val 17338"/>
                </a:avLst>
              </a:prstGeom>
              <a:gradFill rotWithShape="1">
                <a:gsLst>
                  <a:gs pos="0">
                    <a:srgbClr val="339966"/>
                  </a:gs>
                  <a:gs pos="100000">
                    <a:srgbClr val="99FF99"/>
                  </a:gs>
                </a:gsLst>
                <a:path path="rect">
                  <a:fillToRect t="100000" r="100000"/>
                </a:path>
              </a:gradFill>
              <a:ln w="12700" algn="ctr">
                <a:solidFill>
                  <a:srgbClr val="FFFFFF"/>
                </a:solid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nvGrpSpPr>
              <p:cNvPr id="39986" name="Group 334"/>
              <p:cNvGrpSpPr>
                <a:grpSpLocks/>
              </p:cNvGrpSpPr>
              <p:nvPr/>
            </p:nvGrpSpPr>
            <p:grpSpPr bwMode="auto">
              <a:xfrm>
                <a:off x="3072" y="3220"/>
                <a:ext cx="2221" cy="410"/>
                <a:chOff x="257" y="2549"/>
                <a:chExt cx="2406" cy="412"/>
              </a:xfrm>
            </p:grpSpPr>
            <p:grpSp>
              <p:nvGrpSpPr>
                <p:cNvPr id="39987" name="Group 335"/>
                <p:cNvGrpSpPr>
                  <a:grpSpLocks/>
                </p:cNvGrpSpPr>
                <p:nvPr/>
              </p:nvGrpSpPr>
              <p:grpSpPr bwMode="auto">
                <a:xfrm rot="-1800000">
                  <a:off x="1288" y="2554"/>
                  <a:ext cx="141" cy="230"/>
                  <a:chOff x="1256" y="2198"/>
                  <a:chExt cx="121" cy="198"/>
                </a:xfrm>
              </p:grpSpPr>
              <p:grpSp>
                <p:nvGrpSpPr>
                  <p:cNvPr id="39988" name="Group 336"/>
                  <p:cNvGrpSpPr>
                    <a:grpSpLocks/>
                  </p:cNvGrpSpPr>
                  <p:nvPr/>
                </p:nvGrpSpPr>
                <p:grpSpPr bwMode="auto">
                  <a:xfrm rot="640985">
                    <a:off x="1313" y="2198"/>
                    <a:ext cx="64" cy="95"/>
                    <a:chOff x="557" y="1706"/>
                    <a:chExt cx="64" cy="95"/>
                  </a:xfrm>
                </p:grpSpPr>
                <p:sp>
                  <p:nvSpPr>
                    <p:cNvPr id="40240" name="Oval 337"/>
                    <p:cNvSpPr>
                      <a:spLocks noChangeArrowheads="1"/>
                    </p:cNvSpPr>
                    <p:nvPr/>
                  </p:nvSpPr>
                  <p:spPr bwMode="auto">
                    <a:xfrm rot="610530">
                      <a:off x="558" y="1706"/>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241" name="Freeform 338"/>
                    <p:cNvSpPr>
                      <a:spLocks/>
                    </p:cNvSpPr>
                    <p:nvPr/>
                  </p:nvSpPr>
                  <p:spPr bwMode="auto">
                    <a:xfrm flipH="1" flipV="1">
                      <a:off x="557" y="1741"/>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242" name="Freeform 339"/>
                    <p:cNvSpPr>
                      <a:spLocks/>
                    </p:cNvSpPr>
                    <p:nvPr/>
                  </p:nvSpPr>
                  <p:spPr bwMode="auto">
                    <a:xfrm flipH="1" flipV="1">
                      <a:off x="578" y="1747"/>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nvGrpSpPr>
                  <p:cNvPr id="39989" name="Group 340"/>
                  <p:cNvGrpSpPr>
                    <a:grpSpLocks/>
                  </p:cNvGrpSpPr>
                  <p:nvPr/>
                </p:nvGrpSpPr>
                <p:grpSpPr bwMode="auto">
                  <a:xfrm rot="426869">
                    <a:off x="1256" y="2300"/>
                    <a:ext cx="63" cy="96"/>
                    <a:chOff x="518" y="1815"/>
                    <a:chExt cx="63" cy="96"/>
                  </a:xfrm>
                </p:grpSpPr>
                <p:sp>
                  <p:nvSpPr>
                    <p:cNvPr id="40237" name="Oval 341"/>
                    <p:cNvSpPr>
                      <a:spLocks noChangeArrowheads="1"/>
                    </p:cNvSpPr>
                    <p:nvPr/>
                  </p:nvSpPr>
                  <p:spPr bwMode="auto">
                    <a:xfrm rot="610530">
                      <a:off x="518" y="1862"/>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238" name="Freeform 342"/>
                    <p:cNvSpPr>
                      <a:spLocks/>
                    </p:cNvSpPr>
                    <p:nvPr/>
                  </p:nvSpPr>
                  <p:spPr bwMode="auto">
                    <a:xfrm>
                      <a:off x="540" y="1815"/>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239" name="Freeform 343"/>
                    <p:cNvSpPr>
                      <a:spLocks/>
                    </p:cNvSpPr>
                    <p:nvPr/>
                  </p:nvSpPr>
                  <p:spPr bwMode="auto">
                    <a:xfrm>
                      <a:off x="561" y="1821"/>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grpSp>
              <p:nvGrpSpPr>
                <p:cNvPr id="39990" name="Group 344"/>
                <p:cNvGrpSpPr>
                  <a:grpSpLocks/>
                </p:cNvGrpSpPr>
                <p:nvPr/>
              </p:nvGrpSpPr>
              <p:grpSpPr bwMode="auto">
                <a:xfrm rot="-1800000">
                  <a:off x="1364" y="2560"/>
                  <a:ext cx="143" cy="225"/>
                  <a:chOff x="1311" y="2236"/>
                  <a:chExt cx="123" cy="194"/>
                </a:xfrm>
              </p:grpSpPr>
              <p:grpSp>
                <p:nvGrpSpPr>
                  <p:cNvPr id="39991" name="Group 345"/>
                  <p:cNvGrpSpPr>
                    <a:grpSpLocks/>
                  </p:cNvGrpSpPr>
                  <p:nvPr/>
                </p:nvGrpSpPr>
                <p:grpSpPr bwMode="auto">
                  <a:xfrm rot="640985">
                    <a:off x="1370" y="2236"/>
                    <a:ext cx="64" cy="95"/>
                    <a:chOff x="557" y="1706"/>
                    <a:chExt cx="64" cy="95"/>
                  </a:xfrm>
                </p:grpSpPr>
                <p:sp>
                  <p:nvSpPr>
                    <p:cNvPr id="40232" name="Oval 346"/>
                    <p:cNvSpPr>
                      <a:spLocks noChangeArrowheads="1"/>
                    </p:cNvSpPr>
                    <p:nvPr/>
                  </p:nvSpPr>
                  <p:spPr bwMode="auto">
                    <a:xfrm rot="610530">
                      <a:off x="558" y="1706"/>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233" name="Freeform 347"/>
                    <p:cNvSpPr>
                      <a:spLocks/>
                    </p:cNvSpPr>
                    <p:nvPr/>
                  </p:nvSpPr>
                  <p:spPr bwMode="auto">
                    <a:xfrm flipH="1" flipV="1">
                      <a:off x="557" y="1741"/>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234" name="Freeform 348"/>
                    <p:cNvSpPr>
                      <a:spLocks/>
                    </p:cNvSpPr>
                    <p:nvPr/>
                  </p:nvSpPr>
                  <p:spPr bwMode="auto">
                    <a:xfrm flipH="1" flipV="1">
                      <a:off x="578" y="1747"/>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nvGrpSpPr>
                  <p:cNvPr id="39992" name="Group 349"/>
                  <p:cNvGrpSpPr>
                    <a:grpSpLocks/>
                  </p:cNvGrpSpPr>
                  <p:nvPr/>
                </p:nvGrpSpPr>
                <p:grpSpPr bwMode="auto">
                  <a:xfrm rot="784297">
                    <a:off x="1311" y="2334"/>
                    <a:ext cx="63" cy="96"/>
                    <a:chOff x="518" y="1815"/>
                    <a:chExt cx="63" cy="96"/>
                  </a:xfrm>
                </p:grpSpPr>
                <p:sp>
                  <p:nvSpPr>
                    <p:cNvPr id="40229" name="Oval 350"/>
                    <p:cNvSpPr>
                      <a:spLocks noChangeArrowheads="1"/>
                    </p:cNvSpPr>
                    <p:nvPr/>
                  </p:nvSpPr>
                  <p:spPr bwMode="auto">
                    <a:xfrm rot="610530">
                      <a:off x="518" y="1862"/>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230" name="Freeform 351"/>
                    <p:cNvSpPr>
                      <a:spLocks/>
                    </p:cNvSpPr>
                    <p:nvPr/>
                  </p:nvSpPr>
                  <p:spPr bwMode="auto">
                    <a:xfrm>
                      <a:off x="540" y="1815"/>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231" name="Freeform 352"/>
                    <p:cNvSpPr>
                      <a:spLocks/>
                    </p:cNvSpPr>
                    <p:nvPr/>
                  </p:nvSpPr>
                  <p:spPr bwMode="auto">
                    <a:xfrm>
                      <a:off x="561" y="1821"/>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grpSp>
              <p:nvGrpSpPr>
                <p:cNvPr id="39993" name="Group 353"/>
                <p:cNvGrpSpPr>
                  <a:grpSpLocks/>
                </p:cNvGrpSpPr>
                <p:nvPr/>
              </p:nvGrpSpPr>
              <p:grpSpPr bwMode="auto">
                <a:xfrm rot="-1800000">
                  <a:off x="1212" y="2563"/>
                  <a:ext cx="140" cy="231"/>
                  <a:chOff x="1195" y="2172"/>
                  <a:chExt cx="121" cy="198"/>
                </a:xfrm>
              </p:grpSpPr>
              <p:grpSp>
                <p:nvGrpSpPr>
                  <p:cNvPr id="39994" name="Group 354"/>
                  <p:cNvGrpSpPr>
                    <a:grpSpLocks/>
                  </p:cNvGrpSpPr>
                  <p:nvPr/>
                </p:nvGrpSpPr>
                <p:grpSpPr bwMode="auto">
                  <a:xfrm rot="640985">
                    <a:off x="1252" y="2172"/>
                    <a:ext cx="64" cy="95"/>
                    <a:chOff x="557" y="1706"/>
                    <a:chExt cx="64" cy="95"/>
                  </a:xfrm>
                </p:grpSpPr>
                <p:sp>
                  <p:nvSpPr>
                    <p:cNvPr id="40224" name="Oval 355"/>
                    <p:cNvSpPr>
                      <a:spLocks noChangeArrowheads="1"/>
                    </p:cNvSpPr>
                    <p:nvPr/>
                  </p:nvSpPr>
                  <p:spPr bwMode="auto">
                    <a:xfrm rot="610530">
                      <a:off x="558" y="1706"/>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225" name="Freeform 356"/>
                    <p:cNvSpPr>
                      <a:spLocks/>
                    </p:cNvSpPr>
                    <p:nvPr/>
                  </p:nvSpPr>
                  <p:spPr bwMode="auto">
                    <a:xfrm flipH="1" flipV="1">
                      <a:off x="557" y="1741"/>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226" name="Freeform 357"/>
                    <p:cNvSpPr>
                      <a:spLocks/>
                    </p:cNvSpPr>
                    <p:nvPr/>
                  </p:nvSpPr>
                  <p:spPr bwMode="auto">
                    <a:xfrm flipH="1" flipV="1">
                      <a:off x="578" y="1747"/>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nvGrpSpPr>
                  <p:cNvPr id="39995" name="Group 358"/>
                  <p:cNvGrpSpPr>
                    <a:grpSpLocks/>
                  </p:cNvGrpSpPr>
                  <p:nvPr/>
                </p:nvGrpSpPr>
                <p:grpSpPr bwMode="auto">
                  <a:xfrm rot="426869">
                    <a:off x="1195" y="2274"/>
                    <a:ext cx="63" cy="96"/>
                    <a:chOff x="518" y="1815"/>
                    <a:chExt cx="63" cy="96"/>
                  </a:xfrm>
                </p:grpSpPr>
                <p:sp>
                  <p:nvSpPr>
                    <p:cNvPr id="40221" name="Oval 359"/>
                    <p:cNvSpPr>
                      <a:spLocks noChangeArrowheads="1"/>
                    </p:cNvSpPr>
                    <p:nvPr/>
                  </p:nvSpPr>
                  <p:spPr bwMode="auto">
                    <a:xfrm rot="610530">
                      <a:off x="518" y="1862"/>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222" name="Freeform 360"/>
                    <p:cNvSpPr>
                      <a:spLocks/>
                    </p:cNvSpPr>
                    <p:nvPr/>
                  </p:nvSpPr>
                  <p:spPr bwMode="auto">
                    <a:xfrm>
                      <a:off x="540" y="1815"/>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223" name="Freeform 361"/>
                    <p:cNvSpPr>
                      <a:spLocks/>
                    </p:cNvSpPr>
                    <p:nvPr/>
                  </p:nvSpPr>
                  <p:spPr bwMode="auto">
                    <a:xfrm>
                      <a:off x="561" y="1821"/>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grpSp>
              <p:nvGrpSpPr>
                <p:cNvPr id="39996" name="Group 362"/>
                <p:cNvGrpSpPr>
                  <a:grpSpLocks/>
                </p:cNvGrpSpPr>
                <p:nvPr/>
              </p:nvGrpSpPr>
              <p:grpSpPr bwMode="auto">
                <a:xfrm rot="-1800000">
                  <a:off x="1872" y="2556"/>
                  <a:ext cx="176" cy="222"/>
                  <a:chOff x="1689" y="2459"/>
                  <a:chExt cx="151" cy="191"/>
                </a:xfrm>
              </p:grpSpPr>
              <p:grpSp>
                <p:nvGrpSpPr>
                  <p:cNvPr id="40000" name="Group 363"/>
                  <p:cNvGrpSpPr>
                    <a:grpSpLocks/>
                  </p:cNvGrpSpPr>
                  <p:nvPr/>
                </p:nvGrpSpPr>
                <p:grpSpPr bwMode="auto">
                  <a:xfrm rot="-1327279">
                    <a:off x="1689" y="2558"/>
                    <a:ext cx="77" cy="92"/>
                    <a:chOff x="2862" y="3550"/>
                    <a:chExt cx="77" cy="92"/>
                  </a:xfrm>
                </p:grpSpPr>
                <p:sp>
                  <p:nvSpPr>
                    <p:cNvPr id="40216" name="Oval 364"/>
                    <p:cNvSpPr>
                      <a:spLocks noChangeArrowheads="1"/>
                    </p:cNvSpPr>
                    <p:nvPr/>
                  </p:nvSpPr>
                  <p:spPr bwMode="auto">
                    <a:xfrm rot="3087052">
                      <a:off x="2855" y="3586"/>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217" name="Freeform 365"/>
                    <p:cNvSpPr>
                      <a:spLocks/>
                    </p:cNvSpPr>
                    <p:nvPr/>
                  </p:nvSpPr>
                  <p:spPr bwMode="auto">
                    <a:xfrm rot="2476522">
                      <a:off x="2907" y="3550"/>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218" name="Freeform 366"/>
                    <p:cNvSpPr>
                      <a:spLocks/>
                    </p:cNvSpPr>
                    <p:nvPr/>
                  </p:nvSpPr>
                  <p:spPr bwMode="auto">
                    <a:xfrm rot="2476522">
                      <a:off x="2919" y="3568"/>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nvGrpSpPr>
                  <p:cNvPr id="40001" name="Group 367"/>
                  <p:cNvGrpSpPr>
                    <a:grpSpLocks/>
                  </p:cNvGrpSpPr>
                  <p:nvPr/>
                </p:nvGrpSpPr>
                <p:grpSpPr bwMode="auto">
                  <a:xfrm rot="-1524409">
                    <a:off x="1764" y="2459"/>
                    <a:ext cx="76" cy="90"/>
                    <a:chOff x="2968" y="3488"/>
                    <a:chExt cx="76" cy="90"/>
                  </a:xfrm>
                </p:grpSpPr>
                <p:sp>
                  <p:nvSpPr>
                    <p:cNvPr id="40213" name="Oval 368"/>
                    <p:cNvSpPr>
                      <a:spLocks noChangeArrowheads="1"/>
                    </p:cNvSpPr>
                    <p:nvPr/>
                  </p:nvSpPr>
                  <p:spPr bwMode="auto">
                    <a:xfrm rot="3087052">
                      <a:off x="2988" y="3495"/>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214" name="Freeform 369"/>
                    <p:cNvSpPr>
                      <a:spLocks/>
                    </p:cNvSpPr>
                    <p:nvPr/>
                  </p:nvSpPr>
                  <p:spPr bwMode="auto">
                    <a:xfrm rot="2476522" flipH="1" flipV="1">
                      <a:off x="2968" y="3506"/>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215" name="Freeform 370"/>
                    <p:cNvSpPr>
                      <a:spLocks/>
                    </p:cNvSpPr>
                    <p:nvPr/>
                  </p:nvSpPr>
                  <p:spPr bwMode="auto">
                    <a:xfrm rot="2476522" flipH="1" flipV="1">
                      <a:off x="2980" y="3524"/>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grpSp>
              <p:nvGrpSpPr>
                <p:cNvPr id="40002" name="Group 371"/>
                <p:cNvGrpSpPr>
                  <a:grpSpLocks/>
                </p:cNvGrpSpPr>
                <p:nvPr/>
              </p:nvGrpSpPr>
              <p:grpSpPr bwMode="auto">
                <a:xfrm rot="-1800000">
                  <a:off x="1798" y="2552"/>
                  <a:ext cx="173" cy="222"/>
                  <a:chOff x="1636" y="2423"/>
                  <a:chExt cx="149" cy="191"/>
                </a:xfrm>
              </p:grpSpPr>
              <p:grpSp>
                <p:nvGrpSpPr>
                  <p:cNvPr id="40003" name="Group 372"/>
                  <p:cNvGrpSpPr>
                    <a:grpSpLocks/>
                  </p:cNvGrpSpPr>
                  <p:nvPr/>
                </p:nvGrpSpPr>
                <p:grpSpPr bwMode="auto">
                  <a:xfrm rot="-1327279">
                    <a:off x="1636" y="2522"/>
                    <a:ext cx="77" cy="92"/>
                    <a:chOff x="2862" y="3550"/>
                    <a:chExt cx="77" cy="92"/>
                  </a:xfrm>
                </p:grpSpPr>
                <p:sp>
                  <p:nvSpPr>
                    <p:cNvPr id="40208" name="Oval 373"/>
                    <p:cNvSpPr>
                      <a:spLocks noChangeArrowheads="1"/>
                    </p:cNvSpPr>
                    <p:nvPr/>
                  </p:nvSpPr>
                  <p:spPr bwMode="auto">
                    <a:xfrm rot="3087052">
                      <a:off x="2855" y="3586"/>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209" name="Freeform 374"/>
                    <p:cNvSpPr>
                      <a:spLocks/>
                    </p:cNvSpPr>
                    <p:nvPr/>
                  </p:nvSpPr>
                  <p:spPr bwMode="auto">
                    <a:xfrm rot="2476522">
                      <a:off x="2907" y="3550"/>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210" name="Freeform 375"/>
                    <p:cNvSpPr>
                      <a:spLocks/>
                    </p:cNvSpPr>
                    <p:nvPr/>
                  </p:nvSpPr>
                  <p:spPr bwMode="auto">
                    <a:xfrm rot="2476522">
                      <a:off x="2919" y="3568"/>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nvGrpSpPr>
                  <p:cNvPr id="40004" name="Group 376"/>
                  <p:cNvGrpSpPr>
                    <a:grpSpLocks/>
                  </p:cNvGrpSpPr>
                  <p:nvPr/>
                </p:nvGrpSpPr>
                <p:grpSpPr bwMode="auto">
                  <a:xfrm rot="-1524409">
                    <a:off x="1709" y="2423"/>
                    <a:ext cx="76" cy="90"/>
                    <a:chOff x="2968" y="3488"/>
                    <a:chExt cx="76" cy="90"/>
                  </a:xfrm>
                </p:grpSpPr>
                <p:sp>
                  <p:nvSpPr>
                    <p:cNvPr id="40205" name="Oval 377"/>
                    <p:cNvSpPr>
                      <a:spLocks noChangeArrowheads="1"/>
                    </p:cNvSpPr>
                    <p:nvPr/>
                  </p:nvSpPr>
                  <p:spPr bwMode="auto">
                    <a:xfrm rot="3087052">
                      <a:off x="2988" y="3495"/>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206" name="Freeform 378"/>
                    <p:cNvSpPr>
                      <a:spLocks/>
                    </p:cNvSpPr>
                    <p:nvPr/>
                  </p:nvSpPr>
                  <p:spPr bwMode="auto">
                    <a:xfrm rot="2476522" flipH="1" flipV="1">
                      <a:off x="2968" y="3506"/>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207" name="Freeform 379"/>
                    <p:cNvSpPr>
                      <a:spLocks/>
                    </p:cNvSpPr>
                    <p:nvPr/>
                  </p:nvSpPr>
                  <p:spPr bwMode="auto">
                    <a:xfrm rot="2476522" flipH="1" flipV="1">
                      <a:off x="2980" y="3524"/>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grpSp>
              <p:nvGrpSpPr>
                <p:cNvPr id="40005" name="Group 380"/>
                <p:cNvGrpSpPr>
                  <a:grpSpLocks/>
                </p:cNvGrpSpPr>
                <p:nvPr/>
              </p:nvGrpSpPr>
              <p:grpSpPr bwMode="auto">
                <a:xfrm rot="-1800000">
                  <a:off x="1723" y="2549"/>
                  <a:ext cx="169" cy="225"/>
                  <a:chOff x="1582" y="2388"/>
                  <a:chExt cx="145" cy="193"/>
                </a:xfrm>
              </p:grpSpPr>
              <p:grpSp>
                <p:nvGrpSpPr>
                  <p:cNvPr id="40006" name="Group 381"/>
                  <p:cNvGrpSpPr>
                    <a:grpSpLocks/>
                  </p:cNvGrpSpPr>
                  <p:nvPr/>
                </p:nvGrpSpPr>
                <p:grpSpPr bwMode="auto">
                  <a:xfrm rot="-954373">
                    <a:off x="1582" y="2489"/>
                    <a:ext cx="77" cy="92"/>
                    <a:chOff x="2862" y="3550"/>
                    <a:chExt cx="77" cy="92"/>
                  </a:xfrm>
                </p:grpSpPr>
                <p:sp>
                  <p:nvSpPr>
                    <p:cNvPr id="40200" name="Oval 382"/>
                    <p:cNvSpPr>
                      <a:spLocks noChangeArrowheads="1"/>
                    </p:cNvSpPr>
                    <p:nvPr/>
                  </p:nvSpPr>
                  <p:spPr bwMode="auto">
                    <a:xfrm rot="3087052">
                      <a:off x="2855" y="3586"/>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201" name="Freeform 383"/>
                    <p:cNvSpPr>
                      <a:spLocks/>
                    </p:cNvSpPr>
                    <p:nvPr/>
                  </p:nvSpPr>
                  <p:spPr bwMode="auto">
                    <a:xfrm rot="2476522">
                      <a:off x="2907" y="3550"/>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202" name="Freeform 384"/>
                    <p:cNvSpPr>
                      <a:spLocks/>
                    </p:cNvSpPr>
                    <p:nvPr/>
                  </p:nvSpPr>
                  <p:spPr bwMode="auto">
                    <a:xfrm rot="2476522">
                      <a:off x="2919" y="3568"/>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nvGrpSpPr>
                  <p:cNvPr id="40007" name="Group 385"/>
                  <p:cNvGrpSpPr>
                    <a:grpSpLocks/>
                  </p:cNvGrpSpPr>
                  <p:nvPr/>
                </p:nvGrpSpPr>
                <p:grpSpPr bwMode="auto">
                  <a:xfrm rot="-1524409">
                    <a:off x="1651" y="2388"/>
                    <a:ext cx="76" cy="90"/>
                    <a:chOff x="2968" y="3488"/>
                    <a:chExt cx="76" cy="90"/>
                  </a:xfrm>
                </p:grpSpPr>
                <p:sp>
                  <p:nvSpPr>
                    <p:cNvPr id="40197" name="Oval 386"/>
                    <p:cNvSpPr>
                      <a:spLocks noChangeArrowheads="1"/>
                    </p:cNvSpPr>
                    <p:nvPr/>
                  </p:nvSpPr>
                  <p:spPr bwMode="auto">
                    <a:xfrm rot="3087052">
                      <a:off x="2988" y="3495"/>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198" name="Freeform 387"/>
                    <p:cNvSpPr>
                      <a:spLocks/>
                    </p:cNvSpPr>
                    <p:nvPr/>
                  </p:nvSpPr>
                  <p:spPr bwMode="auto">
                    <a:xfrm rot="2476522" flipH="1" flipV="1">
                      <a:off x="2968" y="3506"/>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199" name="Freeform 388"/>
                    <p:cNvSpPr>
                      <a:spLocks/>
                    </p:cNvSpPr>
                    <p:nvPr/>
                  </p:nvSpPr>
                  <p:spPr bwMode="auto">
                    <a:xfrm rot="2476522" flipH="1" flipV="1">
                      <a:off x="2980" y="3524"/>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grpSp>
              <p:nvGrpSpPr>
                <p:cNvPr id="40008" name="Group 389"/>
                <p:cNvGrpSpPr>
                  <a:grpSpLocks/>
                </p:cNvGrpSpPr>
                <p:nvPr/>
              </p:nvGrpSpPr>
              <p:grpSpPr bwMode="auto">
                <a:xfrm rot="-1800000">
                  <a:off x="1643" y="2554"/>
                  <a:ext cx="173" cy="222"/>
                  <a:chOff x="1520" y="2358"/>
                  <a:chExt cx="149" cy="191"/>
                </a:xfrm>
              </p:grpSpPr>
              <p:grpSp>
                <p:nvGrpSpPr>
                  <p:cNvPr id="40009" name="Group 390"/>
                  <p:cNvGrpSpPr>
                    <a:grpSpLocks/>
                  </p:cNvGrpSpPr>
                  <p:nvPr/>
                </p:nvGrpSpPr>
                <p:grpSpPr bwMode="auto">
                  <a:xfrm rot="-954373">
                    <a:off x="1520" y="2457"/>
                    <a:ext cx="77" cy="92"/>
                    <a:chOff x="2862" y="3550"/>
                    <a:chExt cx="77" cy="92"/>
                  </a:xfrm>
                </p:grpSpPr>
                <p:sp>
                  <p:nvSpPr>
                    <p:cNvPr id="40192" name="Oval 391"/>
                    <p:cNvSpPr>
                      <a:spLocks noChangeArrowheads="1"/>
                    </p:cNvSpPr>
                    <p:nvPr/>
                  </p:nvSpPr>
                  <p:spPr bwMode="auto">
                    <a:xfrm rot="3087052">
                      <a:off x="2855" y="3586"/>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193" name="Freeform 392"/>
                    <p:cNvSpPr>
                      <a:spLocks/>
                    </p:cNvSpPr>
                    <p:nvPr/>
                  </p:nvSpPr>
                  <p:spPr bwMode="auto">
                    <a:xfrm rot="2476522">
                      <a:off x="2907" y="3550"/>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194" name="Freeform 393"/>
                    <p:cNvSpPr>
                      <a:spLocks/>
                    </p:cNvSpPr>
                    <p:nvPr/>
                  </p:nvSpPr>
                  <p:spPr bwMode="auto">
                    <a:xfrm rot="2476522">
                      <a:off x="2919" y="3568"/>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nvGrpSpPr>
                  <p:cNvPr id="40016" name="Group 394"/>
                  <p:cNvGrpSpPr>
                    <a:grpSpLocks/>
                  </p:cNvGrpSpPr>
                  <p:nvPr/>
                </p:nvGrpSpPr>
                <p:grpSpPr bwMode="auto">
                  <a:xfrm rot="-1753253">
                    <a:off x="1593" y="2358"/>
                    <a:ext cx="76" cy="90"/>
                    <a:chOff x="2968" y="3488"/>
                    <a:chExt cx="76" cy="90"/>
                  </a:xfrm>
                </p:grpSpPr>
                <p:sp>
                  <p:nvSpPr>
                    <p:cNvPr id="40189" name="Oval 395"/>
                    <p:cNvSpPr>
                      <a:spLocks noChangeArrowheads="1"/>
                    </p:cNvSpPr>
                    <p:nvPr/>
                  </p:nvSpPr>
                  <p:spPr bwMode="auto">
                    <a:xfrm rot="3087052">
                      <a:off x="2988" y="3495"/>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190" name="Freeform 396"/>
                    <p:cNvSpPr>
                      <a:spLocks/>
                    </p:cNvSpPr>
                    <p:nvPr/>
                  </p:nvSpPr>
                  <p:spPr bwMode="auto">
                    <a:xfrm rot="2476522" flipH="1" flipV="1">
                      <a:off x="2968" y="3506"/>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191" name="Freeform 397"/>
                    <p:cNvSpPr>
                      <a:spLocks/>
                    </p:cNvSpPr>
                    <p:nvPr/>
                  </p:nvSpPr>
                  <p:spPr bwMode="auto">
                    <a:xfrm rot="2476522" flipH="1" flipV="1">
                      <a:off x="2980" y="3524"/>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grpSp>
              <p:nvGrpSpPr>
                <p:cNvPr id="40017" name="Group 398"/>
                <p:cNvGrpSpPr>
                  <a:grpSpLocks/>
                </p:cNvGrpSpPr>
                <p:nvPr/>
              </p:nvGrpSpPr>
              <p:grpSpPr bwMode="auto">
                <a:xfrm rot="-1800000">
                  <a:off x="1569" y="2553"/>
                  <a:ext cx="173" cy="222"/>
                  <a:chOff x="1465" y="2325"/>
                  <a:chExt cx="149" cy="191"/>
                </a:xfrm>
              </p:grpSpPr>
              <p:grpSp>
                <p:nvGrpSpPr>
                  <p:cNvPr id="40024" name="Group 399"/>
                  <p:cNvGrpSpPr>
                    <a:grpSpLocks/>
                  </p:cNvGrpSpPr>
                  <p:nvPr/>
                </p:nvGrpSpPr>
                <p:grpSpPr bwMode="auto">
                  <a:xfrm rot="-954373">
                    <a:off x="1465" y="2424"/>
                    <a:ext cx="77" cy="92"/>
                    <a:chOff x="2862" y="3550"/>
                    <a:chExt cx="77" cy="92"/>
                  </a:xfrm>
                </p:grpSpPr>
                <p:sp>
                  <p:nvSpPr>
                    <p:cNvPr id="40184" name="Oval 400"/>
                    <p:cNvSpPr>
                      <a:spLocks noChangeArrowheads="1"/>
                    </p:cNvSpPr>
                    <p:nvPr/>
                  </p:nvSpPr>
                  <p:spPr bwMode="auto">
                    <a:xfrm rot="3087052">
                      <a:off x="2855" y="3586"/>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185" name="Freeform 401"/>
                    <p:cNvSpPr>
                      <a:spLocks/>
                    </p:cNvSpPr>
                    <p:nvPr/>
                  </p:nvSpPr>
                  <p:spPr bwMode="auto">
                    <a:xfrm rot="2476522">
                      <a:off x="2907" y="3550"/>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186" name="Freeform 402"/>
                    <p:cNvSpPr>
                      <a:spLocks/>
                    </p:cNvSpPr>
                    <p:nvPr/>
                  </p:nvSpPr>
                  <p:spPr bwMode="auto">
                    <a:xfrm rot="2476522">
                      <a:off x="2919" y="3568"/>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nvGrpSpPr>
                  <p:cNvPr id="40025" name="Group 403"/>
                  <p:cNvGrpSpPr>
                    <a:grpSpLocks/>
                  </p:cNvGrpSpPr>
                  <p:nvPr/>
                </p:nvGrpSpPr>
                <p:grpSpPr bwMode="auto">
                  <a:xfrm rot="-1753253">
                    <a:off x="1538" y="2325"/>
                    <a:ext cx="76" cy="90"/>
                    <a:chOff x="2968" y="3488"/>
                    <a:chExt cx="76" cy="90"/>
                  </a:xfrm>
                </p:grpSpPr>
                <p:sp>
                  <p:nvSpPr>
                    <p:cNvPr id="40181" name="Oval 404"/>
                    <p:cNvSpPr>
                      <a:spLocks noChangeArrowheads="1"/>
                    </p:cNvSpPr>
                    <p:nvPr/>
                  </p:nvSpPr>
                  <p:spPr bwMode="auto">
                    <a:xfrm rot="3087052">
                      <a:off x="2988" y="3495"/>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182" name="Freeform 405"/>
                    <p:cNvSpPr>
                      <a:spLocks/>
                    </p:cNvSpPr>
                    <p:nvPr/>
                  </p:nvSpPr>
                  <p:spPr bwMode="auto">
                    <a:xfrm rot="2476522" flipH="1" flipV="1">
                      <a:off x="2968" y="3506"/>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183" name="Freeform 406"/>
                    <p:cNvSpPr>
                      <a:spLocks/>
                    </p:cNvSpPr>
                    <p:nvPr/>
                  </p:nvSpPr>
                  <p:spPr bwMode="auto">
                    <a:xfrm rot="2476522" flipH="1" flipV="1">
                      <a:off x="2980" y="3524"/>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grpSp>
              <p:nvGrpSpPr>
                <p:cNvPr id="40032" name="Group 407"/>
                <p:cNvGrpSpPr>
                  <a:grpSpLocks/>
                </p:cNvGrpSpPr>
                <p:nvPr/>
              </p:nvGrpSpPr>
              <p:grpSpPr bwMode="auto">
                <a:xfrm rot="-1800000">
                  <a:off x="1498" y="2553"/>
                  <a:ext cx="166" cy="227"/>
                  <a:chOff x="1411" y="2293"/>
                  <a:chExt cx="143" cy="195"/>
                </a:xfrm>
              </p:grpSpPr>
              <p:grpSp>
                <p:nvGrpSpPr>
                  <p:cNvPr id="40033" name="Group 408"/>
                  <p:cNvGrpSpPr>
                    <a:grpSpLocks/>
                  </p:cNvGrpSpPr>
                  <p:nvPr/>
                </p:nvGrpSpPr>
                <p:grpSpPr bwMode="auto">
                  <a:xfrm rot="-1769085">
                    <a:off x="1411" y="2396"/>
                    <a:ext cx="77" cy="92"/>
                    <a:chOff x="2862" y="3550"/>
                    <a:chExt cx="77" cy="92"/>
                  </a:xfrm>
                </p:grpSpPr>
                <p:sp>
                  <p:nvSpPr>
                    <p:cNvPr id="40176" name="Oval 409"/>
                    <p:cNvSpPr>
                      <a:spLocks noChangeArrowheads="1"/>
                    </p:cNvSpPr>
                    <p:nvPr/>
                  </p:nvSpPr>
                  <p:spPr bwMode="auto">
                    <a:xfrm rot="3087052">
                      <a:off x="2855" y="3586"/>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177" name="Freeform 410"/>
                    <p:cNvSpPr>
                      <a:spLocks/>
                    </p:cNvSpPr>
                    <p:nvPr/>
                  </p:nvSpPr>
                  <p:spPr bwMode="auto">
                    <a:xfrm rot="2476522">
                      <a:off x="2907" y="3550"/>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178" name="Freeform 411"/>
                    <p:cNvSpPr>
                      <a:spLocks/>
                    </p:cNvSpPr>
                    <p:nvPr/>
                  </p:nvSpPr>
                  <p:spPr bwMode="auto">
                    <a:xfrm rot="2476522">
                      <a:off x="2919" y="3568"/>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nvGrpSpPr>
                  <p:cNvPr id="40040" name="Group 412"/>
                  <p:cNvGrpSpPr>
                    <a:grpSpLocks/>
                  </p:cNvGrpSpPr>
                  <p:nvPr/>
                </p:nvGrpSpPr>
                <p:grpSpPr bwMode="auto">
                  <a:xfrm rot="-1753253">
                    <a:off x="1478" y="2293"/>
                    <a:ext cx="76" cy="90"/>
                    <a:chOff x="2968" y="3488"/>
                    <a:chExt cx="76" cy="90"/>
                  </a:xfrm>
                </p:grpSpPr>
                <p:sp>
                  <p:nvSpPr>
                    <p:cNvPr id="40173" name="Oval 413"/>
                    <p:cNvSpPr>
                      <a:spLocks noChangeArrowheads="1"/>
                    </p:cNvSpPr>
                    <p:nvPr/>
                  </p:nvSpPr>
                  <p:spPr bwMode="auto">
                    <a:xfrm rot="3087052">
                      <a:off x="2988" y="3495"/>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174" name="Freeform 414"/>
                    <p:cNvSpPr>
                      <a:spLocks/>
                    </p:cNvSpPr>
                    <p:nvPr/>
                  </p:nvSpPr>
                  <p:spPr bwMode="auto">
                    <a:xfrm rot="2476522" flipH="1" flipV="1">
                      <a:off x="2968" y="3506"/>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175" name="Freeform 415"/>
                    <p:cNvSpPr>
                      <a:spLocks/>
                    </p:cNvSpPr>
                    <p:nvPr/>
                  </p:nvSpPr>
                  <p:spPr bwMode="auto">
                    <a:xfrm rot="2476522" flipH="1" flipV="1">
                      <a:off x="2980" y="3524"/>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grpSp>
              <p:nvGrpSpPr>
                <p:cNvPr id="40041" name="Group 416"/>
                <p:cNvGrpSpPr>
                  <a:grpSpLocks/>
                </p:cNvGrpSpPr>
                <p:nvPr/>
              </p:nvGrpSpPr>
              <p:grpSpPr bwMode="auto">
                <a:xfrm rot="-1800000">
                  <a:off x="1421" y="2552"/>
                  <a:ext cx="166" cy="226"/>
                  <a:chOff x="1355" y="2259"/>
                  <a:chExt cx="143" cy="195"/>
                </a:xfrm>
              </p:grpSpPr>
              <p:grpSp>
                <p:nvGrpSpPr>
                  <p:cNvPr id="40048" name="Group 417"/>
                  <p:cNvGrpSpPr>
                    <a:grpSpLocks/>
                  </p:cNvGrpSpPr>
                  <p:nvPr/>
                </p:nvGrpSpPr>
                <p:grpSpPr bwMode="auto">
                  <a:xfrm rot="-1769085">
                    <a:off x="1355" y="2362"/>
                    <a:ext cx="77" cy="92"/>
                    <a:chOff x="2862" y="3550"/>
                    <a:chExt cx="77" cy="92"/>
                  </a:xfrm>
                </p:grpSpPr>
                <p:sp>
                  <p:nvSpPr>
                    <p:cNvPr id="40168" name="Oval 418"/>
                    <p:cNvSpPr>
                      <a:spLocks noChangeArrowheads="1"/>
                    </p:cNvSpPr>
                    <p:nvPr/>
                  </p:nvSpPr>
                  <p:spPr bwMode="auto">
                    <a:xfrm rot="3087052">
                      <a:off x="2855" y="3586"/>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169" name="Freeform 419"/>
                    <p:cNvSpPr>
                      <a:spLocks/>
                    </p:cNvSpPr>
                    <p:nvPr/>
                  </p:nvSpPr>
                  <p:spPr bwMode="auto">
                    <a:xfrm rot="2476522">
                      <a:off x="2907" y="3550"/>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170" name="Freeform 420"/>
                    <p:cNvSpPr>
                      <a:spLocks/>
                    </p:cNvSpPr>
                    <p:nvPr/>
                  </p:nvSpPr>
                  <p:spPr bwMode="auto">
                    <a:xfrm rot="2476522">
                      <a:off x="2919" y="3568"/>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nvGrpSpPr>
                  <p:cNvPr id="40049" name="Group 421"/>
                  <p:cNvGrpSpPr>
                    <a:grpSpLocks/>
                  </p:cNvGrpSpPr>
                  <p:nvPr/>
                </p:nvGrpSpPr>
                <p:grpSpPr bwMode="auto">
                  <a:xfrm rot="-1753253">
                    <a:off x="1422" y="2259"/>
                    <a:ext cx="76" cy="90"/>
                    <a:chOff x="2968" y="3488"/>
                    <a:chExt cx="76" cy="90"/>
                  </a:xfrm>
                </p:grpSpPr>
                <p:sp>
                  <p:nvSpPr>
                    <p:cNvPr id="40165" name="Oval 422"/>
                    <p:cNvSpPr>
                      <a:spLocks noChangeArrowheads="1"/>
                    </p:cNvSpPr>
                    <p:nvPr/>
                  </p:nvSpPr>
                  <p:spPr bwMode="auto">
                    <a:xfrm rot="3087052">
                      <a:off x="2988" y="3495"/>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166" name="Freeform 423"/>
                    <p:cNvSpPr>
                      <a:spLocks/>
                    </p:cNvSpPr>
                    <p:nvPr/>
                  </p:nvSpPr>
                  <p:spPr bwMode="auto">
                    <a:xfrm rot="2476522" flipH="1" flipV="1">
                      <a:off x="2968" y="3506"/>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167" name="Freeform 424"/>
                    <p:cNvSpPr>
                      <a:spLocks/>
                    </p:cNvSpPr>
                    <p:nvPr/>
                  </p:nvSpPr>
                  <p:spPr bwMode="auto">
                    <a:xfrm rot="2476522" flipH="1" flipV="1">
                      <a:off x="2980" y="3524"/>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sp>
              <p:nvSpPr>
                <p:cNvPr id="39977" name="Oval 425"/>
                <p:cNvSpPr>
                  <a:spLocks noChangeArrowheads="1"/>
                </p:cNvSpPr>
                <p:nvPr/>
              </p:nvSpPr>
              <p:spPr bwMode="auto">
                <a:xfrm rot="-1189470">
                  <a:off x="263" y="2718"/>
                  <a:ext cx="43" cy="57"/>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39978" name="Oval 426"/>
                <p:cNvSpPr>
                  <a:spLocks noChangeArrowheads="1"/>
                </p:cNvSpPr>
                <p:nvPr/>
              </p:nvSpPr>
              <p:spPr bwMode="auto">
                <a:xfrm rot="-1189470">
                  <a:off x="284" y="2904"/>
                  <a:ext cx="73" cy="57"/>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39979" name="Freeform 427"/>
                <p:cNvSpPr>
                  <a:spLocks/>
                </p:cNvSpPr>
                <p:nvPr/>
              </p:nvSpPr>
              <p:spPr bwMode="auto">
                <a:xfrm rot="-1800000">
                  <a:off x="284" y="2856"/>
                  <a:ext cx="23" cy="62"/>
                </a:xfrm>
                <a:custGeom>
                  <a:avLst/>
                  <a:gdLst>
                    <a:gd name="T0" fmla="*/ 2 w 20"/>
                    <a:gd name="T1" fmla="*/ 124 h 54"/>
                    <a:gd name="T2" fmla="*/ 2 w 20"/>
                    <a:gd name="T3" fmla="*/ 79 h 54"/>
                    <a:gd name="T4" fmla="*/ 32 w 20"/>
                    <a:gd name="T5" fmla="*/ 62 h 54"/>
                    <a:gd name="T6" fmla="*/ 45 w 20"/>
                    <a:gd name="T7" fmla="*/ 23 h 54"/>
                    <a:gd name="T8" fmla="*/ 39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39980" name="Freeform 428"/>
                <p:cNvSpPr>
                  <a:spLocks/>
                </p:cNvSpPr>
                <p:nvPr/>
              </p:nvSpPr>
              <p:spPr bwMode="auto">
                <a:xfrm rot="-1800000">
                  <a:off x="308" y="2850"/>
                  <a:ext cx="23" cy="62"/>
                </a:xfrm>
                <a:custGeom>
                  <a:avLst/>
                  <a:gdLst>
                    <a:gd name="T0" fmla="*/ 2 w 20"/>
                    <a:gd name="T1" fmla="*/ 124 h 54"/>
                    <a:gd name="T2" fmla="*/ 2 w 20"/>
                    <a:gd name="T3" fmla="*/ 79 h 54"/>
                    <a:gd name="T4" fmla="*/ 32 w 20"/>
                    <a:gd name="T5" fmla="*/ 62 h 54"/>
                    <a:gd name="T6" fmla="*/ 45 w 20"/>
                    <a:gd name="T7" fmla="*/ 23 h 54"/>
                    <a:gd name="T8" fmla="*/ 39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39981" name="Freeform 429"/>
                <p:cNvSpPr>
                  <a:spLocks/>
                </p:cNvSpPr>
                <p:nvPr/>
              </p:nvSpPr>
              <p:spPr bwMode="auto">
                <a:xfrm rot="-1800000" flipH="1" flipV="1">
                  <a:off x="257" y="2772"/>
                  <a:ext cx="24" cy="62"/>
                </a:xfrm>
                <a:custGeom>
                  <a:avLst/>
                  <a:gdLst>
                    <a:gd name="T0" fmla="*/ 2 w 20"/>
                    <a:gd name="T1" fmla="*/ 124 h 54"/>
                    <a:gd name="T2" fmla="*/ 2 w 20"/>
                    <a:gd name="T3" fmla="*/ 79 h 54"/>
                    <a:gd name="T4" fmla="*/ 42 w 20"/>
                    <a:gd name="T5" fmla="*/ 62 h 54"/>
                    <a:gd name="T6" fmla="*/ 60 w 20"/>
                    <a:gd name="T7" fmla="*/ 23 h 54"/>
                    <a:gd name="T8" fmla="*/ 50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39982" name="Freeform 430"/>
                <p:cNvSpPr>
                  <a:spLocks/>
                </p:cNvSpPr>
                <p:nvPr/>
              </p:nvSpPr>
              <p:spPr bwMode="auto">
                <a:xfrm rot="-1800000" flipH="1" flipV="1">
                  <a:off x="283" y="2766"/>
                  <a:ext cx="23" cy="62"/>
                </a:xfrm>
                <a:custGeom>
                  <a:avLst/>
                  <a:gdLst>
                    <a:gd name="T0" fmla="*/ 2 w 20"/>
                    <a:gd name="T1" fmla="*/ 124 h 54"/>
                    <a:gd name="T2" fmla="*/ 2 w 20"/>
                    <a:gd name="T3" fmla="*/ 79 h 54"/>
                    <a:gd name="T4" fmla="*/ 32 w 20"/>
                    <a:gd name="T5" fmla="*/ 62 h 54"/>
                    <a:gd name="T6" fmla="*/ 45 w 20"/>
                    <a:gd name="T7" fmla="*/ 23 h 54"/>
                    <a:gd name="T8" fmla="*/ 39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nvGrpSpPr>
                <p:cNvPr id="40056" name="Group 431"/>
                <p:cNvGrpSpPr>
                  <a:grpSpLocks/>
                </p:cNvGrpSpPr>
                <p:nvPr/>
              </p:nvGrpSpPr>
              <p:grpSpPr bwMode="auto">
                <a:xfrm rot="-1800000">
                  <a:off x="312" y="2704"/>
                  <a:ext cx="119" cy="238"/>
                  <a:chOff x="146" y="1594"/>
                  <a:chExt cx="103" cy="205"/>
                </a:xfrm>
              </p:grpSpPr>
              <p:sp>
                <p:nvSpPr>
                  <p:cNvPr id="40157" name="Oval 432"/>
                  <p:cNvSpPr>
                    <a:spLocks noChangeArrowheads="1"/>
                  </p:cNvSpPr>
                  <p:nvPr/>
                </p:nvSpPr>
                <p:spPr bwMode="auto">
                  <a:xfrm rot="610530">
                    <a:off x="186" y="1594"/>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158" name="Oval 433"/>
                  <p:cNvSpPr>
                    <a:spLocks noChangeArrowheads="1"/>
                  </p:cNvSpPr>
                  <p:nvPr/>
                </p:nvSpPr>
                <p:spPr bwMode="auto">
                  <a:xfrm rot="610530">
                    <a:off x="146" y="1750"/>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159" name="Freeform 434"/>
                  <p:cNvSpPr>
                    <a:spLocks/>
                  </p:cNvSpPr>
                  <p:nvPr/>
                </p:nvSpPr>
                <p:spPr bwMode="auto">
                  <a:xfrm>
                    <a:off x="168" y="1703"/>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160" name="Freeform 435"/>
                  <p:cNvSpPr>
                    <a:spLocks/>
                  </p:cNvSpPr>
                  <p:nvPr/>
                </p:nvSpPr>
                <p:spPr bwMode="auto">
                  <a:xfrm>
                    <a:off x="189" y="1709"/>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161" name="Freeform 436"/>
                  <p:cNvSpPr>
                    <a:spLocks/>
                  </p:cNvSpPr>
                  <p:nvPr/>
                </p:nvSpPr>
                <p:spPr bwMode="auto">
                  <a:xfrm flipH="1" flipV="1">
                    <a:off x="185" y="1629"/>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162" name="Freeform 437"/>
                  <p:cNvSpPr>
                    <a:spLocks/>
                  </p:cNvSpPr>
                  <p:nvPr/>
                </p:nvSpPr>
                <p:spPr bwMode="auto">
                  <a:xfrm flipH="1" flipV="1">
                    <a:off x="206" y="1635"/>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sp>
              <p:nvSpPr>
                <p:cNvPr id="39984" name="Freeform 438"/>
                <p:cNvSpPr>
                  <a:spLocks/>
                </p:cNvSpPr>
                <p:nvPr/>
              </p:nvSpPr>
              <p:spPr bwMode="auto">
                <a:xfrm rot="-1800000">
                  <a:off x="433" y="2818"/>
                  <a:ext cx="23" cy="63"/>
                </a:xfrm>
                <a:custGeom>
                  <a:avLst/>
                  <a:gdLst>
                    <a:gd name="T0" fmla="*/ 2 w 20"/>
                    <a:gd name="T1" fmla="*/ 135 h 54"/>
                    <a:gd name="T2" fmla="*/ 2 w 20"/>
                    <a:gd name="T3" fmla="*/ 88 h 54"/>
                    <a:gd name="T4" fmla="*/ 32 w 20"/>
                    <a:gd name="T5" fmla="*/ 68 h 54"/>
                    <a:gd name="T6" fmla="*/ 45 w 20"/>
                    <a:gd name="T7" fmla="*/ 26 h 54"/>
                    <a:gd name="T8" fmla="*/ 39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39985" name="Freeform 439"/>
                <p:cNvSpPr>
                  <a:spLocks/>
                </p:cNvSpPr>
                <p:nvPr/>
              </p:nvSpPr>
              <p:spPr bwMode="auto">
                <a:xfrm rot="-1800000">
                  <a:off x="457" y="2812"/>
                  <a:ext cx="23" cy="63"/>
                </a:xfrm>
                <a:custGeom>
                  <a:avLst/>
                  <a:gdLst>
                    <a:gd name="T0" fmla="*/ 2 w 20"/>
                    <a:gd name="T1" fmla="*/ 135 h 54"/>
                    <a:gd name="T2" fmla="*/ 2 w 20"/>
                    <a:gd name="T3" fmla="*/ 88 h 54"/>
                    <a:gd name="T4" fmla="*/ 32 w 20"/>
                    <a:gd name="T5" fmla="*/ 68 h 54"/>
                    <a:gd name="T6" fmla="*/ 45 w 20"/>
                    <a:gd name="T7" fmla="*/ 26 h 54"/>
                    <a:gd name="T8" fmla="*/ 39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nvGrpSpPr>
                <p:cNvPr id="40057" name="Group 440"/>
                <p:cNvGrpSpPr>
                  <a:grpSpLocks/>
                </p:cNvGrpSpPr>
                <p:nvPr/>
              </p:nvGrpSpPr>
              <p:grpSpPr bwMode="auto">
                <a:xfrm rot="-1800000">
                  <a:off x="531" y="2654"/>
                  <a:ext cx="131" cy="238"/>
                  <a:chOff x="518" y="1706"/>
                  <a:chExt cx="112" cy="205"/>
                </a:xfrm>
              </p:grpSpPr>
              <p:grpSp>
                <p:nvGrpSpPr>
                  <p:cNvPr id="40064" name="Group 441"/>
                  <p:cNvGrpSpPr>
                    <a:grpSpLocks/>
                  </p:cNvGrpSpPr>
                  <p:nvPr/>
                </p:nvGrpSpPr>
                <p:grpSpPr bwMode="auto">
                  <a:xfrm rot="286190">
                    <a:off x="518" y="1815"/>
                    <a:ext cx="63" cy="96"/>
                    <a:chOff x="518" y="1815"/>
                    <a:chExt cx="63" cy="96"/>
                  </a:xfrm>
                </p:grpSpPr>
                <p:sp>
                  <p:nvSpPr>
                    <p:cNvPr id="40154" name="Oval 442"/>
                    <p:cNvSpPr>
                      <a:spLocks noChangeArrowheads="1"/>
                    </p:cNvSpPr>
                    <p:nvPr/>
                  </p:nvSpPr>
                  <p:spPr bwMode="auto">
                    <a:xfrm rot="610530">
                      <a:off x="518" y="1862"/>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155" name="Freeform 443"/>
                    <p:cNvSpPr>
                      <a:spLocks/>
                    </p:cNvSpPr>
                    <p:nvPr/>
                  </p:nvSpPr>
                  <p:spPr bwMode="auto">
                    <a:xfrm>
                      <a:off x="540" y="1815"/>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156" name="Freeform 444"/>
                    <p:cNvSpPr>
                      <a:spLocks/>
                    </p:cNvSpPr>
                    <p:nvPr/>
                  </p:nvSpPr>
                  <p:spPr bwMode="auto">
                    <a:xfrm>
                      <a:off x="561" y="1821"/>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nvGrpSpPr>
                  <p:cNvPr id="40065" name="Group 445"/>
                  <p:cNvGrpSpPr>
                    <a:grpSpLocks/>
                  </p:cNvGrpSpPr>
                  <p:nvPr/>
                </p:nvGrpSpPr>
                <p:grpSpPr bwMode="auto">
                  <a:xfrm rot="283249">
                    <a:off x="566" y="1706"/>
                    <a:ext cx="64" cy="95"/>
                    <a:chOff x="557" y="1706"/>
                    <a:chExt cx="64" cy="95"/>
                  </a:xfrm>
                </p:grpSpPr>
                <p:sp>
                  <p:nvSpPr>
                    <p:cNvPr id="40151" name="Oval 446"/>
                    <p:cNvSpPr>
                      <a:spLocks noChangeArrowheads="1"/>
                    </p:cNvSpPr>
                    <p:nvPr/>
                  </p:nvSpPr>
                  <p:spPr bwMode="auto">
                    <a:xfrm rot="610530">
                      <a:off x="558" y="1706"/>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152" name="Freeform 447"/>
                    <p:cNvSpPr>
                      <a:spLocks/>
                    </p:cNvSpPr>
                    <p:nvPr/>
                  </p:nvSpPr>
                  <p:spPr bwMode="auto">
                    <a:xfrm flipH="1" flipV="1">
                      <a:off x="557" y="1741"/>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153" name="Freeform 448"/>
                    <p:cNvSpPr>
                      <a:spLocks/>
                    </p:cNvSpPr>
                    <p:nvPr/>
                  </p:nvSpPr>
                  <p:spPr bwMode="auto">
                    <a:xfrm flipH="1" flipV="1">
                      <a:off x="578" y="1747"/>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grpSp>
              <p:nvGrpSpPr>
                <p:cNvPr id="40072" name="Group 449"/>
                <p:cNvGrpSpPr>
                  <a:grpSpLocks/>
                </p:cNvGrpSpPr>
                <p:nvPr/>
              </p:nvGrpSpPr>
              <p:grpSpPr bwMode="auto">
                <a:xfrm rot="-1800000">
                  <a:off x="385" y="2685"/>
                  <a:ext cx="122" cy="238"/>
                  <a:chOff x="396" y="1665"/>
                  <a:chExt cx="105" cy="204"/>
                </a:xfrm>
              </p:grpSpPr>
              <p:sp>
                <p:nvSpPr>
                  <p:cNvPr id="40144" name="Oval 450"/>
                  <p:cNvSpPr>
                    <a:spLocks noChangeArrowheads="1"/>
                  </p:cNvSpPr>
                  <p:nvPr/>
                </p:nvSpPr>
                <p:spPr bwMode="auto">
                  <a:xfrm rot="610530">
                    <a:off x="396" y="1820"/>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nvGrpSpPr>
                  <p:cNvPr id="40073" name="Group 451"/>
                  <p:cNvGrpSpPr>
                    <a:grpSpLocks/>
                  </p:cNvGrpSpPr>
                  <p:nvPr/>
                </p:nvGrpSpPr>
                <p:grpSpPr bwMode="auto">
                  <a:xfrm rot="283249">
                    <a:off x="437" y="1665"/>
                    <a:ext cx="64" cy="95"/>
                    <a:chOff x="557" y="1706"/>
                    <a:chExt cx="64" cy="95"/>
                  </a:xfrm>
                </p:grpSpPr>
                <p:sp>
                  <p:nvSpPr>
                    <p:cNvPr id="40146" name="Oval 452"/>
                    <p:cNvSpPr>
                      <a:spLocks noChangeArrowheads="1"/>
                    </p:cNvSpPr>
                    <p:nvPr/>
                  </p:nvSpPr>
                  <p:spPr bwMode="auto">
                    <a:xfrm rot="610530">
                      <a:off x="558" y="1706"/>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147" name="Freeform 453"/>
                    <p:cNvSpPr>
                      <a:spLocks/>
                    </p:cNvSpPr>
                    <p:nvPr/>
                  </p:nvSpPr>
                  <p:spPr bwMode="auto">
                    <a:xfrm flipH="1" flipV="1">
                      <a:off x="557" y="1741"/>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148" name="Freeform 454"/>
                    <p:cNvSpPr>
                      <a:spLocks/>
                    </p:cNvSpPr>
                    <p:nvPr/>
                  </p:nvSpPr>
                  <p:spPr bwMode="auto">
                    <a:xfrm flipH="1" flipV="1">
                      <a:off x="578" y="1747"/>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grpSp>
              <p:nvGrpSpPr>
                <p:cNvPr id="40080" name="Group 455"/>
                <p:cNvGrpSpPr>
                  <a:grpSpLocks/>
                </p:cNvGrpSpPr>
                <p:nvPr/>
              </p:nvGrpSpPr>
              <p:grpSpPr bwMode="auto">
                <a:xfrm rot="-1800000">
                  <a:off x="458" y="2667"/>
                  <a:ext cx="128" cy="238"/>
                  <a:chOff x="458" y="1683"/>
                  <a:chExt cx="110" cy="205"/>
                </a:xfrm>
              </p:grpSpPr>
              <p:grpSp>
                <p:nvGrpSpPr>
                  <p:cNvPr id="40081" name="Group 456"/>
                  <p:cNvGrpSpPr>
                    <a:grpSpLocks/>
                  </p:cNvGrpSpPr>
                  <p:nvPr/>
                </p:nvGrpSpPr>
                <p:grpSpPr bwMode="auto">
                  <a:xfrm>
                    <a:off x="458" y="1792"/>
                    <a:ext cx="63" cy="96"/>
                    <a:chOff x="458" y="1792"/>
                    <a:chExt cx="63" cy="96"/>
                  </a:xfrm>
                </p:grpSpPr>
                <p:sp>
                  <p:nvSpPr>
                    <p:cNvPr id="40141" name="Oval 457"/>
                    <p:cNvSpPr>
                      <a:spLocks noChangeArrowheads="1"/>
                    </p:cNvSpPr>
                    <p:nvPr/>
                  </p:nvSpPr>
                  <p:spPr bwMode="auto">
                    <a:xfrm rot="610530">
                      <a:off x="458" y="1839"/>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142" name="Freeform 458"/>
                    <p:cNvSpPr>
                      <a:spLocks/>
                    </p:cNvSpPr>
                    <p:nvPr/>
                  </p:nvSpPr>
                  <p:spPr bwMode="auto">
                    <a:xfrm>
                      <a:off x="480" y="1792"/>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143" name="Freeform 459"/>
                    <p:cNvSpPr>
                      <a:spLocks/>
                    </p:cNvSpPr>
                    <p:nvPr/>
                  </p:nvSpPr>
                  <p:spPr bwMode="auto">
                    <a:xfrm>
                      <a:off x="501" y="1798"/>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nvGrpSpPr>
                  <p:cNvPr id="40088" name="Group 460"/>
                  <p:cNvGrpSpPr>
                    <a:grpSpLocks/>
                  </p:cNvGrpSpPr>
                  <p:nvPr/>
                </p:nvGrpSpPr>
                <p:grpSpPr bwMode="auto">
                  <a:xfrm rot="283249">
                    <a:off x="504" y="1683"/>
                    <a:ext cx="64" cy="95"/>
                    <a:chOff x="557" y="1706"/>
                    <a:chExt cx="64" cy="95"/>
                  </a:xfrm>
                </p:grpSpPr>
                <p:sp>
                  <p:nvSpPr>
                    <p:cNvPr id="40138" name="Oval 461"/>
                    <p:cNvSpPr>
                      <a:spLocks noChangeArrowheads="1"/>
                    </p:cNvSpPr>
                    <p:nvPr/>
                  </p:nvSpPr>
                  <p:spPr bwMode="auto">
                    <a:xfrm rot="610530">
                      <a:off x="558" y="1706"/>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139" name="Freeform 462"/>
                    <p:cNvSpPr>
                      <a:spLocks/>
                    </p:cNvSpPr>
                    <p:nvPr/>
                  </p:nvSpPr>
                  <p:spPr bwMode="auto">
                    <a:xfrm flipH="1" flipV="1">
                      <a:off x="557" y="1741"/>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140" name="Freeform 463"/>
                    <p:cNvSpPr>
                      <a:spLocks/>
                    </p:cNvSpPr>
                    <p:nvPr/>
                  </p:nvSpPr>
                  <p:spPr bwMode="auto">
                    <a:xfrm flipH="1" flipV="1">
                      <a:off x="578" y="1747"/>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grpSp>
              <p:nvGrpSpPr>
                <p:cNvPr id="40089" name="Group 464"/>
                <p:cNvGrpSpPr>
                  <a:grpSpLocks/>
                </p:cNvGrpSpPr>
                <p:nvPr/>
              </p:nvGrpSpPr>
              <p:grpSpPr bwMode="auto">
                <a:xfrm rot="-1800000">
                  <a:off x="607" y="2637"/>
                  <a:ext cx="129" cy="239"/>
                  <a:chOff x="582" y="1726"/>
                  <a:chExt cx="111" cy="206"/>
                </a:xfrm>
              </p:grpSpPr>
              <p:grpSp>
                <p:nvGrpSpPr>
                  <p:cNvPr id="40096" name="Group 465"/>
                  <p:cNvGrpSpPr>
                    <a:grpSpLocks/>
                  </p:cNvGrpSpPr>
                  <p:nvPr/>
                </p:nvGrpSpPr>
                <p:grpSpPr bwMode="auto">
                  <a:xfrm rot="497829">
                    <a:off x="629" y="1726"/>
                    <a:ext cx="64" cy="95"/>
                    <a:chOff x="557" y="1706"/>
                    <a:chExt cx="64" cy="95"/>
                  </a:xfrm>
                </p:grpSpPr>
                <p:sp>
                  <p:nvSpPr>
                    <p:cNvPr id="40133" name="Oval 466"/>
                    <p:cNvSpPr>
                      <a:spLocks noChangeArrowheads="1"/>
                    </p:cNvSpPr>
                    <p:nvPr/>
                  </p:nvSpPr>
                  <p:spPr bwMode="auto">
                    <a:xfrm rot="610530">
                      <a:off x="558" y="1706"/>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134" name="Freeform 467"/>
                    <p:cNvSpPr>
                      <a:spLocks/>
                    </p:cNvSpPr>
                    <p:nvPr/>
                  </p:nvSpPr>
                  <p:spPr bwMode="auto">
                    <a:xfrm flipH="1" flipV="1">
                      <a:off x="557" y="1741"/>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135" name="Freeform 468"/>
                    <p:cNvSpPr>
                      <a:spLocks/>
                    </p:cNvSpPr>
                    <p:nvPr/>
                  </p:nvSpPr>
                  <p:spPr bwMode="auto">
                    <a:xfrm flipH="1" flipV="1">
                      <a:off x="578" y="1747"/>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nvGrpSpPr>
                  <p:cNvPr id="40097" name="Group 469"/>
                  <p:cNvGrpSpPr>
                    <a:grpSpLocks/>
                  </p:cNvGrpSpPr>
                  <p:nvPr/>
                </p:nvGrpSpPr>
                <p:grpSpPr bwMode="auto">
                  <a:xfrm rot="500956">
                    <a:off x="582" y="1836"/>
                    <a:ext cx="63" cy="96"/>
                    <a:chOff x="518" y="1815"/>
                    <a:chExt cx="63" cy="96"/>
                  </a:xfrm>
                </p:grpSpPr>
                <p:sp>
                  <p:nvSpPr>
                    <p:cNvPr id="40130" name="Oval 470"/>
                    <p:cNvSpPr>
                      <a:spLocks noChangeArrowheads="1"/>
                    </p:cNvSpPr>
                    <p:nvPr/>
                  </p:nvSpPr>
                  <p:spPr bwMode="auto">
                    <a:xfrm rot="610530">
                      <a:off x="518" y="1862"/>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131" name="Freeform 471"/>
                    <p:cNvSpPr>
                      <a:spLocks/>
                    </p:cNvSpPr>
                    <p:nvPr/>
                  </p:nvSpPr>
                  <p:spPr bwMode="auto">
                    <a:xfrm>
                      <a:off x="540" y="1815"/>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132" name="Freeform 472"/>
                    <p:cNvSpPr>
                      <a:spLocks/>
                    </p:cNvSpPr>
                    <p:nvPr/>
                  </p:nvSpPr>
                  <p:spPr bwMode="auto">
                    <a:xfrm>
                      <a:off x="561" y="1821"/>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grpSp>
              <p:nvGrpSpPr>
                <p:cNvPr id="40104" name="Group 473"/>
                <p:cNvGrpSpPr>
                  <a:grpSpLocks/>
                </p:cNvGrpSpPr>
                <p:nvPr/>
              </p:nvGrpSpPr>
              <p:grpSpPr bwMode="auto">
                <a:xfrm rot="-1800000">
                  <a:off x="681" y="2626"/>
                  <a:ext cx="129" cy="237"/>
                  <a:chOff x="642" y="1750"/>
                  <a:chExt cx="111" cy="204"/>
                </a:xfrm>
              </p:grpSpPr>
              <p:grpSp>
                <p:nvGrpSpPr>
                  <p:cNvPr id="40105" name="Group 474"/>
                  <p:cNvGrpSpPr>
                    <a:grpSpLocks/>
                  </p:cNvGrpSpPr>
                  <p:nvPr/>
                </p:nvGrpSpPr>
                <p:grpSpPr bwMode="auto">
                  <a:xfrm rot="497829">
                    <a:off x="689" y="1750"/>
                    <a:ext cx="64" cy="95"/>
                    <a:chOff x="557" y="1706"/>
                    <a:chExt cx="64" cy="95"/>
                  </a:xfrm>
                </p:grpSpPr>
                <p:sp>
                  <p:nvSpPr>
                    <p:cNvPr id="40125" name="Oval 475"/>
                    <p:cNvSpPr>
                      <a:spLocks noChangeArrowheads="1"/>
                    </p:cNvSpPr>
                    <p:nvPr/>
                  </p:nvSpPr>
                  <p:spPr bwMode="auto">
                    <a:xfrm rot="610530">
                      <a:off x="558" y="1706"/>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126" name="Freeform 476"/>
                    <p:cNvSpPr>
                      <a:spLocks/>
                    </p:cNvSpPr>
                    <p:nvPr/>
                  </p:nvSpPr>
                  <p:spPr bwMode="auto">
                    <a:xfrm flipH="1" flipV="1">
                      <a:off x="557" y="1741"/>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127" name="Freeform 477"/>
                    <p:cNvSpPr>
                      <a:spLocks/>
                    </p:cNvSpPr>
                    <p:nvPr/>
                  </p:nvSpPr>
                  <p:spPr bwMode="auto">
                    <a:xfrm flipH="1" flipV="1">
                      <a:off x="578" y="1747"/>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nvGrpSpPr>
                  <p:cNvPr id="40112" name="Group 478"/>
                  <p:cNvGrpSpPr>
                    <a:grpSpLocks/>
                  </p:cNvGrpSpPr>
                  <p:nvPr/>
                </p:nvGrpSpPr>
                <p:grpSpPr bwMode="auto">
                  <a:xfrm>
                    <a:off x="642" y="1858"/>
                    <a:ext cx="63" cy="96"/>
                    <a:chOff x="518" y="1815"/>
                    <a:chExt cx="63" cy="96"/>
                  </a:xfrm>
                </p:grpSpPr>
                <p:sp>
                  <p:nvSpPr>
                    <p:cNvPr id="40122" name="Oval 479"/>
                    <p:cNvSpPr>
                      <a:spLocks noChangeArrowheads="1"/>
                    </p:cNvSpPr>
                    <p:nvPr/>
                  </p:nvSpPr>
                  <p:spPr bwMode="auto">
                    <a:xfrm rot="610530">
                      <a:off x="518" y="1862"/>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123" name="Freeform 480"/>
                    <p:cNvSpPr>
                      <a:spLocks/>
                    </p:cNvSpPr>
                    <p:nvPr/>
                  </p:nvSpPr>
                  <p:spPr bwMode="auto">
                    <a:xfrm>
                      <a:off x="540" y="1815"/>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124" name="Freeform 481"/>
                    <p:cNvSpPr>
                      <a:spLocks/>
                    </p:cNvSpPr>
                    <p:nvPr/>
                  </p:nvSpPr>
                  <p:spPr bwMode="auto">
                    <a:xfrm>
                      <a:off x="561" y="1821"/>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grpSp>
              <p:nvGrpSpPr>
                <p:cNvPr id="40113" name="Group 482"/>
                <p:cNvGrpSpPr>
                  <a:grpSpLocks/>
                </p:cNvGrpSpPr>
                <p:nvPr/>
              </p:nvGrpSpPr>
              <p:grpSpPr bwMode="auto">
                <a:xfrm rot="-1800000">
                  <a:off x="755" y="2616"/>
                  <a:ext cx="133" cy="235"/>
                  <a:chOff x="832" y="2013"/>
                  <a:chExt cx="115" cy="202"/>
                </a:xfrm>
              </p:grpSpPr>
              <p:grpSp>
                <p:nvGrpSpPr>
                  <p:cNvPr id="40120" name="Group 483"/>
                  <p:cNvGrpSpPr>
                    <a:grpSpLocks/>
                  </p:cNvGrpSpPr>
                  <p:nvPr/>
                </p:nvGrpSpPr>
                <p:grpSpPr bwMode="auto">
                  <a:xfrm rot="497829">
                    <a:off x="883" y="2013"/>
                    <a:ext cx="64" cy="95"/>
                    <a:chOff x="557" y="1706"/>
                    <a:chExt cx="64" cy="95"/>
                  </a:xfrm>
                </p:grpSpPr>
                <p:sp>
                  <p:nvSpPr>
                    <p:cNvPr id="40117" name="Oval 484"/>
                    <p:cNvSpPr>
                      <a:spLocks noChangeArrowheads="1"/>
                    </p:cNvSpPr>
                    <p:nvPr/>
                  </p:nvSpPr>
                  <p:spPr bwMode="auto">
                    <a:xfrm rot="610530">
                      <a:off x="558" y="1706"/>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118" name="Freeform 485"/>
                    <p:cNvSpPr>
                      <a:spLocks/>
                    </p:cNvSpPr>
                    <p:nvPr/>
                  </p:nvSpPr>
                  <p:spPr bwMode="auto">
                    <a:xfrm flipH="1" flipV="1">
                      <a:off x="557" y="1741"/>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119" name="Freeform 486"/>
                    <p:cNvSpPr>
                      <a:spLocks/>
                    </p:cNvSpPr>
                    <p:nvPr/>
                  </p:nvSpPr>
                  <p:spPr bwMode="auto">
                    <a:xfrm flipH="1" flipV="1">
                      <a:off x="578" y="1747"/>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nvGrpSpPr>
                  <p:cNvPr id="40121" name="Group 487"/>
                  <p:cNvGrpSpPr>
                    <a:grpSpLocks/>
                  </p:cNvGrpSpPr>
                  <p:nvPr/>
                </p:nvGrpSpPr>
                <p:grpSpPr bwMode="auto">
                  <a:xfrm rot="214766">
                    <a:off x="832" y="2119"/>
                    <a:ext cx="63" cy="96"/>
                    <a:chOff x="518" y="1815"/>
                    <a:chExt cx="63" cy="96"/>
                  </a:xfrm>
                </p:grpSpPr>
                <p:sp>
                  <p:nvSpPr>
                    <p:cNvPr id="40114" name="Oval 488"/>
                    <p:cNvSpPr>
                      <a:spLocks noChangeArrowheads="1"/>
                    </p:cNvSpPr>
                    <p:nvPr/>
                  </p:nvSpPr>
                  <p:spPr bwMode="auto">
                    <a:xfrm rot="610530">
                      <a:off x="518" y="1862"/>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115" name="Freeform 489"/>
                    <p:cNvSpPr>
                      <a:spLocks/>
                    </p:cNvSpPr>
                    <p:nvPr/>
                  </p:nvSpPr>
                  <p:spPr bwMode="auto">
                    <a:xfrm>
                      <a:off x="540" y="1815"/>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116" name="Freeform 490"/>
                    <p:cNvSpPr>
                      <a:spLocks/>
                    </p:cNvSpPr>
                    <p:nvPr/>
                  </p:nvSpPr>
                  <p:spPr bwMode="auto">
                    <a:xfrm>
                      <a:off x="561" y="1821"/>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grpSp>
              <p:nvGrpSpPr>
                <p:cNvPr id="40128" name="Group 491"/>
                <p:cNvGrpSpPr>
                  <a:grpSpLocks/>
                </p:cNvGrpSpPr>
                <p:nvPr/>
              </p:nvGrpSpPr>
              <p:grpSpPr bwMode="auto">
                <a:xfrm rot="-1800000">
                  <a:off x="830" y="2602"/>
                  <a:ext cx="141" cy="232"/>
                  <a:chOff x="894" y="2037"/>
                  <a:chExt cx="121" cy="200"/>
                </a:xfrm>
              </p:grpSpPr>
              <p:grpSp>
                <p:nvGrpSpPr>
                  <p:cNvPr id="40129" name="Group 492"/>
                  <p:cNvGrpSpPr>
                    <a:grpSpLocks/>
                  </p:cNvGrpSpPr>
                  <p:nvPr/>
                </p:nvGrpSpPr>
                <p:grpSpPr bwMode="auto">
                  <a:xfrm rot="640985">
                    <a:off x="951" y="2037"/>
                    <a:ext cx="64" cy="95"/>
                    <a:chOff x="557" y="1706"/>
                    <a:chExt cx="64" cy="95"/>
                  </a:xfrm>
                </p:grpSpPr>
                <p:sp>
                  <p:nvSpPr>
                    <p:cNvPr id="40109" name="Oval 493"/>
                    <p:cNvSpPr>
                      <a:spLocks noChangeArrowheads="1"/>
                    </p:cNvSpPr>
                    <p:nvPr/>
                  </p:nvSpPr>
                  <p:spPr bwMode="auto">
                    <a:xfrm rot="610530">
                      <a:off x="558" y="1706"/>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110" name="Freeform 494"/>
                    <p:cNvSpPr>
                      <a:spLocks/>
                    </p:cNvSpPr>
                    <p:nvPr/>
                  </p:nvSpPr>
                  <p:spPr bwMode="auto">
                    <a:xfrm flipH="1" flipV="1">
                      <a:off x="557" y="1741"/>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111" name="Freeform 495"/>
                    <p:cNvSpPr>
                      <a:spLocks/>
                    </p:cNvSpPr>
                    <p:nvPr/>
                  </p:nvSpPr>
                  <p:spPr bwMode="auto">
                    <a:xfrm flipH="1" flipV="1">
                      <a:off x="578" y="1747"/>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nvGrpSpPr>
                  <p:cNvPr id="40136" name="Group 496"/>
                  <p:cNvGrpSpPr>
                    <a:grpSpLocks/>
                  </p:cNvGrpSpPr>
                  <p:nvPr/>
                </p:nvGrpSpPr>
                <p:grpSpPr bwMode="auto">
                  <a:xfrm rot="644299">
                    <a:off x="894" y="2141"/>
                    <a:ext cx="63" cy="96"/>
                    <a:chOff x="518" y="1815"/>
                    <a:chExt cx="63" cy="96"/>
                  </a:xfrm>
                </p:grpSpPr>
                <p:sp>
                  <p:nvSpPr>
                    <p:cNvPr id="40106" name="Oval 497"/>
                    <p:cNvSpPr>
                      <a:spLocks noChangeArrowheads="1"/>
                    </p:cNvSpPr>
                    <p:nvPr/>
                  </p:nvSpPr>
                  <p:spPr bwMode="auto">
                    <a:xfrm rot="610530">
                      <a:off x="518" y="1862"/>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107" name="Freeform 498"/>
                    <p:cNvSpPr>
                      <a:spLocks/>
                    </p:cNvSpPr>
                    <p:nvPr/>
                  </p:nvSpPr>
                  <p:spPr bwMode="auto">
                    <a:xfrm>
                      <a:off x="540" y="1815"/>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108" name="Freeform 499"/>
                    <p:cNvSpPr>
                      <a:spLocks/>
                    </p:cNvSpPr>
                    <p:nvPr/>
                  </p:nvSpPr>
                  <p:spPr bwMode="auto">
                    <a:xfrm>
                      <a:off x="561" y="1821"/>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grpSp>
              <p:nvGrpSpPr>
                <p:cNvPr id="40137" name="Group 500"/>
                <p:cNvGrpSpPr>
                  <a:grpSpLocks/>
                </p:cNvGrpSpPr>
                <p:nvPr/>
              </p:nvGrpSpPr>
              <p:grpSpPr bwMode="auto">
                <a:xfrm rot="-1800000">
                  <a:off x="903" y="2592"/>
                  <a:ext cx="141" cy="233"/>
                  <a:chOff x="953" y="2061"/>
                  <a:chExt cx="121" cy="200"/>
                </a:xfrm>
              </p:grpSpPr>
              <p:grpSp>
                <p:nvGrpSpPr>
                  <p:cNvPr id="40145" name="Group 501"/>
                  <p:cNvGrpSpPr>
                    <a:grpSpLocks/>
                  </p:cNvGrpSpPr>
                  <p:nvPr/>
                </p:nvGrpSpPr>
                <p:grpSpPr bwMode="auto">
                  <a:xfrm rot="640985">
                    <a:off x="1010" y="2061"/>
                    <a:ext cx="64" cy="95"/>
                    <a:chOff x="557" y="1706"/>
                    <a:chExt cx="64" cy="95"/>
                  </a:xfrm>
                </p:grpSpPr>
                <p:sp>
                  <p:nvSpPr>
                    <p:cNvPr id="40101" name="Oval 502"/>
                    <p:cNvSpPr>
                      <a:spLocks noChangeArrowheads="1"/>
                    </p:cNvSpPr>
                    <p:nvPr/>
                  </p:nvSpPr>
                  <p:spPr bwMode="auto">
                    <a:xfrm rot="610530">
                      <a:off x="558" y="1706"/>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102" name="Freeform 503"/>
                    <p:cNvSpPr>
                      <a:spLocks/>
                    </p:cNvSpPr>
                    <p:nvPr/>
                  </p:nvSpPr>
                  <p:spPr bwMode="auto">
                    <a:xfrm flipH="1" flipV="1">
                      <a:off x="557" y="1741"/>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103" name="Freeform 504"/>
                    <p:cNvSpPr>
                      <a:spLocks/>
                    </p:cNvSpPr>
                    <p:nvPr/>
                  </p:nvSpPr>
                  <p:spPr bwMode="auto">
                    <a:xfrm flipH="1" flipV="1">
                      <a:off x="578" y="1747"/>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nvGrpSpPr>
                  <p:cNvPr id="40149" name="Group 505"/>
                  <p:cNvGrpSpPr>
                    <a:grpSpLocks/>
                  </p:cNvGrpSpPr>
                  <p:nvPr/>
                </p:nvGrpSpPr>
                <p:grpSpPr bwMode="auto">
                  <a:xfrm rot="644299">
                    <a:off x="953" y="2165"/>
                    <a:ext cx="63" cy="96"/>
                    <a:chOff x="518" y="1815"/>
                    <a:chExt cx="63" cy="96"/>
                  </a:xfrm>
                </p:grpSpPr>
                <p:sp>
                  <p:nvSpPr>
                    <p:cNvPr id="40098" name="Oval 506"/>
                    <p:cNvSpPr>
                      <a:spLocks noChangeArrowheads="1"/>
                    </p:cNvSpPr>
                    <p:nvPr/>
                  </p:nvSpPr>
                  <p:spPr bwMode="auto">
                    <a:xfrm rot="610530">
                      <a:off x="518" y="1862"/>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099" name="Freeform 507"/>
                    <p:cNvSpPr>
                      <a:spLocks/>
                    </p:cNvSpPr>
                    <p:nvPr/>
                  </p:nvSpPr>
                  <p:spPr bwMode="auto">
                    <a:xfrm>
                      <a:off x="540" y="1815"/>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100" name="Freeform 508"/>
                    <p:cNvSpPr>
                      <a:spLocks/>
                    </p:cNvSpPr>
                    <p:nvPr/>
                  </p:nvSpPr>
                  <p:spPr bwMode="auto">
                    <a:xfrm>
                      <a:off x="561" y="1821"/>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grpSp>
              <p:nvGrpSpPr>
                <p:cNvPr id="40150" name="Group 509"/>
                <p:cNvGrpSpPr>
                  <a:grpSpLocks/>
                </p:cNvGrpSpPr>
                <p:nvPr/>
              </p:nvGrpSpPr>
              <p:grpSpPr bwMode="auto">
                <a:xfrm rot="-1800000">
                  <a:off x="978" y="2583"/>
                  <a:ext cx="138" cy="233"/>
                  <a:chOff x="1012" y="2086"/>
                  <a:chExt cx="119" cy="200"/>
                </a:xfrm>
              </p:grpSpPr>
              <p:grpSp>
                <p:nvGrpSpPr>
                  <p:cNvPr id="40163" name="Group 510"/>
                  <p:cNvGrpSpPr>
                    <a:grpSpLocks/>
                  </p:cNvGrpSpPr>
                  <p:nvPr/>
                </p:nvGrpSpPr>
                <p:grpSpPr bwMode="auto">
                  <a:xfrm rot="640985">
                    <a:off x="1067" y="2086"/>
                    <a:ext cx="64" cy="95"/>
                    <a:chOff x="557" y="1706"/>
                    <a:chExt cx="64" cy="95"/>
                  </a:xfrm>
                </p:grpSpPr>
                <p:sp>
                  <p:nvSpPr>
                    <p:cNvPr id="40093" name="Oval 511"/>
                    <p:cNvSpPr>
                      <a:spLocks noChangeArrowheads="1"/>
                    </p:cNvSpPr>
                    <p:nvPr/>
                  </p:nvSpPr>
                  <p:spPr bwMode="auto">
                    <a:xfrm rot="610530">
                      <a:off x="558" y="1706"/>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094" name="Freeform 512"/>
                    <p:cNvSpPr>
                      <a:spLocks/>
                    </p:cNvSpPr>
                    <p:nvPr/>
                  </p:nvSpPr>
                  <p:spPr bwMode="auto">
                    <a:xfrm flipH="1" flipV="1">
                      <a:off x="557" y="1741"/>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095" name="Freeform 513"/>
                    <p:cNvSpPr>
                      <a:spLocks/>
                    </p:cNvSpPr>
                    <p:nvPr/>
                  </p:nvSpPr>
                  <p:spPr bwMode="auto">
                    <a:xfrm flipH="1" flipV="1">
                      <a:off x="578" y="1747"/>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nvGrpSpPr>
                  <p:cNvPr id="40164" name="Group 514"/>
                  <p:cNvGrpSpPr>
                    <a:grpSpLocks/>
                  </p:cNvGrpSpPr>
                  <p:nvPr/>
                </p:nvGrpSpPr>
                <p:grpSpPr bwMode="auto">
                  <a:xfrm rot="1143409">
                    <a:off x="1012" y="2190"/>
                    <a:ext cx="63" cy="96"/>
                    <a:chOff x="518" y="1815"/>
                    <a:chExt cx="63" cy="96"/>
                  </a:xfrm>
                </p:grpSpPr>
                <p:sp>
                  <p:nvSpPr>
                    <p:cNvPr id="40090" name="Oval 515"/>
                    <p:cNvSpPr>
                      <a:spLocks noChangeArrowheads="1"/>
                    </p:cNvSpPr>
                    <p:nvPr/>
                  </p:nvSpPr>
                  <p:spPr bwMode="auto">
                    <a:xfrm rot="610530">
                      <a:off x="518" y="1862"/>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091" name="Freeform 516"/>
                    <p:cNvSpPr>
                      <a:spLocks/>
                    </p:cNvSpPr>
                    <p:nvPr/>
                  </p:nvSpPr>
                  <p:spPr bwMode="auto">
                    <a:xfrm>
                      <a:off x="540" y="1815"/>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092" name="Freeform 517"/>
                    <p:cNvSpPr>
                      <a:spLocks/>
                    </p:cNvSpPr>
                    <p:nvPr/>
                  </p:nvSpPr>
                  <p:spPr bwMode="auto">
                    <a:xfrm>
                      <a:off x="561" y="1821"/>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grpSp>
              <p:nvGrpSpPr>
                <p:cNvPr id="40171" name="Group 518"/>
                <p:cNvGrpSpPr>
                  <a:grpSpLocks/>
                </p:cNvGrpSpPr>
                <p:nvPr/>
              </p:nvGrpSpPr>
              <p:grpSpPr bwMode="auto">
                <a:xfrm rot="-1800000">
                  <a:off x="1055" y="2575"/>
                  <a:ext cx="140" cy="233"/>
                  <a:chOff x="1073" y="2113"/>
                  <a:chExt cx="121" cy="200"/>
                </a:xfrm>
              </p:grpSpPr>
              <p:grpSp>
                <p:nvGrpSpPr>
                  <p:cNvPr id="40172" name="Group 519"/>
                  <p:cNvGrpSpPr>
                    <a:grpSpLocks/>
                  </p:cNvGrpSpPr>
                  <p:nvPr/>
                </p:nvGrpSpPr>
                <p:grpSpPr bwMode="auto">
                  <a:xfrm rot="640985">
                    <a:off x="1130" y="2113"/>
                    <a:ext cx="64" cy="95"/>
                    <a:chOff x="557" y="1706"/>
                    <a:chExt cx="64" cy="95"/>
                  </a:xfrm>
                </p:grpSpPr>
                <p:sp>
                  <p:nvSpPr>
                    <p:cNvPr id="40085" name="Oval 520"/>
                    <p:cNvSpPr>
                      <a:spLocks noChangeArrowheads="1"/>
                    </p:cNvSpPr>
                    <p:nvPr/>
                  </p:nvSpPr>
                  <p:spPr bwMode="auto">
                    <a:xfrm rot="610530">
                      <a:off x="558" y="1706"/>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086" name="Freeform 521"/>
                    <p:cNvSpPr>
                      <a:spLocks/>
                    </p:cNvSpPr>
                    <p:nvPr/>
                  </p:nvSpPr>
                  <p:spPr bwMode="auto">
                    <a:xfrm flipH="1" flipV="1">
                      <a:off x="557" y="1741"/>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087" name="Freeform 522"/>
                    <p:cNvSpPr>
                      <a:spLocks/>
                    </p:cNvSpPr>
                    <p:nvPr/>
                  </p:nvSpPr>
                  <p:spPr bwMode="auto">
                    <a:xfrm flipH="1" flipV="1">
                      <a:off x="578" y="1747"/>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nvGrpSpPr>
                  <p:cNvPr id="40179" name="Group 523"/>
                  <p:cNvGrpSpPr>
                    <a:grpSpLocks/>
                  </p:cNvGrpSpPr>
                  <p:nvPr/>
                </p:nvGrpSpPr>
                <p:grpSpPr bwMode="auto">
                  <a:xfrm rot="424666">
                    <a:off x="1073" y="2217"/>
                    <a:ext cx="63" cy="96"/>
                    <a:chOff x="518" y="1815"/>
                    <a:chExt cx="63" cy="96"/>
                  </a:xfrm>
                </p:grpSpPr>
                <p:sp>
                  <p:nvSpPr>
                    <p:cNvPr id="40082" name="Oval 524"/>
                    <p:cNvSpPr>
                      <a:spLocks noChangeArrowheads="1"/>
                    </p:cNvSpPr>
                    <p:nvPr/>
                  </p:nvSpPr>
                  <p:spPr bwMode="auto">
                    <a:xfrm rot="610530">
                      <a:off x="518" y="1862"/>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083" name="Freeform 525"/>
                    <p:cNvSpPr>
                      <a:spLocks/>
                    </p:cNvSpPr>
                    <p:nvPr/>
                  </p:nvSpPr>
                  <p:spPr bwMode="auto">
                    <a:xfrm>
                      <a:off x="540" y="1815"/>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084" name="Freeform 526"/>
                    <p:cNvSpPr>
                      <a:spLocks/>
                    </p:cNvSpPr>
                    <p:nvPr/>
                  </p:nvSpPr>
                  <p:spPr bwMode="auto">
                    <a:xfrm>
                      <a:off x="561" y="1821"/>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grpSp>
              <p:nvGrpSpPr>
                <p:cNvPr id="40180" name="Group 527"/>
                <p:cNvGrpSpPr>
                  <a:grpSpLocks/>
                </p:cNvGrpSpPr>
                <p:nvPr/>
              </p:nvGrpSpPr>
              <p:grpSpPr bwMode="auto">
                <a:xfrm rot="-1800000">
                  <a:off x="1130" y="2571"/>
                  <a:ext cx="141" cy="231"/>
                  <a:chOff x="1131" y="2143"/>
                  <a:chExt cx="121" cy="198"/>
                </a:xfrm>
              </p:grpSpPr>
              <p:grpSp>
                <p:nvGrpSpPr>
                  <p:cNvPr id="40187" name="Group 528"/>
                  <p:cNvGrpSpPr>
                    <a:grpSpLocks/>
                  </p:cNvGrpSpPr>
                  <p:nvPr/>
                </p:nvGrpSpPr>
                <p:grpSpPr bwMode="auto">
                  <a:xfrm rot="640985">
                    <a:off x="1188" y="2143"/>
                    <a:ext cx="64" cy="95"/>
                    <a:chOff x="557" y="1706"/>
                    <a:chExt cx="64" cy="95"/>
                  </a:xfrm>
                </p:grpSpPr>
                <p:sp>
                  <p:nvSpPr>
                    <p:cNvPr id="40077" name="Oval 529"/>
                    <p:cNvSpPr>
                      <a:spLocks noChangeArrowheads="1"/>
                    </p:cNvSpPr>
                    <p:nvPr/>
                  </p:nvSpPr>
                  <p:spPr bwMode="auto">
                    <a:xfrm rot="610530">
                      <a:off x="558" y="1706"/>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078" name="Freeform 530"/>
                    <p:cNvSpPr>
                      <a:spLocks/>
                    </p:cNvSpPr>
                    <p:nvPr/>
                  </p:nvSpPr>
                  <p:spPr bwMode="auto">
                    <a:xfrm flipH="1" flipV="1">
                      <a:off x="557" y="1741"/>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079" name="Freeform 531"/>
                    <p:cNvSpPr>
                      <a:spLocks/>
                    </p:cNvSpPr>
                    <p:nvPr/>
                  </p:nvSpPr>
                  <p:spPr bwMode="auto">
                    <a:xfrm flipH="1" flipV="1">
                      <a:off x="578" y="1747"/>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nvGrpSpPr>
                  <p:cNvPr id="40188" name="Group 532"/>
                  <p:cNvGrpSpPr>
                    <a:grpSpLocks/>
                  </p:cNvGrpSpPr>
                  <p:nvPr/>
                </p:nvGrpSpPr>
                <p:grpSpPr bwMode="auto">
                  <a:xfrm rot="426869">
                    <a:off x="1131" y="2245"/>
                    <a:ext cx="63" cy="96"/>
                    <a:chOff x="518" y="1815"/>
                    <a:chExt cx="63" cy="96"/>
                  </a:xfrm>
                </p:grpSpPr>
                <p:sp>
                  <p:nvSpPr>
                    <p:cNvPr id="40074" name="Oval 533"/>
                    <p:cNvSpPr>
                      <a:spLocks noChangeArrowheads="1"/>
                    </p:cNvSpPr>
                    <p:nvPr/>
                  </p:nvSpPr>
                  <p:spPr bwMode="auto">
                    <a:xfrm rot="610530">
                      <a:off x="518" y="1862"/>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075" name="Freeform 534"/>
                    <p:cNvSpPr>
                      <a:spLocks/>
                    </p:cNvSpPr>
                    <p:nvPr/>
                  </p:nvSpPr>
                  <p:spPr bwMode="auto">
                    <a:xfrm>
                      <a:off x="540" y="1815"/>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076" name="Freeform 535"/>
                    <p:cNvSpPr>
                      <a:spLocks/>
                    </p:cNvSpPr>
                    <p:nvPr/>
                  </p:nvSpPr>
                  <p:spPr bwMode="auto">
                    <a:xfrm>
                      <a:off x="561" y="1821"/>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sp>
              <p:nvSpPr>
                <p:cNvPr id="39997" name="Oval 536"/>
                <p:cNvSpPr>
                  <a:spLocks noChangeArrowheads="1"/>
                </p:cNvSpPr>
                <p:nvPr/>
              </p:nvSpPr>
              <p:spPr bwMode="auto">
                <a:xfrm rot="102935">
                  <a:off x="2595" y="2792"/>
                  <a:ext cx="44" cy="57"/>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39998" name="Freeform 537"/>
                <p:cNvSpPr>
                  <a:spLocks/>
                </p:cNvSpPr>
                <p:nvPr/>
              </p:nvSpPr>
              <p:spPr bwMode="auto">
                <a:xfrm rot="-507595">
                  <a:off x="2613" y="2738"/>
                  <a:ext cx="23" cy="63"/>
                </a:xfrm>
                <a:custGeom>
                  <a:avLst/>
                  <a:gdLst>
                    <a:gd name="T0" fmla="*/ 2 w 20"/>
                    <a:gd name="T1" fmla="*/ 135 h 54"/>
                    <a:gd name="T2" fmla="*/ 2 w 20"/>
                    <a:gd name="T3" fmla="*/ 88 h 54"/>
                    <a:gd name="T4" fmla="*/ 32 w 20"/>
                    <a:gd name="T5" fmla="*/ 68 h 54"/>
                    <a:gd name="T6" fmla="*/ 45 w 20"/>
                    <a:gd name="T7" fmla="*/ 26 h 54"/>
                    <a:gd name="T8" fmla="*/ 39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39999" name="Freeform 538"/>
                <p:cNvSpPr>
                  <a:spLocks/>
                </p:cNvSpPr>
                <p:nvPr/>
              </p:nvSpPr>
              <p:spPr bwMode="auto">
                <a:xfrm>
                  <a:off x="2627" y="2678"/>
                  <a:ext cx="6" cy="32"/>
                </a:xfrm>
                <a:custGeom>
                  <a:avLst/>
                  <a:gdLst>
                    <a:gd name="T0" fmla="*/ 6 w 6"/>
                    <a:gd name="T1" fmla="*/ 0 h 32"/>
                    <a:gd name="T2" fmla="*/ 0 w 6"/>
                    <a:gd name="T3" fmla="*/ 20 h 32"/>
                    <a:gd name="T4" fmla="*/ 4 w 6"/>
                    <a:gd name="T5" fmla="*/ 32 h 32"/>
                    <a:gd name="T6" fmla="*/ 0 60000 65536"/>
                    <a:gd name="T7" fmla="*/ 0 60000 65536"/>
                    <a:gd name="T8" fmla="*/ 0 60000 65536"/>
                    <a:gd name="T9" fmla="*/ 0 w 6"/>
                    <a:gd name="T10" fmla="*/ 0 h 32"/>
                    <a:gd name="T11" fmla="*/ 6 w 6"/>
                    <a:gd name="T12" fmla="*/ 32 h 32"/>
                  </a:gdLst>
                  <a:ahLst/>
                  <a:cxnLst>
                    <a:cxn ang="T6">
                      <a:pos x="T0" y="T1"/>
                    </a:cxn>
                    <a:cxn ang="T7">
                      <a:pos x="T2" y="T3"/>
                    </a:cxn>
                    <a:cxn ang="T8">
                      <a:pos x="T4" y="T5"/>
                    </a:cxn>
                  </a:cxnLst>
                  <a:rect l="T9" t="T10" r="T11" b="T12"/>
                  <a:pathLst>
                    <a:path w="6" h="32">
                      <a:moveTo>
                        <a:pt x="6" y="0"/>
                      </a:moveTo>
                      <a:cubicBezTo>
                        <a:pt x="5" y="3"/>
                        <a:pt x="0" y="16"/>
                        <a:pt x="0" y="20"/>
                      </a:cubicBezTo>
                      <a:cubicBezTo>
                        <a:pt x="1" y="25"/>
                        <a:pt x="3" y="28"/>
                        <a:pt x="4" y="32"/>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nvGrpSpPr>
                <p:cNvPr id="40195" name="Group 539"/>
                <p:cNvGrpSpPr>
                  <a:grpSpLocks/>
                </p:cNvGrpSpPr>
                <p:nvPr/>
              </p:nvGrpSpPr>
              <p:grpSpPr bwMode="auto">
                <a:xfrm rot="-1800000">
                  <a:off x="2482" y="2608"/>
                  <a:ext cx="181" cy="217"/>
                  <a:chOff x="2123" y="2761"/>
                  <a:chExt cx="155" cy="187"/>
                </a:xfrm>
              </p:grpSpPr>
              <p:grpSp>
                <p:nvGrpSpPr>
                  <p:cNvPr id="40196" name="Group 540"/>
                  <p:cNvGrpSpPr>
                    <a:grpSpLocks/>
                  </p:cNvGrpSpPr>
                  <p:nvPr/>
                </p:nvGrpSpPr>
                <p:grpSpPr bwMode="auto">
                  <a:xfrm rot="-1108064">
                    <a:off x="2123" y="2856"/>
                    <a:ext cx="77" cy="92"/>
                    <a:chOff x="2862" y="3550"/>
                    <a:chExt cx="77" cy="92"/>
                  </a:xfrm>
                </p:grpSpPr>
                <p:sp>
                  <p:nvSpPr>
                    <p:cNvPr id="40069" name="Oval 541"/>
                    <p:cNvSpPr>
                      <a:spLocks noChangeArrowheads="1"/>
                    </p:cNvSpPr>
                    <p:nvPr/>
                  </p:nvSpPr>
                  <p:spPr bwMode="auto">
                    <a:xfrm rot="3087052">
                      <a:off x="2855" y="3586"/>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070" name="Freeform 542"/>
                    <p:cNvSpPr>
                      <a:spLocks/>
                    </p:cNvSpPr>
                    <p:nvPr/>
                  </p:nvSpPr>
                  <p:spPr bwMode="auto">
                    <a:xfrm rot="2476522">
                      <a:off x="2907" y="3550"/>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071" name="Freeform 543"/>
                    <p:cNvSpPr>
                      <a:spLocks/>
                    </p:cNvSpPr>
                    <p:nvPr/>
                  </p:nvSpPr>
                  <p:spPr bwMode="auto">
                    <a:xfrm rot="2476522">
                      <a:off x="2919" y="3568"/>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nvGrpSpPr>
                  <p:cNvPr id="40203" name="Group 544"/>
                  <p:cNvGrpSpPr>
                    <a:grpSpLocks/>
                  </p:cNvGrpSpPr>
                  <p:nvPr/>
                </p:nvGrpSpPr>
                <p:grpSpPr bwMode="auto">
                  <a:xfrm rot="-990788">
                    <a:off x="2202" y="2761"/>
                    <a:ext cx="76" cy="90"/>
                    <a:chOff x="2968" y="3488"/>
                    <a:chExt cx="76" cy="90"/>
                  </a:xfrm>
                </p:grpSpPr>
                <p:sp>
                  <p:nvSpPr>
                    <p:cNvPr id="40066" name="Oval 545"/>
                    <p:cNvSpPr>
                      <a:spLocks noChangeArrowheads="1"/>
                    </p:cNvSpPr>
                    <p:nvPr/>
                  </p:nvSpPr>
                  <p:spPr bwMode="auto">
                    <a:xfrm rot="3087052">
                      <a:off x="2988" y="3495"/>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067" name="Freeform 546"/>
                    <p:cNvSpPr>
                      <a:spLocks/>
                    </p:cNvSpPr>
                    <p:nvPr/>
                  </p:nvSpPr>
                  <p:spPr bwMode="auto">
                    <a:xfrm rot="2476522" flipH="1" flipV="1">
                      <a:off x="2968" y="3506"/>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068" name="Freeform 547"/>
                    <p:cNvSpPr>
                      <a:spLocks/>
                    </p:cNvSpPr>
                    <p:nvPr/>
                  </p:nvSpPr>
                  <p:spPr bwMode="auto">
                    <a:xfrm rot="2476522" flipH="1" flipV="1">
                      <a:off x="2980" y="3524"/>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grpSp>
              <p:nvGrpSpPr>
                <p:cNvPr id="40204" name="Group 548"/>
                <p:cNvGrpSpPr>
                  <a:grpSpLocks/>
                </p:cNvGrpSpPr>
                <p:nvPr/>
              </p:nvGrpSpPr>
              <p:grpSpPr bwMode="auto">
                <a:xfrm rot="-1800000">
                  <a:off x="2408" y="2598"/>
                  <a:ext cx="180" cy="218"/>
                  <a:chOff x="2071" y="2722"/>
                  <a:chExt cx="155" cy="187"/>
                </a:xfrm>
              </p:grpSpPr>
              <p:grpSp>
                <p:nvGrpSpPr>
                  <p:cNvPr id="40211" name="Group 549"/>
                  <p:cNvGrpSpPr>
                    <a:grpSpLocks/>
                  </p:cNvGrpSpPr>
                  <p:nvPr/>
                </p:nvGrpSpPr>
                <p:grpSpPr bwMode="auto">
                  <a:xfrm rot="-1108064">
                    <a:off x="2071" y="2817"/>
                    <a:ext cx="77" cy="92"/>
                    <a:chOff x="2862" y="3550"/>
                    <a:chExt cx="77" cy="92"/>
                  </a:xfrm>
                </p:grpSpPr>
                <p:sp>
                  <p:nvSpPr>
                    <p:cNvPr id="40061" name="Oval 550"/>
                    <p:cNvSpPr>
                      <a:spLocks noChangeArrowheads="1"/>
                    </p:cNvSpPr>
                    <p:nvPr/>
                  </p:nvSpPr>
                  <p:spPr bwMode="auto">
                    <a:xfrm rot="3087052">
                      <a:off x="2855" y="3586"/>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062" name="Freeform 551"/>
                    <p:cNvSpPr>
                      <a:spLocks/>
                    </p:cNvSpPr>
                    <p:nvPr/>
                  </p:nvSpPr>
                  <p:spPr bwMode="auto">
                    <a:xfrm rot="2476522">
                      <a:off x="2907" y="3550"/>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063" name="Freeform 552"/>
                    <p:cNvSpPr>
                      <a:spLocks/>
                    </p:cNvSpPr>
                    <p:nvPr/>
                  </p:nvSpPr>
                  <p:spPr bwMode="auto">
                    <a:xfrm rot="2476522">
                      <a:off x="2919" y="3568"/>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nvGrpSpPr>
                  <p:cNvPr id="40212" name="Group 553"/>
                  <p:cNvGrpSpPr>
                    <a:grpSpLocks/>
                  </p:cNvGrpSpPr>
                  <p:nvPr/>
                </p:nvGrpSpPr>
                <p:grpSpPr bwMode="auto">
                  <a:xfrm rot="-990788">
                    <a:off x="2150" y="2722"/>
                    <a:ext cx="76" cy="90"/>
                    <a:chOff x="2968" y="3488"/>
                    <a:chExt cx="76" cy="90"/>
                  </a:xfrm>
                </p:grpSpPr>
                <p:sp>
                  <p:nvSpPr>
                    <p:cNvPr id="40058" name="Oval 554"/>
                    <p:cNvSpPr>
                      <a:spLocks noChangeArrowheads="1"/>
                    </p:cNvSpPr>
                    <p:nvPr/>
                  </p:nvSpPr>
                  <p:spPr bwMode="auto">
                    <a:xfrm rot="3087052">
                      <a:off x="2988" y="3495"/>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059" name="Freeform 555"/>
                    <p:cNvSpPr>
                      <a:spLocks/>
                    </p:cNvSpPr>
                    <p:nvPr/>
                  </p:nvSpPr>
                  <p:spPr bwMode="auto">
                    <a:xfrm rot="2476522" flipH="1" flipV="1">
                      <a:off x="2968" y="3506"/>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060" name="Freeform 556"/>
                    <p:cNvSpPr>
                      <a:spLocks/>
                    </p:cNvSpPr>
                    <p:nvPr/>
                  </p:nvSpPr>
                  <p:spPr bwMode="auto">
                    <a:xfrm rot="2476522" flipH="1" flipV="1">
                      <a:off x="2980" y="3524"/>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grpSp>
              <p:nvGrpSpPr>
                <p:cNvPr id="40219" name="Group 557"/>
                <p:cNvGrpSpPr>
                  <a:grpSpLocks/>
                </p:cNvGrpSpPr>
                <p:nvPr/>
              </p:nvGrpSpPr>
              <p:grpSpPr bwMode="auto">
                <a:xfrm rot="-1800000">
                  <a:off x="2329" y="2591"/>
                  <a:ext cx="183" cy="218"/>
                  <a:chOff x="2015" y="2683"/>
                  <a:chExt cx="157" cy="187"/>
                </a:xfrm>
              </p:grpSpPr>
              <p:grpSp>
                <p:nvGrpSpPr>
                  <p:cNvPr id="40220" name="Group 558"/>
                  <p:cNvGrpSpPr>
                    <a:grpSpLocks/>
                  </p:cNvGrpSpPr>
                  <p:nvPr/>
                </p:nvGrpSpPr>
                <p:grpSpPr bwMode="auto">
                  <a:xfrm rot="-1108064">
                    <a:off x="2015" y="2778"/>
                    <a:ext cx="77" cy="92"/>
                    <a:chOff x="2862" y="3550"/>
                    <a:chExt cx="77" cy="92"/>
                  </a:xfrm>
                </p:grpSpPr>
                <p:sp>
                  <p:nvSpPr>
                    <p:cNvPr id="40053" name="Oval 559"/>
                    <p:cNvSpPr>
                      <a:spLocks noChangeArrowheads="1"/>
                    </p:cNvSpPr>
                    <p:nvPr/>
                  </p:nvSpPr>
                  <p:spPr bwMode="auto">
                    <a:xfrm rot="3087052">
                      <a:off x="2855" y="3586"/>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054" name="Freeform 560"/>
                    <p:cNvSpPr>
                      <a:spLocks/>
                    </p:cNvSpPr>
                    <p:nvPr/>
                  </p:nvSpPr>
                  <p:spPr bwMode="auto">
                    <a:xfrm rot="2476522">
                      <a:off x="2907" y="3550"/>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055" name="Freeform 561"/>
                    <p:cNvSpPr>
                      <a:spLocks/>
                    </p:cNvSpPr>
                    <p:nvPr/>
                  </p:nvSpPr>
                  <p:spPr bwMode="auto">
                    <a:xfrm rot="2476522">
                      <a:off x="2919" y="3568"/>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nvGrpSpPr>
                  <p:cNvPr id="40227" name="Group 562"/>
                  <p:cNvGrpSpPr>
                    <a:grpSpLocks/>
                  </p:cNvGrpSpPr>
                  <p:nvPr/>
                </p:nvGrpSpPr>
                <p:grpSpPr bwMode="auto">
                  <a:xfrm rot="-1219633">
                    <a:off x="2096" y="2683"/>
                    <a:ext cx="76" cy="90"/>
                    <a:chOff x="2968" y="3488"/>
                    <a:chExt cx="76" cy="90"/>
                  </a:xfrm>
                </p:grpSpPr>
                <p:sp>
                  <p:nvSpPr>
                    <p:cNvPr id="40050" name="Oval 563"/>
                    <p:cNvSpPr>
                      <a:spLocks noChangeArrowheads="1"/>
                    </p:cNvSpPr>
                    <p:nvPr/>
                  </p:nvSpPr>
                  <p:spPr bwMode="auto">
                    <a:xfrm rot="3087052">
                      <a:off x="2988" y="3495"/>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051" name="Freeform 564"/>
                    <p:cNvSpPr>
                      <a:spLocks/>
                    </p:cNvSpPr>
                    <p:nvPr/>
                  </p:nvSpPr>
                  <p:spPr bwMode="auto">
                    <a:xfrm rot="2476522" flipH="1" flipV="1">
                      <a:off x="2968" y="3506"/>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052" name="Freeform 565"/>
                    <p:cNvSpPr>
                      <a:spLocks/>
                    </p:cNvSpPr>
                    <p:nvPr/>
                  </p:nvSpPr>
                  <p:spPr bwMode="auto">
                    <a:xfrm rot="2476522" flipH="1" flipV="1">
                      <a:off x="2980" y="3524"/>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grpSp>
              <p:nvGrpSpPr>
                <p:cNvPr id="40228" name="Group 566"/>
                <p:cNvGrpSpPr>
                  <a:grpSpLocks/>
                </p:cNvGrpSpPr>
                <p:nvPr/>
              </p:nvGrpSpPr>
              <p:grpSpPr bwMode="auto">
                <a:xfrm rot="-1800000">
                  <a:off x="2249" y="2583"/>
                  <a:ext cx="187" cy="218"/>
                  <a:chOff x="1959" y="2644"/>
                  <a:chExt cx="161" cy="187"/>
                </a:xfrm>
              </p:grpSpPr>
              <p:grpSp>
                <p:nvGrpSpPr>
                  <p:cNvPr id="40235" name="Group 567"/>
                  <p:cNvGrpSpPr>
                    <a:grpSpLocks/>
                  </p:cNvGrpSpPr>
                  <p:nvPr/>
                </p:nvGrpSpPr>
                <p:grpSpPr bwMode="auto">
                  <a:xfrm rot="-1108064">
                    <a:off x="1959" y="2739"/>
                    <a:ext cx="77" cy="92"/>
                    <a:chOff x="2862" y="3550"/>
                    <a:chExt cx="77" cy="92"/>
                  </a:xfrm>
                </p:grpSpPr>
                <p:sp>
                  <p:nvSpPr>
                    <p:cNvPr id="40045" name="Oval 568"/>
                    <p:cNvSpPr>
                      <a:spLocks noChangeArrowheads="1"/>
                    </p:cNvSpPr>
                    <p:nvPr/>
                  </p:nvSpPr>
                  <p:spPr bwMode="auto">
                    <a:xfrm rot="3087052">
                      <a:off x="2855" y="3586"/>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046" name="Freeform 569"/>
                    <p:cNvSpPr>
                      <a:spLocks/>
                    </p:cNvSpPr>
                    <p:nvPr/>
                  </p:nvSpPr>
                  <p:spPr bwMode="auto">
                    <a:xfrm rot="2476522">
                      <a:off x="2907" y="3550"/>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047" name="Freeform 570"/>
                    <p:cNvSpPr>
                      <a:spLocks/>
                    </p:cNvSpPr>
                    <p:nvPr/>
                  </p:nvSpPr>
                  <p:spPr bwMode="auto">
                    <a:xfrm rot="2476522">
                      <a:off x="2919" y="3568"/>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nvGrpSpPr>
                  <p:cNvPr id="40236" name="Group 571"/>
                  <p:cNvGrpSpPr>
                    <a:grpSpLocks/>
                  </p:cNvGrpSpPr>
                  <p:nvPr/>
                </p:nvGrpSpPr>
                <p:grpSpPr bwMode="auto">
                  <a:xfrm rot="-1219633">
                    <a:off x="2044" y="2644"/>
                    <a:ext cx="76" cy="90"/>
                    <a:chOff x="2968" y="3488"/>
                    <a:chExt cx="76" cy="90"/>
                  </a:xfrm>
                </p:grpSpPr>
                <p:sp>
                  <p:nvSpPr>
                    <p:cNvPr id="40042" name="Oval 572"/>
                    <p:cNvSpPr>
                      <a:spLocks noChangeArrowheads="1"/>
                    </p:cNvSpPr>
                    <p:nvPr/>
                  </p:nvSpPr>
                  <p:spPr bwMode="auto">
                    <a:xfrm rot="3087052">
                      <a:off x="2988" y="3495"/>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043" name="Freeform 573"/>
                    <p:cNvSpPr>
                      <a:spLocks/>
                    </p:cNvSpPr>
                    <p:nvPr/>
                  </p:nvSpPr>
                  <p:spPr bwMode="auto">
                    <a:xfrm rot="2476522" flipH="1" flipV="1">
                      <a:off x="2968" y="3506"/>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044" name="Freeform 574"/>
                    <p:cNvSpPr>
                      <a:spLocks/>
                    </p:cNvSpPr>
                    <p:nvPr/>
                  </p:nvSpPr>
                  <p:spPr bwMode="auto">
                    <a:xfrm rot="2476522" flipH="1" flipV="1">
                      <a:off x="2980" y="3524"/>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grpSp>
              <p:nvGrpSpPr>
                <p:cNvPr id="40243" name="Group 575"/>
                <p:cNvGrpSpPr>
                  <a:grpSpLocks/>
                </p:cNvGrpSpPr>
                <p:nvPr/>
              </p:nvGrpSpPr>
              <p:grpSpPr bwMode="auto">
                <a:xfrm rot="-1800000">
                  <a:off x="2179" y="2578"/>
                  <a:ext cx="178" cy="218"/>
                  <a:chOff x="1910" y="2608"/>
                  <a:chExt cx="153" cy="187"/>
                </a:xfrm>
              </p:grpSpPr>
              <p:grpSp>
                <p:nvGrpSpPr>
                  <p:cNvPr id="40252" name="Group 576"/>
                  <p:cNvGrpSpPr>
                    <a:grpSpLocks/>
                  </p:cNvGrpSpPr>
                  <p:nvPr/>
                </p:nvGrpSpPr>
                <p:grpSpPr bwMode="auto">
                  <a:xfrm rot="-1405549">
                    <a:off x="1910" y="2703"/>
                    <a:ext cx="77" cy="92"/>
                    <a:chOff x="2862" y="3550"/>
                    <a:chExt cx="77" cy="92"/>
                  </a:xfrm>
                </p:grpSpPr>
                <p:sp>
                  <p:nvSpPr>
                    <p:cNvPr id="40037" name="Oval 577"/>
                    <p:cNvSpPr>
                      <a:spLocks noChangeArrowheads="1"/>
                    </p:cNvSpPr>
                    <p:nvPr/>
                  </p:nvSpPr>
                  <p:spPr bwMode="auto">
                    <a:xfrm rot="3087052">
                      <a:off x="2855" y="3586"/>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038" name="Freeform 578"/>
                    <p:cNvSpPr>
                      <a:spLocks/>
                    </p:cNvSpPr>
                    <p:nvPr/>
                  </p:nvSpPr>
                  <p:spPr bwMode="auto">
                    <a:xfrm rot="2476522">
                      <a:off x="2907" y="3550"/>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039" name="Freeform 579"/>
                    <p:cNvSpPr>
                      <a:spLocks/>
                    </p:cNvSpPr>
                    <p:nvPr/>
                  </p:nvSpPr>
                  <p:spPr bwMode="auto">
                    <a:xfrm rot="2476522">
                      <a:off x="2919" y="3568"/>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nvGrpSpPr>
                  <p:cNvPr id="40256" name="Group 580"/>
                  <p:cNvGrpSpPr>
                    <a:grpSpLocks/>
                  </p:cNvGrpSpPr>
                  <p:nvPr/>
                </p:nvGrpSpPr>
                <p:grpSpPr bwMode="auto">
                  <a:xfrm rot="-1219633">
                    <a:off x="1987" y="2608"/>
                    <a:ext cx="76" cy="90"/>
                    <a:chOff x="2968" y="3488"/>
                    <a:chExt cx="76" cy="90"/>
                  </a:xfrm>
                </p:grpSpPr>
                <p:sp>
                  <p:nvSpPr>
                    <p:cNvPr id="40034" name="Oval 581"/>
                    <p:cNvSpPr>
                      <a:spLocks noChangeArrowheads="1"/>
                    </p:cNvSpPr>
                    <p:nvPr/>
                  </p:nvSpPr>
                  <p:spPr bwMode="auto">
                    <a:xfrm rot="3087052">
                      <a:off x="2988" y="3495"/>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035" name="Freeform 582"/>
                    <p:cNvSpPr>
                      <a:spLocks/>
                    </p:cNvSpPr>
                    <p:nvPr/>
                  </p:nvSpPr>
                  <p:spPr bwMode="auto">
                    <a:xfrm rot="2476522" flipH="1" flipV="1">
                      <a:off x="2968" y="3506"/>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036" name="Freeform 583"/>
                    <p:cNvSpPr>
                      <a:spLocks/>
                    </p:cNvSpPr>
                    <p:nvPr/>
                  </p:nvSpPr>
                  <p:spPr bwMode="auto">
                    <a:xfrm rot="2476522" flipH="1" flipV="1">
                      <a:off x="2980" y="3524"/>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grpSp>
              <p:nvGrpSpPr>
                <p:cNvPr id="40258" name="Group 584"/>
                <p:cNvGrpSpPr>
                  <a:grpSpLocks/>
                </p:cNvGrpSpPr>
                <p:nvPr/>
              </p:nvGrpSpPr>
              <p:grpSpPr bwMode="auto">
                <a:xfrm rot="-1800000">
                  <a:off x="2105" y="2573"/>
                  <a:ext cx="173" cy="215"/>
                  <a:chOff x="1857" y="2571"/>
                  <a:chExt cx="149" cy="185"/>
                </a:xfrm>
              </p:grpSpPr>
              <p:grpSp>
                <p:nvGrpSpPr>
                  <p:cNvPr id="40270" name="Group 585"/>
                  <p:cNvGrpSpPr>
                    <a:grpSpLocks/>
                  </p:cNvGrpSpPr>
                  <p:nvPr/>
                </p:nvGrpSpPr>
                <p:grpSpPr bwMode="auto">
                  <a:xfrm rot="-882849">
                    <a:off x="1857" y="2664"/>
                    <a:ext cx="77" cy="92"/>
                    <a:chOff x="2862" y="3550"/>
                    <a:chExt cx="77" cy="92"/>
                  </a:xfrm>
                </p:grpSpPr>
                <p:sp>
                  <p:nvSpPr>
                    <p:cNvPr id="40029" name="Oval 586"/>
                    <p:cNvSpPr>
                      <a:spLocks noChangeArrowheads="1"/>
                    </p:cNvSpPr>
                    <p:nvPr/>
                  </p:nvSpPr>
                  <p:spPr bwMode="auto">
                    <a:xfrm rot="3087052">
                      <a:off x="2855" y="3586"/>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030" name="Freeform 587"/>
                    <p:cNvSpPr>
                      <a:spLocks/>
                    </p:cNvSpPr>
                    <p:nvPr/>
                  </p:nvSpPr>
                  <p:spPr bwMode="auto">
                    <a:xfrm rot="2476522">
                      <a:off x="2907" y="3550"/>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031" name="Freeform 588"/>
                    <p:cNvSpPr>
                      <a:spLocks/>
                    </p:cNvSpPr>
                    <p:nvPr/>
                  </p:nvSpPr>
                  <p:spPr bwMode="auto">
                    <a:xfrm rot="2476522">
                      <a:off x="2919" y="3568"/>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nvGrpSpPr>
                  <p:cNvPr id="40271" name="Group 589"/>
                  <p:cNvGrpSpPr>
                    <a:grpSpLocks/>
                  </p:cNvGrpSpPr>
                  <p:nvPr/>
                </p:nvGrpSpPr>
                <p:grpSpPr bwMode="auto">
                  <a:xfrm rot="-1219633">
                    <a:off x="1930" y="2571"/>
                    <a:ext cx="76" cy="90"/>
                    <a:chOff x="2968" y="3488"/>
                    <a:chExt cx="76" cy="90"/>
                  </a:xfrm>
                </p:grpSpPr>
                <p:sp>
                  <p:nvSpPr>
                    <p:cNvPr id="40026" name="Oval 590"/>
                    <p:cNvSpPr>
                      <a:spLocks noChangeArrowheads="1"/>
                    </p:cNvSpPr>
                    <p:nvPr/>
                  </p:nvSpPr>
                  <p:spPr bwMode="auto">
                    <a:xfrm rot="3087052">
                      <a:off x="2988" y="3495"/>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027" name="Freeform 591"/>
                    <p:cNvSpPr>
                      <a:spLocks/>
                    </p:cNvSpPr>
                    <p:nvPr/>
                  </p:nvSpPr>
                  <p:spPr bwMode="auto">
                    <a:xfrm rot="2476522" flipH="1" flipV="1">
                      <a:off x="2968" y="3506"/>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028" name="Freeform 592"/>
                    <p:cNvSpPr>
                      <a:spLocks/>
                    </p:cNvSpPr>
                    <p:nvPr/>
                  </p:nvSpPr>
                  <p:spPr bwMode="auto">
                    <a:xfrm rot="2476522" flipH="1" flipV="1">
                      <a:off x="2980" y="3524"/>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grpSp>
              <p:nvGrpSpPr>
                <p:cNvPr id="40272" name="Group 593"/>
                <p:cNvGrpSpPr>
                  <a:grpSpLocks/>
                </p:cNvGrpSpPr>
                <p:nvPr/>
              </p:nvGrpSpPr>
              <p:grpSpPr bwMode="auto">
                <a:xfrm rot="-1800000">
                  <a:off x="2027" y="2562"/>
                  <a:ext cx="173" cy="215"/>
                  <a:chOff x="1804" y="2530"/>
                  <a:chExt cx="149" cy="185"/>
                </a:xfrm>
              </p:grpSpPr>
              <p:grpSp>
                <p:nvGrpSpPr>
                  <p:cNvPr id="40273" name="Group 594"/>
                  <p:cNvGrpSpPr>
                    <a:grpSpLocks/>
                  </p:cNvGrpSpPr>
                  <p:nvPr/>
                </p:nvGrpSpPr>
                <p:grpSpPr bwMode="auto">
                  <a:xfrm rot="-1219633">
                    <a:off x="1877" y="2530"/>
                    <a:ext cx="76" cy="90"/>
                    <a:chOff x="2968" y="3488"/>
                    <a:chExt cx="76" cy="90"/>
                  </a:xfrm>
                </p:grpSpPr>
                <p:sp>
                  <p:nvSpPr>
                    <p:cNvPr id="40021" name="Oval 595"/>
                    <p:cNvSpPr>
                      <a:spLocks noChangeArrowheads="1"/>
                    </p:cNvSpPr>
                    <p:nvPr/>
                  </p:nvSpPr>
                  <p:spPr bwMode="auto">
                    <a:xfrm rot="3087052">
                      <a:off x="2988" y="3495"/>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022" name="Freeform 596"/>
                    <p:cNvSpPr>
                      <a:spLocks/>
                    </p:cNvSpPr>
                    <p:nvPr/>
                  </p:nvSpPr>
                  <p:spPr bwMode="auto">
                    <a:xfrm rot="2476522" flipH="1" flipV="1">
                      <a:off x="2968" y="3506"/>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023" name="Freeform 597"/>
                    <p:cNvSpPr>
                      <a:spLocks/>
                    </p:cNvSpPr>
                    <p:nvPr/>
                  </p:nvSpPr>
                  <p:spPr bwMode="auto">
                    <a:xfrm rot="2476522" flipH="1" flipV="1">
                      <a:off x="2980" y="3524"/>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nvGrpSpPr>
                  <p:cNvPr id="40274" name="Group 598"/>
                  <p:cNvGrpSpPr>
                    <a:grpSpLocks/>
                  </p:cNvGrpSpPr>
                  <p:nvPr/>
                </p:nvGrpSpPr>
                <p:grpSpPr bwMode="auto">
                  <a:xfrm rot="-882849">
                    <a:off x="1804" y="2623"/>
                    <a:ext cx="77" cy="92"/>
                    <a:chOff x="2862" y="3550"/>
                    <a:chExt cx="77" cy="92"/>
                  </a:xfrm>
                </p:grpSpPr>
                <p:sp>
                  <p:nvSpPr>
                    <p:cNvPr id="40018" name="Oval 599"/>
                    <p:cNvSpPr>
                      <a:spLocks noChangeArrowheads="1"/>
                    </p:cNvSpPr>
                    <p:nvPr/>
                  </p:nvSpPr>
                  <p:spPr bwMode="auto">
                    <a:xfrm rot="3087052">
                      <a:off x="2855" y="3586"/>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019" name="Freeform 600"/>
                    <p:cNvSpPr>
                      <a:spLocks/>
                    </p:cNvSpPr>
                    <p:nvPr/>
                  </p:nvSpPr>
                  <p:spPr bwMode="auto">
                    <a:xfrm rot="2476522">
                      <a:off x="2907" y="3550"/>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020" name="Freeform 601"/>
                    <p:cNvSpPr>
                      <a:spLocks/>
                    </p:cNvSpPr>
                    <p:nvPr/>
                  </p:nvSpPr>
                  <p:spPr bwMode="auto">
                    <a:xfrm rot="2476522">
                      <a:off x="2919" y="3568"/>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grpSp>
              <p:nvGrpSpPr>
                <p:cNvPr id="40275" name="Group 602"/>
                <p:cNvGrpSpPr>
                  <a:grpSpLocks/>
                </p:cNvGrpSpPr>
                <p:nvPr/>
              </p:nvGrpSpPr>
              <p:grpSpPr bwMode="auto">
                <a:xfrm rot="-1800000">
                  <a:off x="1951" y="2560"/>
                  <a:ext cx="176" cy="222"/>
                  <a:chOff x="1747" y="2495"/>
                  <a:chExt cx="151" cy="191"/>
                </a:xfrm>
              </p:grpSpPr>
              <p:grpSp>
                <p:nvGrpSpPr>
                  <p:cNvPr id="40276" name="Group 603"/>
                  <p:cNvGrpSpPr>
                    <a:grpSpLocks/>
                  </p:cNvGrpSpPr>
                  <p:nvPr/>
                </p:nvGrpSpPr>
                <p:grpSpPr bwMode="auto">
                  <a:xfrm rot="-1524409">
                    <a:off x="1822" y="2495"/>
                    <a:ext cx="76" cy="90"/>
                    <a:chOff x="2968" y="3488"/>
                    <a:chExt cx="76" cy="90"/>
                  </a:xfrm>
                </p:grpSpPr>
                <p:sp>
                  <p:nvSpPr>
                    <p:cNvPr id="40013" name="Oval 604"/>
                    <p:cNvSpPr>
                      <a:spLocks noChangeArrowheads="1"/>
                    </p:cNvSpPr>
                    <p:nvPr/>
                  </p:nvSpPr>
                  <p:spPr bwMode="auto">
                    <a:xfrm rot="3087052">
                      <a:off x="2988" y="3495"/>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014" name="Freeform 605"/>
                    <p:cNvSpPr>
                      <a:spLocks/>
                    </p:cNvSpPr>
                    <p:nvPr/>
                  </p:nvSpPr>
                  <p:spPr bwMode="auto">
                    <a:xfrm rot="2476522" flipH="1" flipV="1">
                      <a:off x="2968" y="3506"/>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015" name="Freeform 606"/>
                    <p:cNvSpPr>
                      <a:spLocks/>
                    </p:cNvSpPr>
                    <p:nvPr/>
                  </p:nvSpPr>
                  <p:spPr bwMode="auto">
                    <a:xfrm rot="2476522" flipH="1" flipV="1">
                      <a:off x="2980" y="3524"/>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nvGrpSpPr>
                  <p:cNvPr id="40277" name="Group 607"/>
                  <p:cNvGrpSpPr>
                    <a:grpSpLocks/>
                  </p:cNvGrpSpPr>
                  <p:nvPr/>
                </p:nvGrpSpPr>
                <p:grpSpPr bwMode="auto">
                  <a:xfrm rot="-1327279">
                    <a:off x="1747" y="2594"/>
                    <a:ext cx="77" cy="92"/>
                    <a:chOff x="2862" y="3550"/>
                    <a:chExt cx="77" cy="92"/>
                  </a:xfrm>
                </p:grpSpPr>
                <p:sp>
                  <p:nvSpPr>
                    <p:cNvPr id="40010" name="Oval 608"/>
                    <p:cNvSpPr>
                      <a:spLocks noChangeArrowheads="1"/>
                    </p:cNvSpPr>
                    <p:nvPr/>
                  </p:nvSpPr>
                  <p:spPr bwMode="auto">
                    <a:xfrm rot="3087052">
                      <a:off x="2855" y="3586"/>
                      <a:ext cx="63" cy="49"/>
                    </a:xfrm>
                    <a:prstGeom prst="ellipse">
                      <a:avLst/>
                    </a:prstGeom>
                    <a:solidFill>
                      <a:schemeClr val="hlink"/>
                    </a:solidFill>
                    <a:ln w="9525">
                      <a:no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011" name="Freeform 609"/>
                    <p:cNvSpPr>
                      <a:spLocks/>
                    </p:cNvSpPr>
                    <p:nvPr/>
                  </p:nvSpPr>
                  <p:spPr bwMode="auto">
                    <a:xfrm rot="2476522">
                      <a:off x="2907" y="3550"/>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40012" name="Freeform 610"/>
                    <p:cNvSpPr>
                      <a:spLocks/>
                    </p:cNvSpPr>
                    <p:nvPr/>
                  </p:nvSpPr>
                  <p:spPr bwMode="auto">
                    <a:xfrm rot="2476522">
                      <a:off x="2919" y="3568"/>
                      <a:ext cx="20" cy="54"/>
                    </a:xfrm>
                    <a:custGeom>
                      <a:avLst/>
                      <a:gdLst>
                        <a:gd name="T0" fmla="*/ 2 w 20"/>
                        <a:gd name="T1" fmla="*/ 54 h 54"/>
                        <a:gd name="T2" fmla="*/ 2 w 20"/>
                        <a:gd name="T3" fmla="*/ 34 h 54"/>
                        <a:gd name="T4" fmla="*/ 14 w 20"/>
                        <a:gd name="T5" fmla="*/ 27 h 54"/>
                        <a:gd name="T6" fmla="*/ 20 w 20"/>
                        <a:gd name="T7" fmla="*/ 10 h 54"/>
                        <a:gd name="T8" fmla="*/ 17 w 20"/>
                        <a:gd name="T9" fmla="*/ 0 h 54"/>
                        <a:gd name="T10" fmla="*/ 0 60000 65536"/>
                        <a:gd name="T11" fmla="*/ 0 60000 65536"/>
                        <a:gd name="T12" fmla="*/ 0 60000 65536"/>
                        <a:gd name="T13" fmla="*/ 0 60000 65536"/>
                        <a:gd name="T14" fmla="*/ 0 60000 65536"/>
                        <a:gd name="T15" fmla="*/ 0 w 20"/>
                        <a:gd name="T16" fmla="*/ 0 h 54"/>
                        <a:gd name="T17" fmla="*/ 20 w 20"/>
                        <a:gd name="T18" fmla="*/ 54 h 54"/>
                      </a:gdLst>
                      <a:ahLst/>
                      <a:cxnLst>
                        <a:cxn ang="T10">
                          <a:pos x="T0" y="T1"/>
                        </a:cxn>
                        <a:cxn ang="T11">
                          <a:pos x="T2" y="T3"/>
                        </a:cxn>
                        <a:cxn ang="T12">
                          <a:pos x="T4" y="T5"/>
                        </a:cxn>
                        <a:cxn ang="T13">
                          <a:pos x="T6" y="T7"/>
                        </a:cxn>
                        <a:cxn ang="T14">
                          <a:pos x="T8" y="T9"/>
                        </a:cxn>
                      </a:cxnLst>
                      <a:rect l="T15" t="T16" r="T17" b="T18"/>
                      <a:pathLst>
                        <a:path w="20" h="54">
                          <a:moveTo>
                            <a:pt x="2" y="54"/>
                          </a:moveTo>
                          <a:cubicBezTo>
                            <a:pt x="1" y="46"/>
                            <a:pt x="0" y="38"/>
                            <a:pt x="2" y="34"/>
                          </a:cubicBezTo>
                          <a:cubicBezTo>
                            <a:pt x="4" y="30"/>
                            <a:pt x="11" y="31"/>
                            <a:pt x="14" y="27"/>
                          </a:cubicBezTo>
                          <a:cubicBezTo>
                            <a:pt x="17" y="23"/>
                            <a:pt x="20" y="14"/>
                            <a:pt x="20" y="10"/>
                          </a:cubicBezTo>
                          <a:cubicBezTo>
                            <a:pt x="20" y="6"/>
                            <a:pt x="18" y="3"/>
                            <a:pt x="17" y="0"/>
                          </a:cubicBezTo>
                        </a:path>
                      </a:pathLst>
                    </a:custGeom>
                    <a:noFill/>
                    <a:ln w="9525">
                      <a:solidFill>
                        <a:schemeClr val="hlink"/>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grpSp>
          </p:grpSp>
          <p:sp>
            <p:nvSpPr>
              <p:cNvPr id="39953" name="AutoShape 611"/>
              <p:cNvSpPr>
                <a:spLocks noChangeArrowheads="1"/>
              </p:cNvSpPr>
              <p:nvPr/>
            </p:nvSpPr>
            <p:spPr bwMode="auto">
              <a:xfrm rot="783718">
                <a:off x="3829" y="2519"/>
                <a:ext cx="437" cy="124"/>
              </a:xfrm>
              <a:prstGeom prst="roundRect">
                <a:avLst>
                  <a:gd name="adj" fmla="val 26519"/>
                </a:avLst>
              </a:prstGeom>
              <a:gradFill rotWithShape="1">
                <a:gsLst>
                  <a:gs pos="0">
                    <a:srgbClr val="339966"/>
                  </a:gs>
                  <a:gs pos="100000">
                    <a:srgbClr val="99FF99"/>
                  </a:gs>
                </a:gsLst>
                <a:path path="rect">
                  <a:fillToRect t="100000" r="100000"/>
                </a:path>
              </a:gradFill>
              <a:ln w="12700" algn="ctr">
                <a:solidFill>
                  <a:srgbClr val="FFFFFF"/>
                </a:solid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39954" name="Freeform 612"/>
              <p:cNvSpPr>
                <a:spLocks/>
              </p:cNvSpPr>
              <p:nvPr/>
            </p:nvSpPr>
            <p:spPr bwMode="auto">
              <a:xfrm rot="-1800000">
                <a:off x="3717" y="3136"/>
                <a:ext cx="866" cy="779"/>
              </a:xfrm>
              <a:custGeom>
                <a:avLst/>
                <a:gdLst>
                  <a:gd name="T0" fmla="*/ 883 w 806"/>
                  <a:gd name="T1" fmla="*/ 0 h 674"/>
                  <a:gd name="T2" fmla="*/ 906 w 806"/>
                  <a:gd name="T3" fmla="*/ 425 h 674"/>
                  <a:gd name="T4" fmla="*/ 1069 w 806"/>
                  <a:gd name="T5" fmla="*/ 652 h 674"/>
                  <a:gd name="T6" fmla="*/ 1218 w 806"/>
                  <a:gd name="T7" fmla="*/ 734 h 674"/>
                  <a:gd name="T8" fmla="*/ 1197 w 806"/>
                  <a:gd name="T9" fmla="*/ 653 h 674"/>
                  <a:gd name="T10" fmla="*/ 1143 w 806"/>
                  <a:gd name="T11" fmla="*/ 661 h 674"/>
                  <a:gd name="T12" fmla="*/ 1112 w 806"/>
                  <a:gd name="T13" fmla="*/ 736 h 674"/>
                  <a:gd name="T14" fmla="*/ 1120 w 806"/>
                  <a:gd name="T15" fmla="*/ 837 h 674"/>
                  <a:gd name="T16" fmla="*/ 1170 w 806"/>
                  <a:gd name="T17" fmla="*/ 839 h 674"/>
                  <a:gd name="T18" fmla="*/ 1156 w 806"/>
                  <a:gd name="T19" fmla="*/ 777 h 674"/>
                  <a:gd name="T20" fmla="*/ 1079 w 806"/>
                  <a:gd name="T21" fmla="*/ 791 h 674"/>
                  <a:gd name="T22" fmla="*/ 1072 w 806"/>
                  <a:gd name="T23" fmla="*/ 942 h 674"/>
                  <a:gd name="T24" fmla="*/ 1129 w 806"/>
                  <a:gd name="T25" fmla="*/ 950 h 674"/>
                  <a:gd name="T26" fmla="*/ 1102 w 806"/>
                  <a:gd name="T27" fmla="*/ 883 h 674"/>
                  <a:gd name="T28" fmla="*/ 1044 w 806"/>
                  <a:gd name="T29" fmla="*/ 891 h 674"/>
                  <a:gd name="T30" fmla="*/ 1023 w 806"/>
                  <a:gd name="T31" fmla="*/ 1001 h 674"/>
                  <a:gd name="T32" fmla="*/ 972 w 806"/>
                  <a:gd name="T33" fmla="*/ 1226 h 674"/>
                  <a:gd name="T34" fmla="*/ 503 w 806"/>
                  <a:gd name="T35" fmla="*/ 1593 h 674"/>
                  <a:gd name="T36" fmla="*/ 303 w 806"/>
                  <a:gd name="T37" fmla="*/ 1135 h 674"/>
                  <a:gd name="T38" fmla="*/ 150 w 806"/>
                  <a:gd name="T39" fmla="*/ 1533 h 674"/>
                  <a:gd name="T40" fmla="*/ 0 w 806"/>
                  <a:gd name="T41" fmla="*/ 1364 h 6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06"/>
                  <a:gd name="T64" fmla="*/ 0 h 674"/>
                  <a:gd name="T65" fmla="*/ 806 w 806"/>
                  <a:gd name="T66" fmla="*/ 674 h 67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06" h="674">
                    <a:moveTo>
                      <a:pt x="574" y="0"/>
                    </a:moveTo>
                    <a:cubicBezTo>
                      <a:pt x="576" y="29"/>
                      <a:pt x="569" y="132"/>
                      <a:pt x="589" y="178"/>
                    </a:cubicBezTo>
                    <a:cubicBezTo>
                      <a:pt x="609" y="224"/>
                      <a:pt x="660" y="252"/>
                      <a:pt x="694" y="273"/>
                    </a:cubicBezTo>
                    <a:cubicBezTo>
                      <a:pt x="728" y="295"/>
                      <a:pt x="778" y="308"/>
                      <a:pt x="792" y="308"/>
                    </a:cubicBezTo>
                    <a:cubicBezTo>
                      <a:pt x="806" y="309"/>
                      <a:pt x="787" y="280"/>
                      <a:pt x="778" y="274"/>
                    </a:cubicBezTo>
                    <a:cubicBezTo>
                      <a:pt x="770" y="268"/>
                      <a:pt x="752" y="271"/>
                      <a:pt x="743" y="277"/>
                    </a:cubicBezTo>
                    <a:cubicBezTo>
                      <a:pt x="733" y="282"/>
                      <a:pt x="725" y="297"/>
                      <a:pt x="722" y="309"/>
                    </a:cubicBezTo>
                    <a:cubicBezTo>
                      <a:pt x="720" y="321"/>
                      <a:pt x="722" y="344"/>
                      <a:pt x="728" y="351"/>
                    </a:cubicBezTo>
                    <a:cubicBezTo>
                      <a:pt x="735" y="357"/>
                      <a:pt x="758" y="356"/>
                      <a:pt x="761" y="352"/>
                    </a:cubicBezTo>
                    <a:cubicBezTo>
                      <a:pt x="765" y="348"/>
                      <a:pt x="761" y="329"/>
                      <a:pt x="751" y="325"/>
                    </a:cubicBezTo>
                    <a:cubicBezTo>
                      <a:pt x="741" y="322"/>
                      <a:pt x="711" y="320"/>
                      <a:pt x="701" y="331"/>
                    </a:cubicBezTo>
                    <a:cubicBezTo>
                      <a:pt x="692" y="342"/>
                      <a:pt x="692" y="385"/>
                      <a:pt x="697" y="395"/>
                    </a:cubicBezTo>
                    <a:cubicBezTo>
                      <a:pt x="703" y="406"/>
                      <a:pt x="730" y="403"/>
                      <a:pt x="733" y="398"/>
                    </a:cubicBezTo>
                    <a:cubicBezTo>
                      <a:pt x="735" y="394"/>
                      <a:pt x="726" y="374"/>
                      <a:pt x="717" y="370"/>
                    </a:cubicBezTo>
                    <a:cubicBezTo>
                      <a:pt x="708" y="367"/>
                      <a:pt x="688" y="366"/>
                      <a:pt x="679" y="374"/>
                    </a:cubicBezTo>
                    <a:cubicBezTo>
                      <a:pt x="671" y="383"/>
                      <a:pt x="673" y="397"/>
                      <a:pt x="665" y="420"/>
                    </a:cubicBezTo>
                    <a:cubicBezTo>
                      <a:pt x="657" y="443"/>
                      <a:pt x="688" y="473"/>
                      <a:pt x="632" y="514"/>
                    </a:cubicBezTo>
                    <a:cubicBezTo>
                      <a:pt x="576" y="555"/>
                      <a:pt x="401" y="674"/>
                      <a:pt x="328" y="668"/>
                    </a:cubicBezTo>
                    <a:cubicBezTo>
                      <a:pt x="255" y="662"/>
                      <a:pt x="306" y="462"/>
                      <a:pt x="196" y="476"/>
                    </a:cubicBezTo>
                    <a:cubicBezTo>
                      <a:pt x="86" y="490"/>
                      <a:pt x="162" y="624"/>
                      <a:pt x="98" y="642"/>
                    </a:cubicBezTo>
                    <a:cubicBezTo>
                      <a:pt x="34" y="660"/>
                      <a:pt x="20" y="587"/>
                      <a:pt x="0" y="572"/>
                    </a:cubicBezTo>
                  </a:path>
                </a:pathLst>
              </a:custGeom>
              <a:noFill/>
              <a:ln w="19050">
                <a:solidFill>
                  <a:schemeClr val="tx2"/>
                </a:solidFill>
                <a:round/>
                <a:headEnd/>
                <a:tailEnd/>
              </a:ln>
            </p:spPr>
            <p:txBody>
              <a:bodyP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39955" name="Freeform 613"/>
              <p:cNvSpPr>
                <a:spLocks/>
              </p:cNvSpPr>
              <p:nvPr/>
            </p:nvSpPr>
            <p:spPr bwMode="auto">
              <a:xfrm rot="-3600000">
                <a:off x="4171" y="3600"/>
                <a:ext cx="390" cy="288"/>
              </a:xfrm>
              <a:custGeom>
                <a:avLst/>
                <a:gdLst>
                  <a:gd name="T0" fmla="*/ 418 w 337"/>
                  <a:gd name="T1" fmla="*/ 104 h 268"/>
                  <a:gd name="T2" fmla="*/ 470 w 337"/>
                  <a:gd name="T3" fmla="*/ 47 h 268"/>
                  <a:gd name="T4" fmla="*/ 536 w 337"/>
                  <a:gd name="T5" fmla="*/ 14 h 268"/>
                  <a:gd name="T6" fmla="*/ 627 w 337"/>
                  <a:gd name="T7" fmla="*/ 2 h 268"/>
                  <a:gd name="T8" fmla="*/ 730 w 337"/>
                  <a:gd name="T9" fmla="*/ 29 h 268"/>
                  <a:gd name="T10" fmla="*/ 794 w 337"/>
                  <a:gd name="T11" fmla="*/ 82 h 268"/>
                  <a:gd name="T12" fmla="*/ 809 w 337"/>
                  <a:gd name="T13" fmla="*/ 136 h 268"/>
                  <a:gd name="T14" fmla="*/ 785 w 337"/>
                  <a:gd name="T15" fmla="*/ 188 h 268"/>
                  <a:gd name="T16" fmla="*/ 706 w 337"/>
                  <a:gd name="T17" fmla="*/ 233 h 268"/>
                  <a:gd name="T18" fmla="*/ 615 w 337"/>
                  <a:gd name="T19" fmla="*/ 248 h 268"/>
                  <a:gd name="T20" fmla="*/ 529 w 337"/>
                  <a:gd name="T21" fmla="*/ 233 h 268"/>
                  <a:gd name="T22" fmla="*/ 512 w 337"/>
                  <a:gd name="T23" fmla="*/ 285 h 268"/>
                  <a:gd name="T24" fmla="*/ 477 w 337"/>
                  <a:gd name="T25" fmla="*/ 350 h 268"/>
                  <a:gd name="T26" fmla="*/ 398 w 337"/>
                  <a:gd name="T27" fmla="*/ 391 h 268"/>
                  <a:gd name="T28" fmla="*/ 288 w 337"/>
                  <a:gd name="T29" fmla="*/ 413 h 268"/>
                  <a:gd name="T30" fmla="*/ 150 w 337"/>
                  <a:gd name="T31" fmla="*/ 395 h 268"/>
                  <a:gd name="T32" fmla="*/ 36 w 337"/>
                  <a:gd name="T33" fmla="*/ 327 h 268"/>
                  <a:gd name="T34" fmla="*/ 0 w 337"/>
                  <a:gd name="T35" fmla="*/ 235 h 268"/>
                  <a:gd name="T36" fmla="*/ 39 w 337"/>
                  <a:gd name="T37" fmla="*/ 145 h 268"/>
                  <a:gd name="T38" fmla="*/ 139 w 337"/>
                  <a:gd name="T39" fmla="*/ 89 h 268"/>
                  <a:gd name="T40" fmla="*/ 219 w 337"/>
                  <a:gd name="T41" fmla="*/ 73 h 268"/>
                  <a:gd name="T42" fmla="*/ 334 w 337"/>
                  <a:gd name="T43" fmla="*/ 77 h 268"/>
                  <a:gd name="T44" fmla="*/ 418 w 337"/>
                  <a:gd name="T45" fmla="*/ 104 h 26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37"/>
                  <a:gd name="T70" fmla="*/ 0 h 268"/>
                  <a:gd name="T71" fmla="*/ 337 w 337"/>
                  <a:gd name="T72" fmla="*/ 268 h 26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37" h="268">
                    <a:moveTo>
                      <a:pt x="174" y="68"/>
                    </a:moveTo>
                    <a:cubicBezTo>
                      <a:pt x="184" y="65"/>
                      <a:pt x="187" y="41"/>
                      <a:pt x="195" y="31"/>
                    </a:cubicBezTo>
                    <a:cubicBezTo>
                      <a:pt x="203" y="21"/>
                      <a:pt x="212" y="13"/>
                      <a:pt x="223" y="8"/>
                    </a:cubicBezTo>
                    <a:cubicBezTo>
                      <a:pt x="234" y="3"/>
                      <a:pt x="248" y="0"/>
                      <a:pt x="261" y="2"/>
                    </a:cubicBezTo>
                    <a:cubicBezTo>
                      <a:pt x="274" y="4"/>
                      <a:pt x="293" y="11"/>
                      <a:pt x="304" y="19"/>
                    </a:cubicBezTo>
                    <a:cubicBezTo>
                      <a:pt x="315" y="27"/>
                      <a:pt x="325" y="42"/>
                      <a:pt x="330" y="53"/>
                    </a:cubicBezTo>
                    <a:cubicBezTo>
                      <a:pt x="335" y="64"/>
                      <a:pt x="337" y="77"/>
                      <a:pt x="337" y="88"/>
                    </a:cubicBezTo>
                    <a:cubicBezTo>
                      <a:pt x="337" y="99"/>
                      <a:pt x="334" y="111"/>
                      <a:pt x="327" y="122"/>
                    </a:cubicBezTo>
                    <a:cubicBezTo>
                      <a:pt x="320" y="133"/>
                      <a:pt x="306" y="146"/>
                      <a:pt x="294" y="152"/>
                    </a:cubicBezTo>
                    <a:cubicBezTo>
                      <a:pt x="282" y="158"/>
                      <a:pt x="268" y="161"/>
                      <a:pt x="256" y="161"/>
                    </a:cubicBezTo>
                    <a:cubicBezTo>
                      <a:pt x="244" y="161"/>
                      <a:pt x="227" y="148"/>
                      <a:pt x="220" y="152"/>
                    </a:cubicBezTo>
                    <a:cubicBezTo>
                      <a:pt x="213" y="156"/>
                      <a:pt x="216" y="173"/>
                      <a:pt x="213" y="185"/>
                    </a:cubicBezTo>
                    <a:cubicBezTo>
                      <a:pt x="210" y="197"/>
                      <a:pt x="207" y="216"/>
                      <a:pt x="199" y="227"/>
                    </a:cubicBezTo>
                    <a:cubicBezTo>
                      <a:pt x="191" y="238"/>
                      <a:pt x="179" y="247"/>
                      <a:pt x="166" y="254"/>
                    </a:cubicBezTo>
                    <a:cubicBezTo>
                      <a:pt x="153" y="261"/>
                      <a:pt x="137" y="268"/>
                      <a:pt x="120" y="268"/>
                    </a:cubicBezTo>
                    <a:cubicBezTo>
                      <a:pt x="103" y="268"/>
                      <a:pt x="80" y="265"/>
                      <a:pt x="63" y="256"/>
                    </a:cubicBezTo>
                    <a:cubicBezTo>
                      <a:pt x="46" y="247"/>
                      <a:pt x="25" y="229"/>
                      <a:pt x="15" y="212"/>
                    </a:cubicBezTo>
                    <a:cubicBezTo>
                      <a:pt x="5" y="195"/>
                      <a:pt x="0" y="174"/>
                      <a:pt x="0" y="154"/>
                    </a:cubicBezTo>
                    <a:cubicBezTo>
                      <a:pt x="0" y="134"/>
                      <a:pt x="6" y="110"/>
                      <a:pt x="16" y="94"/>
                    </a:cubicBezTo>
                    <a:cubicBezTo>
                      <a:pt x="26" y="78"/>
                      <a:pt x="45" y="66"/>
                      <a:pt x="58" y="58"/>
                    </a:cubicBezTo>
                    <a:cubicBezTo>
                      <a:pt x="71" y="50"/>
                      <a:pt x="77" y="48"/>
                      <a:pt x="91" y="47"/>
                    </a:cubicBezTo>
                    <a:cubicBezTo>
                      <a:pt x="105" y="46"/>
                      <a:pt x="126" y="47"/>
                      <a:pt x="140" y="50"/>
                    </a:cubicBezTo>
                    <a:cubicBezTo>
                      <a:pt x="154" y="53"/>
                      <a:pt x="167" y="64"/>
                      <a:pt x="174" y="68"/>
                    </a:cubicBezTo>
                    <a:close/>
                  </a:path>
                </a:pathLst>
              </a:custGeom>
              <a:gradFill rotWithShape="1">
                <a:gsLst>
                  <a:gs pos="0">
                    <a:srgbClr val="339966"/>
                  </a:gs>
                  <a:gs pos="100000">
                    <a:srgbClr val="99FF99"/>
                  </a:gs>
                </a:gsLst>
                <a:path path="rect">
                  <a:fillToRect t="100000" r="100000"/>
                </a:path>
              </a:gradFill>
              <a:ln w="12700">
                <a:solidFill>
                  <a:srgbClr val="FFFFFF"/>
                </a:solid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nvGrpSpPr>
              <p:cNvPr id="40278" name="Group 60"/>
              <p:cNvGrpSpPr>
                <a:grpSpLocks/>
              </p:cNvGrpSpPr>
              <p:nvPr/>
            </p:nvGrpSpPr>
            <p:grpSpPr bwMode="auto">
              <a:xfrm rot="-6641898">
                <a:off x="2893" y="2261"/>
                <a:ext cx="956" cy="1071"/>
                <a:chOff x="50" y="418"/>
                <a:chExt cx="897" cy="1101"/>
              </a:xfrm>
            </p:grpSpPr>
            <p:sp>
              <p:nvSpPr>
                <p:cNvPr id="39963" name="Freeform 61"/>
                <p:cNvSpPr>
                  <a:spLocks/>
                </p:cNvSpPr>
                <p:nvPr/>
              </p:nvSpPr>
              <p:spPr bwMode="auto">
                <a:xfrm>
                  <a:off x="144" y="473"/>
                  <a:ext cx="267" cy="1046"/>
                </a:xfrm>
                <a:custGeom>
                  <a:avLst/>
                  <a:gdLst>
                    <a:gd name="T0" fmla="*/ 15682 w 113"/>
                    <a:gd name="T1" fmla="*/ 425077 h 443"/>
                    <a:gd name="T2" fmla="*/ 32040 w 113"/>
                    <a:gd name="T3" fmla="*/ 418176 h 443"/>
                    <a:gd name="T4" fmla="*/ 109806 w 113"/>
                    <a:gd name="T5" fmla="*/ 249153 h 443"/>
                    <a:gd name="T6" fmla="*/ 26301 w 113"/>
                    <a:gd name="T7" fmla="*/ 9912 h 443"/>
                    <a:gd name="T8" fmla="*/ 10590 w 113"/>
                    <a:gd name="T9" fmla="*/ 2052 h 443"/>
                    <a:gd name="T10" fmla="*/ 2954 w 113"/>
                    <a:gd name="T11" fmla="*/ 18337 h 443"/>
                    <a:gd name="T12" fmla="*/ 82633 w 113"/>
                    <a:gd name="T13" fmla="*/ 248351 h 443"/>
                    <a:gd name="T14" fmla="*/ 9950 w 113"/>
                    <a:gd name="T15" fmla="*/ 407555 h 443"/>
                    <a:gd name="T16" fmla="*/ 15682 w 113"/>
                    <a:gd name="T17" fmla="*/ 425077 h 4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3"/>
                    <a:gd name="T28" fmla="*/ 0 h 443"/>
                    <a:gd name="T29" fmla="*/ 113 w 113"/>
                    <a:gd name="T30" fmla="*/ 443 h 44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3" h="443">
                      <a:moveTo>
                        <a:pt x="16" y="440"/>
                      </a:moveTo>
                      <a:cubicBezTo>
                        <a:pt x="23" y="443"/>
                        <a:pt x="30" y="440"/>
                        <a:pt x="33" y="433"/>
                      </a:cubicBezTo>
                      <a:cubicBezTo>
                        <a:pt x="113" y="258"/>
                        <a:pt x="113" y="258"/>
                        <a:pt x="113" y="258"/>
                      </a:cubicBezTo>
                      <a:cubicBezTo>
                        <a:pt x="27" y="10"/>
                        <a:pt x="27" y="10"/>
                        <a:pt x="27" y="10"/>
                      </a:cubicBezTo>
                      <a:cubicBezTo>
                        <a:pt x="25" y="3"/>
                        <a:pt x="18" y="0"/>
                        <a:pt x="11" y="2"/>
                      </a:cubicBezTo>
                      <a:cubicBezTo>
                        <a:pt x="4" y="4"/>
                        <a:pt x="0" y="12"/>
                        <a:pt x="3" y="19"/>
                      </a:cubicBezTo>
                      <a:cubicBezTo>
                        <a:pt x="3" y="19"/>
                        <a:pt x="82" y="247"/>
                        <a:pt x="85" y="257"/>
                      </a:cubicBezTo>
                      <a:cubicBezTo>
                        <a:pt x="81" y="266"/>
                        <a:pt x="10" y="422"/>
                        <a:pt x="10" y="422"/>
                      </a:cubicBezTo>
                      <a:cubicBezTo>
                        <a:pt x="7" y="429"/>
                        <a:pt x="9" y="437"/>
                        <a:pt x="16" y="440"/>
                      </a:cubicBezTo>
                      <a:close/>
                    </a:path>
                  </a:pathLst>
                </a:custGeom>
                <a:solidFill>
                  <a:srgbClr val="FFCCFF"/>
                </a:solidFill>
                <a:ln w="14351">
                  <a:solidFill>
                    <a:srgbClr val="FFFFFF"/>
                  </a:solidFill>
                  <a:miter lim="800000"/>
                  <a:headEnd/>
                  <a:tailEnd/>
                </a:ln>
              </p:spPr>
              <p:txBody>
                <a:bodyPr vert="eaVert"/>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39964" name="Freeform 62"/>
                <p:cNvSpPr>
                  <a:spLocks/>
                </p:cNvSpPr>
                <p:nvPr/>
              </p:nvSpPr>
              <p:spPr bwMode="auto">
                <a:xfrm>
                  <a:off x="232" y="418"/>
                  <a:ext cx="670" cy="837"/>
                </a:xfrm>
                <a:custGeom>
                  <a:avLst/>
                  <a:gdLst>
                    <a:gd name="T0" fmla="*/ 2048 w 284"/>
                    <a:gd name="T1" fmla="*/ 17816 h 354"/>
                    <a:gd name="T2" fmla="*/ 87418 w 284"/>
                    <a:gd name="T3" fmla="*/ 258926 h 354"/>
                    <a:gd name="T4" fmla="*/ 252177 w 284"/>
                    <a:gd name="T5" fmla="*/ 342782 h 354"/>
                    <a:gd name="T6" fmla="*/ 269642 w 284"/>
                    <a:gd name="T7" fmla="*/ 337034 h 354"/>
                    <a:gd name="T8" fmla="*/ 263945 w 284"/>
                    <a:gd name="T9" fmla="*/ 320616 h 354"/>
                    <a:gd name="T10" fmla="*/ 107434 w 284"/>
                    <a:gd name="T11" fmla="*/ 240370 h 354"/>
                    <a:gd name="T12" fmla="*/ 26024 w 284"/>
                    <a:gd name="T13" fmla="*/ 8727 h 354"/>
                    <a:gd name="T14" fmla="*/ 12579 w 284"/>
                    <a:gd name="T15" fmla="*/ 872 h 354"/>
                    <a:gd name="T16" fmla="*/ 9783 w 284"/>
                    <a:gd name="T17" fmla="*/ 872 h 354"/>
                    <a:gd name="T18" fmla="*/ 2048 w 284"/>
                    <a:gd name="T19" fmla="*/ 17816 h 3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4"/>
                    <a:gd name="T31" fmla="*/ 0 h 354"/>
                    <a:gd name="T32" fmla="*/ 284 w 284"/>
                    <a:gd name="T33" fmla="*/ 354 h 35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4" h="354">
                      <a:moveTo>
                        <a:pt x="2" y="18"/>
                      </a:moveTo>
                      <a:cubicBezTo>
                        <a:pt x="91" y="265"/>
                        <a:pt x="91" y="265"/>
                        <a:pt x="91" y="265"/>
                      </a:cubicBezTo>
                      <a:cubicBezTo>
                        <a:pt x="263" y="351"/>
                        <a:pt x="263" y="351"/>
                        <a:pt x="263" y="351"/>
                      </a:cubicBezTo>
                      <a:cubicBezTo>
                        <a:pt x="270" y="354"/>
                        <a:pt x="278" y="352"/>
                        <a:pt x="281" y="345"/>
                      </a:cubicBezTo>
                      <a:cubicBezTo>
                        <a:pt x="284" y="339"/>
                        <a:pt x="281" y="331"/>
                        <a:pt x="275" y="328"/>
                      </a:cubicBezTo>
                      <a:cubicBezTo>
                        <a:pt x="275" y="328"/>
                        <a:pt x="121" y="251"/>
                        <a:pt x="112" y="246"/>
                      </a:cubicBezTo>
                      <a:cubicBezTo>
                        <a:pt x="109" y="237"/>
                        <a:pt x="27" y="9"/>
                        <a:pt x="27" y="9"/>
                      </a:cubicBezTo>
                      <a:cubicBezTo>
                        <a:pt x="25" y="4"/>
                        <a:pt x="19" y="0"/>
                        <a:pt x="13" y="1"/>
                      </a:cubicBezTo>
                      <a:cubicBezTo>
                        <a:pt x="12" y="1"/>
                        <a:pt x="11" y="1"/>
                        <a:pt x="10" y="1"/>
                      </a:cubicBezTo>
                      <a:cubicBezTo>
                        <a:pt x="3" y="4"/>
                        <a:pt x="0" y="11"/>
                        <a:pt x="2" y="18"/>
                      </a:cubicBezTo>
                      <a:close/>
                    </a:path>
                  </a:pathLst>
                </a:custGeom>
                <a:solidFill>
                  <a:srgbClr val="FFCCFF"/>
                </a:solidFill>
                <a:ln w="14351">
                  <a:solidFill>
                    <a:srgbClr val="FFFFFF"/>
                  </a:solidFill>
                  <a:miter lim="800000"/>
                  <a:headEnd/>
                  <a:tailEnd/>
                </a:ln>
              </p:spPr>
              <p:txBody>
                <a:bodyPr vert="eaVert"/>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39965" name="Freeform 63"/>
                <p:cNvSpPr>
                  <a:spLocks/>
                </p:cNvSpPr>
                <p:nvPr/>
              </p:nvSpPr>
              <p:spPr bwMode="auto">
                <a:xfrm>
                  <a:off x="50" y="1023"/>
                  <a:ext cx="255" cy="451"/>
                </a:xfrm>
                <a:custGeom>
                  <a:avLst/>
                  <a:gdLst>
                    <a:gd name="T0" fmla="*/ 9912 w 108"/>
                    <a:gd name="T1" fmla="*/ 181668 h 191"/>
                    <a:gd name="T2" fmla="*/ 26197 w 108"/>
                    <a:gd name="T3" fmla="*/ 175954 h 191"/>
                    <a:gd name="T4" fmla="*/ 101563 w 108"/>
                    <a:gd name="T5" fmla="*/ 19247 h 191"/>
                    <a:gd name="T6" fmla="*/ 95625 w 108"/>
                    <a:gd name="T7" fmla="*/ 2921 h 191"/>
                    <a:gd name="T8" fmla="*/ 78160 w 108"/>
                    <a:gd name="T9" fmla="*/ 8675 h 191"/>
                    <a:gd name="T10" fmla="*/ 3674 w 108"/>
                    <a:gd name="T11" fmla="*/ 165382 h 191"/>
                    <a:gd name="T12" fmla="*/ 9912 w 108"/>
                    <a:gd name="T13" fmla="*/ 181668 h 191"/>
                    <a:gd name="T14" fmla="*/ 0 60000 65536"/>
                    <a:gd name="T15" fmla="*/ 0 60000 65536"/>
                    <a:gd name="T16" fmla="*/ 0 60000 65536"/>
                    <a:gd name="T17" fmla="*/ 0 60000 65536"/>
                    <a:gd name="T18" fmla="*/ 0 60000 65536"/>
                    <a:gd name="T19" fmla="*/ 0 60000 65536"/>
                    <a:gd name="T20" fmla="*/ 0 60000 65536"/>
                    <a:gd name="T21" fmla="*/ 0 w 108"/>
                    <a:gd name="T22" fmla="*/ 0 h 191"/>
                    <a:gd name="T23" fmla="*/ 108 w 108"/>
                    <a:gd name="T24" fmla="*/ 191 h 19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8" h="191">
                      <a:moveTo>
                        <a:pt x="10" y="188"/>
                      </a:moveTo>
                      <a:cubicBezTo>
                        <a:pt x="16" y="191"/>
                        <a:pt x="24" y="188"/>
                        <a:pt x="27" y="182"/>
                      </a:cubicBezTo>
                      <a:cubicBezTo>
                        <a:pt x="105" y="20"/>
                        <a:pt x="105" y="20"/>
                        <a:pt x="105" y="20"/>
                      </a:cubicBezTo>
                      <a:cubicBezTo>
                        <a:pt x="108" y="14"/>
                        <a:pt x="105" y="6"/>
                        <a:pt x="99" y="3"/>
                      </a:cubicBezTo>
                      <a:cubicBezTo>
                        <a:pt x="92" y="0"/>
                        <a:pt x="84" y="3"/>
                        <a:pt x="81" y="9"/>
                      </a:cubicBezTo>
                      <a:cubicBezTo>
                        <a:pt x="4" y="171"/>
                        <a:pt x="4" y="171"/>
                        <a:pt x="4" y="171"/>
                      </a:cubicBezTo>
                      <a:cubicBezTo>
                        <a:pt x="0" y="177"/>
                        <a:pt x="3" y="185"/>
                        <a:pt x="10" y="188"/>
                      </a:cubicBezTo>
                      <a:close/>
                    </a:path>
                  </a:pathLst>
                </a:custGeom>
                <a:solidFill>
                  <a:srgbClr val="FFCCFF"/>
                </a:solidFill>
                <a:ln w="14351">
                  <a:solidFill>
                    <a:srgbClr val="FFFFFF"/>
                  </a:solidFill>
                  <a:miter lim="800000"/>
                  <a:headEnd/>
                  <a:tailEnd/>
                </a:ln>
              </p:spPr>
              <p:txBody>
                <a:bodyPr vert="eaVert"/>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sp>
              <p:nvSpPr>
                <p:cNvPr id="39966" name="Freeform 64"/>
                <p:cNvSpPr>
                  <a:spLocks/>
                </p:cNvSpPr>
                <p:nvPr/>
              </p:nvSpPr>
              <p:spPr bwMode="auto">
                <a:xfrm>
                  <a:off x="517" y="907"/>
                  <a:ext cx="430" cy="251"/>
                </a:xfrm>
                <a:custGeom>
                  <a:avLst/>
                  <a:gdLst>
                    <a:gd name="T0" fmla="*/ 8692 w 182"/>
                    <a:gd name="T1" fmla="*/ 26779 h 106"/>
                    <a:gd name="T2" fmla="*/ 156229 w 182"/>
                    <a:gd name="T3" fmla="*/ 101932 h 106"/>
                    <a:gd name="T4" fmla="*/ 173741 w 182"/>
                    <a:gd name="T5" fmla="*/ 96112 h 106"/>
                    <a:gd name="T6" fmla="*/ 168010 w 182"/>
                    <a:gd name="T7" fmla="*/ 78094 h 106"/>
                    <a:gd name="T8" fmla="*/ 20536 w 182"/>
                    <a:gd name="T9" fmla="*/ 2988 h 106"/>
                    <a:gd name="T10" fmla="*/ 2953 w 182"/>
                    <a:gd name="T11" fmla="*/ 8776 h 106"/>
                    <a:gd name="T12" fmla="*/ 8692 w 182"/>
                    <a:gd name="T13" fmla="*/ 26779 h 106"/>
                    <a:gd name="T14" fmla="*/ 0 60000 65536"/>
                    <a:gd name="T15" fmla="*/ 0 60000 65536"/>
                    <a:gd name="T16" fmla="*/ 0 60000 65536"/>
                    <a:gd name="T17" fmla="*/ 0 60000 65536"/>
                    <a:gd name="T18" fmla="*/ 0 60000 65536"/>
                    <a:gd name="T19" fmla="*/ 0 60000 65536"/>
                    <a:gd name="T20" fmla="*/ 0 60000 65536"/>
                    <a:gd name="T21" fmla="*/ 0 w 182"/>
                    <a:gd name="T22" fmla="*/ 0 h 106"/>
                    <a:gd name="T23" fmla="*/ 182 w 182"/>
                    <a:gd name="T24" fmla="*/ 106 h 1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106">
                      <a:moveTo>
                        <a:pt x="9" y="27"/>
                      </a:moveTo>
                      <a:cubicBezTo>
                        <a:pt x="161" y="103"/>
                        <a:pt x="161" y="103"/>
                        <a:pt x="161" y="103"/>
                      </a:cubicBezTo>
                      <a:cubicBezTo>
                        <a:pt x="168" y="106"/>
                        <a:pt x="176" y="103"/>
                        <a:pt x="179" y="97"/>
                      </a:cubicBezTo>
                      <a:cubicBezTo>
                        <a:pt x="182" y="90"/>
                        <a:pt x="180" y="82"/>
                        <a:pt x="173" y="79"/>
                      </a:cubicBezTo>
                      <a:cubicBezTo>
                        <a:pt x="21" y="3"/>
                        <a:pt x="21" y="3"/>
                        <a:pt x="21" y="3"/>
                      </a:cubicBezTo>
                      <a:cubicBezTo>
                        <a:pt x="14" y="0"/>
                        <a:pt x="6" y="2"/>
                        <a:pt x="3" y="9"/>
                      </a:cubicBezTo>
                      <a:cubicBezTo>
                        <a:pt x="0" y="15"/>
                        <a:pt x="3" y="23"/>
                        <a:pt x="9" y="27"/>
                      </a:cubicBezTo>
                      <a:close/>
                    </a:path>
                  </a:pathLst>
                </a:custGeom>
                <a:solidFill>
                  <a:srgbClr val="FFCCFF"/>
                </a:solidFill>
                <a:ln w="14351">
                  <a:solidFill>
                    <a:srgbClr val="FFFFFF"/>
                  </a:solidFill>
                  <a:miter lim="800000"/>
                  <a:headEnd/>
                  <a:tailEnd/>
                </a:ln>
              </p:spPr>
              <p:txBody>
                <a:bodyPr vert="eaVert"/>
                <a:lstStyle/>
                <a:p>
                  <a:endParaRPr lang="en-US" sz="1600" b="1" smtClean="0">
                    <a:solidFill>
                      <a:prstClr val="black"/>
                    </a:solidFill>
                    <a:latin typeface="Times New Roman" pitchFamily="18" charset="0"/>
                    <a:ea typeface="Arial Unicode MS" pitchFamily="34" charset="-128"/>
                    <a:cs typeface="Times New Roman" pitchFamily="18" charset="0"/>
                  </a:endParaRPr>
                </a:p>
              </p:txBody>
            </p:sp>
          </p:grpSp>
          <p:sp>
            <p:nvSpPr>
              <p:cNvPr id="39957" name="Text Box 626"/>
              <p:cNvSpPr txBox="1">
                <a:spLocks noChangeArrowheads="1"/>
              </p:cNvSpPr>
              <p:nvPr/>
            </p:nvSpPr>
            <p:spPr bwMode="auto">
              <a:xfrm>
                <a:off x="1837" y="3294"/>
                <a:ext cx="1152" cy="261"/>
              </a:xfrm>
              <a:prstGeom prst="rect">
                <a:avLst/>
              </a:prstGeom>
              <a:solidFill>
                <a:srgbClr val="FFCCFF"/>
              </a:solidFill>
              <a:ln w="38100" algn="ctr">
                <a:noFill/>
                <a:miter lim="800000"/>
                <a:headEnd/>
                <a:tailEnd/>
              </a:ln>
            </p:spPr>
            <p:txBody>
              <a:bodyPr>
                <a:spAutoFit/>
              </a:bodyPr>
              <a:lstStyle/>
              <a:p>
                <a:pPr>
                  <a:spcBef>
                    <a:spcPct val="50000"/>
                  </a:spcBef>
                </a:pPr>
                <a:r>
                  <a:rPr lang="fr-BE" b="1" smtClean="0">
                    <a:solidFill>
                      <a:prstClr val="black"/>
                    </a:solidFill>
                    <a:latin typeface="Arial Unicode MS" pitchFamily="34" charset="-128"/>
                    <a:ea typeface="Arial Unicode MS" pitchFamily="34" charset="-128"/>
                    <a:cs typeface="Times New Roman" pitchFamily="18" charset="0"/>
                  </a:rPr>
                  <a:t>Trastuzumab</a:t>
                </a:r>
                <a:r>
                  <a:rPr lang="fr-BE" sz="2000" b="1" smtClean="0">
                    <a:solidFill>
                      <a:prstClr val="black"/>
                    </a:solidFill>
                    <a:latin typeface="Arial Unicode MS" pitchFamily="34" charset="-128"/>
                    <a:ea typeface="Arial Unicode MS" pitchFamily="34" charset="-128"/>
                    <a:cs typeface="Times New Roman" pitchFamily="18" charset="0"/>
                  </a:rPr>
                  <a:t> </a:t>
                </a:r>
                <a:endParaRPr lang="en-US" sz="2000" b="1" smtClean="0">
                  <a:solidFill>
                    <a:prstClr val="black"/>
                  </a:solidFill>
                  <a:latin typeface="Arial Unicode MS" pitchFamily="34" charset="-128"/>
                  <a:ea typeface="Arial Unicode MS" pitchFamily="34" charset="-128"/>
                  <a:cs typeface="Times New Roman" pitchFamily="18" charset="0"/>
                </a:endParaRPr>
              </a:p>
            </p:txBody>
          </p:sp>
          <p:sp>
            <p:nvSpPr>
              <p:cNvPr id="39958" name="Text Box 628"/>
              <p:cNvSpPr txBox="1">
                <a:spLocks noChangeArrowheads="1"/>
              </p:cNvSpPr>
              <p:nvPr/>
            </p:nvSpPr>
            <p:spPr bwMode="auto">
              <a:xfrm>
                <a:off x="3107" y="3702"/>
                <a:ext cx="861" cy="243"/>
              </a:xfrm>
              <a:prstGeom prst="rect">
                <a:avLst/>
              </a:prstGeom>
              <a:noFill/>
              <a:ln w="31750" algn="ctr">
                <a:solidFill>
                  <a:schemeClr val="folHlink"/>
                </a:solidFill>
                <a:miter lim="800000"/>
                <a:headEnd/>
                <a:tailEnd/>
              </a:ln>
            </p:spPr>
            <p:txBody>
              <a:bodyPr>
                <a:spAutoFit/>
              </a:bodyPr>
              <a:lstStyle/>
              <a:p>
                <a:pPr>
                  <a:spcBef>
                    <a:spcPct val="50000"/>
                  </a:spcBef>
                </a:pPr>
                <a:r>
                  <a:rPr lang="fr-BE" b="1" smtClean="0">
                    <a:solidFill>
                      <a:prstClr val="black"/>
                    </a:solidFill>
                    <a:latin typeface="Arial Unicode MS" pitchFamily="34" charset="-128"/>
                    <a:ea typeface="Arial Unicode MS" pitchFamily="34" charset="-128"/>
                    <a:cs typeface="Times New Roman" pitchFamily="18" charset="0"/>
                  </a:rPr>
                  <a:t>Lapatinib</a:t>
                </a:r>
                <a:endParaRPr lang="en-US" b="1" smtClean="0">
                  <a:solidFill>
                    <a:prstClr val="black"/>
                  </a:solidFill>
                  <a:latin typeface="Arial Unicode MS" pitchFamily="34" charset="-128"/>
                  <a:ea typeface="Arial Unicode MS" pitchFamily="34" charset="-128"/>
                  <a:cs typeface="Times New Roman" pitchFamily="18" charset="0"/>
                </a:endParaRPr>
              </a:p>
            </p:txBody>
          </p:sp>
          <p:sp>
            <p:nvSpPr>
              <p:cNvPr id="39959" name="Text Box 629"/>
              <p:cNvSpPr txBox="1">
                <a:spLocks noChangeArrowheads="1"/>
              </p:cNvSpPr>
              <p:nvPr/>
            </p:nvSpPr>
            <p:spPr bwMode="auto">
              <a:xfrm>
                <a:off x="2790" y="3566"/>
                <a:ext cx="317" cy="341"/>
              </a:xfrm>
              <a:prstGeom prst="rect">
                <a:avLst/>
              </a:prstGeom>
              <a:noFill/>
              <a:ln w="38100" algn="ctr">
                <a:noFill/>
                <a:miter lim="800000"/>
                <a:headEnd/>
                <a:tailEnd/>
              </a:ln>
            </p:spPr>
            <p:txBody>
              <a:bodyPr>
                <a:spAutoFit/>
              </a:bodyPr>
              <a:lstStyle/>
              <a:p>
                <a:pPr>
                  <a:spcBef>
                    <a:spcPct val="50000"/>
                  </a:spcBef>
                </a:pPr>
                <a:r>
                  <a:rPr lang="fr-BE" sz="2800" b="1" smtClean="0">
                    <a:solidFill>
                      <a:prstClr val="black"/>
                    </a:solidFill>
                    <a:latin typeface="Times New Roman" pitchFamily="18" charset="0"/>
                    <a:ea typeface="Arial Unicode MS" pitchFamily="34" charset="-128"/>
                    <a:cs typeface="Times New Roman" pitchFamily="18" charset="0"/>
                  </a:rPr>
                  <a:t>+</a:t>
                </a:r>
                <a:endParaRPr lang="en-US" sz="2800" b="1" smtClean="0">
                  <a:solidFill>
                    <a:prstClr val="black"/>
                  </a:solidFill>
                  <a:latin typeface="Times New Roman" pitchFamily="18" charset="0"/>
                  <a:ea typeface="Arial Unicode MS" pitchFamily="34" charset="-128"/>
                  <a:cs typeface="Times New Roman" pitchFamily="18" charset="0"/>
                </a:endParaRPr>
              </a:p>
            </p:txBody>
          </p:sp>
          <p:sp>
            <p:nvSpPr>
              <p:cNvPr id="39960" name="Line 630"/>
              <p:cNvSpPr>
                <a:spLocks noChangeShapeType="1"/>
              </p:cNvSpPr>
              <p:nvPr/>
            </p:nvSpPr>
            <p:spPr bwMode="auto">
              <a:xfrm>
                <a:off x="3969" y="3838"/>
                <a:ext cx="250" cy="0"/>
              </a:xfrm>
              <a:prstGeom prst="line">
                <a:avLst/>
              </a:prstGeom>
              <a:noFill/>
              <a:ln w="38100">
                <a:solidFill>
                  <a:schemeClr val="folHlink"/>
                </a:solid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Arial Unicode MS" pitchFamily="34" charset="-128"/>
                </a:endParaRPr>
              </a:p>
            </p:txBody>
          </p:sp>
          <p:sp>
            <p:nvSpPr>
              <p:cNvPr id="39961" name="Line 631"/>
              <p:cNvSpPr>
                <a:spLocks noChangeShapeType="1"/>
              </p:cNvSpPr>
              <p:nvPr/>
            </p:nvSpPr>
            <p:spPr bwMode="auto">
              <a:xfrm>
                <a:off x="4217" y="3748"/>
                <a:ext cx="0" cy="181"/>
              </a:xfrm>
              <a:prstGeom prst="line">
                <a:avLst/>
              </a:prstGeom>
              <a:noFill/>
              <a:ln w="38100">
                <a:solidFill>
                  <a:schemeClr val="folHlink"/>
                </a:solidFill>
                <a:round/>
                <a:headEnd/>
                <a:tailEnd/>
              </a:ln>
            </p:spPr>
            <p:txBody>
              <a:bodyPr wrap="none" anchor="ctr"/>
              <a:lstStyle/>
              <a:p>
                <a:endParaRPr lang="en-US" sz="1600" b="1" smtClean="0">
                  <a:solidFill>
                    <a:prstClr val="black"/>
                  </a:solidFill>
                  <a:latin typeface="Times New Roman" pitchFamily="18" charset="0"/>
                  <a:ea typeface="Arial Unicode MS" pitchFamily="34" charset="-128"/>
                  <a:cs typeface="Arial Unicode MS" pitchFamily="34" charset="-128"/>
                </a:endParaRPr>
              </a:p>
            </p:txBody>
          </p:sp>
          <p:sp>
            <p:nvSpPr>
              <p:cNvPr id="39962" name="Text Box 632"/>
              <p:cNvSpPr txBox="1">
                <a:spLocks noChangeArrowheads="1"/>
              </p:cNvSpPr>
              <p:nvPr/>
            </p:nvSpPr>
            <p:spPr bwMode="auto">
              <a:xfrm>
                <a:off x="4150" y="3748"/>
                <a:ext cx="406" cy="172"/>
              </a:xfrm>
              <a:prstGeom prst="rect">
                <a:avLst/>
              </a:prstGeom>
              <a:noFill/>
              <a:ln w="38100" algn="ctr">
                <a:noFill/>
                <a:miter lim="800000"/>
                <a:headEnd/>
                <a:tailEnd/>
              </a:ln>
            </p:spPr>
            <p:txBody>
              <a:bodyPr>
                <a:spAutoFit/>
              </a:bodyPr>
              <a:lstStyle/>
              <a:p>
                <a:pPr>
                  <a:spcBef>
                    <a:spcPct val="50000"/>
                  </a:spcBef>
                </a:pPr>
                <a:r>
                  <a:rPr lang="fr-BE" sz="1100" b="1" smtClean="0">
                    <a:solidFill>
                      <a:prstClr val="black"/>
                    </a:solidFill>
                    <a:latin typeface="Arial Unicode MS" pitchFamily="34" charset="-128"/>
                    <a:ea typeface="Arial Unicode MS" pitchFamily="34" charset="-128"/>
                    <a:cs typeface="Times New Roman" pitchFamily="18" charset="0"/>
                  </a:rPr>
                  <a:t>TKI</a:t>
                </a:r>
                <a:endParaRPr lang="en-US" sz="1100" b="1" smtClean="0">
                  <a:solidFill>
                    <a:prstClr val="black"/>
                  </a:solidFill>
                  <a:latin typeface="Arial Unicode MS" pitchFamily="34" charset="-128"/>
                  <a:ea typeface="Arial Unicode MS" pitchFamily="34" charset="-128"/>
                  <a:cs typeface="Times New Roman" pitchFamily="18" charset="0"/>
                </a:endParaRPr>
              </a:p>
            </p:txBody>
          </p:sp>
        </p:grpSp>
        <p:sp>
          <p:nvSpPr>
            <p:cNvPr id="39944" name="Text Box 634"/>
            <p:cNvSpPr txBox="1">
              <a:spLocks noChangeArrowheads="1"/>
            </p:cNvSpPr>
            <p:nvPr/>
          </p:nvSpPr>
          <p:spPr bwMode="auto">
            <a:xfrm>
              <a:off x="3310" y="1552"/>
              <a:ext cx="1517" cy="281"/>
            </a:xfrm>
            <a:prstGeom prst="rect">
              <a:avLst/>
            </a:prstGeom>
            <a:noFill/>
            <a:ln w="38100" algn="ctr">
              <a:noFill/>
              <a:miter lim="800000"/>
              <a:headEnd/>
              <a:tailEnd/>
            </a:ln>
          </p:spPr>
          <p:txBody>
            <a:bodyPr>
              <a:spAutoFit/>
            </a:bodyPr>
            <a:lstStyle/>
            <a:p>
              <a:pPr>
                <a:spcBef>
                  <a:spcPct val="50000"/>
                </a:spcBef>
              </a:pPr>
              <a:r>
                <a:rPr lang="fr-BE" sz="2200" b="1" smtClean="0">
                  <a:solidFill>
                    <a:prstClr val="black"/>
                  </a:solidFill>
                  <a:latin typeface="Arial Unicode MS" pitchFamily="34" charset="-128"/>
                  <a:ea typeface="Arial Unicode MS" pitchFamily="34" charset="-128"/>
                  <a:cs typeface="Times New Roman" pitchFamily="18" charset="0"/>
                </a:rPr>
                <a:t>STRATEGY B</a:t>
              </a:r>
              <a:endParaRPr lang="en-US" sz="2200" b="1" smtClean="0">
                <a:solidFill>
                  <a:prstClr val="black"/>
                </a:solidFill>
                <a:latin typeface="Arial Unicode MS" pitchFamily="34" charset="-128"/>
                <a:ea typeface="Arial Unicode MS" pitchFamily="34" charset="-128"/>
                <a:cs typeface="Times New Roman" pitchFamily="18" charset="0"/>
              </a:endParaRPr>
            </a:p>
          </p:txBody>
        </p:sp>
      </p:grpSp>
      <p:sp>
        <p:nvSpPr>
          <p:cNvPr id="39942" name="Line 5"/>
          <p:cNvSpPr>
            <a:spLocks noChangeShapeType="1"/>
          </p:cNvSpPr>
          <p:nvPr/>
        </p:nvSpPr>
        <p:spPr bwMode="auto">
          <a:xfrm>
            <a:off x="-36506" y="858838"/>
            <a:ext cx="9180513" cy="0"/>
          </a:xfrm>
          <a:prstGeom prst="line">
            <a:avLst/>
          </a:prstGeom>
          <a:noFill/>
          <a:ln w="28575">
            <a:solidFill>
              <a:srgbClr val="336699"/>
            </a:solidFill>
            <a:round/>
            <a:headEnd/>
            <a:tailEnd/>
          </a:ln>
        </p:spPr>
        <p:txBody>
          <a:bodyPr/>
          <a:lstStyle/>
          <a:p>
            <a:pPr algn="l" fontAlgn="auto">
              <a:spcBef>
                <a:spcPts val="0"/>
              </a:spcBef>
              <a:spcAft>
                <a:spcPts val="0"/>
              </a:spcAft>
            </a:pPr>
            <a:endParaRPr lang="en-US" smtClean="0">
              <a:solidFill>
                <a:prstClr val="black"/>
              </a:solidFill>
              <a:latin typeface="Calibri"/>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9976"/>
                                        </p:tgtEl>
                                        <p:attrNameLst>
                                          <p:attrName>style.visibility</p:attrName>
                                        </p:attrNameLst>
                                      </p:cBhvr>
                                      <p:to>
                                        <p:strVal val="visible"/>
                                      </p:to>
                                    </p:set>
                                    <p:animEffect transition="in" filter="box(in)">
                                      <p:cBhvr>
                                        <p:cTn id="12" dur="500"/>
                                        <p:tgtEl>
                                          <p:spTgt spid="399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Flèche vers le haut 86"/>
          <p:cNvSpPr>
            <a:spLocks noChangeArrowheads="1"/>
          </p:cNvSpPr>
          <p:nvPr/>
        </p:nvSpPr>
        <p:spPr bwMode="auto">
          <a:xfrm>
            <a:off x="187251" y="2378580"/>
            <a:ext cx="1489075" cy="1079500"/>
          </a:xfrm>
          <a:prstGeom prst="upArrow">
            <a:avLst>
              <a:gd name="adj1" fmla="val 14491"/>
              <a:gd name="adj2" fmla="val 75000"/>
            </a:avLst>
          </a:prstGeom>
          <a:solidFill>
            <a:srgbClr val="FF6600"/>
          </a:solidFill>
          <a:ln w="28575" algn="ctr">
            <a:solidFill>
              <a:srgbClr val="00FFFF"/>
            </a:solidFill>
            <a:prstDash val="solid"/>
            <a:round/>
            <a:headEnd/>
            <a:tailEnd/>
          </a:ln>
        </p:spPr>
        <p:txBody>
          <a:bodyPr>
            <a:spAutoFit/>
          </a:bodyPr>
          <a:lstStyle/>
          <a:p>
            <a:pPr algn="l" eaLnBrk="0" fontAlgn="auto" hangingPunct="0">
              <a:spcBef>
                <a:spcPts val="0"/>
              </a:spcBef>
              <a:spcAft>
                <a:spcPts val="0"/>
              </a:spcAft>
              <a:defRPr/>
            </a:pPr>
            <a:endParaRPr lang="fr-FR" sz="2800">
              <a:solidFill>
                <a:prstClr val="black"/>
              </a:solidFill>
            </a:endParaRPr>
          </a:p>
        </p:txBody>
      </p:sp>
      <p:sp>
        <p:nvSpPr>
          <p:cNvPr id="2" name="Title 1"/>
          <p:cNvSpPr>
            <a:spLocks noGrp="1"/>
          </p:cNvSpPr>
          <p:nvPr>
            <p:ph type="title"/>
          </p:nvPr>
        </p:nvSpPr>
        <p:spPr>
          <a:xfrm>
            <a:off x="0" y="-76200"/>
            <a:ext cx="9034463" cy="1295400"/>
          </a:xfrm>
        </p:spPr>
        <p:txBody>
          <a:bodyPr>
            <a:noAutofit/>
          </a:bodyPr>
          <a:lstStyle/>
          <a:p>
            <a:pPr>
              <a:defRPr/>
            </a:pPr>
            <a:r>
              <a:rPr lang="en-US" sz="3600" b="1" dirty="0" smtClean="0">
                <a:solidFill>
                  <a:srgbClr val="336699"/>
                </a:solidFill>
                <a:latin typeface="Arial" pitchFamily="34" charset="0"/>
                <a:ea typeface="ＭＳ Ｐゴシック" charset="0"/>
                <a:cs typeface="Arial" pitchFamily="34" charset="0"/>
              </a:rPr>
              <a:t>Dual HER2 Blockade: </a:t>
            </a:r>
            <a:br>
              <a:rPr lang="en-US" sz="3600" b="1" dirty="0" smtClean="0">
                <a:solidFill>
                  <a:srgbClr val="336699"/>
                </a:solidFill>
                <a:latin typeface="Arial" pitchFamily="34" charset="0"/>
                <a:ea typeface="ＭＳ Ｐゴシック" charset="0"/>
                <a:cs typeface="Arial" pitchFamily="34" charset="0"/>
              </a:rPr>
            </a:br>
            <a:r>
              <a:rPr lang="en-US" sz="3600" b="1" dirty="0" smtClean="0">
                <a:solidFill>
                  <a:srgbClr val="336699"/>
                </a:solidFill>
                <a:latin typeface="Arial" pitchFamily="34" charset="0"/>
                <a:ea typeface="ＭＳ Ｐゴシック" charset="0"/>
                <a:cs typeface="Arial" pitchFamily="34" charset="0"/>
              </a:rPr>
              <a:t>Results As of 2014</a:t>
            </a:r>
          </a:p>
        </p:txBody>
      </p:sp>
      <p:sp>
        <p:nvSpPr>
          <p:cNvPr id="17412" name="ZoneTexte 74"/>
          <p:cNvSpPr txBox="1">
            <a:spLocks noChangeArrowheads="1"/>
          </p:cNvSpPr>
          <p:nvPr/>
        </p:nvSpPr>
        <p:spPr bwMode="auto">
          <a:xfrm>
            <a:off x="121684" y="1674540"/>
            <a:ext cx="1801813" cy="63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ＭＳ Ｐゴシック" charset="-128"/>
              </a:defRPr>
            </a:lvl1pPr>
            <a:lvl2pPr marL="742950" indent="-285750" eaLnBrk="0" hangingPunct="0">
              <a:defRPr sz="2400">
                <a:solidFill>
                  <a:schemeClr val="tx1"/>
                </a:solidFill>
                <a:latin typeface="Arial" pitchFamily="34" charset="0"/>
                <a:ea typeface="ＭＳ Ｐゴシック" charset="-128"/>
              </a:defRPr>
            </a:lvl2pPr>
            <a:lvl3pPr marL="1143000" indent="-228600" eaLnBrk="0" hangingPunct="0">
              <a:defRPr sz="2400">
                <a:solidFill>
                  <a:schemeClr val="tx1"/>
                </a:solidFill>
                <a:latin typeface="Arial" pitchFamily="34" charset="0"/>
                <a:ea typeface="ＭＳ Ｐゴシック" charset="-128"/>
              </a:defRPr>
            </a:lvl3pPr>
            <a:lvl4pPr marL="1600200" indent="-228600" eaLnBrk="0" hangingPunct="0">
              <a:defRPr sz="2400">
                <a:solidFill>
                  <a:schemeClr val="tx1"/>
                </a:solidFill>
                <a:latin typeface="Arial" pitchFamily="34" charset="0"/>
                <a:ea typeface="ＭＳ Ｐゴシック" charset="-128"/>
              </a:defRPr>
            </a:lvl4pPr>
            <a:lvl5pPr marL="2057400" indent="-228600" eaLnBrk="0" hangingPunct="0">
              <a:defRPr sz="24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charset="-128"/>
              </a:defRPr>
            </a:lvl9pPr>
          </a:lstStyle>
          <a:p>
            <a:pPr eaLnBrk="1" fontAlgn="auto" hangingPunct="1">
              <a:spcBef>
                <a:spcPts val="0"/>
              </a:spcBef>
              <a:spcAft>
                <a:spcPts val="0"/>
              </a:spcAft>
            </a:pPr>
            <a:r>
              <a:rPr lang="fr-BE" sz="1500" b="1" dirty="0" err="1" smtClean="0">
                <a:solidFill>
                  <a:prstClr val="black"/>
                </a:solidFill>
                <a:cs typeface="+mn-cs"/>
              </a:rPr>
              <a:t>Negative</a:t>
            </a:r>
            <a:r>
              <a:rPr lang="fr-BE" sz="1500" b="1" dirty="0" smtClean="0">
                <a:solidFill>
                  <a:prstClr val="black"/>
                </a:solidFill>
                <a:cs typeface="+mn-cs"/>
              </a:rPr>
              <a:t> </a:t>
            </a:r>
            <a:r>
              <a:rPr lang="fr-BE" sz="1500" b="1" dirty="0" err="1" smtClean="0">
                <a:solidFill>
                  <a:prstClr val="black"/>
                </a:solidFill>
                <a:cs typeface="+mn-cs"/>
              </a:rPr>
              <a:t>results</a:t>
            </a:r>
            <a:r>
              <a:rPr lang="fr-BE" sz="1500" b="1" dirty="0" smtClean="0">
                <a:solidFill>
                  <a:prstClr val="black"/>
                </a:solidFill>
                <a:cs typeface="+mn-cs"/>
              </a:rPr>
              <a:t> </a:t>
            </a:r>
            <a:r>
              <a:rPr lang="fr-BE" sz="2000" b="1" dirty="0" smtClean="0">
                <a:solidFill>
                  <a:srgbClr val="FF0000"/>
                </a:solidFill>
                <a:cs typeface="+mn-cs"/>
              </a:rPr>
              <a:t>!</a:t>
            </a:r>
            <a:r>
              <a:rPr lang="fr-BE" sz="1500" b="1" dirty="0" smtClean="0">
                <a:solidFill>
                  <a:prstClr val="black"/>
                </a:solidFill>
                <a:cs typeface="+mn-cs"/>
              </a:rPr>
              <a:t> (2014)</a:t>
            </a:r>
            <a:endParaRPr lang="fr-FR" sz="1500" b="1" dirty="0">
              <a:solidFill>
                <a:prstClr val="black"/>
              </a:solidFill>
              <a:cs typeface="+mn-cs"/>
            </a:endParaRPr>
          </a:p>
        </p:txBody>
      </p:sp>
      <p:sp>
        <p:nvSpPr>
          <p:cNvPr id="17413" name="ZoneTexte 75"/>
          <p:cNvSpPr txBox="1">
            <a:spLocks noChangeArrowheads="1"/>
          </p:cNvSpPr>
          <p:nvPr/>
        </p:nvSpPr>
        <p:spPr bwMode="auto">
          <a:xfrm>
            <a:off x="292026" y="2708780"/>
            <a:ext cx="1308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charset="-128"/>
              </a:defRPr>
            </a:lvl1pPr>
            <a:lvl2pPr marL="742950" indent="-285750" eaLnBrk="0" hangingPunct="0">
              <a:defRPr sz="2400">
                <a:solidFill>
                  <a:schemeClr val="tx1"/>
                </a:solidFill>
                <a:latin typeface="Arial" pitchFamily="34" charset="0"/>
                <a:ea typeface="ＭＳ Ｐゴシック" charset="-128"/>
              </a:defRPr>
            </a:lvl2pPr>
            <a:lvl3pPr marL="1143000" indent="-228600" eaLnBrk="0" hangingPunct="0">
              <a:defRPr sz="2400">
                <a:solidFill>
                  <a:schemeClr val="tx1"/>
                </a:solidFill>
                <a:latin typeface="Arial" pitchFamily="34" charset="0"/>
                <a:ea typeface="ＭＳ Ｐゴシック" charset="-128"/>
              </a:defRPr>
            </a:lvl3pPr>
            <a:lvl4pPr marL="1600200" indent="-228600" eaLnBrk="0" hangingPunct="0">
              <a:defRPr sz="2400">
                <a:solidFill>
                  <a:schemeClr val="tx1"/>
                </a:solidFill>
                <a:latin typeface="Arial" pitchFamily="34" charset="0"/>
                <a:ea typeface="ＭＳ Ｐゴシック" charset="-128"/>
              </a:defRPr>
            </a:lvl4pPr>
            <a:lvl5pPr marL="2057400" indent="-228600" eaLnBrk="0" hangingPunct="0">
              <a:defRPr sz="24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charset="-128"/>
              </a:defRPr>
            </a:lvl9pPr>
          </a:lstStyle>
          <a:p>
            <a:pPr eaLnBrk="1" fontAlgn="auto" hangingPunct="1">
              <a:spcBef>
                <a:spcPts val="0"/>
              </a:spcBef>
              <a:spcAft>
                <a:spcPts val="0"/>
              </a:spcAft>
            </a:pPr>
            <a:r>
              <a:rPr lang="fr-BE" sz="1400" b="1" dirty="0">
                <a:solidFill>
                  <a:prstClr val="black"/>
                </a:solidFill>
                <a:cs typeface="+mn-cs"/>
              </a:rPr>
              <a:t>N = </a:t>
            </a:r>
            <a:r>
              <a:rPr lang="fr-BE" sz="1400" b="1" dirty="0" smtClean="0">
                <a:solidFill>
                  <a:prstClr val="black"/>
                </a:solidFill>
                <a:cs typeface="+mn-cs"/>
              </a:rPr>
              <a:t>8381</a:t>
            </a:r>
            <a:endParaRPr lang="fr-BE" sz="1400" b="1" dirty="0">
              <a:solidFill>
                <a:prstClr val="black"/>
              </a:solidFill>
              <a:cs typeface="+mn-cs"/>
            </a:endParaRPr>
          </a:p>
          <a:p>
            <a:pPr eaLnBrk="1" fontAlgn="auto" hangingPunct="1">
              <a:spcBef>
                <a:spcPts val="0"/>
              </a:spcBef>
              <a:spcAft>
                <a:spcPts val="0"/>
              </a:spcAft>
            </a:pPr>
            <a:r>
              <a:rPr lang="fr-BE" sz="1400" b="1" dirty="0">
                <a:solidFill>
                  <a:prstClr val="black"/>
                </a:solidFill>
                <a:cs typeface="+mn-cs"/>
              </a:rPr>
              <a:t>ALTTO</a:t>
            </a:r>
            <a:endParaRPr lang="fr-FR" sz="1400" b="1" dirty="0">
              <a:solidFill>
                <a:prstClr val="black"/>
              </a:solidFill>
              <a:cs typeface="+mn-cs"/>
            </a:endParaRPr>
          </a:p>
        </p:txBody>
      </p:sp>
      <p:sp>
        <p:nvSpPr>
          <p:cNvPr id="17414" name="ZoneTexte 76"/>
          <p:cNvSpPr txBox="1">
            <a:spLocks noChangeArrowheads="1"/>
          </p:cNvSpPr>
          <p:nvPr/>
        </p:nvSpPr>
        <p:spPr bwMode="auto">
          <a:xfrm>
            <a:off x="1912864" y="1493597"/>
            <a:ext cx="235585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charset="-128"/>
              </a:defRPr>
            </a:lvl1pPr>
            <a:lvl2pPr marL="742950" indent="-285750" eaLnBrk="0" hangingPunct="0">
              <a:defRPr sz="2400">
                <a:solidFill>
                  <a:schemeClr val="tx1"/>
                </a:solidFill>
                <a:latin typeface="Arial" pitchFamily="34" charset="0"/>
                <a:ea typeface="ＭＳ Ｐゴシック" charset="-128"/>
              </a:defRPr>
            </a:lvl2pPr>
            <a:lvl3pPr marL="1143000" indent="-228600" eaLnBrk="0" hangingPunct="0">
              <a:defRPr sz="2400">
                <a:solidFill>
                  <a:schemeClr val="tx1"/>
                </a:solidFill>
                <a:latin typeface="Arial" pitchFamily="34" charset="0"/>
                <a:ea typeface="ＭＳ Ｐゴシック" charset="-128"/>
              </a:defRPr>
            </a:lvl3pPr>
            <a:lvl4pPr marL="1600200" indent="-228600" eaLnBrk="0" hangingPunct="0">
              <a:defRPr sz="2400">
                <a:solidFill>
                  <a:schemeClr val="tx1"/>
                </a:solidFill>
                <a:latin typeface="Arial" pitchFamily="34" charset="0"/>
                <a:ea typeface="ＭＳ Ｐゴシック" charset="-128"/>
              </a:defRPr>
            </a:lvl4pPr>
            <a:lvl5pPr marL="2057400" indent="-228600" eaLnBrk="0" hangingPunct="0">
              <a:defRPr sz="24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charset="-128"/>
              </a:defRPr>
            </a:lvl9pPr>
          </a:lstStyle>
          <a:p>
            <a:pPr eaLnBrk="1" fontAlgn="auto" hangingPunct="1">
              <a:spcBef>
                <a:spcPts val="0"/>
              </a:spcBef>
              <a:spcAft>
                <a:spcPts val="0"/>
              </a:spcAft>
            </a:pPr>
            <a:r>
              <a:rPr lang="fr-BE" sz="1500" b="1" dirty="0">
                <a:solidFill>
                  <a:prstClr val="black"/>
                </a:solidFill>
                <a:cs typeface="+mn-cs"/>
              </a:rPr>
              <a:t>N = </a:t>
            </a:r>
            <a:r>
              <a:rPr lang="fr-BE" sz="1500" b="1" dirty="0" smtClean="0">
                <a:solidFill>
                  <a:prstClr val="black"/>
                </a:solidFill>
                <a:cs typeface="+mn-cs"/>
              </a:rPr>
              <a:t>1410 </a:t>
            </a:r>
            <a:r>
              <a:rPr lang="fr-BE" sz="1500" b="1" dirty="0" err="1">
                <a:solidFill>
                  <a:prstClr val="black"/>
                </a:solidFill>
                <a:cs typeface="+mn-cs"/>
              </a:rPr>
              <a:t>women</a:t>
            </a:r>
            <a:endParaRPr lang="fr-BE" sz="1500" b="1" dirty="0">
              <a:solidFill>
                <a:prstClr val="black"/>
              </a:solidFill>
              <a:cs typeface="+mn-cs"/>
            </a:endParaRPr>
          </a:p>
          <a:p>
            <a:pPr eaLnBrk="1" fontAlgn="auto" hangingPunct="1">
              <a:spcBef>
                <a:spcPts val="0"/>
              </a:spcBef>
              <a:spcAft>
                <a:spcPts val="0"/>
              </a:spcAft>
            </a:pPr>
            <a:r>
              <a:rPr lang="fr-BE" sz="1500" b="1" dirty="0">
                <a:solidFill>
                  <a:prstClr val="black"/>
                </a:solidFill>
                <a:cs typeface="+mn-cs"/>
              </a:rPr>
              <a:t>3 of </a:t>
            </a:r>
            <a:r>
              <a:rPr lang="fr-BE" sz="1500" b="1" dirty="0" smtClean="0">
                <a:solidFill>
                  <a:prstClr val="black"/>
                </a:solidFill>
                <a:cs typeface="+mn-cs"/>
              </a:rPr>
              <a:t>5  </a:t>
            </a:r>
            <a:r>
              <a:rPr lang="fr-BE" sz="1500" b="1" dirty="0">
                <a:solidFill>
                  <a:prstClr val="black"/>
                </a:solidFill>
                <a:cs typeface="+mn-cs"/>
              </a:rPr>
              <a:t>positive trials</a:t>
            </a:r>
          </a:p>
          <a:p>
            <a:pPr eaLnBrk="1" fontAlgn="auto" hangingPunct="1">
              <a:spcBef>
                <a:spcPts val="0"/>
              </a:spcBef>
              <a:spcAft>
                <a:spcPts val="0"/>
              </a:spcAft>
            </a:pPr>
            <a:r>
              <a:rPr lang="fr-BE" sz="1500" b="1" dirty="0" err="1" smtClean="0">
                <a:solidFill>
                  <a:prstClr val="black"/>
                </a:solidFill>
                <a:cs typeface="+mn-cs"/>
              </a:rPr>
              <a:t>pCR</a:t>
            </a:r>
            <a:r>
              <a:rPr lang="fr-BE" sz="1500" b="1" dirty="0" smtClean="0">
                <a:solidFill>
                  <a:prstClr val="black"/>
                </a:solidFill>
                <a:cs typeface="+mn-cs"/>
              </a:rPr>
              <a:t> </a:t>
            </a:r>
            <a:r>
              <a:rPr lang="fr-BE" b="1" dirty="0" smtClean="0">
                <a:solidFill>
                  <a:prstClr val="black"/>
                </a:solidFill>
                <a:cs typeface="+mn-cs"/>
              </a:rPr>
              <a:t>⁭ ⁭</a:t>
            </a:r>
            <a:endParaRPr lang="fr-FR" b="1" dirty="0">
              <a:solidFill>
                <a:prstClr val="black"/>
              </a:solidFill>
              <a:cs typeface="+mn-cs"/>
            </a:endParaRPr>
          </a:p>
        </p:txBody>
      </p:sp>
      <p:sp>
        <p:nvSpPr>
          <p:cNvPr id="17415" name="ZoneTexte 81"/>
          <p:cNvSpPr txBox="1">
            <a:spLocks noChangeArrowheads="1"/>
          </p:cNvSpPr>
          <p:nvPr/>
        </p:nvSpPr>
        <p:spPr bwMode="auto">
          <a:xfrm>
            <a:off x="5568876" y="1614992"/>
            <a:ext cx="2796181"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ＭＳ Ｐゴシック" charset="-128"/>
              </a:defRPr>
            </a:lvl1pPr>
            <a:lvl2pPr marL="742950" indent="-285750" eaLnBrk="0" hangingPunct="0">
              <a:defRPr sz="2400">
                <a:solidFill>
                  <a:schemeClr val="tx1"/>
                </a:solidFill>
                <a:latin typeface="Arial" pitchFamily="34" charset="0"/>
                <a:ea typeface="ＭＳ Ｐゴシック" charset="-128"/>
              </a:defRPr>
            </a:lvl2pPr>
            <a:lvl3pPr marL="1143000" indent="-228600" eaLnBrk="0" hangingPunct="0">
              <a:defRPr sz="2400">
                <a:solidFill>
                  <a:schemeClr val="tx1"/>
                </a:solidFill>
                <a:latin typeface="Arial" pitchFamily="34" charset="0"/>
                <a:ea typeface="ＭＳ Ｐゴシック" charset="-128"/>
              </a:defRPr>
            </a:lvl3pPr>
            <a:lvl4pPr marL="1600200" indent="-228600" eaLnBrk="0" hangingPunct="0">
              <a:defRPr sz="2400">
                <a:solidFill>
                  <a:schemeClr val="tx1"/>
                </a:solidFill>
                <a:latin typeface="Arial" pitchFamily="34" charset="0"/>
                <a:ea typeface="ＭＳ Ｐゴシック" charset="-128"/>
              </a:defRPr>
            </a:lvl4pPr>
            <a:lvl5pPr marL="2057400" indent="-228600" eaLnBrk="0" hangingPunct="0">
              <a:defRPr sz="24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charset="-128"/>
              </a:defRPr>
            </a:lvl9pPr>
          </a:lstStyle>
          <a:p>
            <a:pPr eaLnBrk="1" fontAlgn="auto" hangingPunct="1">
              <a:spcBef>
                <a:spcPts val="0"/>
              </a:spcBef>
              <a:spcAft>
                <a:spcPts val="0"/>
              </a:spcAft>
            </a:pPr>
            <a:r>
              <a:rPr lang="fr-BE" sz="1500" b="1" dirty="0">
                <a:solidFill>
                  <a:prstClr val="black"/>
                </a:solidFill>
                <a:cs typeface="+mn-cs"/>
              </a:rPr>
              <a:t>EGF 104900</a:t>
            </a:r>
          </a:p>
          <a:p>
            <a:pPr eaLnBrk="1" fontAlgn="auto" hangingPunct="1">
              <a:spcBef>
                <a:spcPts val="0"/>
              </a:spcBef>
              <a:spcAft>
                <a:spcPts val="0"/>
              </a:spcAft>
            </a:pPr>
            <a:r>
              <a:rPr lang="fr-BE" sz="1500" b="1" dirty="0">
                <a:solidFill>
                  <a:prstClr val="black"/>
                </a:solidFill>
                <a:cs typeface="+mn-cs"/>
                <a:sym typeface="Wingdings" pitchFamily="2" charset="2"/>
              </a:rPr>
              <a:t>N = 296 </a:t>
            </a:r>
            <a:r>
              <a:rPr lang="fr-BE" sz="1500" b="1" dirty="0" err="1">
                <a:solidFill>
                  <a:prstClr val="black"/>
                </a:solidFill>
                <a:cs typeface="+mn-cs"/>
                <a:sym typeface="Wingdings" pitchFamily="2" charset="2"/>
              </a:rPr>
              <a:t>women</a:t>
            </a:r>
            <a:endParaRPr lang="fr-BE" sz="1500" b="1" dirty="0">
              <a:solidFill>
                <a:prstClr val="black"/>
              </a:solidFill>
              <a:cs typeface="+mn-cs"/>
              <a:sym typeface="Wingdings" pitchFamily="2" charset="2"/>
            </a:endParaRPr>
          </a:p>
          <a:p>
            <a:pPr eaLnBrk="1" fontAlgn="auto" hangingPunct="1">
              <a:spcBef>
                <a:spcPts val="0"/>
              </a:spcBef>
              <a:spcAft>
                <a:spcPts val="0"/>
              </a:spcAft>
            </a:pPr>
            <a:r>
              <a:rPr lang="fr-BE" sz="1500" b="1" dirty="0">
                <a:solidFill>
                  <a:prstClr val="black"/>
                </a:solidFill>
                <a:cs typeface="+mn-cs"/>
                <a:sym typeface="Wingdings" pitchFamily="2" charset="2"/>
              </a:rPr>
              <a:t> </a:t>
            </a:r>
            <a:r>
              <a:rPr lang="fr-BE" sz="1500" b="1" dirty="0" smtClean="0">
                <a:solidFill>
                  <a:prstClr val="black"/>
                </a:solidFill>
                <a:cs typeface="+mn-cs"/>
              </a:rPr>
              <a:t>PFS/ </a:t>
            </a:r>
            <a:r>
              <a:rPr lang="fr-BE" sz="1500" b="1" dirty="0">
                <a:solidFill>
                  <a:prstClr val="black"/>
                </a:solidFill>
                <a:cs typeface="+mn-cs"/>
                <a:sym typeface="Wingdings" pitchFamily="2" charset="2"/>
              </a:rPr>
              <a:t> </a:t>
            </a:r>
            <a:r>
              <a:rPr lang="fr-BE" sz="1500" b="1" dirty="0" smtClean="0">
                <a:solidFill>
                  <a:prstClr val="black"/>
                </a:solidFill>
                <a:cs typeface="+mn-cs"/>
              </a:rPr>
              <a:t>OS by 4 </a:t>
            </a:r>
            <a:r>
              <a:rPr lang="fr-BE" sz="1500" b="1" dirty="0" err="1" smtClean="0">
                <a:solidFill>
                  <a:prstClr val="black"/>
                </a:solidFill>
                <a:cs typeface="+mn-cs"/>
              </a:rPr>
              <a:t>months</a:t>
            </a:r>
            <a:endParaRPr lang="fr-FR" sz="1500" b="1" dirty="0">
              <a:solidFill>
                <a:prstClr val="black"/>
              </a:solidFill>
              <a:cs typeface="+mn-cs"/>
            </a:endParaRPr>
          </a:p>
        </p:txBody>
      </p:sp>
      <p:sp>
        <p:nvSpPr>
          <p:cNvPr id="17416" name="Rectangle 82"/>
          <p:cNvSpPr>
            <a:spLocks noChangeArrowheads="1"/>
          </p:cNvSpPr>
          <p:nvPr/>
        </p:nvSpPr>
        <p:spPr bwMode="auto">
          <a:xfrm>
            <a:off x="6151489" y="3470780"/>
            <a:ext cx="1260475" cy="1116012"/>
          </a:xfrm>
          <a:prstGeom prst="rect">
            <a:avLst/>
          </a:prstGeom>
          <a:solidFill>
            <a:srgbClr val="CCFFCC"/>
          </a:solidFill>
          <a:ln w="28575">
            <a:solidFill>
              <a:srgbClr val="00FFFF"/>
            </a:solidFill>
            <a:round/>
            <a:headEnd/>
            <a:tailEnd/>
          </a:ln>
        </p:spPr>
        <p:txBody>
          <a:bodyPr>
            <a:spAutoFit/>
          </a:bodyPr>
          <a:lstStyle/>
          <a:p>
            <a:pPr algn="l" eaLnBrk="0" fontAlgn="auto" hangingPunct="0">
              <a:spcBef>
                <a:spcPts val="0"/>
              </a:spcBef>
              <a:spcAft>
                <a:spcPts val="0"/>
              </a:spcAft>
            </a:pPr>
            <a:endParaRPr lang="fr-FR" sz="2800">
              <a:solidFill>
                <a:prstClr val="black"/>
              </a:solidFill>
              <a:latin typeface="Calibri"/>
              <a:cs typeface="+mn-cs"/>
            </a:endParaRPr>
          </a:p>
        </p:txBody>
      </p:sp>
      <p:sp>
        <p:nvSpPr>
          <p:cNvPr id="58381" name="Ellipse 84"/>
          <p:cNvSpPr>
            <a:spLocks noChangeArrowheads="1"/>
          </p:cNvSpPr>
          <p:nvPr/>
        </p:nvSpPr>
        <p:spPr bwMode="auto">
          <a:xfrm>
            <a:off x="299964" y="3453317"/>
            <a:ext cx="1295400" cy="1223963"/>
          </a:xfrm>
          <a:prstGeom prst="ellipse">
            <a:avLst/>
          </a:prstGeom>
          <a:solidFill>
            <a:schemeClr val="accent1">
              <a:lumMod val="20000"/>
              <a:lumOff val="80000"/>
            </a:schemeClr>
          </a:solidFill>
          <a:ln w="28575" algn="ctr">
            <a:solidFill>
              <a:srgbClr val="00FFFF"/>
            </a:solidFill>
            <a:prstDash val="solid"/>
            <a:round/>
            <a:headEnd/>
            <a:tailEnd/>
          </a:ln>
        </p:spPr>
        <p:txBody>
          <a:bodyPr>
            <a:spAutoFit/>
          </a:bodyPr>
          <a:lstStyle/>
          <a:p>
            <a:pPr algn="l" eaLnBrk="0" fontAlgn="auto" hangingPunct="0">
              <a:spcBef>
                <a:spcPts val="0"/>
              </a:spcBef>
              <a:spcAft>
                <a:spcPts val="0"/>
              </a:spcAft>
              <a:defRPr/>
            </a:pPr>
            <a:endParaRPr lang="fr-FR" sz="2800">
              <a:solidFill>
                <a:prstClr val="black"/>
              </a:solidFill>
            </a:endParaRPr>
          </a:p>
        </p:txBody>
      </p:sp>
      <p:sp>
        <p:nvSpPr>
          <p:cNvPr id="17418" name="Flèche vers le haut 87"/>
          <p:cNvSpPr>
            <a:spLocks noChangeArrowheads="1"/>
          </p:cNvSpPr>
          <p:nvPr/>
        </p:nvSpPr>
        <p:spPr bwMode="auto">
          <a:xfrm rot="10800000">
            <a:off x="178791" y="4598988"/>
            <a:ext cx="1489075" cy="1079500"/>
          </a:xfrm>
          <a:prstGeom prst="upArrow">
            <a:avLst>
              <a:gd name="adj1" fmla="val 14491"/>
              <a:gd name="adj2" fmla="val 75000"/>
            </a:avLst>
          </a:prstGeom>
          <a:solidFill>
            <a:srgbClr val="FFFF99"/>
          </a:solidFill>
          <a:ln w="28575">
            <a:solidFill>
              <a:srgbClr val="00FFFF"/>
            </a:solidFill>
            <a:prstDash val="dash"/>
            <a:round/>
            <a:headEnd/>
            <a:tailEnd/>
          </a:ln>
        </p:spPr>
        <p:txBody>
          <a:bodyPr>
            <a:spAutoFit/>
          </a:bodyPr>
          <a:lstStyle/>
          <a:p>
            <a:pPr algn="l" eaLnBrk="0" fontAlgn="auto" hangingPunct="0">
              <a:spcBef>
                <a:spcPts val="0"/>
              </a:spcBef>
              <a:spcAft>
                <a:spcPts val="0"/>
              </a:spcAft>
            </a:pPr>
            <a:endParaRPr lang="fr-FR" sz="2800">
              <a:solidFill>
                <a:prstClr val="black"/>
              </a:solidFill>
              <a:latin typeface="Calibri"/>
              <a:cs typeface="+mn-cs"/>
            </a:endParaRPr>
          </a:p>
        </p:txBody>
      </p:sp>
      <p:sp>
        <p:nvSpPr>
          <p:cNvPr id="17419" name="ZoneTexte 88"/>
          <p:cNvSpPr txBox="1">
            <a:spLocks noChangeArrowheads="1"/>
          </p:cNvSpPr>
          <p:nvPr/>
        </p:nvSpPr>
        <p:spPr bwMode="auto">
          <a:xfrm>
            <a:off x="303139" y="4876800"/>
            <a:ext cx="1308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charset="-128"/>
              </a:defRPr>
            </a:lvl1pPr>
            <a:lvl2pPr marL="742950" indent="-285750" eaLnBrk="0" hangingPunct="0">
              <a:defRPr sz="2400">
                <a:solidFill>
                  <a:schemeClr val="tx1"/>
                </a:solidFill>
                <a:latin typeface="Arial" pitchFamily="34" charset="0"/>
                <a:ea typeface="ＭＳ Ｐゴシック" charset="-128"/>
              </a:defRPr>
            </a:lvl2pPr>
            <a:lvl3pPr marL="1143000" indent="-228600" eaLnBrk="0" hangingPunct="0">
              <a:defRPr sz="2400">
                <a:solidFill>
                  <a:schemeClr val="tx1"/>
                </a:solidFill>
                <a:latin typeface="Arial" pitchFamily="34" charset="0"/>
                <a:ea typeface="ＭＳ Ｐゴシック" charset="-128"/>
              </a:defRPr>
            </a:lvl3pPr>
            <a:lvl4pPr marL="1600200" indent="-228600" eaLnBrk="0" hangingPunct="0">
              <a:defRPr sz="2400">
                <a:solidFill>
                  <a:schemeClr val="tx1"/>
                </a:solidFill>
                <a:latin typeface="Arial" pitchFamily="34" charset="0"/>
                <a:ea typeface="ＭＳ Ｐゴシック" charset="-128"/>
              </a:defRPr>
            </a:lvl4pPr>
            <a:lvl5pPr marL="2057400" indent="-228600" eaLnBrk="0" hangingPunct="0">
              <a:defRPr sz="24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charset="-128"/>
              </a:defRPr>
            </a:lvl9pPr>
          </a:lstStyle>
          <a:p>
            <a:pPr eaLnBrk="1" fontAlgn="auto" hangingPunct="1">
              <a:spcBef>
                <a:spcPts val="0"/>
              </a:spcBef>
              <a:spcAft>
                <a:spcPts val="0"/>
              </a:spcAft>
            </a:pPr>
            <a:r>
              <a:rPr lang="fr-BE" sz="1400" b="1" dirty="0">
                <a:solidFill>
                  <a:prstClr val="black"/>
                </a:solidFill>
                <a:cs typeface="+mn-cs"/>
              </a:rPr>
              <a:t>APHINITY</a:t>
            </a:r>
          </a:p>
          <a:p>
            <a:pPr eaLnBrk="1" fontAlgn="auto" hangingPunct="1">
              <a:spcBef>
                <a:spcPts val="0"/>
              </a:spcBef>
              <a:spcAft>
                <a:spcPts val="0"/>
              </a:spcAft>
            </a:pPr>
            <a:r>
              <a:rPr lang="fr-BE" sz="1400" b="1" dirty="0">
                <a:solidFill>
                  <a:prstClr val="black"/>
                </a:solidFill>
                <a:cs typeface="+mn-cs"/>
              </a:rPr>
              <a:t>N = </a:t>
            </a:r>
            <a:r>
              <a:rPr lang="fr-BE" sz="1400" b="1" dirty="0" smtClean="0">
                <a:solidFill>
                  <a:prstClr val="black"/>
                </a:solidFill>
                <a:cs typeface="+mn-cs"/>
              </a:rPr>
              <a:t>4800</a:t>
            </a:r>
            <a:endParaRPr lang="fr-BE" sz="1400" b="1" dirty="0">
              <a:solidFill>
                <a:prstClr val="black"/>
              </a:solidFill>
              <a:cs typeface="+mn-cs"/>
            </a:endParaRPr>
          </a:p>
        </p:txBody>
      </p:sp>
      <p:sp>
        <p:nvSpPr>
          <p:cNvPr id="17420" name="ZoneTexte 89"/>
          <p:cNvSpPr txBox="1">
            <a:spLocks noChangeArrowheads="1"/>
          </p:cNvSpPr>
          <p:nvPr/>
        </p:nvSpPr>
        <p:spPr bwMode="auto">
          <a:xfrm>
            <a:off x="284089" y="3607305"/>
            <a:ext cx="1308100"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charset="-128"/>
              </a:defRPr>
            </a:lvl1pPr>
            <a:lvl2pPr marL="742950" indent="-285750" eaLnBrk="0" hangingPunct="0">
              <a:defRPr sz="2400">
                <a:solidFill>
                  <a:schemeClr val="tx1"/>
                </a:solidFill>
                <a:latin typeface="Arial" pitchFamily="34" charset="0"/>
                <a:ea typeface="ＭＳ Ｐゴシック" charset="-128"/>
              </a:defRPr>
            </a:lvl2pPr>
            <a:lvl3pPr marL="1143000" indent="-228600" eaLnBrk="0" hangingPunct="0">
              <a:defRPr sz="2400">
                <a:solidFill>
                  <a:schemeClr val="tx1"/>
                </a:solidFill>
                <a:latin typeface="Arial" pitchFamily="34" charset="0"/>
                <a:ea typeface="ＭＳ Ｐゴシック" charset="-128"/>
              </a:defRPr>
            </a:lvl3pPr>
            <a:lvl4pPr marL="1600200" indent="-228600" eaLnBrk="0" hangingPunct="0">
              <a:defRPr sz="2400">
                <a:solidFill>
                  <a:schemeClr val="tx1"/>
                </a:solidFill>
                <a:latin typeface="Arial" pitchFamily="34" charset="0"/>
                <a:ea typeface="ＭＳ Ｐゴシック" charset="-128"/>
              </a:defRPr>
            </a:lvl4pPr>
            <a:lvl5pPr marL="2057400" indent="-228600" eaLnBrk="0" hangingPunct="0">
              <a:defRPr sz="24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charset="-128"/>
              </a:defRPr>
            </a:lvl9pPr>
          </a:lstStyle>
          <a:p>
            <a:pPr eaLnBrk="1" fontAlgn="auto" hangingPunct="1">
              <a:spcBef>
                <a:spcPts val="0"/>
              </a:spcBef>
              <a:spcAft>
                <a:spcPts val="0"/>
              </a:spcAft>
            </a:pPr>
            <a:r>
              <a:rPr lang="fr-BE" sz="1400" b="1" dirty="0">
                <a:solidFill>
                  <a:prstClr val="black"/>
                </a:solidFill>
                <a:cs typeface="+mn-cs"/>
              </a:rPr>
              <a:t>ADJUVANT</a:t>
            </a:r>
          </a:p>
          <a:p>
            <a:pPr eaLnBrk="1" fontAlgn="auto" hangingPunct="1">
              <a:spcBef>
                <a:spcPts val="0"/>
              </a:spcBef>
              <a:spcAft>
                <a:spcPts val="0"/>
              </a:spcAft>
            </a:pPr>
            <a:endParaRPr lang="fr-BE" sz="800" b="1" dirty="0">
              <a:solidFill>
                <a:prstClr val="black"/>
              </a:solidFill>
              <a:cs typeface="+mn-cs"/>
            </a:endParaRPr>
          </a:p>
          <a:p>
            <a:pPr eaLnBrk="1" fontAlgn="auto" hangingPunct="1">
              <a:spcBef>
                <a:spcPts val="0"/>
              </a:spcBef>
              <a:spcAft>
                <a:spcPts val="0"/>
              </a:spcAft>
            </a:pPr>
            <a:r>
              <a:rPr lang="fr-BE" sz="1400" b="1" dirty="0">
                <a:solidFill>
                  <a:prstClr val="black"/>
                </a:solidFill>
                <a:cs typeface="+mn-cs"/>
              </a:rPr>
              <a:t>?</a:t>
            </a:r>
          </a:p>
          <a:p>
            <a:pPr eaLnBrk="1" fontAlgn="auto" hangingPunct="1">
              <a:spcBef>
                <a:spcPts val="0"/>
              </a:spcBef>
              <a:spcAft>
                <a:spcPts val="0"/>
              </a:spcAft>
            </a:pPr>
            <a:endParaRPr lang="fr-BE" sz="800" b="1" dirty="0">
              <a:solidFill>
                <a:prstClr val="black"/>
              </a:solidFill>
              <a:cs typeface="+mn-cs"/>
            </a:endParaRPr>
          </a:p>
          <a:p>
            <a:pPr eaLnBrk="1" fontAlgn="auto" hangingPunct="1">
              <a:spcBef>
                <a:spcPts val="0"/>
              </a:spcBef>
              <a:spcAft>
                <a:spcPts val="0"/>
              </a:spcAft>
            </a:pPr>
            <a:r>
              <a:rPr lang="fr-BE" sz="1400" b="1" dirty="0">
                <a:solidFill>
                  <a:prstClr val="black"/>
                </a:solidFill>
                <a:cs typeface="+mn-cs"/>
              </a:rPr>
              <a:t>SETTING</a:t>
            </a:r>
            <a:endParaRPr lang="fr-FR" sz="1400" b="1" dirty="0">
              <a:solidFill>
                <a:prstClr val="black"/>
              </a:solidFill>
              <a:cs typeface="+mn-cs"/>
            </a:endParaRPr>
          </a:p>
        </p:txBody>
      </p:sp>
      <p:sp>
        <p:nvSpPr>
          <p:cNvPr id="17422" name="Rectangle 91"/>
          <p:cNvSpPr>
            <a:spLocks noChangeArrowheads="1"/>
          </p:cNvSpPr>
          <p:nvPr/>
        </p:nvSpPr>
        <p:spPr bwMode="auto">
          <a:xfrm>
            <a:off x="4298876" y="3485067"/>
            <a:ext cx="1258888" cy="1116013"/>
          </a:xfrm>
          <a:prstGeom prst="rect">
            <a:avLst/>
          </a:prstGeom>
          <a:solidFill>
            <a:srgbClr val="CCFFCC"/>
          </a:solidFill>
          <a:ln w="28575">
            <a:solidFill>
              <a:srgbClr val="00FFFF"/>
            </a:solidFill>
            <a:round/>
            <a:headEnd/>
            <a:tailEnd/>
          </a:ln>
        </p:spPr>
        <p:txBody>
          <a:bodyPr>
            <a:spAutoFit/>
          </a:bodyPr>
          <a:lstStyle/>
          <a:p>
            <a:pPr algn="l" eaLnBrk="0" fontAlgn="auto" hangingPunct="0">
              <a:spcBef>
                <a:spcPts val="0"/>
              </a:spcBef>
              <a:spcAft>
                <a:spcPts val="0"/>
              </a:spcAft>
            </a:pPr>
            <a:endParaRPr lang="fr-FR" sz="2800">
              <a:solidFill>
                <a:prstClr val="black"/>
              </a:solidFill>
              <a:latin typeface="Calibri"/>
              <a:cs typeface="+mn-cs"/>
            </a:endParaRPr>
          </a:p>
        </p:txBody>
      </p:sp>
      <p:sp>
        <p:nvSpPr>
          <p:cNvPr id="58387" name="Flèche vers le haut 92"/>
          <p:cNvSpPr>
            <a:spLocks noChangeArrowheads="1"/>
          </p:cNvSpPr>
          <p:nvPr/>
        </p:nvSpPr>
        <p:spPr bwMode="auto">
          <a:xfrm>
            <a:off x="2374826" y="2407155"/>
            <a:ext cx="1260475" cy="1081087"/>
          </a:xfrm>
          <a:prstGeom prst="upArrow">
            <a:avLst>
              <a:gd name="adj1" fmla="val 14491"/>
              <a:gd name="adj2" fmla="val 75000"/>
            </a:avLst>
          </a:prstGeom>
          <a:solidFill>
            <a:srgbClr val="FF6600"/>
          </a:solidFill>
          <a:ln w="28575" algn="ctr">
            <a:solidFill>
              <a:srgbClr val="00FFFF"/>
            </a:solidFill>
            <a:round/>
            <a:headEnd/>
            <a:tailEnd/>
          </a:ln>
        </p:spPr>
        <p:txBody>
          <a:bodyPr>
            <a:spAutoFit/>
          </a:bodyPr>
          <a:lstStyle/>
          <a:p>
            <a:pPr algn="l" eaLnBrk="0" fontAlgn="auto" hangingPunct="0">
              <a:spcBef>
                <a:spcPts val="0"/>
              </a:spcBef>
              <a:spcAft>
                <a:spcPts val="0"/>
              </a:spcAft>
              <a:defRPr/>
            </a:pPr>
            <a:endParaRPr lang="fr-FR" sz="2800" b="1">
              <a:solidFill>
                <a:prstClr val="black"/>
              </a:solidFill>
            </a:endParaRPr>
          </a:p>
        </p:txBody>
      </p:sp>
      <p:sp>
        <p:nvSpPr>
          <p:cNvPr id="17424" name="ZoneTexte 93"/>
          <p:cNvSpPr txBox="1">
            <a:spLocks noChangeArrowheads="1"/>
          </p:cNvSpPr>
          <p:nvPr/>
        </p:nvSpPr>
        <p:spPr bwMode="auto">
          <a:xfrm>
            <a:off x="92001" y="5695950"/>
            <a:ext cx="1687513"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charset="-128"/>
              </a:defRPr>
            </a:lvl1pPr>
            <a:lvl2pPr marL="742950" indent="-285750" eaLnBrk="0" hangingPunct="0">
              <a:defRPr sz="2400">
                <a:solidFill>
                  <a:schemeClr val="tx1"/>
                </a:solidFill>
                <a:latin typeface="Arial" pitchFamily="34" charset="0"/>
                <a:ea typeface="ＭＳ Ｐゴシック" charset="-128"/>
              </a:defRPr>
            </a:lvl2pPr>
            <a:lvl3pPr marL="1143000" indent="-228600" eaLnBrk="0" hangingPunct="0">
              <a:defRPr sz="2400">
                <a:solidFill>
                  <a:schemeClr val="tx1"/>
                </a:solidFill>
                <a:latin typeface="Arial" pitchFamily="34" charset="0"/>
                <a:ea typeface="ＭＳ Ｐゴシック" charset="-128"/>
              </a:defRPr>
            </a:lvl3pPr>
            <a:lvl4pPr marL="1600200" indent="-228600" eaLnBrk="0" hangingPunct="0">
              <a:defRPr sz="2400">
                <a:solidFill>
                  <a:schemeClr val="tx1"/>
                </a:solidFill>
                <a:latin typeface="Arial" pitchFamily="34" charset="0"/>
                <a:ea typeface="ＭＳ Ｐゴシック" charset="-128"/>
              </a:defRPr>
            </a:lvl4pPr>
            <a:lvl5pPr marL="2057400" indent="-228600" eaLnBrk="0" hangingPunct="0">
              <a:defRPr sz="24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charset="-128"/>
              </a:defRPr>
            </a:lvl9pPr>
          </a:lstStyle>
          <a:p>
            <a:pPr eaLnBrk="1" fontAlgn="auto" hangingPunct="1">
              <a:spcBef>
                <a:spcPts val="0"/>
              </a:spcBef>
              <a:spcAft>
                <a:spcPts val="0"/>
              </a:spcAft>
            </a:pPr>
            <a:r>
              <a:rPr lang="fr-BE" sz="1500" b="1" dirty="0" err="1" smtClean="0">
                <a:solidFill>
                  <a:prstClr val="black"/>
                </a:solidFill>
                <a:cs typeface="+mn-cs"/>
              </a:rPr>
              <a:t>Results</a:t>
            </a:r>
            <a:r>
              <a:rPr lang="fr-BE" sz="1500" b="1" dirty="0" smtClean="0">
                <a:solidFill>
                  <a:prstClr val="black"/>
                </a:solidFill>
                <a:cs typeface="+mn-cs"/>
              </a:rPr>
              <a:t> for 2016</a:t>
            </a:r>
            <a:endParaRPr lang="fr-FR" sz="1500" b="1" dirty="0">
              <a:solidFill>
                <a:prstClr val="black"/>
              </a:solidFill>
              <a:cs typeface="+mn-cs"/>
            </a:endParaRPr>
          </a:p>
        </p:txBody>
      </p:sp>
      <p:sp>
        <p:nvSpPr>
          <p:cNvPr id="17425" name="ZoneTexte 94"/>
          <p:cNvSpPr txBox="1">
            <a:spLocks noChangeArrowheads="1"/>
          </p:cNvSpPr>
          <p:nvPr/>
        </p:nvSpPr>
        <p:spPr bwMode="auto">
          <a:xfrm>
            <a:off x="-203005" y="6491288"/>
            <a:ext cx="36602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ＭＳ Ｐゴシック" charset="-128"/>
              </a:defRPr>
            </a:lvl1pPr>
            <a:lvl2pPr marL="742950" indent="-285750" eaLnBrk="0" hangingPunct="0">
              <a:defRPr sz="2400">
                <a:solidFill>
                  <a:schemeClr val="tx1"/>
                </a:solidFill>
                <a:latin typeface="Arial" pitchFamily="34" charset="0"/>
                <a:ea typeface="ＭＳ Ｐゴシック" charset="-128"/>
              </a:defRPr>
            </a:lvl2pPr>
            <a:lvl3pPr marL="1143000" indent="-228600" eaLnBrk="0" hangingPunct="0">
              <a:defRPr sz="2400">
                <a:solidFill>
                  <a:schemeClr val="tx1"/>
                </a:solidFill>
                <a:latin typeface="Arial" pitchFamily="34" charset="0"/>
                <a:ea typeface="ＭＳ Ｐゴシック" charset="-128"/>
              </a:defRPr>
            </a:lvl3pPr>
            <a:lvl4pPr marL="1600200" indent="-228600" eaLnBrk="0" hangingPunct="0">
              <a:defRPr sz="2400">
                <a:solidFill>
                  <a:schemeClr val="tx1"/>
                </a:solidFill>
                <a:latin typeface="Arial" pitchFamily="34" charset="0"/>
                <a:ea typeface="ＭＳ Ｐゴシック" charset="-128"/>
              </a:defRPr>
            </a:lvl4pPr>
            <a:lvl5pPr marL="2057400" indent="-228600" eaLnBrk="0" hangingPunct="0">
              <a:defRPr sz="24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charset="-128"/>
              </a:defRPr>
            </a:lvl9pPr>
          </a:lstStyle>
          <a:p>
            <a:pPr eaLnBrk="1" fontAlgn="auto" hangingPunct="1">
              <a:spcBef>
                <a:spcPts val="0"/>
              </a:spcBef>
              <a:spcAft>
                <a:spcPts val="0"/>
              </a:spcAft>
            </a:pPr>
            <a:r>
              <a:rPr lang="fr-BE" sz="1200" b="1" dirty="0" err="1" smtClean="0">
                <a:solidFill>
                  <a:prstClr val="black"/>
                </a:solidFill>
                <a:cs typeface="Arial" panose="020B0604020202020204" pitchFamily="34" charset="0"/>
              </a:rPr>
              <a:t>pCR</a:t>
            </a:r>
            <a:r>
              <a:rPr lang="fr-BE" sz="1200" b="1" dirty="0">
                <a:solidFill>
                  <a:prstClr val="black"/>
                </a:solidFill>
                <a:cs typeface="Arial" panose="020B0604020202020204" pitchFamily="34" charset="0"/>
              </a:rPr>
              <a:t>,</a:t>
            </a:r>
            <a:r>
              <a:rPr lang="fr-BE" sz="1200" b="1" dirty="0" smtClean="0">
                <a:solidFill>
                  <a:prstClr val="black"/>
                </a:solidFill>
                <a:cs typeface="Arial" panose="020B0604020202020204" pitchFamily="34" charset="0"/>
              </a:rPr>
              <a:t> </a:t>
            </a:r>
            <a:r>
              <a:rPr lang="fr-BE" sz="1200" b="1" dirty="0" err="1" smtClean="0">
                <a:solidFill>
                  <a:prstClr val="black"/>
                </a:solidFill>
                <a:cs typeface="Arial" panose="020B0604020202020204" pitchFamily="34" charset="0"/>
              </a:rPr>
              <a:t>pathologic</a:t>
            </a:r>
            <a:r>
              <a:rPr lang="fr-BE" sz="1200" b="1" dirty="0" smtClean="0">
                <a:solidFill>
                  <a:prstClr val="black"/>
                </a:solidFill>
                <a:cs typeface="Arial" panose="020B0604020202020204" pitchFamily="34" charset="0"/>
              </a:rPr>
              <a:t> </a:t>
            </a:r>
            <a:r>
              <a:rPr lang="fr-BE" sz="1200" b="1" dirty="0" err="1">
                <a:solidFill>
                  <a:prstClr val="black"/>
                </a:solidFill>
                <a:cs typeface="Arial" panose="020B0604020202020204" pitchFamily="34" charset="0"/>
              </a:rPr>
              <a:t>complete</a:t>
            </a:r>
            <a:r>
              <a:rPr lang="fr-BE" sz="1200" b="1" dirty="0">
                <a:solidFill>
                  <a:prstClr val="black"/>
                </a:solidFill>
                <a:cs typeface="Arial" panose="020B0604020202020204" pitchFamily="34" charset="0"/>
              </a:rPr>
              <a:t> </a:t>
            </a:r>
            <a:r>
              <a:rPr lang="fr-BE" sz="1200" b="1" dirty="0" err="1">
                <a:solidFill>
                  <a:prstClr val="black"/>
                </a:solidFill>
                <a:cs typeface="Arial" panose="020B0604020202020204" pitchFamily="34" charset="0"/>
              </a:rPr>
              <a:t>response</a:t>
            </a:r>
            <a:endParaRPr lang="fr-FR" sz="1200" b="1" dirty="0">
              <a:solidFill>
                <a:prstClr val="black"/>
              </a:solidFill>
              <a:cs typeface="Arial" panose="020B0604020202020204" pitchFamily="34" charset="0"/>
            </a:endParaRPr>
          </a:p>
        </p:txBody>
      </p:sp>
      <p:sp>
        <p:nvSpPr>
          <p:cNvPr id="17426" name="ZoneTexte 95"/>
          <p:cNvSpPr txBox="1">
            <a:spLocks noChangeArrowheads="1"/>
          </p:cNvSpPr>
          <p:nvPr/>
        </p:nvSpPr>
        <p:spPr bwMode="auto">
          <a:xfrm>
            <a:off x="2233538" y="3484067"/>
            <a:ext cx="1595437" cy="1107996"/>
          </a:xfrm>
          <a:prstGeom prst="rect">
            <a:avLst/>
          </a:prstGeom>
          <a:solidFill>
            <a:schemeClr val="accent1">
              <a:lumMod val="40000"/>
              <a:lumOff val="60000"/>
            </a:schemeClr>
          </a:solidFill>
          <a:ln w="28575">
            <a:solidFill>
              <a:srgbClr val="66FFFF"/>
            </a:solidFill>
            <a:miter lim="800000"/>
            <a:headEnd/>
            <a:tailEnd/>
          </a:ln>
        </p:spPr>
        <p:txBody>
          <a:bodyPr wrap="square">
            <a:spAutoFit/>
          </a:bodyPr>
          <a:lstStyle>
            <a:lvl1pPr eaLnBrk="0" hangingPunct="0">
              <a:defRPr sz="2400">
                <a:solidFill>
                  <a:schemeClr val="tx1"/>
                </a:solidFill>
                <a:latin typeface="Arial" pitchFamily="34" charset="0"/>
                <a:ea typeface="ＭＳ Ｐゴシック" charset="-128"/>
              </a:defRPr>
            </a:lvl1pPr>
            <a:lvl2pPr marL="742950" indent="-285750" eaLnBrk="0" hangingPunct="0">
              <a:defRPr sz="2400">
                <a:solidFill>
                  <a:schemeClr val="tx1"/>
                </a:solidFill>
                <a:latin typeface="Arial" pitchFamily="34" charset="0"/>
                <a:ea typeface="ＭＳ Ｐゴシック" charset="-128"/>
              </a:defRPr>
            </a:lvl2pPr>
            <a:lvl3pPr marL="1143000" indent="-228600" eaLnBrk="0" hangingPunct="0">
              <a:defRPr sz="2400">
                <a:solidFill>
                  <a:schemeClr val="tx1"/>
                </a:solidFill>
                <a:latin typeface="Arial" pitchFamily="34" charset="0"/>
                <a:ea typeface="ＭＳ Ｐゴシック" charset="-128"/>
              </a:defRPr>
            </a:lvl3pPr>
            <a:lvl4pPr marL="1600200" indent="-228600" eaLnBrk="0" hangingPunct="0">
              <a:defRPr sz="2400">
                <a:solidFill>
                  <a:schemeClr val="tx1"/>
                </a:solidFill>
                <a:latin typeface="Arial" pitchFamily="34" charset="0"/>
                <a:ea typeface="ＭＳ Ｐゴシック" charset="-128"/>
              </a:defRPr>
            </a:lvl4pPr>
            <a:lvl5pPr marL="2057400" indent="-228600" eaLnBrk="0" hangingPunct="0">
              <a:defRPr sz="24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charset="-128"/>
              </a:defRPr>
            </a:lvl9pPr>
          </a:lstStyle>
          <a:p>
            <a:pPr eaLnBrk="1" fontAlgn="auto" hangingPunct="1">
              <a:spcBef>
                <a:spcPts val="0"/>
              </a:spcBef>
              <a:spcAft>
                <a:spcPts val="0"/>
              </a:spcAft>
            </a:pPr>
            <a:endParaRPr lang="fr-BE" sz="1400" b="1" dirty="0" smtClean="0">
              <a:solidFill>
                <a:prstClr val="black"/>
              </a:solidFill>
              <a:cs typeface="+mn-cs"/>
            </a:endParaRPr>
          </a:p>
          <a:p>
            <a:pPr eaLnBrk="1" fontAlgn="auto" hangingPunct="1">
              <a:spcBef>
                <a:spcPts val="0"/>
              </a:spcBef>
              <a:spcAft>
                <a:spcPts val="0"/>
              </a:spcAft>
            </a:pPr>
            <a:r>
              <a:rPr lang="fr-BE" sz="1400" b="1" dirty="0" smtClean="0">
                <a:solidFill>
                  <a:prstClr val="black"/>
                </a:solidFill>
                <a:cs typeface="+mn-cs"/>
              </a:rPr>
              <a:t>NEOADJUVANT</a:t>
            </a:r>
            <a:endParaRPr lang="fr-BE" sz="1400" b="1" dirty="0">
              <a:solidFill>
                <a:prstClr val="black"/>
              </a:solidFill>
              <a:cs typeface="+mn-cs"/>
            </a:endParaRPr>
          </a:p>
          <a:p>
            <a:pPr eaLnBrk="1" fontAlgn="auto" hangingPunct="1">
              <a:spcBef>
                <a:spcPts val="0"/>
              </a:spcBef>
              <a:spcAft>
                <a:spcPts val="0"/>
              </a:spcAft>
            </a:pPr>
            <a:endParaRPr lang="fr-BE" sz="800" b="1" dirty="0">
              <a:solidFill>
                <a:prstClr val="black"/>
              </a:solidFill>
              <a:cs typeface="+mn-cs"/>
            </a:endParaRPr>
          </a:p>
          <a:p>
            <a:pPr eaLnBrk="1" fontAlgn="auto" hangingPunct="1">
              <a:spcBef>
                <a:spcPts val="0"/>
              </a:spcBef>
              <a:spcAft>
                <a:spcPts val="0"/>
              </a:spcAft>
            </a:pPr>
            <a:endParaRPr lang="fr-BE" sz="800" b="1" dirty="0">
              <a:solidFill>
                <a:prstClr val="black"/>
              </a:solidFill>
              <a:cs typeface="+mn-cs"/>
            </a:endParaRPr>
          </a:p>
          <a:p>
            <a:pPr eaLnBrk="1" fontAlgn="auto" hangingPunct="1">
              <a:spcBef>
                <a:spcPts val="0"/>
              </a:spcBef>
              <a:spcAft>
                <a:spcPts val="0"/>
              </a:spcAft>
            </a:pPr>
            <a:endParaRPr lang="fr-BE" sz="800" b="1" dirty="0">
              <a:solidFill>
                <a:prstClr val="black"/>
              </a:solidFill>
              <a:cs typeface="+mn-cs"/>
            </a:endParaRPr>
          </a:p>
          <a:p>
            <a:pPr eaLnBrk="1" fontAlgn="auto" hangingPunct="1">
              <a:spcBef>
                <a:spcPts val="0"/>
              </a:spcBef>
              <a:spcAft>
                <a:spcPts val="0"/>
              </a:spcAft>
            </a:pPr>
            <a:r>
              <a:rPr lang="fr-BE" sz="1400" b="1" dirty="0">
                <a:solidFill>
                  <a:prstClr val="black"/>
                </a:solidFill>
                <a:cs typeface="+mn-cs"/>
              </a:rPr>
              <a:t>SETTING</a:t>
            </a:r>
            <a:endParaRPr lang="fr-FR" sz="1400" b="1" dirty="0">
              <a:solidFill>
                <a:prstClr val="black"/>
              </a:solidFill>
              <a:cs typeface="+mn-cs"/>
            </a:endParaRPr>
          </a:p>
        </p:txBody>
      </p:sp>
      <p:sp>
        <p:nvSpPr>
          <p:cNvPr id="17427" name="ZoneTexte 96"/>
          <p:cNvSpPr txBox="1">
            <a:spLocks noChangeArrowheads="1"/>
          </p:cNvSpPr>
          <p:nvPr/>
        </p:nvSpPr>
        <p:spPr bwMode="auto">
          <a:xfrm>
            <a:off x="4111551" y="3431092"/>
            <a:ext cx="1649413" cy="1200150"/>
          </a:xfrm>
          <a:prstGeom prst="rect">
            <a:avLst/>
          </a:prstGeom>
          <a:solidFill>
            <a:schemeClr val="accent1">
              <a:lumMod val="60000"/>
              <a:lumOff val="40000"/>
            </a:schemeClr>
          </a:solidFill>
          <a:ln>
            <a:noFill/>
          </a:ln>
        </p:spPr>
        <p:txBody>
          <a:bodyPr>
            <a:spAutoFit/>
          </a:bodyPr>
          <a:lstStyle>
            <a:lvl1pPr eaLnBrk="0" hangingPunct="0">
              <a:defRPr sz="2400">
                <a:solidFill>
                  <a:schemeClr val="tx1"/>
                </a:solidFill>
                <a:latin typeface="Arial" pitchFamily="34" charset="0"/>
                <a:ea typeface="ＭＳ Ｐゴシック" charset="-128"/>
              </a:defRPr>
            </a:lvl1pPr>
            <a:lvl2pPr marL="742950" indent="-285750" eaLnBrk="0" hangingPunct="0">
              <a:defRPr sz="2400">
                <a:solidFill>
                  <a:schemeClr val="tx1"/>
                </a:solidFill>
                <a:latin typeface="Arial" pitchFamily="34" charset="0"/>
                <a:ea typeface="ＭＳ Ｐゴシック" charset="-128"/>
              </a:defRPr>
            </a:lvl2pPr>
            <a:lvl3pPr marL="1143000" indent="-228600" eaLnBrk="0" hangingPunct="0">
              <a:defRPr sz="2400">
                <a:solidFill>
                  <a:schemeClr val="tx1"/>
                </a:solidFill>
                <a:latin typeface="Arial" pitchFamily="34" charset="0"/>
                <a:ea typeface="ＭＳ Ｐゴシック" charset="-128"/>
              </a:defRPr>
            </a:lvl3pPr>
            <a:lvl4pPr marL="1600200" indent="-228600" eaLnBrk="0" hangingPunct="0">
              <a:defRPr sz="2400">
                <a:solidFill>
                  <a:schemeClr val="tx1"/>
                </a:solidFill>
                <a:latin typeface="Arial" pitchFamily="34" charset="0"/>
                <a:ea typeface="ＭＳ Ｐゴシック" charset="-128"/>
              </a:defRPr>
            </a:lvl4pPr>
            <a:lvl5pPr marL="2057400" indent="-228600" eaLnBrk="0" hangingPunct="0">
              <a:defRPr sz="24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charset="-128"/>
              </a:defRPr>
            </a:lvl9pPr>
          </a:lstStyle>
          <a:p>
            <a:pPr eaLnBrk="1" fontAlgn="auto" hangingPunct="1">
              <a:spcBef>
                <a:spcPts val="0"/>
              </a:spcBef>
              <a:spcAft>
                <a:spcPts val="0"/>
              </a:spcAft>
            </a:pPr>
            <a:r>
              <a:rPr lang="fr-BE" sz="1400" b="1">
                <a:solidFill>
                  <a:prstClr val="black"/>
                </a:solidFill>
                <a:cs typeface="+mn-cs"/>
              </a:rPr>
              <a:t>Metastatic disease</a:t>
            </a:r>
            <a:endParaRPr lang="fr-BE" sz="800" b="1">
              <a:solidFill>
                <a:prstClr val="black"/>
              </a:solidFill>
              <a:cs typeface="+mn-cs"/>
            </a:endParaRPr>
          </a:p>
          <a:p>
            <a:pPr eaLnBrk="1" fontAlgn="auto" hangingPunct="1">
              <a:spcBef>
                <a:spcPts val="0"/>
              </a:spcBef>
              <a:spcAft>
                <a:spcPts val="0"/>
              </a:spcAft>
            </a:pPr>
            <a:endParaRPr lang="fr-BE" sz="1400" b="1">
              <a:solidFill>
                <a:prstClr val="black"/>
              </a:solidFill>
              <a:cs typeface="+mn-cs"/>
            </a:endParaRPr>
          </a:p>
          <a:p>
            <a:pPr eaLnBrk="1" fontAlgn="auto" hangingPunct="1">
              <a:spcBef>
                <a:spcPts val="0"/>
              </a:spcBef>
              <a:spcAft>
                <a:spcPts val="0"/>
              </a:spcAft>
            </a:pPr>
            <a:endParaRPr lang="fr-BE" sz="800" b="1">
              <a:solidFill>
                <a:prstClr val="black"/>
              </a:solidFill>
              <a:cs typeface="+mn-cs"/>
            </a:endParaRPr>
          </a:p>
          <a:p>
            <a:pPr eaLnBrk="1" fontAlgn="auto" hangingPunct="1">
              <a:spcBef>
                <a:spcPts val="0"/>
              </a:spcBef>
              <a:spcAft>
                <a:spcPts val="0"/>
              </a:spcAft>
            </a:pPr>
            <a:endParaRPr lang="fr-BE" sz="800" b="1">
              <a:solidFill>
                <a:prstClr val="black"/>
              </a:solidFill>
              <a:cs typeface="+mn-cs"/>
            </a:endParaRPr>
          </a:p>
          <a:p>
            <a:pPr eaLnBrk="1" fontAlgn="auto" hangingPunct="1">
              <a:spcBef>
                <a:spcPts val="0"/>
              </a:spcBef>
              <a:spcAft>
                <a:spcPts val="0"/>
              </a:spcAft>
            </a:pPr>
            <a:r>
              <a:rPr lang="fr-BE" sz="1400" b="1">
                <a:solidFill>
                  <a:prstClr val="black"/>
                </a:solidFill>
                <a:cs typeface="+mn-cs"/>
              </a:rPr>
              <a:t>1st line</a:t>
            </a:r>
            <a:endParaRPr lang="fr-FR" sz="1400" b="1">
              <a:solidFill>
                <a:prstClr val="black"/>
              </a:solidFill>
              <a:cs typeface="+mn-cs"/>
            </a:endParaRPr>
          </a:p>
        </p:txBody>
      </p:sp>
      <p:sp>
        <p:nvSpPr>
          <p:cNvPr id="17428" name="ZoneTexte 97"/>
          <p:cNvSpPr txBox="1">
            <a:spLocks noChangeArrowheads="1"/>
          </p:cNvSpPr>
          <p:nvPr/>
        </p:nvSpPr>
        <p:spPr bwMode="auto">
          <a:xfrm>
            <a:off x="5927651" y="3423155"/>
            <a:ext cx="1649413" cy="1200150"/>
          </a:xfrm>
          <a:prstGeom prst="rect">
            <a:avLst/>
          </a:prstGeom>
          <a:solidFill>
            <a:srgbClr val="4D7FBB"/>
          </a:solidFill>
          <a:ln>
            <a:noFill/>
          </a:ln>
        </p:spPr>
        <p:txBody>
          <a:bodyPr>
            <a:spAutoFit/>
          </a:bodyPr>
          <a:lstStyle>
            <a:lvl1pPr eaLnBrk="0" hangingPunct="0">
              <a:defRPr sz="2400">
                <a:solidFill>
                  <a:schemeClr val="tx1"/>
                </a:solidFill>
                <a:latin typeface="Arial" pitchFamily="34" charset="0"/>
                <a:ea typeface="ＭＳ Ｐゴシック" charset="-128"/>
              </a:defRPr>
            </a:lvl1pPr>
            <a:lvl2pPr marL="742950" indent="-285750" eaLnBrk="0" hangingPunct="0">
              <a:defRPr sz="2400">
                <a:solidFill>
                  <a:schemeClr val="tx1"/>
                </a:solidFill>
                <a:latin typeface="Arial" pitchFamily="34" charset="0"/>
                <a:ea typeface="ＭＳ Ｐゴシック" charset="-128"/>
              </a:defRPr>
            </a:lvl2pPr>
            <a:lvl3pPr marL="1143000" indent="-228600" eaLnBrk="0" hangingPunct="0">
              <a:defRPr sz="2400">
                <a:solidFill>
                  <a:schemeClr val="tx1"/>
                </a:solidFill>
                <a:latin typeface="Arial" pitchFamily="34" charset="0"/>
                <a:ea typeface="ＭＳ Ｐゴシック" charset="-128"/>
              </a:defRPr>
            </a:lvl3pPr>
            <a:lvl4pPr marL="1600200" indent="-228600" eaLnBrk="0" hangingPunct="0">
              <a:defRPr sz="2400">
                <a:solidFill>
                  <a:schemeClr val="tx1"/>
                </a:solidFill>
                <a:latin typeface="Arial" pitchFamily="34" charset="0"/>
                <a:ea typeface="ＭＳ Ｐゴシック" charset="-128"/>
              </a:defRPr>
            </a:lvl4pPr>
            <a:lvl5pPr marL="2057400" indent="-228600" eaLnBrk="0" hangingPunct="0">
              <a:defRPr sz="24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charset="-128"/>
              </a:defRPr>
            </a:lvl9pPr>
          </a:lstStyle>
          <a:p>
            <a:pPr eaLnBrk="1" fontAlgn="auto" hangingPunct="1">
              <a:spcBef>
                <a:spcPts val="0"/>
              </a:spcBef>
              <a:spcAft>
                <a:spcPts val="0"/>
              </a:spcAft>
            </a:pPr>
            <a:r>
              <a:rPr lang="fr-BE" sz="1400" b="1">
                <a:solidFill>
                  <a:prstClr val="black"/>
                </a:solidFill>
                <a:cs typeface="+mn-cs"/>
              </a:rPr>
              <a:t>Metastatic disease</a:t>
            </a:r>
            <a:endParaRPr lang="fr-BE" sz="800" b="1">
              <a:solidFill>
                <a:prstClr val="black"/>
              </a:solidFill>
              <a:cs typeface="+mn-cs"/>
            </a:endParaRPr>
          </a:p>
          <a:p>
            <a:pPr eaLnBrk="1" fontAlgn="auto" hangingPunct="1">
              <a:spcBef>
                <a:spcPts val="0"/>
              </a:spcBef>
              <a:spcAft>
                <a:spcPts val="0"/>
              </a:spcAft>
            </a:pPr>
            <a:endParaRPr lang="fr-BE" sz="1400" b="1">
              <a:solidFill>
                <a:prstClr val="black"/>
              </a:solidFill>
              <a:cs typeface="+mn-cs"/>
            </a:endParaRPr>
          </a:p>
          <a:p>
            <a:pPr eaLnBrk="1" fontAlgn="auto" hangingPunct="1">
              <a:spcBef>
                <a:spcPts val="0"/>
              </a:spcBef>
              <a:spcAft>
                <a:spcPts val="0"/>
              </a:spcAft>
            </a:pPr>
            <a:endParaRPr lang="fr-BE" sz="800" b="1">
              <a:solidFill>
                <a:prstClr val="black"/>
              </a:solidFill>
              <a:cs typeface="+mn-cs"/>
            </a:endParaRPr>
          </a:p>
          <a:p>
            <a:pPr eaLnBrk="1" fontAlgn="auto" hangingPunct="1">
              <a:spcBef>
                <a:spcPts val="0"/>
              </a:spcBef>
              <a:spcAft>
                <a:spcPts val="0"/>
              </a:spcAft>
            </a:pPr>
            <a:endParaRPr lang="fr-BE" sz="800" b="1">
              <a:solidFill>
                <a:prstClr val="black"/>
              </a:solidFill>
              <a:cs typeface="+mn-cs"/>
            </a:endParaRPr>
          </a:p>
          <a:p>
            <a:pPr eaLnBrk="1" fontAlgn="auto" hangingPunct="1">
              <a:spcBef>
                <a:spcPts val="0"/>
              </a:spcBef>
              <a:spcAft>
                <a:spcPts val="0"/>
              </a:spcAft>
            </a:pPr>
            <a:r>
              <a:rPr lang="fr-BE" sz="1400" b="1">
                <a:solidFill>
                  <a:prstClr val="black"/>
                </a:solidFill>
                <a:cs typeface="+mn-cs"/>
              </a:rPr>
              <a:t>3rd/4th line</a:t>
            </a:r>
            <a:endParaRPr lang="fr-FR" sz="1400" b="1">
              <a:solidFill>
                <a:prstClr val="black"/>
              </a:solidFill>
              <a:cs typeface="+mn-cs"/>
            </a:endParaRPr>
          </a:p>
        </p:txBody>
      </p:sp>
      <p:sp>
        <p:nvSpPr>
          <p:cNvPr id="17429" name="Flèche vers le haut 98"/>
          <p:cNvSpPr>
            <a:spLocks noChangeArrowheads="1"/>
          </p:cNvSpPr>
          <p:nvPr/>
        </p:nvSpPr>
        <p:spPr bwMode="auto">
          <a:xfrm rot="10800000">
            <a:off x="2383551" y="4605642"/>
            <a:ext cx="1260475" cy="1079500"/>
          </a:xfrm>
          <a:prstGeom prst="upArrow">
            <a:avLst>
              <a:gd name="adj1" fmla="val 14491"/>
              <a:gd name="adj2" fmla="val 75000"/>
            </a:avLst>
          </a:prstGeom>
          <a:solidFill>
            <a:srgbClr val="FFFF99"/>
          </a:solidFill>
          <a:ln w="28575">
            <a:solidFill>
              <a:srgbClr val="00FFFF"/>
            </a:solidFill>
            <a:round/>
            <a:headEnd/>
            <a:tailEnd/>
          </a:ln>
        </p:spPr>
        <p:txBody>
          <a:bodyPr>
            <a:spAutoFit/>
          </a:bodyPr>
          <a:lstStyle/>
          <a:p>
            <a:pPr algn="l" eaLnBrk="0" fontAlgn="auto" hangingPunct="0">
              <a:spcBef>
                <a:spcPts val="0"/>
              </a:spcBef>
              <a:spcAft>
                <a:spcPts val="0"/>
              </a:spcAft>
            </a:pPr>
            <a:endParaRPr lang="fr-FR" sz="2800">
              <a:solidFill>
                <a:prstClr val="black"/>
              </a:solidFill>
              <a:latin typeface="Calibri"/>
              <a:cs typeface="+mn-cs"/>
            </a:endParaRPr>
          </a:p>
        </p:txBody>
      </p:sp>
      <p:sp>
        <p:nvSpPr>
          <p:cNvPr id="17430" name="Flèche vers le haut 100"/>
          <p:cNvSpPr>
            <a:spLocks noChangeArrowheads="1"/>
          </p:cNvSpPr>
          <p:nvPr/>
        </p:nvSpPr>
        <p:spPr bwMode="auto">
          <a:xfrm rot="10800000">
            <a:off x="4287764" y="4616955"/>
            <a:ext cx="1258887" cy="1079500"/>
          </a:xfrm>
          <a:prstGeom prst="upArrow">
            <a:avLst>
              <a:gd name="adj1" fmla="val 14491"/>
              <a:gd name="adj2" fmla="val 75000"/>
            </a:avLst>
          </a:prstGeom>
          <a:solidFill>
            <a:srgbClr val="FFFF99"/>
          </a:solidFill>
          <a:ln w="28575">
            <a:solidFill>
              <a:srgbClr val="00FFFF"/>
            </a:solidFill>
            <a:round/>
            <a:headEnd/>
            <a:tailEnd/>
          </a:ln>
        </p:spPr>
        <p:txBody>
          <a:bodyPr>
            <a:spAutoFit/>
          </a:bodyPr>
          <a:lstStyle/>
          <a:p>
            <a:pPr algn="l" eaLnBrk="0" fontAlgn="auto" hangingPunct="0">
              <a:spcBef>
                <a:spcPts val="0"/>
              </a:spcBef>
              <a:spcAft>
                <a:spcPts val="0"/>
              </a:spcAft>
            </a:pPr>
            <a:endParaRPr lang="fr-FR" sz="2800">
              <a:solidFill>
                <a:prstClr val="black"/>
              </a:solidFill>
              <a:latin typeface="Calibri"/>
              <a:cs typeface="+mn-cs"/>
            </a:endParaRPr>
          </a:p>
        </p:txBody>
      </p:sp>
      <p:sp>
        <p:nvSpPr>
          <p:cNvPr id="17431" name="ZoneTexte 101"/>
          <p:cNvSpPr txBox="1">
            <a:spLocks noChangeArrowheads="1"/>
          </p:cNvSpPr>
          <p:nvPr/>
        </p:nvSpPr>
        <p:spPr bwMode="auto">
          <a:xfrm>
            <a:off x="2149401" y="5619659"/>
            <a:ext cx="168751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charset="-128"/>
              </a:defRPr>
            </a:lvl1pPr>
            <a:lvl2pPr marL="742950" indent="-285750" eaLnBrk="0" hangingPunct="0">
              <a:defRPr sz="2400">
                <a:solidFill>
                  <a:schemeClr val="tx1"/>
                </a:solidFill>
                <a:latin typeface="Arial" pitchFamily="34" charset="0"/>
                <a:ea typeface="ＭＳ Ｐゴシック" charset="-128"/>
              </a:defRPr>
            </a:lvl2pPr>
            <a:lvl3pPr marL="1143000" indent="-228600" eaLnBrk="0" hangingPunct="0">
              <a:defRPr sz="2400">
                <a:solidFill>
                  <a:schemeClr val="tx1"/>
                </a:solidFill>
                <a:latin typeface="Arial" pitchFamily="34" charset="0"/>
                <a:ea typeface="ＭＳ Ｐゴシック" charset="-128"/>
              </a:defRPr>
            </a:lvl3pPr>
            <a:lvl4pPr marL="1600200" indent="-228600" eaLnBrk="0" hangingPunct="0">
              <a:defRPr sz="2400">
                <a:solidFill>
                  <a:schemeClr val="tx1"/>
                </a:solidFill>
                <a:latin typeface="Arial" pitchFamily="34" charset="0"/>
                <a:ea typeface="ＭＳ Ｐゴシック" charset="-128"/>
              </a:defRPr>
            </a:lvl4pPr>
            <a:lvl5pPr marL="2057400" indent="-228600" eaLnBrk="0" hangingPunct="0">
              <a:defRPr sz="24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charset="-128"/>
              </a:defRPr>
            </a:lvl9pPr>
          </a:lstStyle>
          <a:p>
            <a:pPr eaLnBrk="1" fontAlgn="auto" hangingPunct="1">
              <a:spcBef>
                <a:spcPts val="0"/>
              </a:spcBef>
              <a:spcAft>
                <a:spcPts val="0"/>
              </a:spcAft>
            </a:pPr>
            <a:r>
              <a:rPr lang="fr-BE" sz="1500" b="1" dirty="0" err="1" smtClean="0">
                <a:solidFill>
                  <a:prstClr val="black"/>
                </a:solidFill>
                <a:cs typeface="+mn-cs"/>
              </a:rPr>
              <a:t>pCR</a:t>
            </a:r>
            <a:r>
              <a:rPr lang="fr-BE" sz="1500" b="1" dirty="0" smtClean="0">
                <a:solidFill>
                  <a:prstClr val="black"/>
                </a:solidFill>
                <a:cs typeface="+mn-cs"/>
              </a:rPr>
              <a:t> </a:t>
            </a:r>
            <a:r>
              <a:rPr lang="fr-BE" b="1" dirty="0" smtClean="0">
                <a:solidFill>
                  <a:prstClr val="black"/>
                </a:solidFill>
                <a:cs typeface="+mn-cs"/>
              </a:rPr>
              <a:t>⁭ ⁭ </a:t>
            </a:r>
            <a:endParaRPr lang="fr-BE" b="1" dirty="0">
              <a:solidFill>
                <a:prstClr val="black"/>
              </a:solidFill>
              <a:cs typeface="+mn-cs"/>
            </a:endParaRPr>
          </a:p>
          <a:p>
            <a:pPr eaLnBrk="1" fontAlgn="auto" hangingPunct="1">
              <a:spcBef>
                <a:spcPts val="0"/>
              </a:spcBef>
              <a:spcAft>
                <a:spcPts val="0"/>
              </a:spcAft>
            </a:pPr>
            <a:r>
              <a:rPr lang="fr-BE" sz="1500" b="1" dirty="0">
                <a:solidFill>
                  <a:prstClr val="black"/>
                </a:solidFill>
                <a:cs typeface="+mn-cs"/>
              </a:rPr>
              <a:t>1 positive trial</a:t>
            </a:r>
          </a:p>
          <a:p>
            <a:pPr eaLnBrk="1" fontAlgn="auto" hangingPunct="1">
              <a:spcBef>
                <a:spcPts val="0"/>
              </a:spcBef>
              <a:spcAft>
                <a:spcPts val="0"/>
              </a:spcAft>
            </a:pPr>
            <a:r>
              <a:rPr lang="fr-BE" sz="1500" b="1" dirty="0">
                <a:solidFill>
                  <a:prstClr val="black"/>
                </a:solidFill>
                <a:cs typeface="+mn-cs"/>
              </a:rPr>
              <a:t>N = 417 </a:t>
            </a:r>
            <a:r>
              <a:rPr lang="fr-BE" sz="1500" b="1" dirty="0" err="1">
                <a:solidFill>
                  <a:prstClr val="black"/>
                </a:solidFill>
                <a:cs typeface="+mn-cs"/>
              </a:rPr>
              <a:t>women</a:t>
            </a:r>
            <a:endParaRPr lang="fr-FR" sz="1500" b="1" dirty="0">
              <a:solidFill>
                <a:prstClr val="black"/>
              </a:solidFill>
              <a:cs typeface="+mn-cs"/>
            </a:endParaRPr>
          </a:p>
        </p:txBody>
      </p:sp>
      <p:sp>
        <p:nvSpPr>
          <p:cNvPr id="58396" name="Flèche vers le haut 102"/>
          <p:cNvSpPr>
            <a:spLocks noChangeArrowheads="1"/>
          </p:cNvSpPr>
          <p:nvPr/>
        </p:nvSpPr>
        <p:spPr bwMode="auto">
          <a:xfrm>
            <a:off x="6146726" y="2392867"/>
            <a:ext cx="1223963" cy="1079500"/>
          </a:xfrm>
          <a:prstGeom prst="upArrow">
            <a:avLst>
              <a:gd name="adj1" fmla="val 14491"/>
              <a:gd name="adj2" fmla="val 75000"/>
            </a:avLst>
          </a:prstGeom>
          <a:solidFill>
            <a:srgbClr val="FF6600"/>
          </a:solidFill>
          <a:ln w="28575" algn="ctr">
            <a:solidFill>
              <a:srgbClr val="00FFFF"/>
            </a:solidFill>
            <a:round/>
            <a:headEnd/>
            <a:tailEnd/>
          </a:ln>
        </p:spPr>
        <p:txBody>
          <a:bodyPr>
            <a:spAutoFit/>
          </a:bodyPr>
          <a:lstStyle/>
          <a:p>
            <a:pPr algn="l" eaLnBrk="0" fontAlgn="auto" hangingPunct="0">
              <a:spcBef>
                <a:spcPts val="0"/>
              </a:spcBef>
              <a:spcAft>
                <a:spcPts val="0"/>
              </a:spcAft>
              <a:defRPr/>
            </a:pPr>
            <a:endParaRPr lang="fr-FR" sz="2800">
              <a:solidFill>
                <a:prstClr val="black"/>
              </a:solidFill>
            </a:endParaRPr>
          </a:p>
        </p:txBody>
      </p:sp>
      <p:sp>
        <p:nvSpPr>
          <p:cNvPr id="17433" name="ZoneTexte 103"/>
          <p:cNvSpPr txBox="1">
            <a:spLocks noChangeArrowheads="1"/>
          </p:cNvSpPr>
          <p:nvPr/>
        </p:nvSpPr>
        <p:spPr bwMode="auto">
          <a:xfrm>
            <a:off x="4030589" y="5725030"/>
            <a:ext cx="21209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ＭＳ Ｐゴシック" charset="-128"/>
              </a:defRPr>
            </a:lvl1pPr>
            <a:lvl2pPr marL="742950" indent="-285750" eaLnBrk="0" hangingPunct="0">
              <a:defRPr sz="2400">
                <a:solidFill>
                  <a:schemeClr val="tx1"/>
                </a:solidFill>
                <a:latin typeface="Arial" pitchFamily="34" charset="0"/>
                <a:ea typeface="ＭＳ Ｐゴシック" charset="-128"/>
              </a:defRPr>
            </a:lvl2pPr>
            <a:lvl3pPr marL="1143000" indent="-228600" eaLnBrk="0" hangingPunct="0">
              <a:defRPr sz="2400">
                <a:solidFill>
                  <a:schemeClr val="tx1"/>
                </a:solidFill>
                <a:latin typeface="Arial" pitchFamily="34" charset="0"/>
                <a:ea typeface="ＭＳ Ｐゴシック" charset="-128"/>
              </a:defRPr>
            </a:lvl3pPr>
            <a:lvl4pPr marL="1600200" indent="-228600" eaLnBrk="0" hangingPunct="0">
              <a:defRPr sz="2400">
                <a:solidFill>
                  <a:schemeClr val="tx1"/>
                </a:solidFill>
                <a:latin typeface="Arial" pitchFamily="34" charset="0"/>
                <a:ea typeface="ＭＳ Ｐゴシック" charset="-128"/>
              </a:defRPr>
            </a:lvl4pPr>
            <a:lvl5pPr marL="2057400" indent="-228600" eaLnBrk="0" hangingPunct="0">
              <a:defRPr sz="24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charset="-128"/>
              </a:defRPr>
            </a:lvl9pPr>
          </a:lstStyle>
          <a:p>
            <a:pPr eaLnBrk="1" fontAlgn="auto" hangingPunct="1">
              <a:spcBef>
                <a:spcPts val="0"/>
              </a:spcBef>
              <a:spcAft>
                <a:spcPts val="0"/>
              </a:spcAft>
            </a:pPr>
            <a:r>
              <a:rPr lang="fr-BE" sz="1500" b="1" dirty="0" err="1">
                <a:solidFill>
                  <a:prstClr val="black"/>
                </a:solidFill>
                <a:cs typeface="+mn-cs"/>
              </a:rPr>
              <a:t>Cleopatra</a:t>
            </a:r>
            <a:endParaRPr lang="fr-BE" sz="1500" b="1" dirty="0">
              <a:solidFill>
                <a:prstClr val="black"/>
              </a:solidFill>
              <a:cs typeface="+mn-cs"/>
            </a:endParaRPr>
          </a:p>
          <a:p>
            <a:pPr eaLnBrk="1" fontAlgn="auto" hangingPunct="1">
              <a:spcBef>
                <a:spcPts val="0"/>
              </a:spcBef>
              <a:spcAft>
                <a:spcPts val="0"/>
              </a:spcAft>
              <a:buFont typeface="Wingdings" pitchFamily="2" charset="2"/>
              <a:buChar char="á"/>
            </a:pPr>
            <a:r>
              <a:rPr lang="fr-BE" sz="1500" b="1" dirty="0">
                <a:solidFill>
                  <a:prstClr val="black"/>
                </a:solidFill>
                <a:cs typeface="+mn-cs"/>
              </a:rPr>
              <a:t>PFS </a:t>
            </a:r>
            <a:r>
              <a:rPr lang="fr-BE" sz="1500" b="1" dirty="0" smtClean="0">
                <a:solidFill>
                  <a:prstClr val="black"/>
                </a:solidFill>
                <a:cs typeface="+mn-cs"/>
              </a:rPr>
              <a:t>by 6 </a:t>
            </a:r>
            <a:r>
              <a:rPr lang="fr-BE" sz="1500" b="1" dirty="0" err="1" smtClean="0">
                <a:solidFill>
                  <a:prstClr val="black"/>
                </a:solidFill>
                <a:cs typeface="+mn-cs"/>
              </a:rPr>
              <a:t>months</a:t>
            </a:r>
            <a:endParaRPr lang="fr-BE" sz="1500" b="1" dirty="0" smtClean="0">
              <a:solidFill>
                <a:prstClr val="black"/>
              </a:solidFill>
              <a:cs typeface="+mn-cs"/>
            </a:endParaRPr>
          </a:p>
          <a:p>
            <a:pPr eaLnBrk="1" fontAlgn="auto" hangingPunct="1">
              <a:spcBef>
                <a:spcPts val="0"/>
              </a:spcBef>
              <a:spcAft>
                <a:spcPts val="0"/>
              </a:spcAft>
              <a:buFont typeface="Wingdings" pitchFamily="2" charset="2"/>
              <a:buChar char="á"/>
            </a:pPr>
            <a:r>
              <a:rPr lang="fr-BE" sz="1500" b="1" dirty="0">
                <a:solidFill>
                  <a:prstClr val="black"/>
                </a:solidFill>
                <a:cs typeface="+mn-cs"/>
              </a:rPr>
              <a:t> </a:t>
            </a:r>
            <a:r>
              <a:rPr lang="fr-BE" sz="1500" b="1" dirty="0" smtClean="0">
                <a:solidFill>
                  <a:prstClr val="black"/>
                </a:solidFill>
                <a:cs typeface="+mn-cs"/>
              </a:rPr>
              <a:t>OS (by 16% </a:t>
            </a:r>
            <a:r>
              <a:rPr lang="fr-BE" sz="1500" b="1" dirty="0" err="1" smtClean="0">
                <a:solidFill>
                  <a:prstClr val="black"/>
                </a:solidFill>
                <a:cs typeface="+mn-cs"/>
              </a:rPr>
              <a:t>at</a:t>
            </a:r>
            <a:r>
              <a:rPr lang="fr-BE" sz="1500" b="1" dirty="0" smtClean="0">
                <a:solidFill>
                  <a:prstClr val="black"/>
                </a:solidFill>
                <a:cs typeface="+mn-cs"/>
              </a:rPr>
              <a:t> 3y)</a:t>
            </a:r>
            <a:endParaRPr lang="fr-BE" sz="1500" b="1" dirty="0">
              <a:solidFill>
                <a:prstClr val="black"/>
              </a:solidFill>
              <a:cs typeface="+mn-cs"/>
            </a:endParaRPr>
          </a:p>
          <a:p>
            <a:pPr eaLnBrk="1" fontAlgn="auto" hangingPunct="1">
              <a:spcBef>
                <a:spcPts val="0"/>
              </a:spcBef>
              <a:spcAft>
                <a:spcPts val="0"/>
              </a:spcAft>
            </a:pPr>
            <a:r>
              <a:rPr lang="fr-BE" sz="1500" b="1" dirty="0">
                <a:solidFill>
                  <a:prstClr val="black"/>
                </a:solidFill>
                <a:cs typeface="+mn-cs"/>
              </a:rPr>
              <a:t>N = 808 </a:t>
            </a:r>
            <a:r>
              <a:rPr lang="fr-BE" sz="1500" b="1" dirty="0" err="1">
                <a:solidFill>
                  <a:prstClr val="black"/>
                </a:solidFill>
                <a:cs typeface="+mn-cs"/>
              </a:rPr>
              <a:t>women</a:t>
            </a:r>
            <a:endParaRPr lang="fr-FR" sz="1500" b="1" dirty="0">
              <a:solidFill>
                <a:prstClr val="black"/>
              </a:solidFill>
              <a:cs typeface="+mn-cs"/>
            </a:endParaRPr>
          </a:p>
        </p:txBody>
      </p:sp>
      <p:sp>
        <p:nvSpPr>
          <p:cNvPr id="108" name="Rectangle 107"/>
          <p:cNvSpPr/>
          <p:nvPr/>
        </p:nvSpPr>
        <p:spPr bwMode="auto">
          <a:xfrm>
            <a:off x="1571551" y="3877180"/>
            <a:ext cx="720725" cy="395287"/>
          </a:xfrm>
          <a:prstGeom prst="rect">
            <a:avLst/>
          </a:prstGeom>
          <a:solidFill>
            <a:schemeClr val="accent2">
              <a:lumMod val="20000"/>
              <a:lumOff val="80000"/>
            </a:schemeClr>
          </a:solidFill>
          <a:ln w="28575" cap="flat" cmpd="sng" algn="ctr">
            <a:solidFill>
              <a:srgbClr val="00FFFF"/>
            </a:solidFill>
            <a:prstDash val="solid"/>
            <a:round/>
            <a:headEnd type="none" w="med" len="med"/>
            <a:tailEnd type="none" w="med" len="med"/>
          </a:ln>
          <a:effectLst/>
        </p:spPr>
        <p:txBody>
          <a:bodyPr>
            <a:spAutoFit/>
          </a:bodyPr>
          <a:lstStyle/>
          <a:p>
            <a:pPr algn="l" eaLnBrk="0" fontAlgn="auto" hangingPunct="0">
              <a:spcBef>
                <a:spcPts val="0"/>
              </a:spcBef>
              <a:spcAft>
                <a:spcPts val="0"/>
              </a:spcAft>
              <a:defRPr/>
            </a:pPr>
            <a:endParaRPr lang="fr-FR" sz="2800">
              <a:solidFill>
                <a:prstClr val="black"/>
              </a:solidFill>
              <a:latin typeface="Calibri"/>
            </a:endParaRPr>
          </a:p>
        </p:txBody>
      </p:sp>
      <p:sp>
        <p:nvSpPr>
          <p:cNvPr id="109" name="Rectangle 108"/>
          <p:cNvSpPr/>
          <p:nvPr/>
        </p:nvSpPr>
        <p:spPr bwMode="auto">
          <a:xfrm>
            <a:off x="3751189" y="3888292"/>
            <a:ext cx="684212" cy="395288"/>
          </a:xfrm>
          <a:prstGeom prst="rect">
            <a:avLst/>
          </a:prstGeom>
          <a:solidFill>
            <a:schemeClr val="accent2">
              <a:lumMod val="20000"/>
              <a:lumOff val="80000"/>
            </a:schemeClr>
          </a:solidFill>
          <a:ln w="28575" cap="flat" cmpd="sng" algn="ctr">
            <a:solidFill>
              <a:srgbClr val="00FFFF"/>
            </a:solidFill>
            <a:prstDash val="solid"/>
            <a:round/>
            <a:headEnd type="none" w="med" len="med"/>
            <a:tailEnd type="none" w="med" len="med"/>
          </a:ln>
          <a:effectLst/>
        </p:spPr>
        <p:txBody>
          <a:bodyPr>
            <a:spAutoFit/>
          </a:bodyPr>
          <a:lstStyle/>
          <a:p>
            <a:pPr algn="l" eaLnBrk="0" fontAlgn="auto" hangingPunct="0">
              <a:spcBef>
                <a:spcPts val="0"/>
              </a:spcBef>
              <a:spcAft>
                <a:spcPts val="0"/>
              </a:spcAft>
              <a:defRPr/>
            </a:pPr>
            <a:endParaRPr lang="fr-FR" sz="2800">
              <a:solidFill>
                <a:prstClr val="black"/>
              </a:solidFill>
              <a:latin typeface="Calibri"/>
            </a:endParaRPr>
          </a:p>
        </p:txBody>
      </p:sp>
      <p:sp>
        <p:nvSpPr>
          <p:cNvPr id="58404" name="Ellipse 111"/>
          <p:cNvSpPr>
            <a:spLocks noChangeArrowheads="1"/>
          </p:cNvSpPr>
          <p:nvPr/>
        </p:nvSpPr>
        <p:spPr bwMode="auto">
          <a:xfrm>
            <a:off x="1496939" y="3877180"/>
            <a:ext cx="122237" cy="404812"/>
          </a:xfrm>
          <a:prstGeom prst="ellipse">
            <a:avLst/>
          </a:prstGeom>
          <a:solidFill>
            <a:schemeClr val="accent2">
              <a:lumMod val="20000"/>
              <a:lumOff val="80000"/>
            </a:schemeClr>
          </a:solidFill>
          <a:ln w="9525" algn="ctr">
            <a:noFill/>
            <a:round/>
            <a:headEnd/>
            <a:tailEnd/>
          </a:ln>
        </p:spPr>
        <p:txBody>
          <a:bodyPr>
            <a:spAutoFit/>
          </a:bodyPr>
          <a:lstStyle/>
          <a:p>
            <a:pPr algn="l" eaLnBrk="0" fontAlgn="auto" hangingPunct="0">
              <a:spcBef>
                <a:spcPts val="0"/>
              </a:spcBef>
              <a:spcAft>
                <a:spcPts val="0"/>
              </a:spcAft>
              <a:defRPr/>
            </a:pPr>
            <a:endParaRPr lang="fr-FR" sz="2800">
              <a:solidFill>
                <a:prstClr val="black"/>
              </a:solidFill>
            </a:endParaRPr>
          </a:p>
        </p:txBody>
      </p:sp>
      <p:sp>
        <p:nvSpPr>
          <p:cNvPr id="58405" name="Ellipse 112"/>
          <p:cNvSpPr>
            <a:spLocks noChangeArrowheads="1"/>
          </p:cNvSpPr>
          <p:nvPr/>
        </p:nvSpPr>
        <p:spPr bwMode="auto">
          <a:xfrm>
            <a:off x="2233539" y="3878767"/>
            <a:ext cx="144462" cy="404813"/>
          </a:xfrm>
          <a:prstGeom prst="ellipse">
            <a:avLst/>
          </a:prstGeom>
          <a:solidFill>
            <a:schemeClr val="accent2">
              <a:lumMod val="20000"/>
              <a:lumOff val="80000"/>
            </a:schemeClr>
          </a:solidFill>
          <a:ln w="9525" algn="ctr">
            <a:noFill/>
            <a:round/>
            <a:headEnd/>
            <a:tailEnd/>
          </a:ln>
        </p:spPr>
        <p:txBody>
          <a:bodyPr>
            <a:spAutoFit/>
          </a:bodyPr>
          <a:lstStyle/>
          <a:p>
            <a:pPr algn="l" eaLnBrk="0" fontAlgn="auto" hangingPunct="0">
              <a:spcBef>
                <a:spcPts val="0"/>
              </a:spcBef>
              <a:spcAft>
                <a:spcPts val="0"/>
              </a:spcAft>
              <a:defRPr/>
            </a:pPr>
            <a:endParaRPr lang="fr-FR" sz="2800">
              <a:solidFill>
                <a:prstClr val="black"/>
              </a:solidFill>
            </a:endParaRPr>
          </a:p>
        </p:txBody>
      </p:sp>
      <p:sp>
        <p:nvSpPr>
          <p:cNvPr id="58406" name="Ellipse 114"/>
          <p:cNvSpPr>
            <a:spLocks noChangeArrowheads="1"/>
          </p:cNvSpPr>
          <p:nvPr/>
        </p:nvSpPr>
        <p:spPr bwMode="auto">
          <a:xfrm>
            <a:off x="3649589" y="3899405"/>
            <a:ext cx="179387" cy="358775"/>
          </a:xfrm>
          <a:prstGeom prst="ellipse">
            <a:avLst/>
          </a:prstGeom>
          <a:solidFill>
            <a:schemeClr val="accent2">
              <a:lumMod val="20000"/>
              <a:lumOff val="80000"/>
            </a:schemeClr>
          </a:solidFill>
          <a:ln w="9525" algn="ctr">
            <a:noFill/>
            <a:round/>
            <a:headEnd/>
            <a:tailEnd/>
          </a:ln>
        </p:spPr>
        <p:txBody>
          <a:bodyPr>
            <a:spAutoFit/>
          </a:bodyPr>
          <a:lstStyle/>
          <a:p>
            <a:pPr algn="l" eaLnBrk="0" fontAlgn="auto" hangingPunct="0">
              <a:spcBef>
                <a:spcPts val="0"/>
              </a:spcBef>
              <a:spcAft>
                <a:spcPts val="0"/>
              </a:spcAft>
              <a:defRPr/>
            </a:pPr>
            <a:endParaRPr lang="fr-FR" sz="2800">
              <a:solidFill>
                <a:prstClr val="black"/>
              </a:solidFill>
            </a:endParaRPr>
          </a:p>
        </p:txBody>
      </p:sp>
      <p:sp>
        <p:nvSpPr>
          <p:cNvPr id="58407" name="Ellipse 115"/>
          <p:cNvSpPr>
            <a:spLocks noChangeArrowheads="1"/>
          </p:cNvSpPr>
          <p:nvPr/>
        </p:nvSpPr>
        <p:spPr bwMode="auto">
          <a:xfrm>
            <a:off x="4211564" y="3889880"/>
            <a:ext cx="179387" cy="395287"/>
          </a:xfrm>
          <a:prstGeom prst="ellipse">
            <a:avLst/>
          </a:prstGeom>
          <a:solidFill>
            <a:schemeClr val="accent2">
              <a:lumMod val="20000"/>
              <a:lumOff val="80000"/>
            </a:schemeClr>
          </a:solidFill>
          <a:ln w="9525" algn="ctr">
            <a:noFill/>
            <a:round/>
            <a:headEnd/>
            <a:tailEnd/>
          </a:ln>
        </p:spPr>
        <p:txBody>
          <a:bodyPr>
            <a:spAutoFit/>
          </a:bodyPr>
          <a:lstStyle/>
          <a:p>
            <a:pPr algn="l" eaLnBrk="0" fontAlgn="auto" hangingPunct="0">
              <a:spcBef>
                <a:spcPts val="0"/>
              </a:spcBef>
              <a:spcAft>
                <a:spcPts val="0"/>
              </a:spcAft>
              <a:defRPr/>
            </a:pPr>
            <a:endParaRPr lang="fr-FR" sz="2800">
              <a:solidFill>
                <a:prstClr val="black"/>
              </a:solidFill>
            </a:endParaRPr>
          </a:p>
        </p:txBody>
      </p:sp>
      <p:sp>
        <p:nvSpPr>
          <p:cNvPr id="46" name="Rectangle 45"/>
          <p:cNvSpPr/>
          <p:nvPr/>
        </p:nvSpPr>
        <p:spPr bwMode="auto">
          <a:xfrm>
            <a:off x="5530776" y="3902580"/>
            <a:ext cx="684213" cy="395287"/>
          </a:xfrm>
          <a:prstGeom prst="rect">
            <a:avLst/>
          </a:prstGeom>
          <a:solidFill>
            <a:schemeClr val="accent2">
              <a:lumMod val="20000"/>
              <a:lumOff val="80000"/>
            </a:schemeClr>
          </a:solidFill>
          <a:ln w="28575" cap="flat" cmpd="sng" algn="ctr">
            <a:solidFill>
              <a:srgbClr val="00FFFF"/>
            </a:solidFill>
            <a:prstDash val="solid"/>
            <a:round/>
            <a:headEnd type="none" w="med" len="med"/>
            <a:tailEnd type="none" w="med" len="med"/>
          </a:ln>
          <a:effectLst/>
        </p:spPr>
        <p:txBody>
          <a:bodyPr>
            <a:spAutoFit/>
          </a:bodyPr>
          <a:lstStyle/>
          <a:p>
            <a:pPr algn="l" eaLnBrk="0" fontAlgn="auto" hangingPunct="0">
              <a:spcBef>
                <a:spcPts val="0"/>
              </a:spcBef>
              <a:spcAft>
                <a:spcPts val="0"/>
              </a:spcAft>
              <a:defRPr/>
            </a:pPr>
            <a:endParaRPr lang="fr-FR" sz="2800">
              <a:solidFill>
                <a:prstClr val="black"/>
              </a:solidFill>
              <a:latin typeface="Calibri"/>
            </a:endParaRPr>
          </a:p>
        </p:txBody>
      </p:sp>
      <p:sp>
        <p:nvSpPr>
          <p:cNvPr id="47" name="Ellipse 114"/>
          <p:cNvSpPr>
            <a:spLocks noChangeArrowheads="1"/>
          </p:cNvSpPr>
          <p:nvPr/>
        </p:nvSpPr>
        <p:spPr bwMode="auto">
          <a:xfrm>
            <a:off x="5535539" y="3913692"/>
            <a:ext cx="179387" cy="358775"/>
          </a:xfrm>
          <a:prstGeom prst="ellipse">
            <a:avLst/>
          </a:prstGeom>
          <a:solidFill>
            <a:schemeClr val="accent2">
              <a:lumMod val="20000"/>
              <a:lumOff val="80000"/>
            </a:schemeClr>
          </a:solidFill>
          <a:ln w="9525" algn="ctr">
            <a:noFill/>
            <a:round/>
            <a:headEnd/>
            <a:tailEnd/>
          </a:ln>
        </p:spPr>
        <p:txBody>
          <a:bodyPr>
            <a:spAutoFit/>
          </a:bodyPr>
          <a:lstStyle/>
          <a:p>
            <a:pPr algn="l" eaLnBrk="0" fontAlgn="auto" hangingPunct="0">
              <a:spcBef>
                <a:spcPts val="0"/>
              </a:spcBef>
              <a:spcAft>
                <a:spcPts val="0"/>
              </a:spcAft>
              <a:defRPr/>
            </a:pPr>
            <a:endParaRPr lang="fr-FR" sz="2800">
              <a:solidFill>
                <a:prstClr val="black"/>
              </a:solidFill>
            </a:endParaRPr>
          </a:p>
        </p:txBody>
      </p:sp>
      <p:sp>
        <p:nvSpPr>
          <p:cNvPr id="48" name="Ellipse 115"/>
          <p:cNvSpPr>
            <a:spLocks noChangeArrowheads="1"/>
          </p:cNvSpPr>
          <p:nvPr/>
        </p:nvSpPr>
        <p:spPr bwMode="auto">
          <a:xfrm>
            <a:off x="6043539" y="3904167"/>
            <a:ext cx="179387" cy="395288"/>
          </a:xfrm>
          <a:prstGeom prst="ellipse">
            <a:avLst/>
          </a:prstGeom>
          <a:solidFill>
            <a:schemeClr val="accent2">
              <a:lumMod val="20000"/>
              <a:lumOff val="80000"/>
            </a:schemeClr>
          </a:solidFill>
          <a:ln w="9525" algn="ctr">
            <a:noFill/>
            <a:round/>
            <a:headEnd/>
            <a:tailEnd/>
          </a:ln>
        </p:spPr>
        <p:txBody>
          <a:bodyPr>
            <a:spAutoFit/>
          </a:bodyPr>
          <a:lstStyle/>
          <a:p>
            <a:pPr algn="l" eaLnBrk="0" fontAlgn="auto" hangingPunct="0">
              <a:spcBef>
                <a:spcPts val="0"/>
              </a:spcBef>
              <a:spcAft>
                <a:spcPts val="0"/>
              </a:spcAft>
              <a:defRPr/>
            </a:pPr>
            <a:endParaRPr lang="fr-FR" sz="2800">
              <a:solidFill>
                <a:prstClr val="black"/>
              </a:solidFill>
            </a:endParaRPr>
          </a:p>
        </p:txBody>
      </p:sp>
      <p:grpSp>
        <p:nvGrpSpPr>
          <p:cNvPr id="3" name="Group 54"/>
          <p:cNvGrpSpPr>
            <a:grpSpLocks/>
          </p:cNvGrpSpPr>
          <p:nvPr/>
        </p:nvGrpSpPr>
        <p:grpSpPr bwMode="auto">
          <a:xfrm>
            <a:off x="7257977" y="2665917"/>
            <a:ext cx="1800493" cy="3020949"/>
            <a:chOff x="7159220" y="2466743"/>
            <a:chExt cx="1799505" cy="3020423"/>
          </a:xfrm>
        </p:grpSpPr>
        <p:sp>
          <p:nvSpPr>
            <p:cNvPr id="17444" name="TextBox 51"/>
            <p:cNvSpPr txBox="1">
              <a:spLocks noChangeArrowheads="1"/>
            </p:cNvSpPr>
            <p:nvPr/>
          </p:nvSpPr>
          <p:spPr bwMode="auto">
            <a:xfrm>
              <a:off x="7378975" y="2466743"/>
              <a:ext cx="1380774" cy="369268"/>
            </a:xfrm>
            <a:prstGeom prst="rect">
              <a:avLst/>
            </a:prstGeom>
            <a:solidFill>
              <a:srgbClr val="FF6600"/>
            </a:solidFill>
            <a:ln w="9525">
              <a:solidFill>
                <a:srgbClr val="66FFFF"/>
              </a:solidFill>
              <a:miter lim="800000"/>
              <a:headEnd/>
              <a:tailEnd/>
            </a:ln>
          </p:spPr>
          <p:txBody>
            <a:bodyPr wrap="none">
              <a:spAutoFit/>
            </a:bodyPr>
            <a:lstStyle>
              <a:lvl1pPr eaLnBrk="0" hangingPunct="0">
                <a:defRPr sz="2400">
                  <a:solidFill>
                    <a:schemeClr val="tx1"/>
                  </a:solidFill>
                  <a:latin typeface="Arial" pitchFamily="34" charset="0"/>
                  <a:ea typeface="ＭＳ Ｐゴシック" charset="-128"/>
                </a:defRPr>
              </a:lvl1pPr>
              <a:lvl2pPr marL="742950" indent="-285750" eaLnBrk="0" hangingPunct="0">
                <a:defRPr sz="2400">
                  <a:solidFill>
                    <a:schemeClr val="tx1"/>
                  </a:solidFill>
                  <a:latin typeface="Arial" pitchFamily="34" charset="0"/>
                  <a:ea typeface="ＭＳ Ｐゴシック" charset="-128"/>
                </a:defRPr>
              </a:lvl2pPr>
              <a:lvl3pPr marL="1143000" indent="-228600" eaLnBrk="0" hangingPunct="0">
                <a:defRPr sz="2400">
                  <a:solidFill>
                    <a:schemeClr val="tx1"/>
                  </a:solidFill>
                  <a:latin typeface="Arial" pitchFamily="34" charset="0"/>
                  <a:ea typeface="ＭＳ Ｐゴシック" charset="-128"/>
                </a:defRPr>
              </a:lvl3pPr>
              <a:lvl4pPr marL="1600200" indent="-228600" eaLnBrk="0" hangingPunct="0">
                <a:defRPr sz="2400">
                  <a:solidFill>
                    <a:schemeClr val="tx1"/>
                  </a:solidFill>
                  <a:latin typeface="Arial" pitchFamily="34" charset="0"/>
                  <a:ea typeface="ＭＳ Ｐゴシック" charset="-128"/>
                </a:defRPr>
              </a:lvl4pPr>
              <a:lvl5pPr marL="2057400" indent="-228600" eaLnBrk="0" hangingPunct="0">
                <a:defRPr sz="24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charset="-128"/>
                </a:defRPr>
              </a:lvl9pPr>
            </a:lstStyle>
            <a:p>
              <a:pPr algn="l" eaLnBrk="1" fontAlgn="auto" hangingPunct="1">
                <a:spcBef>
                  <a:spcPts val="0"/>
                </a:spcBef>
                <a:spcAft>
                  <a:spcPts val="0"/>
                </a:spcAft>
              </a:pPr>
              <a:r>
                <a:rPr lang="en-US" sz="1800" b="1" dirty="0">
                  <a:solidFill>
                    <a:prstClr val="black"/>
                  </a:solidFill>
                  <a:cs typeface="+mn-cs"/>
                </a:rPr>
                <a:t>LAPATINIB</a:t>
              </a:r>
            </a:p>
          </p:txBody>
        </p:sp>
        <p:sp>
          <p:nvSpPr>
            <p:cNvPr id="17445" name="TextBox 52"/>
            <p:cNvSpPr txBox="1">
              <a:spLocks noChangeArrowheads="1"/>
            </p:cNvSpPr>
            <p:nvPr/>
          </p:nvSpPr>
          <p:spPr bwMode="auto">
            <a:xfrm>
              <a:off x="7159220" y="5117898"/>
              <a:ext cx="1799505" cy="369268"/>
            </a:xfrm>
            <a:prstGeom prst="rect">
              <a:avLst/>
            </a:prstGeom>
            <a:solidFill>
              <a:srgbClr val="FFFF99"/>
            </a:solidFill>
            <a:ln w="9525">
              <a:solidFill>
                <a:srgbClr val="00FFFF"/>
              </a:solidFill>
              <a:miter lim="800000"/>
              <a:headEnd/>
              <a:tailEnd/>
            </a:ln>
          </p:spPr>
          <p:txBody>
            <a:bodyPr wrap="none">
              <a:spAutoFit/>
            </a:bodyPr>
            <a:lstStyle>
              <a:lvl1pPr eaLnBrk="0" hangingPunct="0">
                <a:defRPr sz="2400">
                  <a:solidFill>
                    <a:schemeClr val="tx1"/>
                  </a:solidFill>
                  <a:latin typeface="Arial" pitchFamily="34" charset="0"/>
                  <a:ea typeface="ＭＳ Ｐゴシック" charset="-128"/>
                </a:defRPr>
              </a:lvl1pPr>
              <a:lvl2pPr marL="742950" indent="-285750" eaLnBrk="0" hangingPunct="0">
                <a:defRPr sz="2400">
                  <a:solidFill>
                    <a:schemeClr val="tx1"/>
                  </a:solidFill>
                  <a:latin typeface="Arial" pitchFamily="34" charset="0"/>
                  <a:ea typeface="ＭＳ Ｐゴシック" charset="-128"/>
                </a:defRPr>
              </a:lvl2pPr>
              <a:lvl3pPr marL="1143000" indent="-228600" eaLnBrk="0" hangingPunct="0">
                <a:defRPr sz="2400">
                  <a:solidFill>
                    <a:schemeClr val="tx1"/>
                  </a:solidFill>
                  <a:latin typeface="Arial" pitchFamily="34" charset="0"/>
                  <a:ea typeface="ＭＳ Ｐゴシック" charset="-128"/>
                </a:defRPr>
              </a:lvl3pPr>
              <a:lvl4pPr marL="1600200" indent="-228600" eaLnBrk="0" hangingPunct="0">
                <a:defRPr sz="2400">
                  <a:solidFill>
                    <a:schemeClr val="tx1"/>
                  </a:solidFill>
                  <a:latin typeface="Arial" pitchFamily="34" charset="0"/>
                  <a:ea typeface="ＭＳ Ｐゴシック" charset="-128"/>
                </a:defRPr>
              </a:lvl4pPr>
              <a:lvl5pPr marL="2057400" indent="-228600" eaLnBrk="0" hangingPunct="0">
                <a:defRPr sz="2400">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charset="-128"/>
                </a:defRPr>
              </a:lvl9pPr>
            </a:lstStyle>
            <a:p>
              <a:pPr algn="l" eaLnBrk="1" fontAlgn="auto" hangingPunct="1">
                <a:spcBef>
                  <a:spcPts val="0"/>
                </a:spcBef>
                <a:spcAft>
                  <a:spcPts val="0"/>
                </a:spcAft>
              </a:pPr>
              <a:r>
                <a:rPr lang="en-US" sz="1800" b="1" dirty="0">
                  <a:solidFill>
                    <a:prstClr val="black"/>
                  </a:solidFill>
                  <a:cs typeface="+mn-cs"/>
                </a:rPr>
                <a:t>PERTUZUMAB</a:t>
              </a:r>
            </a:p>
          </p:txBody>
        </p:sp>
        <p:sp>
          <p:nvSpPr>
            <p:cNvPr id="54" name="TextBox 53"/>
            <p:cNvSpPr txBox="1"/>
            <p:nvPr/>
          </p:nvSpPr>
          <p:spPr>
            <a:xfrm>
              <a:off x="7804281" y="2996811"/>
              <a:ext cx="461412" cy="1968465"/>
            </a:xfrm>
            <a:prstGeom prst="rect">
              <a:avLst/>
            </a:prstGeom>
            <a:noFill/>
          </p:spPr>
          <p:txBody>
            <a:bodyPr vert="vert270" wrap="none">
              <a:spAutoFit/>
            </a:bodyPr>
            <a:lstStyle/>
            <a:p>
              <a:pPr fontAlgn="auto">
                <a:spcBef>
                  <a:spcPts val="0"/>
                </a:spcBef>
                <a:spcAft>
                  <a:spcPts val="0"/>
                </a:spcAft>
                <a:defRPr/>
              </a:pPr>
              <a:r>
                <a:rPr lang="en-US" b="1" dirty="0">
                  <a:solidFill>
                    <a:prstClr val="black"/>
                  </a:solidFill>
                  <a:latin typeface="Calibri"/>
                  <a:cs typeface="Arial" pitchFamily="34" charset="0"/>
                </a:rPr>
                <a:t> + TRASTUZUMAB +</a:t>
              </a:r>
            </a:p>
          </p:txBody>
        </p:sp>
      </p:grpSp>
      <p:sp>
        <p:nvSpPr>
          <p:cNvPr id="4" name="Oval 3"/>
          <p:cNvSpPr/>
          <p:nvPr/>
        </p:nvSpPr>
        <p:spPr>
          <a:xfrm>
            <a:off x="42531" y="1583093"/>
            <a:ext cx="1982969" cy="75251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5714927" y="2045204"/>
            <a:ext cx="2514674" cy="39211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4030589" y="5943599"/>
            <a:ext cx="2120900" cy="65535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Line 5"/>
          <p:cNvSpPr>
            <a:spLocks noChangeShapeType="1"/>
          </p:cNvSpPr>
          <p:nvPr/>
        </p:nvSpPr>
        <p:spPr bwMode="auto">
          <a:xfrm>
            <a:off x="-36506" y="1143000"/>
            <a:ext cx="9180513" cy="0"/>
          </a:xfrm>
          <a:prstGeom prst="line">
            <a:avLst/>
          </a:prstGeom>
          <a:noFill/>
          <a:ln w="28575">
            <a:solidFill>
              <a:srgbClr val="336699"/>
            </a:solidFill>
            <a:round/>
            <a:headEnd/>
            <a:tailEnd/>
          </a:ln>
        </p:spPr>
        <p:txBody>
          <a:bodyPr/>
          <a:lstStyle/>
          <a:p>
            <a:pPr algn="l" fontAlgn="auto">
              <a:spcBef>
                <a:spcPts val="0"/>
              </a:spcBef>
              <a:spcAft>
                <a:spcPts val="0"/>
              </a:spcAft>
            </a:pPr>
            <a:endParaRPr lang="en-US" smtClean="0">
              <a:solidFill>
                <a:prstClr val="black"/>
              </a:solidFill>
              <a:latin typeface="Calibri"/>
              <a:cs typeface="+mn-cs"/>
            </a:endParaRPr>
          </a:p>
        </p:txBody>
      </p:sp>
    </p:spTree>
    <p:extLst>
      <p:ext uri="{BB962C8B-B14F-4D97-AF65-F5344CB8AC3E}">
        <p14:creationId xmlns:p14="http://schemas.microsoft.com/office/powerpoint/2010/main" val="4235369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9" grpId="0" animBg="1"/>
      <p:bldP spid="4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4204"/>
            <a:ext cx="8229600" cy="836564"/>
          </a:xfrm>
        </p:spPr>
        <p:txBody>
          <a:bodyPr>
            <a:normAutofit/>
          </a:bodyPr>
          <a:lstStyle/>
          <a:p>
            <a:pPr eaLnBrk="1" hangingPunct="1"/>
            <a:r>
              <a:rPr lang="en-GB" sz="4000" b="1" dirty="0">
                <a:solidFill>
                  <a:schemeClr val="accent1">
                    <a:lumMod val="75000"/>
                  </a:schemeClr>
                </a:solidFill>
                <a:ea typeface="+mj-ea"/>
                <a:cs typeface="+mj-cs"/>
              </a:rPr>
              <a:t>ASCO 2014</a:t>
            </a:r>
          </a:p>
        </p:txBody>
      </p:sp>
      <p:graphicFrame>
        <p:nvGraphicFramePr>
          <p:cNvPr id="7" name="Table 6"/>
          <p:cNvGraphicFramePr>
            <a:graphicFrameLocks noGrp="1"/>
          </p:cNvGraphicFramePr>
          <p:nvPr>
            <p:extLst>
              <p:ext uri="{D42A27DB-BD31-4B8C-83A1-F6EECF244321}">
                <p14:modId xmlns:p14="http://schemas.microsoft.com/office/powerpoint/2010/main" val="2510234906"/>
              </p:ext>
            </p:extLst>
          </p:nvPr>
        </p:nvGraphicFramePr>
        <p:xfrm>
          <a:off x="268131" y="2106712"/>
          <a:ext cx="8635237" cy="3078480"/>
        </p:xfrm>
        <a:graphic>
          <a:graphicData uri="http://schemas.openxmlformats.org/drawingml/2006/table">
            <a:tbl>
              <a:tblPr firstRow="1" bandRow="1">
                <a:tableStyleId>{5C22544A-7EE6-4342-B048-85BDC9FD1C3A}</a:tableStyleId>
              </a:tblPr>
              <a:tblGrid>
                <a:gridCol w="1711581"/>
                <a:gridCol w="3554815"/>
                <a:gridCol w="3368841"/>
              </a:tblGrid>
              <a:tr h="792480">
                <a:tc>
                  <a:txBody>
                    <a:bodyPr/>
                    <a:lstStyle/>
                    <a:p>
                      <a:pPr algn="ctr"/>
                      <a:r>
                        <a:rPr lang="en-US" sz="2300" dirty="0" smtClean="0"/>
                        <a:t>Comparison</a:t>
                      </a:r>
                      <a:endParaRPr lang="en-US" sz="23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300" dirty="0" smtClean="0"/>
                        <a:t>Assumptions</a:t>
                      </a:r>
                      <a:endParaRPr lang="en-US" sz="23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300" dirty="0" smtClean="0"/>
                        <a:t>Result </a:t>
                      </a:r>
                      <a:br>
                        <a:rPr lang="en-US" sz="2300" dirty="0" smtClean="0"/>
                      </a:br>
                      <a:r>
                        <a:rPr lang="en-US" sz="2300" dirty="0" smtClean="0"/>
                        <a:t>(HR, 97.5% CI,</a:t>
                      </a:r>
                      <a:r>
                        <a:rPr lang="en-US" sz="2300" baseline="0" dirty="0" smtClean="0"/>
                        <a:t> P-value)</a:t>
                      </a:r>
                      <a:endParaRPr lang="en-US" sz="23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43000">
                <a:tc>
                  <a:txBody>
                    <a:bodyPr/>
                    <a:lstStyle/>
                    <a:p>
                      <a:r>
                        <a:rPr lang="en-US" sz="2300" b="1" dirty="0" smtClean="0"/>
                        <a:t>L + T vs. T</a:t>
                      </a:r>
                      <a:endParaRPr lang="en-US" sz="23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300" dirty="0" smtClean="0"/>
                        <a:t>Test superiority in intention-to-treat (ITT)</a:t>
                      </a:r>
                      <a:r>
                        <a:rPr lang="en-US" sz="2300" baseline="0" dirty="0" smtClean="0"/>
                        <a:t> population </a:t>
                      </a:r>
                      <a:br>
                        <a:rPr lang="en-US" sz="2300" baseline="0" dirty="0" smtClean="0"/>
                      </a:br>
                      <a:r>
                        <a:rPr lang="en-US" sz="2300" dirty="0" smtClean="0"/>
                        <a:t>at alpha = </a:t>
                      </a:r>
                      <a:r>
                        <a:rPr lang="en-US" sz="2300" b="1" dirty="0" smtClean="0">
                          <a:solidFill>
                            <a:srgbClr val="FF0000"/>
                          </a:solidFill>
                        </a:rPr>
                        <a:t>0.025</a:t>
                      </a:r>
                      <a:endParaRPr lang="en-US" sz="2300" b="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300" b="0" dirty="0" smtClean="0">
                          <a:solidFill>
                            <a:schemeClr val="tx1"/>
                          </a:solidFill>
                        </a:rPr>
                        <a:t>0.84 (0.70, 1.02), p = </a:t>
                      </a:r>
                      <a:r>
                        <a:rPr lang="en-US" sz="2300" b="1" dirty="0" smtClean="0">
                          <a:solidFill>
                            <a:srgbClr val="FF0000"/>
                          </a:solidFill>
                        </a:rPr>
                        <a:t>0.048</a:t>
                      </a:r>
                      <a:endParaRPr lang="en-US" sz="2300" b="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43000">
                <a:tc>
                  <a:txBody>
                    <a:bodyPr/>
                    <a:lstStyle/>
                    <a:p>
                      <a:r>
                        <a:rPr lang="en-US" sz="2300" b="1" dirty="0" smtClean="0"/>
                        <a:t>T</a:t>
                      </a:r>
                      <a:r>
                        <a:rPr lang="en-US" sz="2300" b="1" dirty="0" smtClean="0">
                          <a:effectLst/>
                          <a:sym typeface="Wingdings 3"/>
                        </a:rPr>
                        <a:t>→ </a:t>
                      </a:r>
                      <a:r>
                        <a:rPr lang="en-US" sz="2300" b="1" dirty="0" smtClean="0"/>
                        <a:t>L vs. T</a:t>
                      </a:r>
                      <a:endParaRPr lang="en-US" sz="23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DF4"/>
                    </a:solidFill>
                  </a:tcPr>
                </a:tc>
                <a:tc>
                  <a:txBody>
                    <a:bodyPr/>
                    <a:lstStyle/>
                    <a:p>
                      <a:r>
                        <a:rPr lang="en-US" sz="2300" dirty="0" smtClean="0"/>
                        <a:t>Test non-inferiority in per protocol population (PPP) </a:t>
                      </a:r>
                      <a:br>
                        <a:rPr lang="en-US" sz="2300" dirty="0" smtClean="0"/>
                      </a:br>
                      <a:r>
                        <a:rPr lang="en-US" sz="2300" baseline="0" dirty="0" smtClean="0"/>
                        <a:t>at alpha = </a:t>
                      </a:r>
                      <a:r>
                        <a:rPr lang="en-US" sz="2300" b="1" baseline="0" dirty="0" smtClean="0">
                          <a:solidFill>
                            <a:srgbClr val="FF0000"/>
                          </a:solidFill>
                        </a:rPr>
                        <a:t>0.025</a:t>
                      </a:r>
                      <a:endParaRPr lang="en-US" sz="2300" b="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DF4"/>
                    </a:solidFill>
                  </a:tcPr>
                </a:tc>
                <a:tc>
                  <a:txBody>
                    <a:bodyPr/>
                    <a:lstStyle/>
                    <a:p>
                      <a:pPr algn="ctr"/>
                      <a:r>
                        <a:rPr lang="en-US" sz="2300" b="0" dirty="0" smtClean="0">
                          <a:solidFill>
                            <a:schemeClr val="tx1"/>
                          </a:solidFill>
                        </a:rPr>
                        <a:t>0.93 (0.76, 1.13), p = </a:t>
                      </a:r>
                      <a:r>
                        <a:rPr lang="en-US" sz="2300" b="1" dirty="0" smtClean="0">
                          <a:solidFill>
                            <a:srgbClr val="FF0000"/>
                          </a:solidFill>
                        </a:rPr>
                        <a:t>0.044</a:t>
                      </a:r>
                      <a:endParaRPr lang="en-US" sz="2300" b="1"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DF4"/>
                    </a:solidFill>
                  </a:tcPr>
                </a:tc>
              </a:tr>
            </a:tbl>
          </a:graphicData>
        </a:graphic>
      </p:graphicFrame>
    </p:spTree>
    <p:extLst>
      <p:ext uri="{BB962C8B-B14F-4D97-AF65-F5344CB8AC3E}">
        <p14:creationId xmlns:p14="http://schemas.microsoft.com/office/powerpoint/2010/main" val="2622163530"/>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AutoShape 7"/>
          <p:cNvSpPr>
            <a:spLocks noChangeArrowheads="1"/>
          </p:cNvSpPr>
          <p:nvPr/>
        </p:nvSpPr>
        <p:spPr bwMode="auto">
          <a:xfrm>
            <a:off x="3276600" y="2995613"/>
            <a:ext cx="503238" cy="215900"/>
          </a:xfrm>
          <a:prstGeom prst="rightArrow">
            <a:avLst>
              <a:gd name="adj1" fmla="val 50000"/>
              <a:gd name="adj2" fmla="val 58272"/>
            </a:avLst>
          </a:prstGeom>
          <a:solidFill>
            <a:srgbClr val="FFFF66"/>
          </a:solidFill>
          <a:ln w="9525">
            <a:solidFill>
              <a:schemeClr val="tx1"/>
            </a:solidFill>
            <a:miter lim="800000"/>
            <a:headEnd/>
            <a:tailEnd/>
          </a:ln>
        </p:spPr>
        <p:txBody>
          <a:bodyPr wrap="none" anchor="ctr"/>
          <a:lstStyle/>
          <a:p>
            <a:pPr fontAlgn="auto">
              <a:spcBef>
                <a:spcPts val="0"/>
              </a:spcBef>
              <a:spcAft>
                <a:spcPts val="0"/>
              </a:spcAft>
            </a:pPr>
            <a:endParaRPr lang="el-GR">
              <a:solidFill>
                <a:prstClr val="black"/>
              </a:solidFill>
              <a:latin typeface="Arial" panose="020B0604020202020204" pitchFamily="34" charset="0"/>
              <a:cs typeface="Arial" panose="020B0604020202020204" pitchFamily="34" charset="0"/>
            </a:endParaRPr>
          </a:p>
        </p:txBody>
      </p:sp>
      <p:pic>
        <p:nvPicPr>
          <p:cNvPr id="97283" name="Picture 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363" y="3500438"/>
            <a:ext cx="3529012" cy="331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84" name="AutoShape 12"/>
          <p:cNvSpPr>
            <a:spLocks noChangeArrowheads="1"/>
          </p:cNvSpPr>
          <p:nvPr/>
        </p:nvSpPr>
        <p:spPr bwMode="auto">
          <a:xfrm rot="5400000">
            <a:off x="5651500" y="4508501"/>
            <a:ext cx="649287" cy="360362"/>
          </a:xfrm>
          <a:prstGeom prst="rightArrow">
            <a:avLst>
              <a:gd name="adj1" fmla="val 50000"/>
              <a:gd name="adj2" fmla="val 45044"/>
            </a:avLst>
          </a:prstGeom>
          <a:solidFill>
            <a:srgbClr val="FFFF66"/>
          </a:solidFill>
          <a:ln w="9525">
            <a:solidFill>
              <a:schemeClr val="tx1"/>
            </a:solidFill>
            <a:miter lim="800000"/>
            <a:headEnd/>
            <a:tailEnd/>
          </a:ln>
        </p:spPr>
        <p:txBody>
          <a:bodyPr rot="10800000" vert="eaVert" wrap="none" anchor="ctr"/>
          <a:lstStyle/>
          <a:p>
            <a:pPr fontAlgn="auto">
              <a:spcBef>
                <a:spcPts val="0"/>
              </a:spcBef>
              <a:spcAft>
                <a:spcPts val="0"/>
              </a:spcAft>
            </a:pPr>
            <a:endParaRPr lang="el-GR">
              <a:solidFill>
                <a:prstClr val="black"/>
              </a:solidFill>
              <a:latin typeface="Calibri"/>
            </a:endParaRPr>
          </a:p>
        </p:txBody>
      </p:sp>
      <p:sp>
        <p:nvSpPr>
          <p:cNvPr id="12293" name="Rectangle 17"/>
          <p:cNvSpPr>
            <a:spLocks noChangeArrowheads="1"/>
          </p:cNvSpPr>
          <p:nvPr/>
        </p:nvSpPr>
        <p:spPr bwMode="auto">
          <a:xfrm>
            <a:off x="0" y="6583363"/>
            <a:ext cx="9144000" cy="276999"/>
          </a:xfrm>
          <a:prstGeom prst="rect">
            <a:avLst/>
          </a:prstGeom>
          <a:noFill/>
          <a:ln w="9525">
            <a:noFill/>
            <a:miter lim="800000"/>
            <a:headEnd/>
            <a:tailEnd/>
          </a:ln>
        </p:spPr>
        <p:txBody>
          <a:bodyPr>
            <a:spAutoFit/>
          </a:bodyPr>
          <a:lstStyle/>
          <a:p>
            <a:pPr algn="r" fontAlgn="auto">
              <a:spcBef>
                <a:spcPts val="0"/>
              </a:spcBef>
              <a:spcAft>
                <a:spcPts val="0"/>
              </a:spcAft>
              <a:defRPr/>
            </a:pPr>
            <a:r>
              <a:rPr lang="en-US" sz="1200" b="1" dirty="0">
                <a:solidFill>
                  <a:prstClr val="black"/>
                </a:solidFill>
                <a:latin typeface="Arial" panose="020B0604020202020204" pitchFamily="34" charset="0"/>
                <a:cs typeface="Arial" panose="020B0604020202020204" pitchFamily="34" charset="0"/>
              </a:rPr>
              <a:t>Lewis-Phillips </a:t>
            </a:r>
            <a:r>
              <a:rPr lang="en-US" sz="1200" b="1" dirty="0" smtClean="0">
                <a:solidFill>
                  <a:prstClr val="black"/>
                </a:solidFill>
                <a:latin typeface="Arial" panose="020B0604020202020204" pitchFamily="34" charset="0"/>
                <a:cs typeface="Arial" panose="020B0604020202020204" pitchFamily="34" charset="0"/>
              </a:rPr>
              <a:t>GD, </a:t>
            </a:r>
            <a:r>
              <a:rPr lang="en-US" sz="1200" b="1" dirty="0">
                <a:solidFill>
                  <a:prstClr val="black"/>
                </a:solidFill>
                <a:latin typeface="Arial" panose="020B0604020202020204" pitchFamily="34" charset="0"/>
                <a:cs typeface="Arial" panose="020B0604020202020204" pitchFamily="34" charset="0"/>
              </a:rPr>
              <a:t>et al</a:t>
            </a:r>
            <a:r>
              <a:rPr lang="en-US" sz="1200" b="1" dirty="0" smtClean="0">
                <a:solidFill>
                  <a:prstClr val="black"/>
                </a:solidFill>
                <a:latin typeface="Arial" panose="020B0604020202020204" pitchFamily="34" charset="0"/>
                <a:cs typeface="Arial" panose="020B0604020202020204" pitchFamily="34" charset="0"/>
              </a:rPr>
              <a:t>. </a:t>
            </a:r>
            <a:r>
              <a:rPr lang="en-US" sz="1200" b="1" i="1" dirty="0">
                <a:solidFill>
                  <a:prstClr val="black"/>
                </a:solidFill>
                <a:latin typeface="Arial" panose="020B0604020202020204" pitchFamily="34" charset="0"/>
                <a:cs typeface="Arial" panose="020B0604020202020204" pitchFamily="34" charset="0"/>
              </a:rPr>
              <a:t>Cancer </a:t>
            </a:r>
            <a:r>
              <a:rPr lang="en-US" sz="1200" b="1" i="1" dirty="0" smtClean="0">
                <a:solidFill>
                  <a:prstClr val="black"/>
                </a:solidFill>
                <a:latin typeface="Arial" panose="020B0604020202020204" pitchFamily="34" charset="0"/>
                <a:cs typeface="Arial" panose="020B0604020202020204" pitchFamily="34" charset="0"/>
              </a:rPr>
              <a:t>Res. 2008;</a:t>
            </a:r>
            <a:r>
              <a:rPr lang="en-US" sz="1200" b="1" dirty="0" smtClean="0">
                <a:solidFill>
                  <a:prstClr val="black"/>
                </a:solidFill>
                <a:latin typeface="Arial" panose="020B0604020202020204" pitchFamily="34" charset="0"/>
                <a:cs typeface="Arial" panose="020B0604020202020204" pitchFamily="34" charset="0"/>
              </a:rPr>
              <a:t>68(22):9280-9290.</a:t>
            </a:r>
            <a:endParaRPr lang="en-US" sz="1200" b="1" dirty="0">
              <a:solidFill>
                <a:prstClr val="black"/>
              </a:solidFill>
              <a:latin typeface="Arial" panose="020B0604020202020204" pitchFamily="34" charset="0"/>
              <a:cs typeface="Arial" panose="020B0604020202020204" pitchFamily="34" charset="0"/>
            </a:endParaRPr>
          </a:p>
        </p:txBody>
      </p:sp>
      <p:sp>
        <p:nvSpPr>
          <p:cNvPr id="97286" name="Title 1"/>
          <p:cNvSpPr>
            <a:spLocks/>
          </p:cNvSpPr>
          <p:nvPr/>
        </p:nvSpPr>
        <p:spPr bwMode="auto">
          <a:xfrm>
            <a:off x="0" y="-152400"/>
            <a:ext cx="9144000" cy="80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fontAlgn="auto">
              <a:spcBef>
                <a:spcPts val="0"/>
              </a:spcBef>
              <a:spcAft>
                <a:spcPts val="0"/>
              </a:spcAft>
            </a:pPr>
            <a:r>
              <a:rPr lang="en-US" sz="4000" b="1" dirty="0">
                <a:solidFill>
                  <a:srgbClr val="4F81BD">
                    <a:lumMod val="75000"/>
                  </a:srgbClr>
                </a:solidFill>
                <a:latin typeface="Arial" panose="020B0604020202020204" pitchFamily="34" charset="0"/>
                <a:cs typeface="Arial" panose="020B0604020202020204" pitchFamily="34" charset="0"/>
              </a:rPr>
              <a:t>Trastuzumab-DM1 in HER2+ MBC</a:t>
            </a:r>
          </a:p>
        </p:txBody>
      </p:sp>
      <p:sp>
        <p:nvSpPr>
          <p:cNvPr id="4" name="Rounded Rectangle 3"/>
          <p:cNvSpPr/>
          <p:nvPr/>
        </p:nvSpPr>
        <p:spPr>
          <a:xfrm>
            <a:off x="109753" y="2852936"/>
            <a:ext cx="3090428" cy="569889"/>
          </a:xfrm>
          <a:prstGeom prst="roundRect">
            <a:avLst/>
          </a:prstGeom>
          <a:solidFill>
            <a:srgbClr val="FFFF66"/>
          </a:solidFill>
          <a:ln/>
        </p:spPr>
        <p:style>
          <a:lnRef idx="0">
            <a:schemeClr val="accent1"/>
          </a:lnRef>
          <a:fillRef idx="3">
            <a:schemeClr val="accent1"/>
          </a:fillRef>
          <a:effectRef idx="3">
            <a:schemeClr val="accent1"/>
          </a:effectRef>
          <a:fontRef idx="minor">
            <a:schemeClr val="lt1"/>
          </a:fontRef>
        </p:style>
        <p:txBody>
          <a:bodyPr anchor="ctr"/>
          <a:lstStyle/>
          <a:p>
            <a:pPr fontAlgn="auto">
              <a:spcBef>
                <a:spcPts val="0"/>
              </a:spcBef>
              <a:spcAft>
                <a:spcPts val="0"/>
              </a:spcAft>
              <a:defRPr/>
            </a:pPr>
            <a:r>
              <a:rPr lang="en-US" sz="2000" b="1">
                <a:solidFill>
                  <a:prstClr val="black"/>
                </a:solidFill>
                <a:latin typeface="Arial" panose="020B0604020202020204" pitchFamily="34" charset="0"/>
                <a:cs typeface="Arial" panose="020B0604020202020204" pitchFamily="34" charset="0"/>
              </a:rPr>
              <a:t>Trastuzumab-DM1</a:t>
            </a:r>
          </a:p>
        </p:txBody>
      </p:sp>
      <p:sp>
        <p:nvSpPr>
          <p:cNvPr id="2" name="Rounded Rectangle 3"/>
          <p:cNvSpPr/>
          <p:nvPr/>
        </p:nvSpPr>
        <p:spPr>
          <a:xfrm>
            <a:off x="3927235" y="2852936"/>
            <a:ext cx="5031851" cy="569889"/>
          </a:xfrm>
          <a:prstGeom prst="roundRect">
            <a:avLst/>
          </a:prstGeom>
          <a:solidFill>
            <a:srgbClr val="FFFF66"/>
          </a:solidFill>
          <a:ln/>
        </p:spPr>
        <p:style>
          <a:lnRef idx="0">
            <a:schemeClr val="accent1"/>
          </a:lnRef>
          <a:fillRef idx="3">
            <a:schemeClr val="accent1"/>
          </a:fillRef>
          <a:effectRef idx="3">
            <a:schemeClr val="accent1"/>
          </a:effectRef>
          <a:fontRef idx="minor">
            <a:schemeClr val="lt1"/>
          </a:fontRef>
        </p:style>
        <p:txBody>
          <a:bodyPr anchor="ctr"/>
          <a:lstStyle/>
          <a:p>
            <a:pPr fontAlgn="auto">
              <a:spcBef>
                <a:spcPts val="0"/>
              </a:spcBef>
              <a:spcAft>
                <a:spcPts val="0"/>
              </a:spcAft>
              <a:defRPr/>
            </a:pPr>
            <a:r>
              <a:rPr lang="en-US" sz="2000" b="1" dirty="0">
                <a:solidFill>
                  <a:prstClr val="black"/>
                </a:solidFill>
                <a:latin typeface="Arial" panose="020B0604020202020204" pitchFamily="34" charset="0"/>
                <a:cs typeface="Arial" panose="020B0604020202020204" pitchFamily="34" charset="0"/>
              </a:rPr>
              <a:t>Antibody Drug Conjugate (ADC)</a:t>
            </a:r>
          </a:p>
        </p:txBody>
      </p:sp>
      <p:sp>
        <p:nvSpPr>
          <p:cNvPr id="97294" name="Text Box 37"/>
          <p:cNvSpPr txBox="1">
            <a:spLocks noChangeArrowheads="1"/>
          </p:cNvSpPr>
          <p:nvPr/>
        </p:nvSpPr>
        <p:spPr bwMode="auto">
          <a:xfrm>
            <a:off x="3922713" y="5084763"/>
            <a:ext cx="50419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l" eaLnBrk="1" fontAlgn="auto" hangingPunct="1">
              <a:spcBef>
                <a:spcPts val="0"/>
              </a:spcBef>
              <a:spcAft>
                <a:spcPts val="0"/>
              </a:spcAft>
              <a:buFontTx/>
              <a:buChar char="•"/>
            </a:pPr>
            <a:r>
              <a:rPr lang="nl-BE" sz="2000" b="1" dirty="0">
                <a:solidFill>
                  <a:prstClr val="black"/>
                </a:solidFill>
              </a:rPr>
              <a:t> </a:t>
            </a:r>
            <a:r>
              <a:rPr lang="el-GR" sz="2000" b="1" dirty="0">
                <a:solidFill>
                  <a:prstClr val="black"/>
                </a:solidFill>
              </a:rPr>
              <a:t>Potency &gt; </a:t>
            </a:r>
            <a:r>
              <a:rPr lang="el-GR" sz="2000" b="1" dirty="0" smtClean="0">
                <a:solidFill>
                  <a:prstClr val="black"/>
                </a:solidFill>
              </a:rPr>
              <a:t>vincristine or vinblastine</a:t>
            </a:r>
            <a:endParaRPr lang="en-US" sz="2000" b="1" dirty="0" smtClean="0">
              <a:solidFill>
                <a:prstClr val="black"/>
              </a:solidFill>
            </a:endParaRPr>
          </a:p>
          <a:p>
            <a:pPr algn="l" eaLnBrk="1" fontAlgn="auto" hangingPunct="1">
              <a:spcBef>
                <a:spcPts val="0"/>
              </a:spcBef>
              <a:spcAft>
                <a:spcPts val="0"/>
              </a:spcAft>
              <a:buFontTx/>
              <a:buChar char="•"/>
            </a:pPr>
            <a:r>
              <a:rPr lang="en-US" sz="2000" b="1" dirty="0" smtClean="0">
                <a:solidFill>
                  <a:prstClr val="black"/>
                </a:solidFill>
              </a:rPr>
              <a:t> </a:t>
            </a:r>
            <a:r>
              <a:rPr lang="en-US" sz="2000" b="1" dirty="0">
                <a:solidFill>
                  <a:prstClr val="black"/>
                </a:solidFill>
              </a:rPr>
              <a:t>Maximal exposure of HER2+ tumors</a:t>
            </a:r>
          </a:p>
          <a:p>
            <a:pPr algn="l" eaLnBrk="1" fontAlgn="auto" hangingPunct="1">
              <a:spcBef>
                <a:spcPts val="0"/>
              </a:spcBef>
              <a:spcAft>
                <a:spcPts val="0"/>
              </a:spcAft>
              <a:buFontTx/>
              <a:buChar char="•"/>
            </a:pPr>
            <a:r>
              <a:rPr lang="en-US" sz="2000" b="1" dirty="0">
                <a:solidFill>
                  <a:prstClr val="black"/>
                </a:solidFill>
              </a:rPr>
              <a:t> Minimal exposure of normal tissues</a:t>
            </a:r>
          </a:p>
          <a:p>
            <a:pPr algn="l" eaLnBrk="1" fontAlgn="auto" hangingPunct="1">
              <a:spcBef>
                <a:spcPts val="0"/>
              </a:spcBef>
              <a:spcAft>
                <a:spcPts val="0"/>
              </a:spcAft>
              <a:buFontTx/>
              <a:buChar char="•"/>
            </a:pPr>
            <a:r>
              <a:rPr lang="en-US" sz="2000" b="1" dirty="0">
                <a:solidFill>
                  <a:prstClr val="black"/>
                </a:solidFill>
              </a:rPr>
              <a:t> Antitumor </a:t>
            </a:r>
            <a:r>
              <a:rPr lang="en-US" sz="2000" b="1" dirty="0" smtClean="0">
                <a:solidFill>
                  <a:prstClr val="black"/>
                </a:solidFill>
              </a:rPr>
              <a:t>properties </a:t>
            </a:r>
            <a:r>
              <a:rPr lang="en-US" sz="2000" b="1" dirty="0">
                <a:solidFill>
                  <a:prstClr val="black"/>
                </a:solidFill>
              </a:rPr>
              <a:t>of </a:t>
            </a:r>
            <a:r>
              <a:rPr lang="en-US" sz="2000" b="1" dirty="0" err="1">
                <a:solidFill>
                  <a:prstClr val="black"/>
                </a:solidFill>
              </a:rPr>
              <a:t>trastuzumab</a:t>
            </a:r>
            <a:endParaRPr lang="el-GR" sz="2000" b="1" dirty="0">
              <a:solidFill>
                <a:prstClr val="black"/>
              </a:solidFill>
            </a:endParaRPr>
          </a:p>
        </p:txBody>
      </p:sp>
      <p:sp>
        <p:nvSpPr>
          <p:cNvPr id="3" name="Rounded Rectangle 3"/>
          <p:cNvSpPr/>
          <p:nvPr/>
        </p:nvSpPr>
        <p:spPr>
          <a:xfrm>
            <a:off x="5006106" y="3651199"/>
            <a:ext cx="3954164" cy="569889"/>
          </a:xfrm>
          <a:prstGeom prst="roundRect">
            <a:avLst/>
          </a:prstGeom>
          <a:solidFill>
            <a:srgbClr val="FFFF66"/>
          </a:solidFill>
          <a:ln/>
        </p:spPr>
        <p:style>
          <a:lnRef idx="0">
            <a:schemeClr val="accent1"/>
          </a:lnRef>
          <a:fillRef idx="3">
            <a:schemeClr val="accent1"/>
          </a:fillRef>
          <a:effectRef idx="3">
            <a:schemeClr val="accent1"/>
          </a:effectRef>
          <a:fontRef idx="minor">
            <a:schemeClr val="lt1"/>
          </a:fontRef>
        </p:style>
        <p:txBody>
          <a:bodyPr anchor="ctr"/>
          <a:lstStyle/>
          <a:p>
            <a:pPr fontAlgn="auto">
              <a:spcBef>
                <a:spcPts val="0"/>
              </a:spcBef>
              <a:spcAft>
                <a:spcPts val="0"/>
              </a:spcAft>
              <a:defRPr/>
            </a:pPr>
            <a:r>
              <a:rPr lang="en-US" sz="2000" b="1" dirty="0" err="1">
                <a:solidFill>
                  <a:prstClr val="black"/>
                </a:solidFill>
                <a:latin typeface="Arial" panose="020B0604020202020204" pitchFamily="34" charset="0"/>
                <a:cs typeface="Arial" panose="020B0604020202020204" pitchFamily="34" charset="0"/>
              </a:rPr>
              <a:t>Maytansine</a:t>
            </a:r>
            <a:r>
              <a:rPr lang="en-US" sz="2000" b="1" dirty="0">
                <a:solidFill>
                  <a:prstClr val="black"/>
                </a:solidFill>
                <a:latin typeface="Arial" panose="020B0604020202020204" pitchFamily="34" charset="0"/>
                <a:cs typeface="Arial" panose="020B0604020202020204" pitchFamily="34" charset="0"/>
              </a:rPr>
              <a:t> (inhibitor of microtubule assembly)</a:t>
            </a:r>
          </a:p>
        </p:txBody>
      </p:sp>
      <p:sp>
        <p:nvSpPr>
          <p:cNvPr id="5" name="Rounded Rectangle 3"/>
          <p:cNvSpPr/>
          <p:nvPr/>
        </p:nvSpPr>
        <p:spPr>
          <a:xfrm>
            <a:off x="3959749" y="3651199"/>
            <a:ext cx="898602" cy="569889"/>
          </a:xfrm>
          <a:prstGeom prst="roundRect">
            <a:avLst/>
          </a:prstGeom>
          <a:solidFill>
            <a:srgbClr val="FFFF66"/>
          </a:solidFill>
          <a:ln/>
        </p:spPr>
        <p:style>
          <a:lnRef idx="0">
            <a:schemeClr val="accent1"/>
          </a:lnRef>
          <a:fillRef idx="3">
            <a:schemeClr val="accent1"/>
          </a:fillRef>
          <a:effectRef idx="3">
            <a:schemeClr val="accent1"/>
          </a:effectRef>
          <a:fontRef idx="minor">
            <a:schemeClr val="lt1"/>
          </a:fontRef>
        </p:style>
        <p:txBody>
          <a:bodyPr anchor="ctr"/>
          <a:lstStyle/>
          <a:p>
            <a:pPr fontAlgn="auto">
              <a:spcBef>
                <a:spcPts val="0"/>
              </a:spcBef>
              <a:spcAft>
                <a:spcPts val="0"/>
              </a:spcAft>
              <a:defRPr/>
            </a:pPr>
            <a:r>
              <a:rPr lang="en-US" sz="2000" b="1">
                <a:solidFill>
                  <a:prstClr val="black"/>
                </a:solidFill>
                <a:latin typeface="Arial" panose="020B0604020202020204" pitchFamily="34" charset="0"/>
                <a:cs typeface="Arial" panose="020B0604020202020204" pitchFamily="34" charset="0"/>
              </a:rPr>
              <a:t>DM1</a:t>
            </a:r>
          </a:p>
        </p:txBody>
      </p:sp>
      <p:pic>
        <p:nvPicPr>
          <p:cNvPr id="97301" name="Picture 12" descr="troie.jp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03575" y="698500"/>
            <a:ext cx="2736850" cy="206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788042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512" y="2210001"/>
            <a:ext cx="8964488" cy="1778731"/>
          </a:xfrm>
        </p:spPr>
        <p:txBody>
          <a:bodyPr>
            <a:noAutofit/>
          </a:bodyPr>
          <a:lstStyle/>
          <a:p>
            <a:r>
              <a:rPr lang="en-US" sz="4000" b="1" dirty="0" smtClean="0">
                <a:solidFill>
                  <a:srgbClr val="336699"/>
                </a:solidFill>
                <a:latin typeface="Arial" pitchFamily="34" charset="0"/>
                <a:cs typeface="Arial" pitchFamily="34" charset="0"/>
              </a:rPr>
              <a:t>All our endocrine therapies fail… sooner or later, in view of the development of </a:t>
            </a:r>
            <a:br>
              <a:rPr lang="en-US" sz="4000" b="1" dirty="0" smtClean="0">
                <a:solidFill>
                  <a:srgbClr val="336699"/>
                </a:solidFill>
                <a:latin typeface="Arial" pitchFamily="34" charset="0"/>
                <a:cs typeface="Arial" pitchFamily="34" charset="0"/>
              </a:rPr>
            </a:br>
            <a:r>
              <a:rPr lang="en-US" sz="4000" b="1" dirty="0" smtClean="0">
                <a:solidFill>
                  <a:srgbClr val="336699"/>
                </a:solidFill>
                <a:latin typeface="Arial" pitchFamily="34" charset="0"/>
                <a:cs typeface="Arial" pitchFamily="34" charset="0"/>
              </a:rPr>
              <a:t>“ENDOCRINE RESISTANCE”</a:t>
            </a:r>
            <a:br>
              <a:rPr lang="en-US" sz="4000" b="1" dirty="0" smtClean="0">
                <a:solidFill>
                  <a:srgbClr val="336699"/>
                </a:solidFill>
                <a:latin typeface="Arial" pitchFamily="34" charset="0"/>
                <a:cs typeface="Arial" pitchFamily="34" charset="0"/>
              </a:rPr>
            </a:br>
            <a:r>
              <a:rPr lang="en-US" b="1" dirty="0">
                <a:solidFill>
                  <a:srgbClr val="336699"/>
                </a:solidFill>
                <a:latin typeface="Algerian" pitchFamily="82" charset="0"/>
                <a:cs typeface="Arial" pitchFamily="34" charset="0"/>
              </a:rPr>
              <a:t> </a:t>
            </a:r>
            <a:r>
              <a:rPr lang="en-US" sz="4000" b="1" dirty="0" smtClean="0">
                <a:solidFill>
                  <a:srgbClr val="336699"/>
                </a:solidFill>
                <a:latin typeface="Arial" pitchFamily="34" charset="0"/>
                <a:cs typeface="Arial" pitchFamily="34" charset="0"/>
              </a:rPr>
              <a:t/>
            </a:r>
            <a:br>
              <a:rPr lang="en-US" sz="4000" b="1" dirty="0" smtClean="0">
                <a:solidFill>
                  <a:srgbClr val="336699"/>
                </a:solidFill>
                <a:latin typeface="Arial" pitchFamily="34" charset="0"/>
                <a:cs typeface="Arial" pitchFamily="34" charset="0"/>
              </a:rPr>
            </a:br>
            <a:r>
              <a:rPr lang="en-US" sz="4000" b="1" dirty="0" smtClean="0">
                <a:solidFill>
                  <a:srgbClr val="336699"/>
                </a:solidFill>
                <a:latin typeface="Arial" pitchFamily="34" charset="0"/>
                <a:cs typeface="Arial" pitchFamily="34" charset="0"/>
              </a:rPr>
              <a:t>We have agreed on a </a:t>
            </a:r>
            <a:br>
              <a:rPr lang="en-US" sz="4000" b="1" dirty="0" smtClean="0">
                <a:solidFill>
                  <a:srgbClr val="336699"/>
                </a:solidFill>
                <a:latin typeface="Arial" pitchFamily="34" charset="0"/>
                <a:cs typeface="Arial" pitchFamily="34" charset="0"/>
              </a:rPr>
            </a:br>
            <a:r>
              <a:rPr lang="en-US" sz="4000" b="1" dirty="0" smtClean="0">
                <a:solidFill>
                  <a:srgbClr val="FF0000"/>
                </a:solidFill>
                <a:latin typeface="Arial" pitchFamily="34" charset="0"/>
                <a:cs typeface="Arial" pitchFamily="34" charset="0"/>
              </a:rPr>
              <a:t>definition of “endocrine resistance”!</a:t>
            </a:r>
            <a:endParaRPr lang="en-GB" b="1" dirty="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val="3710099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2" name="Rectangle 2"/>
          <p:cNvSpPr>
            <a:spLocks noChangeArrowheads="1"/>
          </p:cNvSpPr>
          <p:nvPr/>
        </p:nvSpPr>
        <p:spPr bwMode="auto">
          <a:xfrm>
            <a:off x="-124712" y="0"/>
            <a:ext cx="9396413" cy="1143000"/>
          </a:xfrm>
          <a:prstGeom prst="rect">
            <a:avLst/>
          </a:prstGeom>
          <a:noFill/>
          <a:ln w="9525">
            <a:noFill/>
            <a:miter lim="800000"/>
            <a:headEnd/>
            <a:tailEnd/>
          </a:ln>
        </p:spPr>
        <p:txBody>
          <a:bodyPr anchor="ctr"/>
          <a:lstStyle/>
          <a:p>
            <a:pPr fontAlgn="auto">
              <a:spcBef>
                <a:spcPts val="0"/>
              </a:spcBef>
              <a:spcAft>
                <a:spcPts val="0"/>
              </a:spcAft>
            </a:pPr>
            <a:r>
              <a:rPr lang="en-US" sz="3600" b="1" dirty="0" smtClean="0">
                <a:solidFill>
                  <a:srgbClr val="4F81BD">
                    <a:lumMod val="75000"/>
                  </a:srgbClr>
                </a:solidFill>
                <a:latin typeface="Arial" panose="020B0604020202020204" pitchFamily="34" charset="0"/>
                <a:cs typeface="Arial" panose="020B0604020202020204" pitchFamily="34" charset="0"/>
              </a:rPr>
              <a:t>TDM1 Randomized Clinical Trials in Advanced HER2-Positive BC</a:t>
            </a:r>
            <a:endParaRPr lang="en-US" sz="3600" b="1" dirty="0">
              <a:solidFill>
                <a:srgbClr val="4F81BD">
                  <a:lumMod val="75000"/>
                </a:srgbClr>
              </a:solidFill>
              <a:latin typeface="Arial" panose="020B0604020202020204" pitchFamily="34" charset="0"/>
              <a:cs typeface="Arial" panose="020B0604020202020204" pitchFamily="34" charset="0"/>
            </a:endParaRPr>
          </a:p>
        </p:txBody>
      </p:sp>
      <p:sp>
        <p:nvSpPr>
          <p:cNvPr id="54277" name="Line 5"/>
          <p:cNvSpPr>
            <a:spLocks noChangeShapeType="1"/>
          </p:cNvSpPr>
          <p:nvPr/>
        </p:nvSpPr>
        <p:spPr bwMode="auto">
          <a:xfrm>
            <a:off x="0" y="1196752"/>
            <a:ext cx="9144000" cy="0"/>
          </a:xfrm>
          <a:prstGeom prst="line">
            <a:avLst/>
          </a:prstGeom>
          <a:noFill/>
          <a:ln w="28575">
            <a:solidFill>
              <a:schemeClr val="accent1">
                <a:lumMod val="75000"/>
              </a:schemeClr>
            </a:solidFill>
            <a:round/>
            <a:headEnd/>
            <a:tailEnd/>
          </a:ln>
          <a:extLst>
            <a:ext uri="{909E8E84-426E-40DD-AFC4-6F175D3DCCD1}">
              <a14:hiddenFill xmlns:a14="http://schemas.microsoft.com/office/drawing/2010/main">
                <a:noFill/>
              </a14:hiddenFill>
            </a:ext>
          </a:extLst>
        </p:spPr>
        <p:txBody>
          <a:bodyPr/>
          <a:lstStyle/>
          <a:p>
            <a:pPr algn="l" fontAlgn="auto">
              <a:spcBef>
                <a:spcPts val="0"/>
              </a:spcBef>
              <a:spcAft>
                <a:spcPts val="0"/>
              </a:spcAft>
            </a:pPr>
            <a:endParaRPr lang="en-US" b="1">
              <a:solidFill>
                <a:prstClr val="black"/>
              </a:solidFill>
              <a:latin typeface="Arial" panose="020B0604020202020204" pitchFamily="34" charset="0"/>
              <a:cs typeface="Arial" panose="020B0604020202020204" pitchFamily="34" charset="0"/>
            </a:endParaRPr>
          </a:p>
        </p:txBody>
      </p:sp>
      <p:sp>
        <p:nvSpPr>
          <p:cNvPr id="57" name="TextBox 56"/>
          <p:cNvSpPr txBox="1"/>
          <p:nvPr/>
        </p:nvSpPr>
        <p:spPr>
          <a:xfrm>
            <a:off x="35496" y="1916832"/>
            <a:ext cx="2232248" cy="830997"/>
          </a:xfrm>
          <a:prstGeom prst="rect">
            <a:avLst/>
          </a:prstGeom>
          <a:noFill/>
        </p:spPr>
        <p:txBody>
          <a:bodyPr wrap="square" rtlCol="0">
            <a:spAutoFit/>
          </a:bodyPr>
          <a:lstStyle/>
          <a:p>
            <a:pPr algn="l" fontAlgn="auto">
              <a:spcBef>
                <a:spcPts val="0"/>
              </a:spcBef>
              <a:spcAft>
                <a:spcPts val="0"/>
              </a:spcAft>
            </a:pPr>
            <a:r>
              <a:rPr lang="fr-BE" sz="1600" b="1" dirty="0" err="1" smtClean="0">
                <a:solidFill>
                  <a:prstClr val="black"/>
                </a:solidFill>
                <a:latin typeface="Arial" panose="020B0604020202020204" pitchFamily="34" charset="0"/>
                <a:cs typeface="Arial" pitchFamily="34" charset="0"/>
              </a:rPr>
              <a:t>Current</a:t>
            </a:r>
            <a:r>
              <a:rPr lang="fr-BE" sz="1600" b="1" dirty="0" smtClean="0">
                <a:solidFill>
                  <a:prstClr val="black"/>
                </a:solidFill>
                <a:latin typeface="Arial" pitchFamily="34" charset="0"/>
                <a:cs typeface="Arial" pitchFamily="34" charset="0"/>
              </a:rPr>
              <a:t> </a:t>
            </a:r>
            <a:r>
              <a:rPr lang="fr-BE" sz="1600" b="1" dirty="0">
                <a:solidFill>
                  <a:prstClr val="black"/>
                </a:solidFill>
                <a:latin typeface="Arial" pitchFamily="34" charset="0"/>
                <a:cs typeface="Arial" pitchFamily="34" charset="0"/>
              </a:rPr>
              <a:t>"</a:t>
            </a:r>
            <a:r>
              <a:rPr lang="fr-BE" sz="1600" b="1" dirty="0" smtClean="0">
                <a:solidFill>
                  <a:prstClr val="black"/>
                </a:solidFill>
                <a:latin typeface="Arial" pitchFamily="34" charset="0"/>
                <a:cs typeface="Arial" pitchFamily="34" charset="0"/>
              </a:rPr>
              <a:t>standard of care</a:t>
            </a:r>
            <a:r>
              <a:rPr lang="fr-BE" sz="1600" b="1" dirty="0">
                <a:solidFill>
                  <a:prstClr val="black"/>
                </a:solidFill>
                <a:latin typeface="Arial" pitchFamily="34" charset="0"/>
                <a:cs typeface="Arial" pitchFamily="34" charset="0"/>
              </a:rPr>
              <a:t>"</a:t>
            </a:r>
            <a:r>
              <a:rPr lang="fr-BE" sz="1600" b="1" dirty="0" smtClean="0">
                <a:solidFill>
                  <a:prstClr val="black"/>
                </a:solidFill>
                <a:latin typeface="Arial" pitchFamily="34" charset="0"/>
                <a:cs typeface="Arial" pitchFamily="34" charset="0"/>
              </a:rPr>
              <a:t> </a:t>
            </a:r>
            <a:r>
              <a:rPr lang="fr-BE" sz="1600" b="1" dirty="0" err="1" smtClean="0">
                <a:solidFill>
                  <a:prstClr val="black"/>
                </a:solidFill>
                <a:latin typeface="Arial" pitchFamily="34" charset="0"/>
                <a:cs typeface="Arial" pitchFamily="34" charset="0"/>
              </a:rPr>
              <a:t>therapies</a:t>
            </a:r>
            <a:r>
              <a:rPr lang="fr-BE" sz="1600" b="1" dirty="0" smtClean="0">
                <a:solidFill>
                  <a:prstClr val="black"/>
                </a:solidFill>
                <a:latin typeface="Arial" pitchFamily="34" charset="0"/>
                <a:cs typeface="Arial" pitchFamily="34" charset="0"/>
              </a:rPr>
              <a:t> in </a:t>
            </a:r>
            <a:r>
              <a:rPr lang="fr-BE" sz="1600" b="1" dirty="0" err="1" smtClean="0">
                <a:solidFill>
                  <a:prstClr val="black"/>
                </a:solidFill>
                <a:latin typeface="Arial" pitchFamily="34" charset="0"/>
                <a:cs typeface="Arial" pitchFamily="34" charset="0"/>
              </a:rPr>
              <a:t>advanced</a:t>
            </a:r>
            <a:r>
              <a:rPr lang="fr-BE" sz="1600" b="1" dirty="0" smtClean="0">
                <a:solidFill>
                  <a:prstClr val="black"/>
                </a:solidFill>
                <a:latin typeface="Arial" pitchFamily="34" charset="0"/>
                <a:cs typeface="Arial" pitchFamily="34" charset="0"/>
              </a:rPr>
              <a:t> </a:t>
            </a:r>
            <a:r>
              <a:rPr lang="fr-BE" sz="1600" b="1" dirty="0" err="1" smtClean="0">
                <a:solidFill>
                  <a:prstClr val="black"/>
                </a:solidFill>
                <a:latin typeface="Arial" pitchFamily="34" charset="0"/>
                <a:cs typeface="Arial" pitchFamily="34" charset="0"/>
              </a:rPr>
              <a:t>disease</a:t>
            </a:r>
            <a:endParaRPr lang="fr-BE" sz="1600" b="1" dirty="0">
              <a:solidFill>
                <a:prstClr val="black"/>
              </a:solidFill>
              <a:latin typeface="Arial" pitchFamily="34" charset="0"/>
              <a:cs typeface="Arial" pitchFamily="34" charset="0"/>
            </a:endParaRPr>
          </a:p>
        </p:txBody>
      </p:sp>
      <p:sp>
        <p:nvSpPr>
          <p:cNvPr id="3" name="Pentagon 2"/>
          <p:cNvSpPr/>
          <p:nvPr/>
        </p:nvSpPr>
        <p:spPr>
          <a:xfrm>
            <a:off x="2483768" y="1988840"/>
            <a:ext cx="2088232" cy="7200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fr-BE" b="1" dirty="0" err="1" smtClean="0">
                <a:solidFill>
                  <a:prstClr val="white"/>
                </a:solidFill>
                <a:latin typeface="Arial" panose="020B0604020202020204" pitchFamily="34" charset="0"/>
                <a:cs typeface="Arial" panose="020B0604020202020204" pitchFamily="34" charset="0"/>
              </a:rPr>
              <a:t>Taxane</a:t>
            </a:r>
            <a:r>
              <a:rPr lang="fr-BE" b="1" dirty="0" smtClean="0">
                <a:solidFill>
                  <a:prstClr val="white"/>
                </a:solidFill>
                <a:latin typeface="Arial" panose="020B0604020202020204" pitchFamily="34" charset="0"/>
                <a:cs typeface="Arial" panose="020B0604020202020204" pitchFamily="34" charset="0"/>
              </a:rPr>
              <a:t> + </a:t>
            </a:r>
            <a:r>
              <a:rPr lang="fr-BE" b="1" dirty="0" err="1" smtClean="0">
                <a:solidFill>
                  <a:prstClr val="white"/>
                </a:solidFill>
                <a:latin typeface="Arial" panose="020B0604020202020204" pitchFamily="34" charset="0"/>
                <a:cs typeface="Arial" panose="020B0604020202020204" pitchFamily="34" charset="0"/>
              </a:rPr>
              <a:t>Trastuzumab</a:t>
            </a:r>
            <a:endParaRPr lang="fr-BE" b="1" dirty="0">
              <a:solidFill>
                <a:prstClr val="white"/>
              </a:solidFill>
              <a:latin typeface="Arial" panose="020B0604020202020204" pitchFamily="34" charset="0"/>
              <a:cs typeface="Arial" panose="020B0604020202020204" pitchFamily="34" charset="0"/>
            </a:endParaRPr>
          </a:p>
        </p:txBody>
      </p:sp>
      <p:sp>
        <p:nvSpPr>
          <p:cNvPr id="36" name="Pentagon 35"/>
          <p:cNvSpPr/>
          <p:nvPr/>
        </p:nvSpPr>
        <p:spPr>
          <a:xfrm>
            <a:off x="4644008" y="1988840"/>
            <a:ext cx="2088232" cy="7200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fr-BE" b="1" dirty="0" err="1" smtClean="0">
                <a:solidFill>
                  <a:prstClr val="white"/>
                </a:solidFill>
                <a:latin typeface="Arial" panose="020B0604020202020204" pitchFamily="34" charset="0"/>
                <a:cs typeface="Arial" panose="020B0604020202020204" pitchFamily="34" charset="0"/>
              </a:rPr>
              <a:t>Capecitabine</a:t>
            </a:r>
            <a:r>
              <a:rPr lang="fr-BE" b="1" dirty="0" smtClean="0">
                <a:solidFill>
                  <a:prstClr val="white"/>
                </a:solidFill>
                <a:latin typeface="Arial" panose="020B0604020202020204" pitchFamily="34" charset="0"/>
                <a:cs typeface="Arial" panose="020B0604020202020204" pitchFamily="34" charset="0"/>
              </a:rPr>
              <a:t> + </a:t>
            </a:r>
            <a:r>
              <a:rPr lang="fr-BE" b="1" dirty="0" err="1">
                <a:solidFill>
                  <a:prstClr val="white"/>
                </a:solidFill>
                <a:latin typeface="Arial" panose="020B0604020202020204" pitchFamily="34" charset="0"/>
                <a:cs typeface="Arial" panose="020B0604020202020204" pitchFamily="34" charset="0"/>
              </a:rPr>
              <a:t>L</a:t>
            </a:r>
            <a:r>
              <a:rPr lang="fr-BE" b="1" dirty="0" err="1" smtClean="0">
                <a:solidFill>
                  <a:prstClr val="white"/>
                </a:solidFill>
                <a:latin typeface="Arial" panose="020B0604020202020204" pitchFamily="34" charset="0"/>
                <a:cs typeface="Arial" panose="020B0604020202020204" pitchFamily="34" charset="0"/>
              </a:rPr>
              <a:t>apatinib</a:t>
            </a:r>
            <a:endParaRPr lang="fr-BE" b="1" dirty="0">
              <a:solidFill>
                <a:prstClr val="white"/>
              </a:solidFill>
              <a:latin typeface="Arial" panose="020B0604020202020204" pitchFamily="34" charset="0"/>
              <a:cs typeface="Arial" panose="020B0604020202020204" pitchFamily="34" charset="0"/>
            </a:endParaRPr>
          </a:p>
        </p:txBody>
      </p:sp>
      <p:sp>
        <p:nvSpPr>
          <p:cNvPr id="37" name="Pentagon 36"/>
          <p:cNvSpPr/>
          <p:nvPr/>
        </p:nvSpPr>
        <p:spPr>
          <a:xfrm>
            <a:off x="6804480" y="1988840"/>
            <a:ext cx="2088000" cy="7200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fr-BE" sz="1700" b="1" dirty="0" err="1" smtClean="0">
                <a:solidFill>
                  <a:prstClr val="white"/>
                </a:solidFill>
                <a:latin typeface="Arial" panose="020B0604020202020204" pitchFamily="34" charset="0"/>
                <a:cs typeface="Arial" panose="020B0604020202020204" pitchFamily="34" charset="0"/>
              </a:rPr>
              <a:t>Other</a:t>
            </a:r>
            <a:r>
              <a:rPr lang="fr-BE" sz="1700" b="1" dirty="0" smtClean="0">
                <a:solidFill>
                  <a:prstClr val="white"/>
                </a:solidFill>
                <a:latin typeface="Arial" panose="020B0604020202020204" pitchFamily="34" charset="0"/>
                <a:cs typeface="Arial" panose="020B0604020202020204" pitchFamily="34" charset="0"/>
              </a:rPr>
              <a:t> </a:t>
            </a:r>
            <a:r>
              <a:rPr lang="fr-BE" sz="1700" b="1" dirty="0" err="1" smtClean="0">
                <a:solidFill>
                  <a:prstClr val="white"/>
                </a:solidFill>
                <a:latin typeface="Arial" panose="020B0604020202020204" pitchFamily="34" charset="0"/>
                <a:cs typeface="Arial" panose="020B0604020202020204" pitchFamily="34" charset="0"/>
              </a:rPr>
              <a:t>Chemotherapies</a:t>
            </a:r>
            <a:r>
              <a:rPr lang="fr-BE" sz="1700" b="1" dirty="0" smtClean="0">
                <a:solidFill>
                  <a:prstClr val="white"/>
                </a:solidFill>
                <a:latin typeface="Arial" panose="020B0604020202020204" pitchFamily="34" charset="0"/>
                <a:cs typeface="Arial" panose="020B0604020202020204" pitchFamily="34" charset="0"/>
              </a:rPr>
              <a:t> </a:t>
            </a:r>
          </a:p>
          <a:p>
            <a:pPr fontAlgn="auto">
              <a:spcBef>
                <a:spcPts val="0"/>
              </a:spcBef>
              <a:spcAft>
                <a:spcPts val="0"/>
              </a:spcAft>
            </a:pPr>
            <a:r>
              <a:rPr lang="fr-BE" sz="1700" b="1" dirty="0" smtClean="0">
                <a:solidFill>
                  <a:prstClr val="white"/>
                </a:solidFill>
                <a:latin typeface="Arial" panose="020B0604020202020204" pitchFamily="34" charset="0"/>
                <a:cs typeface="Arial" panose="020B0604020202020204" pitchFamily="34" charset="0"/>
              </a:rPr>
              <a:t>+ </a:t>
            </a:r>
            <a:r>
              <a:rPr lang="fr-BE" sz="1700" b="1" dirty="0" err="1" smtClean="0">
                <a:solidFill>
                  <a:prstClr val="white"/>
                </a:solidFill>
                <a:latin typeface="Arial" panose="020B0604020202020204" pitchFamily="34" charset="0"/>
                <a:cs typeface="Arial" panose="020B0604020202020204" pitchFamily="34" charset="0"/>
              </a:rPr>
              <a:t>Trastuzumab</a:t>
            </a:r>
            <a:endParaRPr lang="fr-BE" sz="1700" b="1" dirty="0">
              <a:solidFill>
                <a:prstClr val="white"/>
              </a:solidFill>
              <a:latin typeface="Arial" panose="020B0604020202020204" pitchFamily="34" charset="0"/>
              <a:cs typeface="Arial" panose="020B0604020202020204" pitchFamily="34" charset="0"/>
            </a:endParaRPr>
          </a:p>
        </p:txBody>
      </p:sp>
      <p:sp>
        <p:nvSpPr>
          <p:cNvPr id="38" name="TextBox 37"/>
          <p:cNvSpPr txBox="1"/>
          <p:nvPr/>
        </p:nvSpPr>
        <p:spPr>
          <a:xfrm>
            <a:off x="35496" y="3822139"/>
            <a:ext cx="2232248" cy="830997"/>
          </a:xfrm>
          <a:prstGeom prst="rect">
            <a:avLst/>
          </a:prstGeom>
          <a:noFill/>
        </p:spPr>
        <p:txBody>
          <a:bodyPr wrap="square" rtlCol="0">
            <a:spAutoFit/>
          </a:bodyPr>
          <a:lstStyle/>
          <a:p>
            <a:pPr algn="l" fontAlgn="auto">
              <a:spcBef>
                <a:spcPts val="0"/>
              </a:spcBef>
              <a:spcAft>
                <a:spcPts val="0"/>
              </a:spcAft>
            </a:pPr>
            <a:r>
              <a:rPr lang="fr-BE" sz="1600" b="1" dirty="0" smtClean="0">
                <a:solidFill>
                  <a:prstClr val="black"/>
                </a:solidFill>
                <a:latin typeface="Arial" panose="020B0604020202020204" pitchFamily="34" charset="0"/>
                <a:cs typeface="Arial" pitchFamily="34" charset="0"/>
              </a:rPr>
              <a:t>TDM1 </a:t>
            </a:r>
            <a:r>
              <a:rPr lang="fr-BE" sz="1600" b="1" dirty="0" err="1" smtClean="0">
                <a:solidFill>
                  <a:prstClr val="black"/>
                </a:solidFill>
                <a:latin typeface="Arial" pitchFamily="34" charset="0"/>
                <a:cs typeface="Arial" pitchFamily="34" charset="0"/>
              </a:rPr>
              <a:t>becoming</a:t>
            </a:r>
            <a:r>
              <a:rPr lang="fr-BE" sz="1600" b="1" dirty="0" smtClean="0">
                <a:solidFill>
                  <a:prstClr val="black"/>
                </a:solidFill>
                <a:latin typeface="Arial" pitchFamily="34" charset="0"/>
                <a:cs typeface="Arial" pitchFamily="34" charset="0"/>
              </a:rPr>
              <a:t> the </a:t>
            </a:r>
            <a:r>
              <a:rPr lang="fr-BE" sz="1600" b="1" dirty="0" err="1" smtClean="0">
                <a:solidFill>
                  <a:prstClr val="black"/>
                </a:solidFill>
                <a:latin typeface="Arial" pitchFamily="34" charset="0"/>
                <a:cs typeface="Arial" pitchFamily="34" charset="0"/>
              </a:rPr>
              <a:t>treatment</a:t>
            </a:r>
            <a:r>
              <a:rPr lang="fr-BE" sz="1600" b="1" dirty="0" smtClean="0">
                <a:solidFill>
                  <a:prstClr val="black"/>
                </a:solidFill>
                <a:latin typeface="Arial" pitchFamily="34" charset="0"/>
                <a:cs typeface="Arial" pitchFamily="34" charset="0"/>
              </a:rPr>
              <a:t> of </a:t>
            </a:r>
            <a:r>
              <a:rPr lang="fr-BE" sz="1600" b="1" dirty="0" err="1" smtClean="0">
                <a:solidFill>
                  <a:prstClr val="black"/>
                </a:solidFill>
                <a:latin typeface="Arial" pitchFamily="34" charset="0"/>
                <a:cs typeface="Arial" pitchFamily="34" charset="0"/>
              </a:rPr>
              <a:t>choice</a:t>
            </a:r>
            <a:r>
              <a:rPr lang="fr-BE" sz="1600" b="1" dirty="0" smtClean="0">
                <a:solidFill>
                  <a:prstClr val="black"/>
                </a:solidFill>
                <a:latin typeface="Arial" pitchFamily="34" charset="0"/>
                <a:cs typeface="Arial" pitchFamily="34" charset="0"/>
              </a:rPr>
              <a:t> for all…!</a:t>
            </a:r>
            <a:endParaRPr lang="fr-BE" sz="1600" b="1" dirty="0">
              <a:solidFill>
                <a:prstClr val="black"/>
              </a:solidFill>
              <a:latin typeface="Arial" pitchFamily="34" charset="0"/>
              <a:cs typeface="Arial" pitchFamily="34" charset="0"/>
            </a:endParaRPr>
          </a:p>
        </p:txBody>
      </p:sp>
      <p:sp>
        <p:nvSpPr>
          <p:cNvPr id="5" name="Oval 4"/>
          <p:cNvSpPr/>
          <p:nvPr/>
        </p:nvSpPr>
        <p:spPr>
          <a:xfrm>
            <a:off x="2483976" y="3508800"/>
            <a:ext cx="1944008" cy="1368000"/>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fontAlgn="auto">
              <a:spcBef>
                <a:spcPts val="0"/>
              </a:spcBef>
              <a:spcAft>
                <a:spcPts val="0"/>
              </a:spcAft>
            </a:pPr>
            <a:r>
              <a:rPr lang="fr-BE" sz="2000" b="1" dirty="0" smtClean="0">
                <a:solidFill>
                  <a:prstClr val="black"/>
                </a:solidFill>
                <a:latin typeface="Arial" panose="020B0604020202020204" pitchFamily="34" charset="0"/>
                <a:cs typeface="Arial" panose="020B0604020202020204" pitchFamily="34" charset="0"/>
              </a:rPr>
              <a:t>? </a:t>
            </a:r>
            <a:r>
              <a:rPr lang="fr-BE" sz="2000" b="1" dirty="0" err="1" smtClean="0">
                <a:solidFill>
                  <a:prstClr val="black"/>
                </a:solidFill>
                <a:latin typeface="Arial" panose="020B0604020202020204" pitchFamily="34" charset="0"/>
                <a:cs typeface="Arial" panose="020B0604020202020204" pitchFamily="34" charset="0"/>
              </a:rPr>
              <a:t>Superiority</a:t>
            </a:r>
            <a:r>
              <a:rPr lang="fr-BE" sz="2000" b="1" dirty="0" smtClean="0">
                <a:solidFill>
                  <a:prstClr val="black"/>
                </a:solidFill>
                <a:latin typeface="Arial" panose="020B0604020202020204" pitchFamily="34" charset="0"/>
                <a:cs typeface="Arial" panose="020B0604020202020204" pitchFamily="34" charset="0"/>
              </a:rPr>
              <a:t> of TDM1 or TDM1 + P</a:t>
            </a:r>
            <a:endParaRPr lang="fr-BE" sz="2000" b="1" dirty="0">
              <a:solidFill>
                <a:prstClr val="black"/>
              </a:solidFill>
              <a:latin typeface="Arial" panose="020B0604020202020204" pitchFamily="34" charset="0"/>
              <a:cs typeface="Arial" panose="020B0604020202020204" pitchFamily="34" charset="0"/>
            </a:endParaRPr>
          </a:p>
        </p:txBody>
      </p:sp>
      <p:sp>
        <p:nvSpPr>
          <p:cNvPr id="6" name="TextBox 5"/>
          <p:cNvSpPr txBox="1"/>
          <p:nvPr/>
        </p:nvSpPr>
        <p:spPr>
          <a:xfrm>
            <a:off x="2438400" y="5301208"/>
            <a:ext cx="2321024" cy="369332"/>
          </a:xfrm>
          <a:prstGeom prst="rect">
            <a:avLst/>
          </a:prstGeom>
          <a:noFill/>
        </p:spPr>
        <p:txBody>
          <a:bodyPr wrap="square" rtlCol="0">
            <a:spAutoFit/>
          </a:bodyPr>
          <a:lstStyle/>
          <a:p>
            <a:pPr algn="l" fontAlgn="auto">
              <a:spcBef>
                <a:spcPts val="0"/>
              </a:spcBef>
              <a:spcAft>
                <a:spcPts val="0"/>
              </a:spcAft>
            </a:pPr>
            <a:r>
              <a:rPr lang="fr-BE" b="1" dirty="0" smtClean="0">
                <a:solidFill>
                  <a:prstClr val="black"/>
                </a:solidFill>
                <a:latin typeface="Arial" panose="020B0604020202020204" pitchFamily="34" charset="0"/>
                <a:cs typeface="Arial" panose="020B0604020202020204" pitchFamily="34" charset="0"/>
              </a:rPr>
              <a:t>(MARIANNE </a:t>
            </a:r>
            <a:r>
              <a:rPr lang="fr-BE" b="1" dirty="0" err="1" smtClean="0">
                <a:solidFill>
                  <a:prstClr val="black"/>
                </a:solidFill>
                <a:latin typeface="Arial" panose="020B0604020202020204" pitchFamily="34" charset="0"/>
                <a:cs typeface="Arial" panose="020B0604020202020204" pitchFamily="34" charset="0"/>
              </a:rPr>
              <a:t>study</a:t>
            </a:r>
            <a:r>
              <a:rPr lang="fr-BE" b="1" dirty="0" smtClean="0">
                <a:solidFill>
                  <a:prstClr val="black"/>
                </a:solidFill>
                <a:latin typeface="Arial" panose="020B0604020202020204" pitchFamily="34" charset="0"/>
                <a:cs typeface="Arial" panose="020B0604020202020204" pitchFamily="34" charset="0"/>
              </a:rPr>
              <a:t>)</a:t>
            </a:r>
            <a:endParaRPr lang="fr-BE" b="1" dirty="0">
              <a:solidFill>
                <a:prstClr val="black"/>
              </a:solidFill>
              <a:latin typeface="Arial" panose="020B0604020202020204" pitchFamily="34" charset="0"/>
              <a:cs typeface="Arial" panose="020B0604020202020204" pitchFamily="34" charset="0"/>
            </a:endParaRPr>
          </a:p>
        </p:txBody>
      </p:sp>
      <p:sp>
        <p:nvSpPr>
          <p:cNvPr id="42" name="Oval 41"/>
          <p:cNvSpPr/>
          <p:nvPr/>
        </p:nvSpPr>
        <p:spPr>
          <a:xfrm>
            <a:off x="4725384" y="3501008"/>
            <a:ext cx="1980216" cy="1368000"/>
          </a:xfrm>
          <a:prstGeom prst="ellipse">
            <a:avLst/>
          </a:prstGeom>
          <a:noFill/>
          <a:ln>
            <a:prstDash val="soli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fontAlgn="auto">
              <a:spcBef>
                <a:spcPts val="0"/>
              </a:spcBef>
              <a:spcAft>
                <a:spcPts val="0"/>
              </a:spcAft>
            </a:pPr>
            <a:r>
              <a:rPr lang="fr-BE" sz="2000" b="1" dirty="0" err="1" smtClean="0">
                <a:solidFill>
                  <a:prstClr val="black"/>
                </a:solidFill>
                <a:latin typeface="Arial" panose="020B0604020202020204" pitchFamily="34" charset="0"/>
                <a:cs typeface="Arial" panose="020B0604020202020204" pitchFamily="34" charset="0"/>
              </a:rPr>
              <a:t>Superiority</a:t>
            </a:r>
            <a:r>
              <a:rPr lang="fr-BE" sz="2000" b="1" dirty="0" smtClean="0">
                <a:solidFill>
                  <a:prstClr val="black"/>
                </a:solidFill>
                <a:latin typeface="Arial" panose="020B0604020202020204" pitchFamily="34" charset="0"/>
                <a:cs typeface="Arial" panose="020B0604020202020204" pitchFamily="34" charset="0"/>
              </a:rPr>
              <a:t> of TDM1</a:t>
            </a:r>
            <a:endParaRPr lang="fr-BE" sz="2000" b="1" dirty="0">
              <a:solidFill>
                <a:prstClr val="black"/>
              </a:solidFill>
              <a:latin typeface="Arial" panose="020B0604020202020204" pitchFamily="34" charset="0"/>
              <a:cs typeface="Arial" panose="020B0604020202020204" pitchFamily="34" charset="0"/>
            </a:endParaRPr>
          </a:p>
        </p:txBody>
      </p:sp>
      <p:sp>
        <p:nvSpPr>
          <p:cNvPr id="43" name="Oval 42"/>
          <p:cNvSpPr/>
          <p:nvPr/>
        </p:nvSpPr>
        <p:spPr>
          <a:xfrm>
            <a:off x="6876464" y="3501008"/>
            <a:ext cx="2016016" cy="1368000"/>
          </a:xfrm>
          <a:prstGeom prst="ellipse">
            <a:avLst/>
          </a:prstGeom>
          <a:noFill/>
          <a:ln>
            <a:prstDash val="soli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fontAlgn="auto">
              <a:spcBef>
                <a:spcPts val="0"/>
              </a:spcBef>
              <a:spcAft>
                <a:spcPts val="0"/>
              </a:spcAft>
            </a:pPr>
            <a:r>
              <a:rPr lang="fr-BE" sz="2000" b="1" dirty="0" err="1" smtClean="0">
                <a:solidFill>
                  <a:prstClr val="black"/>
                </a:solidFill>
                <a:latin typeface="Arial" panose="020B0604020202020204" pitchFamily="34" charset="0"/>
                <a:cs typeface="Arial" panose="020B0604020202020204" pitchFamily="34" charset="0"/>
              </a:rPr>
              <a:t>Superiority</a:t>
            </a:r>
            <a:r>
              <a:rPr lang="fr-BE" sz="2000" b="1" dirty="0" smtClean="0">
                <a:solidFill>
                  <a:prstClr val="black"/>
                </a:solidFill>
                <a:latin typeface="Arial" panose="020B0604020202020204" pitchFamily="34" charset="0"/>
                <a:cs typeface="Arial" panose="020B0604020202020204" pitchFamily="34" charset="0"/>
              </a:rPr>
              <a:t> of TDM1</a:t>
            </a:r>
            <a:endParaRPr lang="fr-BE" sz="2000" b="1" dirty="0">
              <a:solidFill>
                <a:prstClr val="black"/>
              </a:solidFill>
              <a:latin typeface="Arial" panose="020B0604020202020204" pitchFamily="34" charset="0"/>
              <a:cs typeface="Arial" panose="020B0604020202020204" pitchFamily="34" charset="0"/>
            </a:endParaRPr>
          </a:p>
        </p:txBody>
      </p:sp>
      <p:sp>
        <p:nvSpPr>
          <p:cNvPr id="44" name="TextBox 43"/>
          <p:cNvSpPr txBox="1"/>
          <p:nvPr/>
        </p:nvSpPr>
        <p:spPr>
          <a:xfrm>
            <a:off x="4876800" y="5301208"/>
            <a:ext cx="1872208" cy="369332"/>
          </a:xfrm>
          <a:prstGeom prst="rect">
            <a:avLst/>
          </a:prstGeom>
          <a:noFill/>
        </p:spPr>
        <p:txBody>
          <a:bodyPr wrap="square" rtlCol="0">
            <a:spAutoFit/>
          </a:bodyPr>
          <a:lstStyle/>
          <a:p>
            <a:pPr algn="l" fontAlgn="auto">
              <a:spcBef>
                <a:spcPts val="0"/>
              </a:spcBef>
              <a:spcAft>
                <a:spcPts val="0"/>
              </a:spcAft>
            </a:pPr>
            <a:r>
              <a:rPr lang="fr-BE" b="1" dirty="0" smtClean="0">
                <a:solidFill>
                  <a:prstClr val="black"/>
                </a:solidFill>
                <a:latin typeface="Arial" panose="020B0604020202020204" pitchFamily="34" charset="0"/>
                <a:cs typeface="Arial" panose="020B0604020202020204" pitchFamily="34" charset="0"/>
              </a:rPr>
              <a:t>(EMILIA </a:t>
            </a:r>
            <a:r>
              <a:rPr lang="fr-BE" b="1" dirty="0" err="1" smtClean="0">
                <a:solidFill>
                  <a:prstClr val="black"/>
                </a:solidFill>
                <a:latin typeface="Arial" panose="020B0604020202020204" pitchFamily="34" charset="0"/>
                <a:cs typeface="Arial" panose="020B0604020202020204" pitchFamily="34" charset="0"/>
              </a:rPr>
              <a:t>study</a:t>
            </a:r>
            <a:r>
              <a:rPr lang="fr-BE" b="1" dirty="0" smtClean="0">
                <a:solidFill>
                  <a:prstClr val="black"/>
                </a:solidFill>
                <a:latin typeface="Arial" panose="020B0604020202020204" pitchFamily="34" charset="0"/>
                <a:cs typeface="Arial" panose="020B0604020202020204" pitchFamily="34" charset="0"/>
              </a:rPr>
              <a:t>)</a:t>
            </a:r>
            <a:endParaRPr lang="fr-BE" b="1" dirty="0">
              <a:solidFill>
                <a:prstClr val="black"/>
              </a:solidFill>
              <a:latin typeface="Arial" panose="020B0604020202020204" pitchFamily="34" charset="0"/>
              <a:cs typeface="Arial" panose="020B0604020202020204" pitchFamily="34" charset="0"/>
            </a:endParaRPr>
          </a:p>
        </p:txBody>
      </p:sp>
      <p:sp>
        <p:nvSpPr>
          <p:cNvPr id="45" name="TextBox 44"/>
          <p:cNvSpPr txBox="1"/>
          <p:nvPr/>
        </p:nvSpPr>
        <p:spPr>
          <a:xfrm>
            <a:off x="6893024" y="5301208"/>
            <a:ext cx="2123728" cy="369332"/>
          </a:xfrm>
          <a:prstGeom prst="rect">
            <a:avLst/>
          </a:prstGeom>
          <a:noFill/>
        </p:spPr>
        <p:txBody>
          <a:bodyPr wrap="square" rtlCol="0">
            <a:spAutoFit/>
          </a:bodyPr>
          <a:lstStyle/>
          <a:p>
            <a:pPr algn="l" fontAlgn="auto">
              <a:spcBef>
                <a:spcPts val="0"/>
              </a:spcBef>
              <a:spcAft>
                <a:spcPts val="0"/>
              </a:spcAft>
            </a:pPr>
            <a:r>
              <a:rPr lang="fr-BE" b="1" dirty="0" smtClean="0">
                <a:solidFill>
                  <a:prstClr val="black"/>
                </a:solidFill>
                <a:latin typeface="Arial" panose="020B0604020202020204" pitchFamily="34" charset="0"/>
                <a:cs typeface="Arial" panose="020B0604020202020204" pitchFamily="34" charset="0"/>
              </a:rPr>
              <a:t>(TH3RESA </a:t>
            </a:r>
            <a:r>
              <a:rPr lang="fr-BE" b="1" dirty="0" err="1" smtClean="0">
                <a:solidFill>
                  <a:prstClr val="black"/>
                </a:solidFill>
                <a:latin typeface="Arial" panose="020B0604020202020204" pitchFamily="34" charset="0"/>
                <a:cs typeface="Arial" panose="020B0604020202020204" pitchFamily="34" charset="0"/>
              </a:rPr>
              <a:t>study</a:t>
            </a:r>
            <a:r>
              <a:rPr lang="fr-BE" b="1" dirty="0" smtClean="0">
                <a:solidFill>
                  <a:prstClr val="black"/>
                </a:solidFill>
                <a:latin typeface="Arial" panose="020B0604020202020204" pitchFamily="34" charset="0"/>
                <a:cs typeface="Arial" panose="020B0604020202020204" pitchFamily="34" charset="0"/>
              </a:rPr>
              <a:t>)</a:t>
            </a:r>
            <a:endParaRPr lang="fr-BE" b="1" dirty="0">
              <a:solidFill>
                <a:prstClr val="black"/>
              </a:solidFill>
              <a:latin typeface="Arial" panose="020B0604020202020204" pitchFamily="34" charset="0"/>
              <a:cs typeface="Arial" panose="020B0604020202020204" pitchFamily="34" charset="0"/>
            </a:endParaRPr>
          </a:p>
        </p:txBody>
      </p:sp>
      <p:sp>
        <p:nvSpPr>
          <p:cNvPr id="7" name="Up Arrow 6"/>
          <p:cNvSpPr/>
          <p:nvPr/>
        </p:nvSpPr>
        <p:spPr>
          <a:xfrm>
            <a:off x="3131840" y="2852936"/>
            <a:ext cx="504056" cy="50405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endParaRPr lang="fr-BE">
              <a:solidFill>
                <a:prstClr val="white"/>
              </a:solidFill>
              <a:latin typeface="Arial" panose="020B0604020202020204" pitchFamily="34" charset="0"/>
              <a:cs typeface="Arial" panose="020B0604020202020204" pitchFamily="34" charset="0"/>
            </a:endParaRPr>
          </a:p>
        </p:txBody>
      </p:sp>
      <p:sp>
        <p:nvSpPr>
          <p:cNvPr id="18" name="Up Arrow 17"/>
          <p:cNvSpPr/>
          <p:nvPr/>
        </p:nvSpPr>
        <p:spPr>
          <a:xfrm>
            <a:off x="5436096" y="2852936"/>
            <a:ext cx="504056" cy="50405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endParaRPr lang="fr-BE">
              <a:solidFill>
                <a:prstClr val="white"/>
              </a:solidFill>
              <a:latin typeface="Arial" panose="020B0604020202020204" pitchFamily="34" charset="0"/>
              <a:cs typeface="Arial" panose="020B0604020202020204" pitchFamily="34" charset="0"/>
            </a:endParaRPr>
          </a:p>
        </p:txBody>
      </p:sp>
      <p:sp>
        <p:nvSpPr>
          <p:cNvPr id="19" name="Up Arrow 18"/>
          <p:cNvSpPr/>
          <p:nvPr/>
        </p:nvSpPr>
        <p:spPr>
          <a:xfrm>
            <a:off x="7596452" y="2852936"/>
            <a:ext cx="504056" cy="50405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endParaRPr lang="fr-BE">
              <a:solidFill>
                <a:prstClr val="white"/>
              </a:solidFill>
              <a:latin typeface="Arial" panose="020B0604020202020204" pitchFamily="34" charset="0"/>
              <a:cs typeface="Arial" panose="020B0604020202020204" pitchFamily="34" charset="0"/>
            </a:endParaRPr>
          </a:p>
        </p:txBody>
      </p:sp>
      <p:sp>
        <p:nvSpPr>
          <p:cNvPr id="2" name="Right Brace 1"/>
          <p:cNvSpPr/>
          <p:nvPr/>
        </p:nvSpPr>
        <p:spPr>
          <a:xfrm rot="5400000">
            <a:off x="6732240" y="3935759"/>
            <a:ext cx="432048" cy="3888432"/>
          </a:xfrm>
          <a:prstGeom prst="righ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fontAlgn="auto">
              <a:spcBef>
                <a:spcPts val="0"/>
              </a:spcBef>
              <a:spcAft>
                <a:spcPts val="0"/>
              </a:spcAft>
            </a:pPr>
            <a:endParaRPr lang="fr-BE">
              <a:solidFill>
                <a:prstClr val="black"/>
              </a:solidFill>
              <a:latin typeface="Arial" panose="020B0604020202020204" pitchFamily="34" charset="0"/>
              <a:cs typeface="Arial" panose="020B0604020202020204" pitchFamily="34" charset="0"/>
            </a:endParaRPr>
          </a:p>
        </p:txBody>
      </p:sp>
      <p:sp>
        <p:nvSpPr>
          <p:cNvPr id="4" name="TextBox 3"/>
          <p:cNvSpPr txBox="1"/>
          <p:nvPr/>
        </p:nvSpPr>
        <p:spPr>
          <a:xfrm>
            <a:off x="4419600" y="6093296"/>
            <a:ext cx="4800600" cy="677108"/>
          </a:xfrm>
          <a:prstGeom prst="rect">
            <a:avLst/>
          </a:prstGeom>
          <a:noFill/>
        </p:spPr>
        <p:txBody>
          <a:bodyPr wrap="square" rtlCol="0">
            <a:spAutoFit/>
          </a:bodyPr>
          <a:lstStyle/>
          <a:p>
            <a:pPr fontAlgn="auto">
              <a:spcBef>
                <a:spcPts val="0"/>
              </a:spcBef>
              <a:spcAft>
                <a:spcPts val="0"/>
              </a:spcAft>
            </a:pPr>
            <a:r>
              <a:rPr lang="fr-BE" sz="2400" b="1" dirty="0" err="1" smtClean="0">
                <a:solidFill>
                  <a:srgbClr val="FF0000"/>
                </a:solidFill>
                <a:latin typeface="Arial" panose="020B0604020202020204" pitchFamily="34" charset="0"/>
                <a:cs typeface="Arial" panose="020B0604020202020204" pitchFamily="34" charset="0"/>
              </a:rPr>
              <a:t>With</a:t>
            </a:r>
            <a:r>
              <a:rPr lang="fr-BE" sz="2400" b="1" dirty="0" smtClean="0">
                <a:solidFill>
                  <a:srgbClr val="FF0000"/>
                </a:solidFill>
                <a:latin typeface="Arial" panose="020B0604020202020204" pitchFamily="34" charset="0"/>
                <a:cs typeface="Arial" panose="020B0604020202020204" pitchFamily="34" charset="0"/>
              </a:rPr>
              <a:t> excellent </a:t>
            </a:r>
            <a:r>
              <a:rPr lang="fr-BE" sz="2400" b="1" dirty="0" err="1" smtClean="0">
                <a:solidFill>
                  <a:srgbClr val="FF0000"/>
                </a:solidFill>
                <a:latin typeface="Arial" panose="020B0604020202020204" pitchFamily="34" charset="0"/>
                <a:cs typeface="Arial" panose="020B0604020202020204" pitchFamily="34" charset="0"/>
              </a:rPr>
              <a:t>quality</a:t>
            </a:r>
            <a:r>
              <a:rPr lang="fr-BE" sz="2400" b="1" dirty="0" smtClean="0">
                <a:solidFill>
                  <a:srgbClr val="FF0000"/>
                </a:solidFill>
                <a:latin typeface="Arial" panose="020B0604020202020204" pitchFamily="34" charset="0"/>
                <a:cs typeface="Arial" panose="020B0604020202020204" pitchFamily="34" charset="0"/>
              </a:rPr>
              <a:t> of life!</a:t>
            </a:r>
          </a:p>
          <a:p>
            <a:pPr fontAlgn="auto">
              <a:spcBef>
                <a:spcPts val="0"/>
              </a:spcBef>
              <a:spcAft>
                <a:spcPts val="0"/>
              </a:spcAft>
            </a:pPr>
            <a:r>
              <a:rPr lang="fr-BE" sz="1400" b="1" dirty="0" err="1" smtClean="0">
                <a:solidFill>
                  <a:srgbClr val="FF0000"/>
                </a:solidFill>
                <a:latin typeface="Arial" panose="020B0604020202020204" pitchFamily="34" charset="0"/>
                <a:cs typeface="Arial" panose="020B0604020202020204" pitchFamily="34" charset="0"/>
              </a:rPr>
              <a:t>Side</a:t>
            </a:r>
            <a:r>
              <a:rPr lang="fr-BE" sz="1400" b="1" dirty="0" smtClean="0">
                <a:solidFill>
                  <a:srgbClr val="FF0000"/>
                </a:solidFill>
                <a:latin typeface="Arial" panose="020B0604020202020204" pitchFamily="34" charset="0"/>
                <a:cs typeface="Arial" panose="020B0604020202020204" pitchFamily="34" charset="0"/>
              </a:rPr>
              <a:t> </a:t>
            </a:r>
            <a:r>
              <a:rPr lang="fr-BE" sz="1400" b="1" dirty="0" err="1" smtClean="0">
                <a:solidFill>
                  <a:srgbClr val="FF0000"/>
                </a:solidFill>
                <a:latin typeface="Arial" panose="020B0604020202020204" pitchFamily="34" charset="0"/>
                <a:cs typeface="Arial" panose="020B0604020202020204" pitchFamily="34" charset="0"/>
              </a:rPr>
              <a:t>effects</a:t>
            </a:r>
            <a:r>
              <a:rPr lang="fr-BE" sz="1400" b="1" dirty="0" smtClean="0">
                <a:solidFill>
                  <a:srgbClr val="FF0000"/>
                </a:solidFill>
                <a:latin typeface="Arial" panose="020B0604020202020204" pitchFamily="34" charset="0"/>
                <a:cs typeface="Arial" panose="020B0604020202020204" pitchFamily="34" charset="0"/>
              </a:rPr>
              <a:t>: ↑ live </a:t>
            </a:r>
            <a:r>
              <a:rPr lang="fr-BE" sz="1400" b="1" dirty="0" err="1" smtClean="0">
                <a:solidFill>
                  <a:srgbClr val="FF0000"/>
                </a:solidFill>
                <a:latin typeface="Arial" panose="020B0604020202020204" pitchFamily="34" charset="0"/>
                <a:cs typeface="Arial" panose="020B0604020202020204" pitchFamily="34" charset="0"/>
              </a:rPr>
              <a:t>function</a:t>
            </a:r>
            <a:r>
              <a:rPr lang="fr-BE" sz="1400" b="1" dirty="0" smtClean="0">
                <a:solidFill>
                  <a:srgbClr val="FF0000"/>
                </a:solidFill>
                <a:latin typeface="Arial" panose="020B0604020202020204" pitchFamily="34" charset="0"/>
                <a:cs typeface="Arial" panose="020B0604020202020204" pitchFamily="34" charset="0"/>
              </a:rPr>
              <a:t> tests, </a:t>
            </a:r>
            <a:r>
              <a:rPr lang="fr-BE" sz="1400" b="1" dirty="0" err="1" smtClean="0">
                <a:solidFill>
                  <a:srgbClr val="FF0000"/>
                </a:solidFill>
                <a:latin typeface="Arial" panose="020B0604020202020204" pitchFamily="34" charset="0"/>
                <a:cs typeface="Arial" panose="020B0604020202020204" pitchFamily="34" charset="0"/>
              </a:rPr>
              <a:t>thrombocytopenia</a:t>
            </a:r>
            <a:endParaRPr lang="fr-BE" sz="14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20251025"/>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28601" y="1484949"/>
            <a:ext cx="4876800" cy="4267200"/>
            <a:chOff x="228600" y="-2679516"/>
            <a:chExt cx="10409617" cy="7315200"/>
          </a:xfrm>
        </p:grpSpPr>
        <p:pic>
          <p:nvPicPr>
            <p:cNvPr id="79874" name="Picture 2" descr="C:\Documents and Settings\spagnolo\Local Settings\Temporary Internet Files\Content.IE5\EHBI0QYM\MC900441734[1].png"/>
            <p:cNvPicPr>
              <a:picLocks noChangeAspect="1" noChangeArrowheads="1"/>
            </p:cNvPicPr>
            <p:nvPr/>
          </p:nvPicPr>
          <p:blipFill>
            <a:blip r:embed="rId3" cstate="print"/>
            <a:srcRect/>
            <a:stretch>
              <a:fillRect/>
            </a:stretch>
          </p:blipFill>
          <p:spPr bwMode="auto">
            <a:xfrm>
              <a:off x="228600" y="-2679516"/>
              <a:ext cx="7315201" cy="7315200"/>
            </a:xfrm>
            <a:prstGeom prst="rect">
              <a:avLst/>
            </a:prstGeom>
            <a:noFill/>
          </p:spPr>
        </p:pic>
        <p:sp>
          <p:nvSpPr>
            <p:cNvPr id="37" name="TextBox 36"/>
            <p:cNvSpPr txBox="1"/>
            <p:nvPr/>
          </p:nvSpPr>
          <p:spPr>
            <a:xfrm rot="704010">
              <a:off x="4302782" y="402653"/>
              <a:ext cx="6335435" cy="580378"/>
            </a:xfrm>
            <a:prstGeom prst="rect">
              <a:avLst/>
            </a:prstGeom>
            <a:noFill/>
          </p:spPr>
          <p:txBody>
            <a:bodyPr wrap="square" rtlCol="0">
              <a:spAutoFit/>
            </a:bodyPr>
            <a:lstStyle/>
            <a:p>
              <a:pPr algn="l"/>
              <a:r>
                <a:rPr lang="fr-BE" sz="1600" b="1" i="1" dirty="0" err="1" smtClean="0"/>
                <a:t>Chapter</a:t>
              </a:r>
              <a:r>
                <a:rPr lang="fr-BE" sz="1600" b="1" i="1" dirty="0" smtClean="0"/>
                <a:t> 2</a:t>
              </a:r>
              <a:endParaRPr lang="en-US" sz="1600" b="1" i="1" dirty="0"/>
            </a:p>
          </p:txBody>
        </p:sp>
        <p:sp>
          <p:nvSpPr>
            <p:cNvPr id="8" name="TextBox 7"/>
            <p:cNvSpPr txBox="1"/>
            <p:nvPr/>
          </p:nvSpPr>
          <p:spPr>
            <a:xfrm rot="704010">
              <a:off x="4141801" y="663924"/>
              <a:ext cx="2074199" cy="1424566"/>
            </a:xfrm>
            <a:prstGeom prst="rect">
              <a:avLst/>
            </a:prstGeom>
            <a:noFill/>
          </p:spPr>
          <p:txBody>
            <a:bodyPr wrap="none" rtlCol="0">
              <a:spAutoFit/>
            </a:bodyPr>
            <a:lstStyle/>
            <a:p>
              <a:r>
                <a:rPr lang="fr-BE" sz="1600" b="1" i="1" dirty="0" smtClean="0">
                  <a:solidFill>
                    <a:srgbClr val="C00000"/>
                  </a:solidFill>
                </a:rPr>
                <a:t>HER2-</a:t>
              </a:r>
            </a:p>
            <a:p>
              <a:r>
                <a:rPr lang="fr-BE" sz="1600" b="1" i="1" dirty="0" smtClean="0">
                  <a:solidFill>
                    <a:srgbClr val="C00000"/>
                  </a:solidFill>
                </a:rPr>
                <a:t>Positive</a:t>
              </a:r>
            </a:p>
            <a:p>
              <a:r>
                <a:rPr lang="fr-BE" sz="1600" b="1" i="1" dirty="0" smtClean="0">
                  <a:solidFill>
                    <a:srgbClr val="C00000"/>
                  </a:solidFill>
                </a:rPr>
                <a:t>BC</a:t>
              </a:r>
              <a:endParaRPr lang="en-US" sz="1600" b="1" i="1" dirty="0">
                <a:solidFill>
                  <a:srgbClr val="C00000"/>
                </a:solidFill>
              </a:endParaRPr>
            </a:p>
          </p:txBody>
        </p:sp>
      </p:grpSp>
      <p:cxnSp>
        <p:nvCxnSpPr>
          <p:cNvPr id="9" name="Straight Connector 8"/>
          <p:cNvCxnSpPr/>
          <p:nvPr/>
        </p:nvCxnSpPr>
        <p:spPr>
          <a:xfrm>
            <a:off x="0" y="1295400"/>
            <a:ext cx="9144000" cy="0"/>
          </a:xfrm>
          <a:prstGeom prst="line">
            <a:avLst/>
          </a:prstGeom>
          <a:ln w="31750">
            <a:solidFill>
              <a:srgbClr val="336699"/>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987478" y="2044960"/>
            <a:ext cx="4859023" cy="3785652"/>
          </a:xfrm>
          <a:prstGeom prst="rect">
            <a:avLst/>
          </a:prstGeom>
          <a:noFill/>
        </p:spPr>
        <p:txBody>
          <a:bodyPr wrap="none" rtlCol="0">
            <a:spAutoFit/>
          </a:bodyPr>
          <a:lstStyle/>
          <a:p>
            <a:r>
              <a:rPr lang="fr-BE" sz="4000" b="1" dirty="0" smtClean="0"/>
              <a:t>Progress ?</a:t>
            </a:r>
          </a:p>
          <a:p>
            <a:r>
              <a:rPr lang="fr-BE" sz="4000" b="1" dirty="0" smtClean="0"/>
              <a:t>↓</a:t>
            </a:r>
            <a:endParaRPr lang="fr-BE" sz="4000" b="1" dirty="0"/>
          </a:p>
          <a:p>
            <a:r>
              <a:rPr lang="fr-BE" sz="4000" b="1" dirty="0" err="1" smtClean="0"/>
              <a:t>Yes</a:t>
            </a:r>
            <a:endParaRPr lang="fr-BE" sz="4000" b="1" dirty="0" smtClean="0"/>
          </a:p>
          <a:p>
            <a:r>
              <a:rPr lang="fr-BE" sz="4000" b="1" dirty="0" smtClean="0"/>
              <a:t>… </a:t>
            </a:r>
            <a:r>
              <a:rPr lang="fr-BE" sz="4000" b="1" dirty="0" err="1" smtClean="0"/>
              <a:t>with</a:t>
            </a:r>
            <a:r>
              <a:rPr lang="fr-BE" sz="4000" b="1" dirty="0" smtClean="0"/>
              <a:t> OS </a:t>
            </a:r>
            <a:r>
              <a:rPr lang="fr-BE" sz="4000" b="1" dirty="0" err="1" smtClean="0"/>
              <a:t>benefits</a:t>
            </a:r>
            <a:endParaRPr lang="fr-BE" sz="4000" b="1" dirty="0" smtClean="0"/>
          </a:p>
          <a:p>
            <a:r>
              <a:rPr lang="fr-BE" sz="4000" b="1" dirty="0" smtClean="0"/>
              <a:t>and </a:t>
            </a:r>
            <a:r>
              <a:rPr lang="fr-BE" sz="4000" b="1" dirty="0" err="1" smtClean="0"/>
              <a:t>little</a:t>
            </a:r>
            <a:endParaRPr lang="fr-BE" sz="4000" b="1" dirty="0" smtClean="0"/>
          </a:p>
          <a:p>
            <a:r>
              <a:rPr lang="fr-BE" sz="4000" b="1" dirty="0" err="1" smtClean="0"/>
              <a:t>toxicity</a:t>
            </a:r>
            <a:endParaRPr lang="en-US" sz="4000" b="1" dirty="0"/>
          </a:p>
        </p:txBody>
      </p:sp>
      <p:sp>
        <p:nvSpPr>
          <p:cNvPr id="10" name="TextBox 9"/>
          <p:cNvSpPr txBox="1">
            <a:spLocks noChangeArrowheads="1"/>
          </p:cNvSpPr>
          <p:nvPr/>
        </p:nvSpPr>
        <p:spPr bwMode="auto">
          <a:xfrm>
            <a:off x="0" y="65782"/>
            <a:ext cx="9144000" cy="1200329"/>
          </a:xfrm>
          <a:prstGeom prst="rect">
            <a:avLst/>
          </a:prstGeom>
          <a:noFill/>
          <a:ln>
            <a:noFill/>
          </a:ln>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defRPr/>
            </a:pPr>
            <a:r>
              <a:rPr lang="en-US" sz="3600" b="1" dirty="0" smtClean="0">
                <a:solidFill>
                  <a:srgbClr val="336699"/>
                </a:solidFill>
                <a:latin typeface="Arial"/>
                <a:ea typeface="+mn-ea"/>
                <a:cs typeface="+mn-cs"/>
              </a:rPr>
              <a:t>Recent Progress in the Management of</a:t>
            </a:r>
          </a:p>
          <a:p>
            <a:pPr algn="ctr" eaLnBrk="1" hangingPunct="1">
              <a:defRPr/>
            </a:pPr>
            <a:r>
              <a:rPr lang="en-US" sz="3600" b="1" dirty="0" smtClean="0">
                <a:solidFill>
                  <a:srgbClr val="336699"/>
                </a:solidFill>
                <a:latin typeface="Arial"/>
                <a:ea typeface="+mn-ea"/>
                <a:cs typeface="+mn-cs"/>
              </a:rPr>
              <a:t> Breast Cancer</a:t>
            </a:r>
          </a:p>
        </p:txBody>
      </p:sp>
    </p:spTree>
    <p:extLst>
      <p:ext uri="{BB962C8B-B14F-4D97-AF65-F5344CB8AC3E}">
        <p14:creationId xmlns:p14="http://schemas.microsoft.com/office/powerpoint/2010/main" val="42351524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4" name="Picture 2" descr="C:\Documents and Settings\spagnolo\Local Settings\Temporary Internet Files\Content.IE5\EHBI0QYM\MC900441734[1].png"/>
          <p:cNvPicPr>
            <a:picLocks noChangeAspect="1" noChangeArrowheads="1"/>
          </p:cNvPicPr>
          <p:nvPr/>
        </p:nvPicPr>
        <p:blipFill>
          <a:blip r:embed="rId3" cstate="print"/>
          <a:srcRect/>
          <a:stretch>
            <a:fillRect/>
          </a:stretch>
        </p:blipFill>
        <p:spPr bwMode="auto">
          <a:xfrm>
            <a:off x="228600" y="0"/>
            <a:ext cx="7315200" cy="7315200"/>
          </a:xfrm>
          <a:prstGeom prst="rect">
            <a:avLst/>
          </a:prstGeom>
          <a:noFill/>
        </p:spPr>
      </p:pic>
      <p:sp>
        <p:nvSpPr>
          <p:cNvPr id="37" name="TextBox 36"/>
          <p:cNvSpPr txBox="1"/>
          <p:nvPr/>
        </p:nvSpPr>
        <p:spPr>
          <a:xfrm rot="704010">
            <a:off x="4398367" y="2501440"/>
            <a:ext cx="2313454" cy="646331"/>
          </a:xfrm>
          <a:prstGeom prst="rect">
            <a:avLst/>
          </a:prstGeom>
          <a:noFill/>
        </p:spPr>
        <p:txBody>
          <a:bodyPr wrap="none" rtlCol="0">
            <a:spAutoFit/>
          </a:bodyPr>
          <a:lstStyle/>
          <a:p>
            <a:pPr algn="l"/>
            <a:r>
              <a:rPr lang="fr-BE" sz="3600" b="1" i="1" dirty="0" err="1" smtClean="0"/>
              <a:t>Chapter</a:t>
            </a:r>
            <a:r>
              <a:rPr lang="fr-BE" sz="3600" b="1" i="1" dirty="0" smtClean="0"/>
              <a:t> 3</a:t>
            </a:r>
            <a:endParaRPr lang="en-US" sz="3600" b="1" i="1" dirty="0"/>
          </a:p>
        </p:txBody>
      </p:sp>
      <p:cxnSp>
        <p:nvCxnSpPr>
          <p:cNvPr id="9" name="Straight Connector 8"/>
          <p:cNvCxnSpPr/>
          <p:nvPr/>
        </p:nvCxnSpPr>
        <p:spPr>
          <a:xfrm>
            <a:off x="0" y="1295400"/>
            <a:ext cx="9144000" cy="0"/>
          </a:xfrm>
          <a:prstGeom prst="line">
            <a:avLst/>
          </a:prstGeom>
          <a:ln w="31750">
            <a:solidFill>
              <a:srgbClr val="336699"/>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rot="704010">
            <a:off x="3814745" y="3050269"/>
            <a:ext cx="2767104" cy="1862048"/>
          </a:xfrm>
          <a:prstGeom prst="rect">
            <a:avLst/>
          </a:prstGeom>
          <a:noFill/>
        </p:spPr>
        <p:txBody>
          <a:bodyPr wrap="none" rtlCol="0">
            <a:spAutoFit/>
          </a:bodyPr>
          <a:lstStyle/>
          <a:p>
            <a:r>
              <a:rPr lang="fr-BE" sz="2300" b="1" i="1" dirty="0" smtClean="0">
                <a:solidFill>
                  <a:srgbClr val="C00000"/>
                </a:solidFill>
              </a:rPr>
              <a:t>Next generation </a:t>
            </a:r>
          </a:p>
          <a:p>
            <a:r>
              <a:rPr lang="fr-BE" sz="2300" b="1" i="1" dirty="0" err="1" smtClean="0">
                <a:solidFill>
                  <a:srgbClr val="C00000"/>
                </a:solidFill>
              </a:rPr>
              <a:t>sequencing</a:t>
            </a:r>
            <a:endParaRPr lang="fr-BE" sz="2300" b="1" i="1" dirty="0" smtClean="0">
              <a:solidFill>
                <a:srgbClr val="C00000"/>
              </a:solidFill>
            </a:endParaRPr>
          </a:p>
          <a:p>
            <a:r>
              <a:rPr lang="fr-BE" sz="2300" b="1" i="1" dirty="0" smtClean="0">
                <a:solidFill>
                  <a:srgbClr val="C00000"/>
                </a:solidFill>
              </a:rPr>
              <a:t>for </a:t>
            </a:r>
            <a:r>
              <a:rPr lang="fr-BE" sz="2300" b="1" i="1" dirty="0" err="1" smtClean="0">
                <a:solidFill>
                  <a:srgbClr val="C00000"/>
                </a:solidFill>
              </a:rPr>
              <a:t>improved</a:t>
            </a:r>
            <a:r>
              <a:rPr lang="fr-BE" sz="2300" b="1" i="1" dirty="0" smtClean="0">
                <a:solidFill>
                  <a:srgbClr val="C00000"/>
                </a:solidFill>
              </a:rPr>
              <a:t> </a:t>
            </a:r>
          </a:p>
          <a:p>
            <a:r>
              <a:rPr lang="fr-BE" sz="2300" b="1" i="1" dirty="0" err="1" smtClean="0">
                <a:solidFill>
                  <a:srgbClr val="C00000"/>
                </a:solidFill>
              </a:rPr>
              <a:t>treatment</a:t>
            </a:r>
            <a:r>
              <a:rPr lang="fr-BE" sz="2300" b="1" i="1" dirty="0" smtClean="0">
                <a:solidFill>
                  <a:srgbClr val="C00000"/>
                </a:solidFill>
              </a:rPr>
              <a:t> </a:t>
            </a:r>
          </a:p>
          <a:p>
            <a:r>
              <a:rPr lang="fr-BE" sz="2300" b="1" i="1" dirty="0">
                <a:solidFill>
                  <a:srgbClr val="C00000"/>
                </a:solidFill>
              </a:rPr>
              <a:t>"</a:t>
            </a:r>
            <a:r>
              <a:rPr lang="fr-BE" sz="2300" b="1" i="1" dirty="0" err="1" smtClean="0">
                <a:solidFill>
                  <a:srgbClr val="C00000"/>
                </a:solidFill>
              </a:rPr>
              <a:t>individualization</a:t>
            </a:r>
            <a:r>
              <a:rPr lang="fr-BE" sz="2300" b="1" i="1" dirty="0" smtClean="0">
                <a:solidFill>
                  <a:srgbClr val="C00000"/>
                </a:solidFill>
              </a:rPr>
              <a:t>"</a:t>
            </a:r>
            <a:endParaRPr lang="en-US" sz="2300" b="1" i="1" dirty="0">
              <a:solidFill>
                <a:srgbClr val="C00000"/>
              </a:solidFill>
            </a:endParaRPr>
          </a:p>
        </p:txBody>
      </p:sp>
      <p:sp>
        <p:nvSpPr>
          <p:cNvPr id="8" name="TextBox 7"/>
          <p:cNvSpPr txBox="1">
            <a:spLocks noChangeArrowheads="1"/>
          </p:cNvSpPr>
          <p:nvPr/>
        </p:nvSpPr>
        <p:spPr bwMode="auto">
          <a:xfrm>
            <a:off x="0" y="65782"/>
            <a:ext cx="9144000" cy="1200329"/>
          </a:xfrm>
          <a:prstGeom prst="rect">
            <a:avLst/>
          </a:prstGeom>
          <a:noFill/>
          <a:ln>
            <a:noFill/>
          </a:ln>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defRPr/>
            </a:pPr>
            <a:r>
              <a:rPr lang="en-US" sz="3600" b="1" dirty="0" smtClean="0">
                <a:solidFill>
                  <a:srgbClr val="336699"/>
                </a:solidFill>
                <a:latin typeface="Arial"/>
                <a:ea typeface="+mn-ea"/>
                <a:cs typeface="+mn-cs"/>
              </a:rPr>
              <a:t>Recent Progress in the Management of</a:t>
            </a:r>
          </a:p>
          <a:p>
            <a:pPr algn="ctr" eaLnBrk="1" hangingPunct="1">
              <a:defRPr/>
            </a:pPr>
            <a:r>
              <a:rPr lang="en-US" sz="3600" b="1" dirty="0" smtClean="0">
                <a:solidFill>
                  <a:srgbClr val="336699"/>
                </a:solidFill>
                <a:latin typeface="Arial"/>
                <a:ea typeface="+mn-ea"/>
                <a:cs typeface="+mn-cs"/>
              </a:rPr>
              <a:t> Breast Cancer</a:t>
            </a:r>
          </a:p>
        </p:txBody>
      </p:sp>
    </p:spTree>
    <p:extLst>
      <p:ext uri="{BB962C8B-B14F-4D97-AF65-F5344CB8AC3E}">
        <p14:creationId xmlns:p14="http://schemas.microsoft.com/office/powerpoint/2010/main" val="417080593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4146" name="Picture 3" descr="basal.png"/>
          <p:cNvPicPr>
            <a:picLocks noChangeAspect="1"/>
          </p:cNvPicPr>
          <p:nvPr/>
        </p:nvPicPr>
        <p:blipFill>
          <a:blip r:embed="rId2" cstate="print"/>
          <a:srcRect/>
          <a:stretch>
            <a:fillRect/>
          </a:stretch>
        </p:blipFill>
        <p:spPr bwMode="auto">
          <a:xfrm>
            <a:off x="2339975" y="1412875"/>
            <a:ext cx="4248150" cy="4248150"/>
          </a:xfrm>
          <a:prstGeom prst="rect">
            <a:avLst/>
          </a:prstGeom>
          <a:noFill/>
          <a:ln w="9525">
            <a:noFill/>
            <a:miter lim="800000"/>
            <a:headEnd/>
            <a:tailEnd/>
          </a:ln>
        </p:spPr>
      </p:pic>
      <p:sp>
        <p:nvSpPr>
          <p:cNvPr id="134147" name="Title 1"/>
          <p:cNvSpPr>
            <a:spLocks/>
          </p:cNvSpPr>
          <p:nvPr/>
        </p:nvSpPr>
        <p:spPr bwMode="auto">
          <a:xfrm>
            <a:off x="0" y="0"/>
            <a:ext cx="9144000" cy="1222375"/>
          </a:xfrm>
          <a:prstGeom prst="rect">
            <a:avLst/>
          </a:prstGeom>
          <a:noFill/>
          <a:ln w="9525">
            <a:noFill/>
            <a:miter lim="800000"/>
            <a:headEnd/>
            <a:tailEnd/>
          </a:ln>
        </p:spPr>
        <p:txBody>
          <a:bodyPr anchor="b"/>
          <a:lstStyle/>
          <a:p>
            <a:pPr algn="ctr"/>
            <a:r>
              <a:rPr lang="en-US" sz="3600" b="1" dirty="0">
                <a:solidFill>
                  <a:srgbClr val="336699"/>
                </a:solidFill>
                <a:cs typeface="Times New Roman" pitchFamily="18" charset="0"/>
              </a:rPr>
              <a:t>Directing </a:t>
            </a:r>
            <a:r>
              <a:rPr lang="en-US" sz="3600" b="1" dirty="0" smtClean="0">
                <a:solidFill>
                  <a:srgbClr val="336699"/>
                </a:solidFill>
                <a:cs typeface="Times New Roman" pitchFamily="18" charset="0"/>
              </a:rPr>
              <a:t>“Personalized Therapy” </a:t>
            </a:r>
            <a:r>
              <a:rPr lang="en-US" sz="3600" b="1" dirty="0">
                <a:solidFill>
                  <a:srgbClr val="336699"/>
                </a:solidFill>
                <a:cs typeface="Times New Roman" pitchFamily="18" charset="0"/>
              </a:rPr>
              <a:t>on the </a:t>
            </a:r>
            <a:r>
              <a:rPr lang="en-US" sz="3600" b="1" dirty="0" smtClean="0">
                <a:solidFill>
                  <a:srgbClr val="336699"/>
                </a:solidFill>
                <a:cs typeface="Times New Roman" pitchFamily="18" charset="0"/>
              </a:rPr>
              <a:t>Basis of “Genetic Tumor Markers”</a:t>
            </a:r>
            <a:endParaRPr lang="en-US" sz="3600" b="1" dirty="0">
              <a:solidFill>
                <a:srgbClr val="336699"/>
              </a:solidFill>
              <a:cs typeface="Times New Roman" pitchFamily="18" charset="0"/>
            </a:endParaRPr>
          </a:p>
        </p:txBody>
      </p:sp>
      <p:sp>
        <p:nvSpPr>
          <p:cNvPr id="134148" name="Line 4"/>
          <p:cNvSpPr>
            <a:spLocks noChangeShapeType="1"/>
          </p:cNvSpPr>
          <p:nvPr/>
        </p:nvSpPr>
        <p:spPr bwMode="auto">
          <a:xfrm>
            <a:off x="0" y="1266825"/>
            <a:ext cx="9144000" cy="3175"/>
          </a:xfrm>
          <a:prstGeom prst="line">
            <a:avLst/>
          </a:prstGeom>
          <a:noFill/>
          <a:ln w="28575">
            <a:solidFill>
              <a:srgbClr val="336699"/>
            </a:solidFill>
            <a:round/>
            <a:headEnd/>
            <a:tailEnd/>
          </a:ln>
        </p:spPr>
        <p:txBody>
          <a:bodyPr/>
          <a:lstStyle/>
          <a:p>
            <a:endParaRPr lang="en-US"/>
          </a:p>
        </p:txBody>
      </p:sp>
      <p:sp>
        <p:nvSpPr>
          <p:cNvPr id="288777" name="Text Box 9"/>
          <p:cNvSpPr txBox="1">
            <a:spLocks noChangeArrowheads="1"/>
          </p:cNvSpPr>
          <p:nvPr/>
        </p:nvSpPr>
        <p:spPr bwMode="auto">
          <a:xfrm>
            <a:off x="169863" y="5540375"/>
            <a:ext cx="3721100" cy="120015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nl-BE" sz="2400" b="1" dirty="0"/>
              <a:t>Mutations</a:t>
            </a:r>
          </a:p>
          <a:p>
            <a:pPr>
              <a:defRPr/>
            </a:pPr>
            <a:r>
              <a:rPr lang="nl-BE" sz="2400" b="1" dirty="0"/>
              <a:t>      Copy </a:t>
            </a:r>
            <a:r>
              <a:rPr lang="nl-BE" sz="2400" b="1" dirty="0" smtClean="0"/>
              <a:t>n°changes</a:t>
            </a:r>
            <a:endParaRPr lang="nl-BE" sz="2400" b="1" dirty="0"/>
          </a:p>
          <a:p>
            <a:pPr>
              <a:defRPr/>
            </a:pPr>
            <a:r>
              <a:rPr lang="nl-BE" sz="2400" b="1" dirty="0"/>
              <a:t>             Rearrangements</a:t>
            </a:r>
            <a:endParaRPr lang="en-US" sz="2400" b="1" dirty="0"/>
          </a:p>
        </p:txBody>
      </p:sp>
      <p:sp>
        <p:nvSpPr>
          <p:cNvPr id="134150" name="Text Box 10"/>
          <p:cNvSpPr txBox="1">
            <a:spLocks noChangeArrowheads="1"/>
          </p:cNvSpPr>
          <p:nvPr/>
        </p:nvSpPr>
        <p:spPr bwMode="auto">
          <a:xfrm>
            <a:off x="4714875" y="5775325"/>
            <a:ext cx="4186238" cy="914400"/>
          </a:xfrm>
          <a:prstGeom prst="rect">
            <a:avLst/>
          </a:prstGeom>
          <a:solidFill>
            <a:srgbClr val="FF9933"/>
          </a:solidFill>
          <a:ln w="9525">
            <a:noFill/>
            <a:miter lim="800000"/>
            <a:headEnd/>
            <a:tailEnd/>
          </a:ln>
        </p:spPr>
        <p:txBody>
          <a:bodyPr wrap="none">
            <a:spAutoFit/>
          </a:bodyPr>
          <a:lstStyle/>
          <a:p>
            <a:endParaRPr lang="nl-BE" sz="1400" b="1" dirty="0"/>
          </a:p>
          <a:p>
            <a:r>
              <a:rPr lang="nl-BE" sz="2600" b="1" dirty="0"/>
              <a:t>NEXT GEN SEQUENCING</a:t>
            </a:r>
          </a:p>
          <a:p>
            <a:endParaRPr lang="en-US" sz="1400" b="1" dirty="0"/>
          </a:p>
        </p:txBody>
      </p:sp>
      <p:sp>
        <p:nvSpPr>
          <p:cNvPr id="288783" name="Line 15"/>
          <p:cNvSpPr>
            <a:spLocks noChangeShapeType="1"/>
          </p:cNvSpPr>
          <p:nvPr/>
        </p:nvSpPr>
        <p:spPr bwMode="auto">
          <a:xfrm>
            <a:off x="3990975" y="5876925"/>
            <a:ext cx="647700" cy="0"/>
          </a:xfrm>
          <a:prstGeom prst="line">
            <a:avLst/>
          </a:prstGeom>
          <a:noFill/>
          <a:ln w="28575">
            <a:solidFill>
              <a:schemeClr val="tx1"/>
            </a:solidFill>
            <a:round/>
            <a:headEnd/>
            <a:tailEnd type="triangle" w="med" len="med"/>
          </a:ln>
          <a:effectLst>
            <a:prstShdw prst="shdw17" dist="17961" dir="2700000">
              <a:schemeClr val="tx1">
                <a:gamma/>
                <a:shade val="60000"/>
                <a:invGamma/>
              </a:schemeClr>
            </a:prstShdw>
          </a:effectLst>
        </p:spPr>
        <p:txBody>
          <a:bodyPr/>
          <a:lstStyle/>
          <a:p>
            <a:pPr>
              <a:defRPr/>
            </a:pPr>
            <a:endParaRPr lang="en-US"/>
          </a:p>
        </p:txBody>
      </p:sp>
      <p:sp>
        <p:nvSpPr>
          <p:cNvPr id="288784" name="Line 16"/>
          <p:cNvSpPr>
            <a:spLocks noChangeShapeType="1"/>
          </p:cNvSpPr>
          <p:nvPr/>
        </p:nvSpPr>
        <p:spPr bwMode="auto">
          <a:xfrm>
            <a:off x="3984625" y="6215063"/>
            <a:ext cx="647700" cy="0"/>
          </a:xfrm>
          <a:prstGeom prst="line">
            <a:avLst/>
          </a:prstGeom>
          <a:noFill/>
          <a:ln w="28575">
            <a:solidFill>
              <a:schemeClr val="tx1"/>
            </a:solidFill>
            <a:round/>
            <a:headEnd/>
            <a:tailEnd type="triangle" w="med" len="med"/>
          </a:ln>
          <a:effectLst>
            <a:prstShdw prst="shdw17" dist="17961" dir="2700000">
              <a:schemeClr val="tx1">
                <a:gamma/>
                <a:shade val="60000"/>
                <a:invGamma/>
              </a:schemeClr>
            </a:prstShdw>
          </a:effectLst>
        </p:spPr>
        <p:txBody>
          <a:bodyPr/>
          <a:lstStyle/>
          <a:p>
            <a:pPr>
              <a:defRPr/>
            </a:pPr>
            <a:endParaRPr lang="en-US"/>
          </a:p>
        </p:txBody>
      </p:sp>
      <p:sp>
        <p:nvSpPr>
          <p:cNvPr id="288785" name="Line 17"/>
          <p:cNvSpPr>
            <a:spLocks noChangeShapeType="1"/>
          </p:cNvSpPr>
          <p:nvPr/>
        </p:nvSpPr>
        <p:spPr bwMode="auto">
          <a:xfrm>
            <a:off x="4002088" y="6569075"/>
            <a:ext cx="647700" cy="0"/>
          </a:xfrm>
          <a:prstGeom prst="line">
            <a:avLst/>
          </a:prstGeom>
          <a:noFill/>
          <a:ln w="28575">
            <a:solidFill>
              <a:schemeClr val="tx1"/>
            </a:solidFill>
            <a:round/>
            <a:headEnd/>
            <a:tailEnd type="triangle" w="med" len="med"/>
          </a:ln>
          <a:effectLst>
            <a:prstShdw prst="shdw17" dist="17961" dir="2700000">
              <a:schemeClr val="tx1">
                <a:gamma/>
                <a:shade val="60000"/>
                <a:invGamma/>
              </a:schemeClr>
            </a:prstShdw>
          </a:effectLst>
        </p:spPr>
        <p:txBody>
          <a:bodyPr/>
          <a:lstStyle/>
          <a:p>
            <a:pPr>
              <a:defRPr/>
            </a:pP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3906" name="Picture 4"/>
          <p:cNvPicPr>
            <a:picLocks noChangeAspect="1" noChangeArrowheads="1"/>
          </p:cNvPicPr>
          <p:nvPr/>
        </p:nvPicPr>
        <p:blipFill>
          <a:blip r:embed="rId3" cstate="print"/>
          <a:srcRect l="39270" t="38281" r="23082" b="30106"/>
          <a:stretch>
            <a:fillRect/>
          </a:stretch>
        </p:blipFill>
        <p:spPr bwMode="auto">
          <a:xfrm>
            <a:off x="3617913" y="1819275"/>
            <a:ext cx="5399087" cy="3627438"/>
          </a:xfrm>
          <a:prstGeom prst="rect">
            <a:avLst/>
          </a:prstGeom>
          <a:noFill/>
          <a:ln w="9525">
            <a:noFill/>
            <a:miter lim="800000"/>
            <a:headEnd/>
            <a:tailEnd/>
          </a:ln>
        </p:spPr>
      </p:pic>
      <p:pic>
        <p:nvPicPr>
          <p:cNvPr id="123907" name="Picture 2" descr="Molecular classification.gif"/>
          <p:cNvPicPr>
            <a:picLocks noChangeAspect="1"/>
          </p:cNvPicPr>
          <p:nvPr/>
        </p:nvPicPr>
        <p:blipFill>
          <a:blip r:embed="rId4" cstate="print"/>
          <a:srcRect/>
          <a:stretch>
            <a:fillRect/>
          </a:stretch>
        </p:blipFill>
        <p:spPr bwMode="auto">
          <a:xfrm>
            <a:off x="384175" y="257175"/>
            <a:ext cx="3021013" cy="3730625"/>
          </a:xfrm>
          <a:prstGeom prst="rect">
            <a:avLst/>
          </a:prstGeom>
          <a:noFill/>
          <a:ln w="9525">
            <a:noFill/>
            <a:miter lim="800000"/>
            <a:headEnd/>
            <a:tailEnd/>
          </a:ln>
        </p:spPr>
      </p:pic>
      <p:sp>
        <p:nvSpPr>
          <p:cNvPr id="123908" name="TextBox 5"/>
          <p:cNvSpPr txBox="1">
            <a:spLocks noChangeArrowheads="1"/>
          </p:cNvSpPr>
          <p:nvPr/>
        </p:nvSpPr>
        <p:spPr bwMode="auto">
          <a:xfrm>
            <a:off x="3203575" y="228600"/>
            <a:ext cx="5545138" cy="1569660"/>
          </a:xfrm>
          <a:prstGeom prst="rect">
            <a:avLst/>
          </a:prstGeom>
          <a:noFill/>
          <a:ln w="9525">
            <a:noFill/>
            <a:miter lim="800000"/>
            <a:headEnd/>
            <a:tailEnd/>
          </a:ln>
        </p:spPr>
        <p:txBody>
          <a:bodyPr>
            <a:spAutoFit/>
          </a:bodyPr>
          <a:lstStyle/>
          <a:p>
            <a:pPr algn="ctr"/>
            <a:r>
              <a:rPr lang="en-US" sz="3200" b="1" dirty="0">
                <a:solidFill>
                  <a:schemeClr val="tx2"/>
                </a:solidFill>
                <a:latin typeface="Arial" panose="020B0604020202020204" pitchFamily="34" charset="0"/>
                <a:cs typeface="Arial" panose="020B0604020202020204" pitchFamily="34" charset="0"/>
              </a:rPr>
              <a:t>BC </a:t>
            </a:r>
            <a:r>
              <a:rPr lang="en-US" sz="3200" b="1" dirty="0" smtClean="0">
                <a:solidFill>
                  <a:schemeClr val="tx2"/>
                </a:solidFill>
                <a:latin typeface="Arial" panose="020B0604020202020204" pitchFamily="34" charset="0"/>
                <a:cs typeface="Arial" panose="020B0604020202020204" pitchFamily="34" charset="0"/>
              </a:rPr>
              <a:t>Is a Mixture of Several</a:t>
            </a:r>
            <a:endParaRPr lang="en-US" sz="3200" b="1" dirty="0">
              <a:solidFill>
                <a:schemeClr val="tx2"/>
              </a:solidFill>
              <a:latin typeface="Arial" panose="020B0604020202020204" pitchFamily="34" charset="0"/>
              <a:cs typeface="Arial" panose="020B0604020202020204" pitchFamily="34" charset="0"/>
            </a:endParaRPr>
          </a:p>
          <a:p>
            <a:pPr algn="ctr"/>
            <a:r>
              <a:rPr lang="en-US" sz="3200" b="1" dirty="0">
                <a:solidFill>
                  <a:schemeClr val="tx2"/>
                </a:solidFill>
                <a:latin typeface="Arial" panose="020B0604020202020204" pitchFamily="34" charset="0"/>
                <a:cs typeface="Arial" panose="020B0604020202020204" pitchFamily="34" charset="0"/>
              </a:rPr>
              <a:t>RARE, “</a:t>
            </a:r>
            <a:r>
              <a:rPr lang="en-US" sz="3200" b="1" dirty="0" smtClean="0">
                <a:solidFill>
                  <a:schemeClr val="tx2"/>
                </a:solidFill>
                <a:latin typeface="Arial" panose="020B0604020202020204" pitchFamily="34" charset="0"/>
                <a:cs typeface="Arial" panose="020B0604020202020204" pitchFamily="34" charset="0"/>
              </a:rPr>
              <a:t>ORPHAN” Molecular Entities</a:t>
            </a:r>
            <a:endParaRPr lang="en-US" sz="3200" b="1" dirty="0">
              <a:solidFill>
                <a:schemeClr val="tx2"/>
              </a:solidFill>
              <a:latin typeface="Arial" panose="020B0604020202020204" pitchFamily="34" charset="0"/>
              <a:cs typeface="Arial" panose="020B0604020202020204" pitchFamily="34" charset="0"/>
            </a:endParaRPr>
          </a:p>
        </p:txBody>
      </p:sp>
      <p:sp>
        <p:nvSpPr>
          <p:cNvPr id="123909" name="Rectangle 6"/>
          <p:cNvSpPr>
            <a:spLocks noChangeArrowheads="1"/>
          </p:cNvSpPr>
          <p:nvPr/>
        </p:nvSpPr>
        <p:spPr bwMode="auto">
          <a:xfrm>
            <a:off x="179388" y="5446713"/>
            <a:ext cx="8964612" cy="1354217"/>
          </a:xfrm>
          <a:prstGeom prst="rect">
            <a:avLst/>
          </a:prstGeom>
          <a:noFill/>
          <a:ln w="9525">
            <a:noFill/>
            <a:miter lim="800000"/>
            <a:headEnd/>
            <a:tailEnd/>
          </a:ln>
        </p:spPr>
        <p:txBody>
          <a:bodyPr>
            <a:spAutoFit/>
          </a:bodyPr>
          <a:lstStyle/>
          <a:p>
            <a:pPr algn="ctr"/>
            <a:r>
              <a:rPr lang="en-US" sz="3000" b="1" dirty="0">
                <a:solidFill>
                  <a:srgbClr val="FF9900"/>
                </a:solidFill>
                <a:latin typeface="Arial" panose="020B0604020202020204" pitchFamily="34" charset="0"/>
                <a:cs typeface="Arial" panose="020B0604020202020204" pitchFamily="34" charset="0"/>
              </a:rPr>
              <a:t>Towards molecular segmentation!</a:t>
            </a:r>
          </a:p>
          <a:p>
            <a:pPr algn="ctr"/>
            <a:r>
              <a:rPr lang="en-US" sz="2600" b="1" dirty="0">
                <a:solidFill>
                  <a:schemeClr val="tx2"/>
                </a:solidFill>
                <a:latin typeface="Arial" panose="020B0604020202020204" pitchFamily="34" charset="0"/>
                <a:cs typeface="Arial" panose="020B0604020202020204" pitchFamily="34" charset="0"/>
              </a:rPr>
              <a:t>More challenges in identifying a homogenous population</a:t>
            </a:r>
          </a:p>
        </p:txBody>
      </p:sp>
      <p:sp>
        <p:nvSpPr>
          <p:cNvPr id="8" name="Right Arrow 7"/>
          <p:cNvSpPr/>
          <p:nvPr/>
        </p:nvSpPr>
        <p:spPr>
          <a:xfrm rot="1930651">
            <a:off x="1620" y="5381824"/>
            <a:ext cx="765110" cy="935198"/>
          </a:xfrm>
          <a:prstGeom prst="rightArrow">
            <a:avLst>
              <a:gd name="adj1" fmla="val 48106"/>
              <a:gd name="adj2" fmla="val 41498"/>
            </a:avLst>
          </a:prstGeom>
        </p:spPr>
        <p:style>
          <a:lnRef idx="0">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US" sz="1600" b="1"/>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rotWithShape="1">
          <a:blip r:embed="rId2" cstate="print"/>
          <a:srcRect t="8597" r="62197" b="21632"/>
          <a:stretch/>
        </p:blipFill>
        <p:spPr bwMode="auto">
          <a:xfrm>
            <a:off x="2709532" y="1692340"/>
            <a:ext cx="2971800" cy="2423605"/>
          </a:xfrm>
          <a:prstGeom prst="rect">
            <a:avLst/>
          </a:prstGeom>
          <a:noFill/>
          <a:ln w="9525">
            <a:noFill/>
            <a:miter lim="800000"/>
            <a:headEnd/>
            <a:tailEnd/>
          </a:ln>
        </p:spPr>
      </p:pic>
      <p:sp>
        <p:nvSpPr>
          <p:cNvPr id="20" name="TextBox 3"/>
          <p:cNvSpPr txBox="1">
            <a:spLocks noChangeArrowheads="1"/>
          </p:cNvSpPr>
          <p:nvPr/>
        </p:nvSpPr>
        <p:spPr bwMode="auto">
          <a:xfrm>
            <a:off x="-144524" y="0"/>
            <a:ext cx="9433048" cy="1323439"/>
          </a:xfrm>
          <a:prstGeom prst="rect">
            <a:avLst/>
          </a:prstGeom>
          <a:noFill/>
          <a:ln w="9525">
            <a:noFill/>
            <a:miter lim="800000"/>
            <a:headEnd/>
            <a:tailEnd/>
          </a:ln>
        </p:spPr>
        <p:txBody>
          <a:bodyPr wrap="square">
            <a:spAutoFit/>
          </a:bodyPr>
          <a:lstStyle/>
          <a:p>
            <a:r>
              <a:rPr lang="en-US" sz="4000" b="1" dirty="0" smtClean="0">
                <a:solidFill>
                  <a:srgbClr val="336699"/>
                </a:solidFill>
                <a:latin typeface="Arial" panose="020B0604020202020204" pitchFamily="34" charset="0"/>
                <a:cs typeface="Arial" panose="020B0604020202020204" pitchFamily="34" charset="0"/>
              </a:rPr>
              <a:t>2014-2017</a:t>
            </a:r>
            <a:br>
              <a:rPr lang="en-US" sz="4000" b="1" dirty="0" smtClean="0">
                <a:solidFill>
                  <a:srgbClr val="336699"/>
                </a:solidFill>
                <a:latin typeface="Arial" panose="020B0604020202020204" pitchFamily="34" charset="0"/>
                <a:cs typeface="Arial" panose="020B0604020202020204" pitchFamily="34" charset="0"/>
              </a:rPr>
            </a:br>
            <a:r>
              <a:rPr lang="en-US" sz="4000" b="1" dirty="0" smtClean="0">
                <a:solidFill>
                  <a:srgbClr val="336699"/>
                </a:solidFill>
                <a:latin typeface="Arial" panose="020B0604020202020204" pitchFamily="34" charset="0"/>
                <a:cs typeface="Arial" panose="020B0604020202020204" pitchFamily="34" charset="0"/>
              </a:rPr>
              <a:t>BIG’s Program for MBC</a:t>
            </a:r>
          </a:p>
        </p:txBody>
      </p:sp>
      <p:cxnSp>
        <p:nvCxnSpPr>
          <p:cNvPr id="4" name="Straight Connector 3"/>
          <p:cNvCxnSpPr/>
          <p:nvPr/>
        </p:nvCxnSpPr>
        <p:spPr>
          <a:xfrm>
            <a:off x="17748" y="1447800"/>
            <a:ext cx="9108504"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04800" y="2079542"/>
            <a:ext cx="8640960" cy="4355038"/>
          </a:xfrm>
          <a:prstGeom prst="rect">
            <a:avLst/>
          </a:prstGeom>
          <a:noFill/>
        </p:spPr>
        <p:txBody>
          <a:bodyPr wrap="square" rtlCol="0">
            <a:spAutoFit/>
          </a:bodyPr>
          <a:lstStyle/>
          <a:p>
            <a:pPr fontAlgn="auto">
              <a:spcBef>
                <a:spcPts val="0"/>
              </a:spcBef>
              <a:spcAft>
                <a:spcPts val="0"/>
              </a:spcAft>
            </a:pPr>
            <a:endParaRPr lang="fr-BE" sz="2800" b="1" dirty="0" smtClean="0">
              <a:solidFill>
                <a:prstClr val="black"/>
              </a:solidFill>
              <a:latin typeface="Arial" panose="020B0604020202020204" pitchFamily="34" charset="0"/>
              <a:cs typeface="Arial" panose="020B0604020202020204" pitchFamily="34" charset="0"/>
            </a:endParaRPr>
          </a:p>
          <a:p>
            <a:pPr fontAlgn="auto">
              <a:spcBef>
                <a:spcPts val="0"/>
              </a:spcBef>
              <a:spcAft>
                <a:spcPts val="0"/>
              </a:spcAft>
            </a:pPr>
            <a:r>
              <a:rPr lang="fr-BE" sz="3200" b="1" i="1" dirty="0" smtClean="0">
                <a:solidFill>
                  <a:prstClr val="black"/>
                </a:solidFill>
                <a:latin typeface="Arial" panose="020B0604020202020204" pitchFamily="34" charset="0"/>
                <a:cs typeface="Arial" panose="020B0604020202020204" pitchFamily="34" charset="0"/>
              </a:rPr>
              <a:t>The </a:t>
            </a:r>
            <a:r>
              <a:rPr lang="fr-BE" sz="3200" b="1" i="1" dirty="0">
                <a:solidFill>
                  <a:prstClr val="black"/>
                </a:solidFill>
                <a:latin typeface="Arial" panose="020B0604020202020204" pitchFamily="34" charset="0"/>
                <a:cs typeface="Arial" panose="020B0604020202020204" pitchFamily="34" charset="0"/>
              </a:rPr>
              <a:t>"</a:t>
            </a:r>
            <a:r>
              <a:rPr lang="fr-BE" sz="3200" b="1" i="1" dirty="0" smtClean="0">
                <a:solidFill>
                  <a:prstClr val="black"/>
                </a:solidFill>
                <a:latin typeface="Arial" panose="020B0604020202020204" pitchFamily="34" charset="0"/>
                <a:cs typeface="Arial" panose="020B0604020202020204" pitchFamily="34" charset="0"/>
              </a:rPr>
              <a:t>AURORA initiative for </a:t>
            </a:r>
            <a:r>
              <a:rPr lang="fr-BE" sz="3200" b="1" i="1" dirty="0" err="1" smtClean="0">
                <a:solidFill>
                  <a:prstClr val="black"/>
                </a:solidFill>
                <a:latin typeface="Arial" panose="020B0604020202020204" pitchFamily="34" charset="0"/>
                <a:cs typeface="Arial" panose="020B0604020202020204" pitchFamily="34" charset="0"/>
              </a:rPr>
              <a:t>advanced</a:t>
            </a:r>
            <a:r>
              <a:rPr lang="fr-BE" sz="3200" b="1" i="1" dirty="0" smtClean="0">
                <a:solidFill>
                  <a:prstClr val="black"/>
                </a:solidFill>
                <a:latin typeface="Arial" panose="020B0604020202020204" pitchFamily="34" charset="0"/>
                <a:cs typeface="Arial" panose="020B0604020202020204" pitchFamily="34" charset="0"/>
              </a:rPr>
              <a:t> BC</a:t>
            </a:r>
            <a:r>
              <a:rPr lang="fr-BE" sz="3200" b="1" i="1" dirty="0">
                <a:solidFill>
                  <a:prstClr val="black"/>
                </a:solidFill>
                <a:latin typeface="Arial" panose="020B0604020202020204" pitchFamily="34" charset="0"/>
                <a:cs typeface="Arial" panose="020B0604020202020204" pitchFamily="34" charset="0"/>
              </a:rPr>
              <a:t>"</a:t>
            </a:r>
            <a:endParaRPr lang="fr-BE" sz="2000" b="1" i="1" dirty="0" smtClean="0">
              <a:solidFill>
                <a:prstClr val="black"/>
              </a:solidFill>
              <a:latin typeface="Arial" panose="020B0604020202020204" pitchFamily="34" charset="0"/>
              <a:cs typeface="Arial" panose="020B0604020202020204" pitchFamily="34" charset="0"/>
            </a:endParaRPr>
          </a:p>
          <a:p>
            <a:pPr fontAlgn="auto">
              <a:spcBef>
                <a:spcPts val="0"/>
              </a:spcBef>
              <a:spcAft>
                <a:spcPts val="0"/>
              </a:spcAft>
            </a:pPr>
            <a:endParaRPr lang="fr-BE" sz="1200" b="1" i="1" dirty="0" smtClean="0">
              <a:solidFill>
                <a:prstClr val="black"/>
              </a:solidFill>
              <a:latin typeface="Arial" panose="020B0604020202020204" pitchFamily="34" charset="0"/>
              <a:cs typeface="Arial" panose="020B0604020202020204" pitchFamily="34" charset="0"/>
            </a:endParaRPr>
          </a:p>
          <a:p>
            <a:pPr fontAlgn="auto">
              <a:spcBef>
                <a:spcPts val="0"/>
              </a:spcBef>
              <a:spcAft>
                <a:spcPts val="0"/>
              </a:spcAft>
            </a:pPr>
            <a:endParaRPr lang="fr-BE" sz="1200" b="1" i="1" dirty="0">
              <a:solidFill>
                <a:prstClr val="black"/>
              </a:solidFill>
              <a:latin typeface="Arial" panose="020B0604020202020204" pitchFamily="34" charset="0"/>
              <a:cs typeface="Arial" panose="020B0604020202020204" pitchFamily="34" charset="0"/>
            </a:endParaRPr>
          </a:p>
          <a:p>
            <a:pPr fontAlgn="auto">
              <a:spcBef>
                <a:spcPts val="0"/>
              </a:spcBef>
              <a:spcAft>
                <a:spcPts val="0"/>
              </a:spcAft>
            </a:pPr>
            <a:endParaRPr lang="fr-BE" sz="1200" b="1" i="1" dirty="0" smtClean="0">
              <a:solidFill>
                <a:prstClr val="black"/>
              </a:solidFill>
              <a:latin typeface="Arial" panose="020B0604020202020204" pitchFamily="34" charset="0"/>
              <a:cs typeface="Arial" panose="020B0604020202020204" pitchFamily="34" charset="0"/>
            </a:endParaRPr>
          </a:p>
          <a:p>
            <a:pPr fontAlgn="auto">
              <a:spcBef>
                <a:spcPts val="0"/>
              </a:spcBef>
              <a:spcAft>
                <a:spcPts val="0"/>
              </a:spcAft>
            </a:pPr>
            <a:endParaRPr lang="fr-BE" sz="1200" b="1" i="1" dirty="0" smtClean="0">
              <a:solidFill>
                <a:prstClr val="black"/>
              </a:solidFill>
              <a:latin typeface="Arial" panose="020B0604020202020204" pitchFamily="34" charset="0"/>
              <a:cs typeface="Arial" panose="020B0604020202020204" pitchFamily="34" charset="0"/>
            </a:endParaRPr>
          </a:p>
          <a:p>
            <a:pPr fontAlgn="auto">
              <a:spcBef>
                <a:spcPts val="0"/>
              </a:spcBef>
              <a:spcAft>
                <a:spcPts val="0"/>
              </a:spcAft>
            </a:pPr>
            <a:endParaRPr lang="fr-BE" sz="1200" b="1" i="1" dirty="0" smtClean="0">
              <a:solidFill>
                <a:prstClr val="black"/>
              </a:solidFill>
              <a:latin typeface="Arial" panose="020B0604020202020204" pitchFamily="34" charset="0"/>
              <a:cs typeface="Arial" panose="020B0604020202020204" pitchFamily="34" charset="0"/>
            </a:endParaRPr>
          </a:p>
          <a:p>
            <a:pPr fontAlgn="auto">
              <a:spcBef>
                <a:spcPts val="0"/>
              </a:spcBef>
              <a:spcAft>
                <a:spcPts val="0"/>
              </a:spcAft>
            </a:pPr>
            <a:endParaRPr lang="fr-BE" sz="1200" b="1" i="1" dirty="0" smtClean="0">
              <a:solidFill>
                <a:prstClr val="black"/>
              </a:solidFill>
              <a:latin typeface="Arial" panose="020B0604020202020204" pitchFamily="34" charset="0"/>
              <a:cs typeface="Arial" panose="020B0604020202020204" pitchFamily="34" charset="0"/>
            </a:endParaRPr>
          </a:p>
          <a:p>
            <a:pPr fontAlgn="auto">
              <a:spcBef>
                <a:spcPts val="0"/>
              </a:spcBef>
              <a:spcAft>
                <a:spcPts val="0"/>
              </a:spcAft>
            </a:pPr>
            <a:r>
              <a:rPr lang="fr-BE" sz="2800" b="1" dirty="0">
                <a:solidFill>
                  <a:prstClr val="black"/>
                </a:solidFill>
                <a:latin typeface="Arial" panose="020B0604020202020204" pitchFamily="34" charset="0"/>
                <a:cs typeface="Arial" panose="020B0604020202020204" pitchFamily="34" charset="0"/>
              </a:rPr>
              <a:t>	</a:t>
            </a:r>
            <a:r>
              <a:rPr lang="fr-BE" sz="2900" b="1" dirty="0" smtClean="0">
                <a:solidFill>
                  <a:prstClr val="black"/>
                </a:solidFill>
                <a:latin typeface="Arial" panose="020B0604020202020204" pitchFamily="34" charset="0"/>
                <a:cs typeface="Arial" panose="020B0604020202020204" pitchFamily="34" charset="0"/>
              </a:rPr>
              <a:t>Goals: </a:t>
            </a:r>
            <a:r>
              <a:rPr lang="fr-BE" sz="2900" b="1" dirty="0" err="1" smtClean="0">
                <a:solidFill>
                  <a:prstClr val="black"/>
                </a:solidFill>
                <a:latin typeface="Arial" panose="020B0604020202020204" pitchFamily="34" charset="0"/>
                <a:cs typeface="Arial" panose="020B0604020202020204" pitchFamily="34" charset="0"/>
              </a:rPr>
              <a:t>build</a:t>
            </a:r>
            <a:r>
              <a:rPr lang="fr-BE" sz="2900" b="1" dirty="0" smtClean="0">
                <a:solidFill>
                  <a:prstClr val="black"/>
                </a:solidFill>
                <a:latin typeface="Arial" panose="020B0604020202020204" pitchFamily="34" charset="0"/>
                <a:cs typeface="Arial" panose="020B0604020202020204" pitchFamily="34" charset="0"/>
              </a:rPr>
              <a:t> a longitudinal </a:t>
            </a:r>
            <a:r>
              <a:rPr lang="fr-BE" sz="2900" b="1" dirty="0" err="1" smtClean="0">
                <a:solidFill>
                  <a:prstClr val="black"/>
                </a:solidFill>
                <a:latin typeface="Arial" panose="020B0604020202020204" pitchFamily="34" charset="0"/>
                <a:cs typeface="Arial" panose="020B0604020202020204" pitchFamily="34" charset="0"/>
              </a:rPr>
              <a:t>map</a:t>
            </a:r>
            <a:r>
              <a:rPr lang="fr-BE" sz="2900" b="1" dirty="0" smtClean="0">
                <a:solidFill>
                  <a:prstClr val="black"/>
                </a:solidFill>
                <a:latin typeface="Arial" panose="020B0604020202020204" pitchFamily="34" charset="0"/>
                <a:cs typeface="Arial" panose="020B0604020202020204" pitchFamily="34" charset="0"/>
              </a:rPr>
              <a:t> of the clonal </a:t>
            </a:r>
            <a:r>
              <a:rPr lang="fr-BE" sz="2900" b="1" dirty="0" err="1" smtClean="0">
                <a:solidFill>
                  <a:prstClr val="black"/>
                </a:solidFill>
                <a:latin typeface="Arial" panose="020B0604020202020204" pitchFamily="34" charset="0"/>
                <a:cs typeface="Arial" panose="020B0604020202020204" pitchFamily="34" charset="0"/>
              </a:rPr>
              <a:t>evolution</a:t>
            </a:r>
            <a:r>
              <a:rPr lang="fr-BE" sz="2900" b="1" dirty="0" smtClean="0">
                <a:solidFill>
                  <a:prstClr val="black"/>
                </a:solidFill>
                <a:latin typeface="Arial" panose="020B0604020202020204" pitchFamily="34" charset="0"/>
                <a:cs typeface="Arial" panose="020B0604020202020204" pitchFamily="34" charset="0"/>
              </a:rPr>
              <a:t> of BC </a:t>
            </a:r>
            <a:r>
              <a:rPr lang="fr-BE" sz="2900" b="1" dirty="0" err="1" smtClean="0">
                <a:solidFill>
                  <a:prstClr val="black"/>
                </a:solidFill>
                <a:latin typeface="Arial" panose="020B0604020202020204" pitchFamily="34" charset="0"/>
                <a:cs typeface="Arial" panose="020B0604020202020204" pitchFamily="34" charset="0"/>
              </a:rPr>
              <a:t>diseases</a:t>
            </a:r>
            <a:r>
              <a:rPr lang="fr-BE" sz="2900" b="1" dirty="0" smtClean="0">
                <a:solidFill>
                  <a:prstClr val="black"/>
                </a:solidFill>
                <a:latin typeface="Arial" panose="020B0604020202020204" pitchFamily="34" charset="0"/>
                <a:cs typeface="Arial" panose="020B0604020202020204" pitchFamily="34" charset="0"/>
              </a:rPr>
              <a:t> </a:t>
            </a:r>
            <a:r>
              <a:rPr lang="fr-BE" sz="2900" b="1" dirty="0" err="1" smtClean="0">
                <a:solidFill>
                  <a:prstClr val="black"/>
                </a:solidFill>
                <a:latin typeface="Arial" panose="020B0604020202020204" pitchFamily="34" charset="0"/>
                <a:cs typeface="Arial" panose="020B0604020202020204" pitchFamily="34" charset="0"/>
              </a:rPr>
              <a:t>that</a:t>
            </a:r>
            <a:r>
              <a:rPr lang="fr-BE" sz="2900" b="1" dirty="0" smtClean="0">
                <a:solidFill>
                  <a:prstClr val="black"/>
                </a:solidFill>
                <a:latin typeface="Arial" panose="020B0604020202020204" pitchFamily="34" charset="0"/>
                <a:cs typeface="Arial" panose="020B0604020202020204" pitchFamily="34" charset="0"/>
              </a:rPr>
              <a:t> </a:t>
            </a:r>
            <a:r>
              <a:rPr lang="fr-BE" sz="2900" b="1" dirty="0" err="1" smtClean="0">
                <a:solidFill>
                  <a:prstClr val="black"/>
                </a:solidFill>
                <a:latin typeface="Arial" panose="020B0604020202020204" pitchFamily="34" charset="0"/>
                <a:cs typeface="Arial" panose="020B0604020202020204" pitchFamily="34" charset="0"/>
              </a:rPr>
              <a:t>interrogates</a:t>
            </a:r>
            <a:r>
              <a:rPr lang="fr-BE" sz="2900" b="1" dirty="0" smtClean="0">
                <a:solidFill>
                  <a:prstClr val="black"/>
                </a:solidFill>
                <a:latin typeface="Arial" panose="020B0604020202020204" pitchFamily="34" charset="0"/>
                <a:cs typeface="Arial" panose="020B0604020202020204" pitchFamily="34" charset="0"/>
              </a:rPr>
              <a:t> the </a:t>
            </a:r>
            <a:r>
              <a:rPr lang="fr-BE" sz="2900" b="1" dirty="0" err="1" smtClean="0">
                <a:solidFill>
                  <a:prstClr val="black"/>
                </a:solidFill>
                <a:latin typeface="Arial" panose="020B0604020202020204" pitchFamily="34" charset="0"/>
                <a:cs typeface="Arial" panose="020B0604020202020204" pitchFamily="34" charset="0"/>
              </a:rPr>
              <a:t>primary</a:t>
            </a:r>
            <a:r>
              <a:rPr lang="fr-BE" sz="2900" b="1" dirty="0" smtClean="0">
                <a:solidFill>
                  <a:prstClr val="black"/>
                </a:solidFill>
                <a:latin typeface="Arial" panose="020B0604020202020204" pitchFamily="34" charset="0"/>
                <a:cs typeface="Arial" panose="020B0604020202020204" pitchFamily="34" charset="0"/>
              </a:rPr>
              <a:t> </a:t>
            </a:r>
            <a:r>
              <a:rPr lang="fr-BE" sz="2900" b="1" dirty="0" err="1" smtClean="0">
                <a:solidFill>
                  <a:prstClr val="black"/>
                </a:solidFill>
                <a:latin typeface="Arial" panose="020B0604020202020204" pitchFamily="34" charset="0"/>
                <a:cs typeface="Arial" panose="020B0604020202020204" pitchFamily="34" charset="0"/>
              </a:rPr>
              <a:t>tumor</a:t>
            </a:r>
            <a:r>
              <a:rPr lang="fr-BE" sz="2900" b="1" dirty="0" smtClean="0">
                <a:solidFill>
                  <a:prstClr val="black"/>
                </a:solidFill>
                <a:latin typeface="Arial" panose="020B0604020202020204" pitchFamily="34" charset="0"/>
                <a:cs typeface="Arial" panose="020B0604020202020204" pitchFamily="34" charset="0"/>
              </a:rPr>
              <a:t> as </a:t>
            </a:r>
            <a:r>
              <a:rPr lang="fr-BE" sz="2900" b="1" dirty="0" err="1" smtClean="0">
                <a:solidFill>
                  <a:prstClr val="black"/>
                </a:solidFill>
                <a:latin typeface="Arial" panose="020B0604020202020204" pitchFamily="34" charset="0"/>
                <a:cs typeface="Arial" panose="020B0604020202020204" pitchFamily="34" charset="0"/>
              </a:rPr>
              <a:t>well</a:t>
            </a:r>
            <a:r>
              <a:rPr lang="fr-BE" sz="2900" b="1" dirty="0" smtClean="0">
                <a:solidFill>
                  <a:prstClr val="black"/>
                </a:solidFill>
                <a:latin typeface="Arial" panose="020B0604020202020204" pitchFamily="34" charset="0"/>
                <a:cs typeface="Arial" panose="020B0604020202020204" pitchFamily="34" charset="0"/>
              </a:rPr>
              <a:t> as the </a:t>
            </a:r>
            <a:r>
              <a:rPr lang="fr-BE" sz="2900" b="1" dirty="0" err="1" smtClean="0">
                <a:solidFill>
                  <a:prstClr val="black"/>
                </a:solidFill>
                <a:latin typeface="Arial" panose="020B0604020202020204" pitchFamily="34" charset="0"/>
                <a:cs typeface="Arial" panose="020B0604020202020204" pitchFamily="34" charset="0"/>
              </a:rPr>
              <a:t>metastases</a:t>
            </a:r>
            <a:r>
              <a:rPr lang="fr-BE" sz="2900" b="1" dirty="0" smtClean="0">
                <a:solidFill>
                  <a:prstClr val="black"/>
                </a:solidFill>
                <a:latin typeface="Arial" panose="020B0604020202020204" pitchFamily="34" charset="0"/>
                <a:cs typeface="Arial" panose="020B0604020202020204" pitchFamily="34" charset="0"/>
              </a:rPr>
              <a:t> and </a:t>
            </a:r>
            <a:r>
              <a:rPr lang="fr-BE" sz="2900" b="1" dirty="0" err="1" smtClean="0">
                <a:solidFill>
                  <a:prstClr val="black"/>
                </a:solidFill>
                <a:latin typeface="Arial" panose="020B0604020202020204" pitchFamily="34" charset="0"/>
                <a:cs typeface="Arial" panose="020B0604020202020204" pitchFamily="34" charset="0"/>
              </a:rPr>
              <a:t>accelerates</a:t>
            </a:r>
            <a:r>
              <a:rPr lang="fr-BE" sz="2900" b="1" dirty="0" smtClean="0">
                <a:solidFill>
                  <a:prstClr val="black"/>
                </a:solidFill>
                <a:latin typeface="Arial" panose="020B0604020202020204" pitchFamily="34" charset="0"/>
                <a:cs typeface="Arial" panose="020B0604020202020204" pitchFamily="34" charset="0"/>
              </a:rPr>
              <a:t> new </a:t>
            </a:r>
            <a:r>
              <a:rPr lang="fr-BE" sz="2900" b="1" dirty="0" err="1" smtClean="0">
                <a:solidFill>
                  <a:prstClr val="black"/>
                </a:solidFill>
                <a:latin typeface="Arial" panose="020B0604020202020204" pitchFamily="34" charset="0"/>
                <a:cs typeface="Arial" panose="020B0604020202020204" pitchFamily="34" charset="0"/>
              </a:rPr>
              <a:t>target</a:t>
            </a:r>
            <a:r>
              <a:rPr lang="fr-BE" sz="2900" b="1" dirty="0" smtClean="0">
                <a:solidFill>
                  <a:prstClr val="black"/>
                </a:solidFill>
                <a:latin typeface="Arial" panose="020B0604020202020204" pitchFamily="34" charset="0"/>
                <a:cs typeface="Arial" panose="020B0604020202020204" pitchFamily="34" charset="0"/>
              </a:rPr>
              <a:t> </a:t>
            </a:r>
            <a:r>
              <a:rPr lang="fr-BE" sz="2900" b="1" dirty="0" err="1" smtClean="0">
                <a:solidFill>
                  <a:prstClr val="black"/>
                </a:solidFill>
                <a:latin typeface="Arial" panose="020B0604020202020204" pitchFamily="34" charset="0"/>
                <a:cs typeface="Arial" panose="020B0604020202020204" pitchFamily="34" charset="0"/>
              </a:rPr>
              <a:t>drug</a:t>
            </a:r>
            <a:r>
              <a:rPr lang="fr-BE" sz="2900" b="1" dirty="0" smtClean="0">
                <a:solidFill>
                  <a:prstClr val="black"/>
                </a:solidFill>
                <a:latin typeface="Arial" panose="020B0604020202020204" pitchFamily="34" charset="0"/>
                <a:cs typeface="Arial" panose="020B0604020202020204" pitchFamily="34" charset="0"/>
              </a:rPr>
              <a:t> </a:t>
            </a:r>
            <a:r>
              <a:rPr lang="fr-BE" sz="2900" b="1" dirty="0" err="1" smtClean="0">
                <a:solidFill>
                  <a:prstClr val="black"/>
                </a:solidFill>
                <a:latin typeface="Arial" panose="020B0604020202020204" pitchFamily="34" charset="0"/>
                <a:cs typeface="Arial" panose="020B0604020202020204" pitchFamily="34" charset="0"/>
              </a:rPr>
              <a:t>development</a:t>
            </a:r>
            <a:r>
              <a:rPr lang="fr-BE" sz="2900" b="1" dirty="0" smtClean="0">
                <a:solidFill>
                  <a:prstClr val="black"/>
                </a:solidFill>
                <a:latin typeface="Arial" panose="020B0604020202020204" pitchFamily="34" charset="0"/>
                <a:cs typeface="Arial" panose="020B0604020202020204" pitchFamily="34" charset="0"/>
              </a:rPr>
              <a:t> </a:t>
            </a:r>
            <a:r>
              <a:rPr lang="fr-BE" sz="2900" b="1" dirty="0" err="1" smtClean="0">
                <a:solidFill>
                  <a:prstClr val="black"/>
                </a:solidFill>
                <a:latin typeface="Arial" panose="020B0604020202020204" pitchFamily="34" charset="0"/>
                <a:cs typeface="Arial" panose="020B0604020202020204" pitchFamily="34" charset="0"/>
              </a:rPr>
              <a:t>across</a:t>
            </a:r>
            <a:r>
              <a:rPr lang="fr-BE" sz="2900" b="1" dirty="0" smtClean="0">
                <a:solidFill>
                  <a:prstClr val="black"/>
                </a:solidFill>
                <a:latin typeface="Arial" panose="020B0604020202020204" pitchFamily="34" charset="0"/>
                <a:cs typeface="Arial" panose="020B0604020202020204" pitchFamily="34" charset="0"/>
              </a:rPr>
              <a:t> Europe</a:t>
            </a:r>
            <a:endParaRPr lang="fr-BE" sz="2900" b="1" dirty="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5762845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7236296" y="-6256"/>
            <a:ext cx="1907704" cy="842968"/>
          </a:xfrm>
          <a:prstGeom prst="rect">
            <a:avLst/>
          </a:prstGeom>
          <a:noFill/>
          <a:ln w="9525">
            <a:noFill/>
            <a:miter lim="800000"/>
            <a:headEnd/>
            <a:tailEnd/>
          </a:ln>
        </p:spPr>
      </p:pic>
      <p:sp>
        <p:nvSpPr>
          <p:cNvPr id="25" name="Rectangle 24"/>
          <p:cNvSpPr>
            <a:spLocks noChangeArrowheads="1"/>
          </p:cNvSpPr>
          <p:nvPr/>
        </p:nvSpPr>
        <p:spPr bwMode="gray">
          <a:xfrm>
            <a:off x="6265818" y="3250473"/>
            <a:ext cx="1276350" cy="276999"/>
          </a:xfrm>
          <a:prstGeom prst="rect">
            <a:avLst/>
          </a:prstGeom>
          <a:solidFill>
            <a:schemeClr val="bg1"/>
          </a:solidFill>
          <a:ln>
            <a:noFill/>
          </a:ln>
          <a:effectLst/>
          <a:extLst/>
        </p:spPr>
        <p:txBody>
          <a:bodyPr lIns="0" tIns="0" rIns="0" bIns="0">
            <a:spAutoFit/>
          </a:bodyPr>
          <a:lstStyle>
            <a:defPPr>
              <a:defRPr lang="en-US"/>
            </a:defPPr>
            <a:lvl1pPr algn="ctr" rtl="0" fontAlgn="base">
              <a:spcBef>
                <a:spcPct val="0"/>
              </a:spcBef>
              <a:spcAft>
                <a:spcPct val="0"/>
              </a:spcAft>
              <a:defRPr b="1" kern="1200">
                <a:solidFill>
                  <a:schemeClr val="bg1"/>
                </a:solidFill>
                <a:latin typeface="Calibri" charset="0"/>
                <a:ea typeface="ＭＳ Ｐゴシック" charset="0"/>
                <a:cs typeface="Arial Unicode MS" charset="0"/>
              </a:defRPr>
            </a:lvl1pPr>
            <a:lvl2pPr marL="457200" algn="ctr" rtl="0" fontAlgn="base">
              <a:spcBef>
                <a:spcPct val="0"/>
              </a:spcBef>
              <a:spcAft>
                <a:spcPct val="0"/>
              </a:spcAft>
              <a:defRPr b="1" kern="1200">
                <a:solidFill>
                  <a:schemeClr val="bg1"/>
                </a:solidFill>
                <a:latin typeface="Calibri" charset="0"/>
                <a:ea typeface="ＭＳ Ｐゴシック" charset="0"/>
                <a:cs typeface="Arial Unicode MS" charset="0"/>
              </a:defRPr>
            </a:lvl2pPr>
            <a:lvl3pPr marL="914400" algn="ctr" rtl="0" fontAlgn="base">
              <a:spcBef>
                <a:spcPct val="0"/>
              </a:spcBef>
              <a:spcAft>
                <a:spcPct val="0"/>
              </a:spcAft>
              <a:defRPr b="1" kern="1200">
                <a:solidFill>
                  <a:schemeClr val="bg1"/>
                </a:solidFill>
                <a:latin typeface="Calibri" charset="0"/>
                <a:ea typeface="ＭＳ Ｐゴシック" charset="0"/>
                <a:cs typeface="Arial Unicode MS" charset="0"/>
              </a:defRPr>
            </a:lvl3pPr>
            <a:lvl4pPr marL="1371600" algn="ctr" rtl="0" fontAlgn="base">
              <a:spcBef>
                <a:spcPct val="0"/>
              </a:spcBef>
              <a:spcAft>
                <a:spcPct val="0"/>
              </a:spcAft>
              <a:defRPr b="1" kern="1200">
                <a:solidFill>
                  <a:schemeClr val="bg1"/>
                </a:solidFill>
                <a:latin typeface="Calibri" charset="0"/>
                <a:ea typeface="ＭＳ Ｐゴシック" charset="0"/>
                <a:cs typeface="Arial Unicode MS" charset="0"/>
              </a:defRPr>
            </a:lvl4pPr>
            <a:lvl5pPr marL="1828800" algn="ctr" rtl="0" fontAlgn="base">
              <a:spcBef>
                <a:spcPct val="0"/>
              </a:spcBef>
              <a:spcAft>
                <a:spcPct val="0"/>
              </a:spcAft>
              <a:defRPr b="1" kern="1200">
                <a:solidFill>
                  <a:schemeClr val="bg1"/>
                </a:solidFill>
                <a:latin typeface="Calibri" charset="0"/>
                <a:ea typeface="ＭＳ Ｐゴシック" charset="0"/>
                <a:cs typeface="Arial Unicode MS" charset="0"/>
              </a:defRPr>
            </a:lvl5pPr>
            <a:lvl6pPr marL="2286000" algn="l" defTabSz="457200" rtl="0" eaLnBrk="1" latinLnBrk="0" hangingPunct="1">
              <a:defRPr b="1" kern="1200">
                <a:solidFill>
                  <a:schemeClr val="bg1"/>
                </a:solidFill>
                <a:latin typeface="Calibri" charset="0"/>
                <a:ea typeface="ＭＳ Ｐゴシック" charset="0"/>
                <a:cs typeface="Arial Unicode MS" charset="0"/>
              </a:defRPr>
            </a:lvl6pPr>
            <a:lvl7pPr marL="2743200" algn="l" defTabSz="457200" rtl="0" eaLnBrk="1" latinLnBrk="0" hangingPunct="1">
              <a:defRPr b="1" kern="1200">
                <a:solidFill>
                  <a:schemeClr val="bg1"/>
                </a:solidFill>
                <a:latin typeface="Calibri" charset="0"/>
                <a:ea typeface="ＭＳ Ｐゴシック" charset="0"/>
                <a:cs typeface="Arial Unicode MS" charset="0"/>
              </a:defRPr>
            </a:lvl7pPr>
            <a:lvl8pPr marL="3200400" algn="l" defTabSz="457200" rtl="0" eaLnBrk="1" latinLnBrk="0" hangingPunct="1">
              <a:defRPr b="1" kern="1200">
                <a:solidFill>
                  <a:schemeClr val="bg1"/>
                </a:solidFill>
                <a:latin typeface="Calibri" charset="0"/>
                <a:ea typeface="ＭＳ Ｐゴシック" charset="0"/>
                <a:cs typeface="Arial Unicode MS" charset="0"/>
              </a:defRPr>
            </a:lvl8pPr>
            <a:lvl9pPr marL="3657600" algn="l" defTabSz="457200" rtl="0" eaLnBrk="1" latinLnBrk="0" hangingPunct="1">
              <a:defRPr b="1" kern="1200">
                <a:solidFill>
                  <a:schemeClr val="bg1"/>
                </a:solidFill>
                <a:latin typeface="Calibri" charset="0"/>
                <a:ea typeface="ＭＳ Ｐゴシック" charset="0"/>
                <a:cs typeface="Arial Unicode MS" charset="0"/>
              </a:defRPr>
            </a:lvl9pPr>
          </a:lstStyle>
          <a:p>
            <a:pPr>
              <a:lnSpc>
                <a:spcPct val="90000"/>
              </a:lnSpc>
              <a:spcAft>
                <a:spcPts val="0"/>
              </a:spcAft>
              <a:defRPr/>
            </a:pPr>
            <a:r>
              <a:rPr lang="en-US" sz="1000" i="1" dirty="0" smtClean="0">
                <a:solidFill>
                  <a:prstClr val="black">
                    <a:lumMod val="75000"/>
                    <a:lumOff val="25000"/>
                  </a:prstClr>
                </a:solidFill>
                <a:latin typeface="Arial" panose="020B0604020202020204" pitchFamily="34" charset="0"/>
                <a:ea typeface="ヒラギノ角ゴ Pro W3" charset="0"/>
                <a:cs typeface="Arial" panose="020B0604020202020204" pitchFamily="34" charset="0"/>
              </a:rPr>
              <a:t>Continue until disease progression</a:t>
            </a:r>
            <a:endParaRPr lang="en-US" sz="1000" i="1" dirty="0">
              <a:solidFill>
                <a:prstClr val="black">
                  <a:lumMod val="75000"/>
                  <a:lumOff val="25000"/>
                </a:prstClr>
              </a:solidFill>
              <a:latin typeface="Arial" panose="020B0604020202020204" pitchFamily="34" charset="0"/>
              <a:ea typeface="ヒラギノ角ゴ Pro W3" charset="0"/>
              <a:cs typeface="Arial" panose="020B0604020202020204" pitchFamily="34" charset="0"/>
            </a:endParaRPr>
          </a:p>
        </p:txBody>
      </p:sp>
      <p:sp>
        <p:nvSpPr>
          <p:cNvPr id="2" name="Rounded Rectangle 1"/>
          <p:cNvSpPr/>
          <p:nvPr/>
        </p:nvSpPr>
        <p:spPr>
          <a:xfrm>
            <a:off x="2195736" y="921424"/>
            <a:ext cx="2592288" cy="819150"/>
          </a:xfrm>
          <a:prstGeom prst="roundRect">
            <a:avLst/>
          </a:prstGeom>
          <a:solidFill>
            <a:srgbClr val="F26EFC"/>
          </a:solidFill>
          <a:ln>
            <a:noFill/>
          </a:ln>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r>
              <a:rPr lang="fr-BE" sz="1600" b="1" dirty="0" smtClean="0">
                <a:solidFill>
                  <a:prstClr val="white"/>
                </a:solidFill>
                <a:latin typeface="Arial" panose="020B0604020202020204" pitchFamily="34" charset="0"/>
                <a:cs typeface="Arial" panose="020B0604020202020204" pitchFamily="34" charset="0"/>
              </a:rPr>
              <a:t>‘</a:t>
            </a:r>
            <a:r>
              <a:rPr lang="fr-BE" sz="1600" b="1" dirty="0" err="1" smtClean="0">
                <a:solidFill>
                  <a:prstClr val="white"/>
                </a:solidFill>
                <a:latin typeface="Arial" panose="020B0604020202020204" pitchFamily="34" charset="0"/>
                <a:cs typeface="Arial" panose="020B0604020202020204" pitchFamily="34" charset="0"/>
              </a:rPr>
              <a:t>Actionable</a:t>
            </a:r>
            <a:r>
              <a:rPr lang="fr-BE" sz="1600" b="1" dirty="0" smtClean="0">
                <a:solidFill>
                  <a:prstClr val="white"/>
                </a:solidFill>
                <a:latin typeface="Arial" panose="020B0604020202020204" pitchFamily="34" charset="0"/>
                <a:cs typeface="Arial" panose="020B0604020202020204" pitchFamily="34" charset="0"/>
              </a:rPr>
              <a:t>’ Mutation(s) (n</a:t>
            </a:r>
            <a:r>
              <a:rPr lang="fr-BE" sz="2000" b="1" baseline="20000" dirty="0" smtClean="0">
                <a:solidFill>
                  <a:prstClr val="white"/>
                </a:solidFill>
                <a:latin typeface="Arial" panose="020B0604020202020204" pitchFamily="34" charset="0"/>
                <a:cs typeface="Arial" panose="020B0604020202020204" pitchFamily="34" charset="0"/>
              </a:rPr>
              <a:t>˷</a:t>
            </a:r>
            <a:r>
              <a:rPr lang="fr-BE" sz="1600" b="1" dirty="0" smtClean="0">
                <a:solidFill>
                  <a:prstClr val="white"/>
                </a:solidFill>
                <a:latin typeface="Arial" panose="020B0604020202020204" pitchFamily="34" charset="0"/>
                <a:cs typeface="Arial" panose="020B0604020202020204" pitchFamily="34" charset="0"/>
              </a:rPr>
              <a:t>300)</a:t>
            </a:r>
            <a:endParaRPr lang="en-US" sz="1600" b="1" dirty="0">
              <a:solidFill>
                <a:prstClr val="white"/>
              </a:solidFill>
              <a:latin typeface="Arial" panose="020B0604020202020204" pitchFamily="34" charset="0"/>
              <a:cs typeface="Arial" panose="020B0604020202020204" pitchFamily="34" charset="0"/>
            </a:endParaRPr>
          </a:p>
        </p:txBody>
      </p:sp>
      <p:sp>
        <p:nvSpPr>
          <p:cNvPr id="3" name="Rounded Rectangle 2"/>
          <p:cNvSpPr/>
          <p:nvPr/>
        </p:nvSpPr>
        <p:spPr>
          <a:xfrm>
            <a:off x="251520" y="1498083"/>
            <a:ext cx="1188343" cy="822325"/>
          </a:xfrm>
          <a:prstGeom prst="roundRect">
            <a:avLst/>
          </a:prstGeom>
          <a:solidFill>
            <a:srgbClr val="00B0F0"/>
          </a:solidFill>
          <a:ln>
            <a:noFill/>
          </a:ln>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r>
              <a:rPr lang="en-US" b="1" dirty="0" smtClean="0">
                <a:solidFill>
                  <a:prstClr val="white"/>
                </a:solidFill>
                <a:latin typeface="Arial" panose="020B0604020202020204" pitchFamily="34" charset="0"/>
                <a:cs typeface="Arial" panose="020B0604020202020204" pitchFamily="34" charset="0"/>
              </a:rPr>
              <a:t>N = 1300</a:t>
            </a:r>
            <a:endParaRPr lang="en-US" b="1" dirty="0">
              <a:solidFill>
                <a:prstClr val="white"/>
              </a:solidFill>
              <a:latin typeface="Arial" panose="020B0604020202020204" pitchFamily="34" charset="0"/>
              <a:cs typeface="Arial" panose="020B0604020202020204" pitchFamily="34" charset="0"/>
            </a:endParaRPr>
          </a:p>
        </p:txBody>
      </p:sp>
      <p:sp>
        <p:nvSpPr>
          <p:cNvPr id="4" name="Rectangle 3"/>
          <p:cNvSpPr>
            <a:spLocks noChangeArrowheads="1"/>
          </p:cNvSpPr>
          <p:nvPr/>
        </p:nvSpPr>
        <p:spPr bwMode="gray">
          <a:xfrm>
            <a:off x="251520" y="304800"/>
            <a:ext cx="1152128" cy="11079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spAutoFit/>
          </a:bodyPr>
          <a:lstStyle>
            <a:defPPr>
              <a:defRPr lang="en-US"/>
            </a:defPPr>
            <a:lvl1pPr algn="ctr" rtl="0" fontAlgn="base">
              <a:spcBef>
                <a:spcPct val="0"/>
              </a:spcBef>
              <a:spcAft>
                <a:spcPct val="0"/>
              </a:spcAft>
              <a:defRPr b="1" kern="1200">
                <a:solidFill>
                  <a:schemeClr val="bg1"/>
                </a:solidFill>
                <a:latin typeface="Calibri" charset="0"/>
                <a:ea typeface="ＭＳ Ｐゴシック" charset="0"/>
                <a:cs typeface="Arial Unicode MS" charset="0"/>
              </a:defRPr>
            </a:lvl1pPr>
            <a:lvl2pPr marL="457200" algn="ctr" rtl="0" fontAlgn="base">
              <a:spcBef>
                <a:spcPct val="0"/>
              </a:spcBef>
              <a:spcAft>
                <a:spcPct val="0"/>
              </a:spcAft>
              <a:defRPr b="1" kern="1200">
                <a:solidFill>
                  <a:schemeClr val="bg1"/>
                </a:solidFill>
                <a:latin typeface="Calibri" charset="0"/>
                <a:ea typeface="ＭＳ Ｐゴシック" charset="0"/>
                <a:cs typeface="Arial Unicode MS" charset="0"/>
              </a:defRPr>
            </a:lvl2pPr>
            <a:lvl3pPr marL="914400" algn="ctr" rtl="0" fontAlgn="base">
              <a:spcBef>
                <a:spcPct val="0"/>
              </a:spcBef>
              <a:spcAft>
                <a:spcPct val="0"/>
              </a:spcAft>
              <a:defRPr b="1" kern="1200">
                <a:solidFill>
                  <a:schemeClr val="bg1"/>
                </a:solidFill>
                <a:latin typeface="Calibri" charset="0"/>
                <a:ea typeface="ＭＳ Ｐゴシック" charset="0"/>
                <a:cs typeface="Arial Unicode MS" charset="0"/>
              </a:defRPr>
            </a:lvl3pPr>
            <a:lvl4pPr marL="1371600" algn="ctr" rtl="0" fontAlgn="base">
              <a:spcBef>
                <a:spcPct val="0"/>
              </a:spcBef>
              <a:spcAft>
                <a:spcPct val="0"/>
              </a:spcAft>
              <a:defRPr b="1" kern="1200">
                <a:solidFill>
                  <a:schemeClr val="bg1"/>
                </a:solidFill>
                <a:latin typeface="Calibri" charset="0"/>
                <a:ea typeface="ＭＳ Ｐゴシック" charset="0"/>
                <a:cs typeface="Arial Unicode MS" charset="0"/>
              </a:defRPr>
            </a:lvl4pPr>
            <a:lvl5pPr marL="1828800" algn="ctr" rtl="0" fontAlgn="base">
              <a:spcBef>
                <a:spcPct val="0"/>
              </a:spcBef>
              <a:spcAft>
                <a:spcPct val="0"/>
              </a:spcAft>
              <a:defRPr b="1" kern="1200">
                <a:solidFill>
                  <a:schemeClr val="bg1"/>
                </a:solidFill>
                <a:latin typeface="Calibri" charset="0"/>
                <a:ea typeface="ＭＳ Ｐゴシック" charset="0"/>
                <a:cs typeface="Arial Unicode MS" charset="0"/>
              </a:defRPr>
            </a:lvl5pPr>
            <a:lvl6pPr marL="2286000" algn="l" defTabSz="457200" rtl="0" eaLnBrk="1" latinLnBrk="0" hangingPunct="1">
              <a:defRPr b="1" kern="1200">
                <a:solidFill>
                  <a:schemeClr val="bg1"/>
                </a:solidFill>
                <a:latin typeface="Calibri" charset="0"/>
                <a:ea typeface="ＭＳ Ｐゴシック" charset="0"/>
                <a:cs typeface="Arial Unicode MS" charset="0"/>
              </a:defRPr>
            </a:lvl6pPr>
            <a:lvl7pPr marL="2743200" algn="l" defTabSz="457200" rtl="0" eaLnBrk="1" latinLnBrk="0" hangingPunct="1">
              <a:defRPr b="1" kern="1200">
                <a:solidFill>
                  <a:schemeClr val="bg1"/>
                </a:solidFill>
                <a:latin typeface="Calibri" charset="0"/>
                <a:ea typeface="ＭＳ Ｐゴシック" charset="0"/>
                <a:cs typeface="Arial Unicode MS" charset="0"/>
              </a:defRPr>
            </a:lvl7pPr>
            <a:lvl8pPr marL="3200400" algn="l" defTabSz="457200" rtl="0" eaLnBrk="1" latinLnBrk="0" hangingPunct="1">
              <a:defRPr b="1" kern="1200">
                <a:solidFill>
                  <a:schemeClr val="bg1"/>
                </a:solidFill>
                <a:latin typeface="Calibri" charset="0"/>
                <a:ea typeface="ＭＳ Ｐゴシック" charset="0"/>
                <a:cs typeface="Arial Unicode MS" charset="0"/>
              </a:defRPr>
            </a:lvl8pPr>
            <a:lvl9pPr marL="3657600" algn="l" defTabSz="457200" rtl="0" eaLnBrk="1" latinLnBrk="0" hangingPunct="1">
              <a:defRPr b="1" kern="1200">
                <a:solidFill>
                  <a:schemeClr val="bg1"/>
                </a:solidFill>
                <a:latin typeface="Calibri" charset="0"/>
                <a:ea typeface="ＭＳ Ｐゴシック" charset="0"/>
                <a:cs typeface="Arial Unicode MS" charset="0"/>
              </a:defRPr>
            </a:lvl9pPr>
          </a:lstStyle>
          <a:p>
            <a:pPr>
              <a:lnSpc>
                <a:spcPct val="90000"/>
              </a:lnSpc>
              <a:spcAft>
                <a:spcPct val="30000"/>
              </a:spcAft>
              <a:defRPr/>
            </a:pPr>
            <a:r>
              <a:rPr lang="fr-BE" sz="1600" dirty="0" smtClean="0">
                <a:solidFill>
                  <a:srgbClr val="585A78"/>
                </a:solidFill>
                <a:latin typeface="Arial" panose="020B0604020202020204" pitchFamily="34" charset="0"/>
                <a:ea typeface="ヒラギノ角ゴ Pro W3" charset="0"/>
                <a:cs typeface="Arial" panose="020B0604020202020204" pitchFamily="34" charset="0"/>
              </a:rPr>
              <a:t>Newly diagnosed or 1</a:t>
            </a:r>
            <a:r>
              <a:rPr lang="fr-BE" sz="1600" baseline="30000" dirty="0" smtClean="0">
                <a:solidFill>
                  <a:srgbClr val="585A78"/>
                </a:solidFill>
                <a:latin typeface="Arial" panose="020B0604020202020204" pitchFamily="34" charset="0"/>
                <a:ea typeface="ヒラギノ角ゴ Pro W3" charset="0"/>
                <a:cs typeface="Arial" panose="020B0604020202020204" pitchFamily="34" charset="0"/>
              </a:rPr>
              <a:t>st</a:t>
            </a:r>
            <a:r>
              <a:rPr lang="fr-BE" sz="1600" dirty="0" smtClean="0">
                <a:solidFill>
                  <a:srgbClr val="585A78"/>
                </a:solidFill>
                <a:latin typeface="Arial" panose="020B0604020202020204" pitchFamily="34" charset="0"/>
                <a:ea typeface="ヒラギノ角ゴ Pro W3" charset="0"/>
                <a:cs typeface="Arial" panose="020B0604020202020204" pitchFamily="34" charset="0"/>
              </a:rPr>
              <a:t>-Line MBC Patients</a:t>
            </a:r>
            <a:endParaRPr lang="en-US" sz="1600" dirty="0">
              <a:solidFill>
                <a:srgbClr val="585A78"/>
              </a:solidFill>
              <a:latin typeface="Arial" panose="020B0604020202020204" pitchFamily="34" charset="0"/>
              <a:ea typeface="ヒラギノ角ゴ Pro W3" charset="0"/>
              <a:cs typeface="Arial" panose="020B0604020202020204" pitchFamily="34" charset="0"/>
            </a:endParaRPr>
          </a:p>
        </p:txBody>
      </p:sp>
      <p:sp>
        <p:nvSpPr>
          <p:cNvPr id="5" name="Freeform 43"/>
          <p:cNvSpPr>
            <a:spLocks/>
          </p:cNvSpPr>
          <p:nvPr/>
        </p:nvSpPr>
        <p:spPr bwMode="gray">
          <a:xfrm rot="5400000">
            <a:off x="1654175" y="1752083"/>
            <a:ext cx="323850" cy="247650"/>
          </a:xfrm>
          <a:custGeom>
            <a:avLst/>
            <a:gdLst>
              <a:gd name="T0" fmla="*/ 580272593 w 141"/>
              <a:gd name="T1" fmla="*/ 505141043 h 122"/>
              <a:gd name="T2" fmla="*/ 163530469 w 141"/>
              <a:gd name="T3" fmla="*/ 505141043 h 122"/>
              <a:gd name="T4" fmla="*/ 58026570 w 141"/>
              <a:gd name="T5" fmla="*/ 360223164 h 122"/>
              <a:gd name="T6" fmla="*/ 269034368 w 141"/>
              <a:gd name="T7" fmla="*/ 78669473 h 122"/>
              <a:gd name="T8" fmla="*/ 474768694 w 141"/>
              <a:gd name="T9" fmla="*/ 78669473 h 122"/>
              <a:gd name="T10" fmla="*/ 685776491 w 141"/>
              <a:gd name="T11" fmla="*/ 360223164 h 122"/>
              <a:gd name="T12" fmla="*/ 580272593 w 141"/>
              <a:gd name="T13" fmla="*/ 505141043 h 12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1" h="122">
                <a:moveTo>
                  <a:pt x="110" y="122"/>
                </a:moveTo>
                <a:cubicBezTo>
                  <a:pt x="88" y="122"/>
                  <a:pt x="53" y="122"/>
                  <a:pt x="31" y="122"/>
                </a:cubicBezTo>
                <a:cubicBezTo>
                  <a:pt x="9" y="122"/>
                  <a:pt x="0" y="106"/>
                  <a:pt x="11" y="87"/>
                </a:cubicBezTo>
                <a:cubicBezTo>
                  <a:pt x="22" y="68"/>
                  <a:pt x="40" y="38"/>
                  <a:pt x="51" y="19"/>
                </a:cubicBezTo>
                <a:cubicBezTo>
                  <a:pt x="62" y="0"/>
                  <a:pt x="80" y="0"/>
                  <a:pt x="90" y="19"/>
                </a:cubicBezTo>
                <a:cubicBezTo>
                  <a:pt x="101" y="38"/>
                  <a:pt x="119" y="68"/>
                  <a:pt x="130" y="87"/>
                </a:cubicBezTo>
                <a:cubicBezTo>
                  <a:pt x="141" y="106"/>
                  <a:pt x="132" y="122"/>
                  <a:pt x="110" y="122"/>
                </a:cubicBez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l" fontAlgn="auto">
              <a:spcBef>
                <a:spcPts val="0"/>
              </a:spcBef>
              <a:spcAft>
                <a:spcPts val="0"/>
              </a:spcAft>
            </a:pPr>
            <a:endParaRPr lang="en-GB">
              <a:solidFill>
                <a:prstClr val="black"/>
              </a:solidFill>
              <a:latin typeface="Arial" panose="020B0604020202020204" pitchFamily="34" charset="0"/>
              <a:cs typeface="Arial" panose="020B0604020202020204" pitchFamily="34" charset="0"/>
            </a:endParaRPr>
          </a:p>
        </p:txBody>
      </p:sp>
      <p:sp>
        <p:nvSpPr>
          <p:cNvPr id="7" name="Rounded Rectangle 6"/>
          <p:cNvSpPr/>
          <p:nvPr/>
        </p:nvSpPr>
        <p:spPr>
          <a:xfrm>
            <a:off x="4883050" y="932160"/>
            <a:ext cx="2592288" cy="819150"/>
          </a:xfrm>
          <a:prstGeom prst="roundRect">
            <a:avLst/>
          </a:prstGeom>
          <a:solidFill>
            <a:srgbClr val="F26EFC"/>
          </a:solidFill>
          <a:ln>
            <a:noFill/>
          </a:ln>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r>
              <a:rPr lang="fr-BE" sz="1600" b="1" dirty="0" err="1" smtClean="0">
                <a:solidFill>
                  <a:prstClr val="white"/>
                </a:solidFill>
                <a:latin typeface="Arial" panose="020B0604020202020204" pitchFamily="34" charset="0"/>
                <a:cs typeface="Arial" panose="020B0604020202020204" pitchFamily="34" charset="0"/>
              </a:rPr>
              <a:t>Downstream</a:t>
            </a:r>
            <a:r>
              <a:rPr lang="fr-BE" sz="1600" b="1" dirty="0" smtClean="0">
                <a:solidFill>
                  <a:prstClr val="white"/>
                </a:solidFill>
                <a:latin typeface="Arial" panose="020B0604020202020204" pitchFamily="34" charset="0"/>
                <a:cs typeface="Arial" panose="020B0604020202020204" pitchFamily="34" charset="0"/>
              </a:rPr>
              <a:t> </a:t>
            </a:r>
            <a:r>
              <a:rPr lang="fr-BE" sz="1600" b="1" dirty="0" err="1" smtClean="0">
                <a:solidFill>
                  <a:prstClr val="white"/>
                </a:solidFill>
                <a:latin typeface="Arial" panose="020B0604020202020204" pitchFamily="34" charset="0"/>
                <a:cs typeface="Arial" panose="020B0604020202020204" pitchFamily="34" charset="0"/>
              </a:rPr>
              <a:t>targeted</a:t>
            </a:r>
            <a:r>
              <a:rPr lang="fr-BE" sz="1600" b="1" dirty="0" smtClean="0">
                <a:solidFill>
                  <a:prstClr val="white"/>
                </a:solidFill>
                <a:latin typeface="Arial" panose="020B0604020202020204" pitchFamily="34" charset="0"/>
                <a:cs typeface="Arial" panose="020B0604020202020204" pitchFamily="34" charset="0"/>
              </a:rPr>
              <a:t> </a:t>
            </a:r>
            <a:r>
              <a:rPr lang="fr-BE" sz="1600" b="1" dirty="0" err="1" smtClean="0">
                <a:solidFill>
                  <a:prstClr val="white"/>
                </a:solidFill>
                <a:latin typeface="Arial" panose="020B0604020202020204" pitchFamily="34" charset="0"/>
                <a:cs typeface="Arial" panose="020B0604020202020204" pitchFamily="34" charset="0"/>
              </a:rPr>
              <a:t>clinical</a:t>
            </a:r>
            <a:r>
              <a:rPr lang="fr-BE" sz="1600" b="1" dirty="0" smtClean="0">
                <a:solidFill>
                  <a:prstClr val="white"/>
                </a:solidFill>
                <a:latin typeface="Arial" panose="020B0604020202020204" pitchFamily="34" charset="0"/>
                <a:cs typeface="Arial" panose="020B0604020202020204" pitchFamily="34" charset="0"/>
              </a:rPr>
              <a:t> trials</a:t>
            </a:r>
            <a:br>
              <a:rPr lang="fr-BE" sz="1600" b="1" dirty="0" smtClean="0">
                <a:solidFill>
                  <a:prstClr val="white"/>
                </a:solidFill>
                <a:latin typeface="Arial" panose="020B0604020202020204" pitchFamily="34" charset="0"/>
                <a:cs typeface="Arial" panose="020B0604020202020204" pitchFamily="34" charset="0"/>
              </a:rPr>
            </a:br>
            <a:r>
              <a:rPr lang="fr-BE" sz="1600" b="1" dirty="0" smtClean="0">
                <a:solidFill>
                  <a:prstClr val="white"/>
                </a:solidFill>
                <a:latin typeface="Arial" panose="020B0604020202020204" pitchFamily="34" charset="0"/>
                <a:cs typeface="Arial" panose="020B0604020202020204" pitchFamily="34" charset="0"/>
              </a:rPr>
              <a:t>as first or second line</a:t>
            </a:r>
            <a:endParaRPr lang="en-US" sz="1600" b="1" dirty="0">
              <a:solidFill>
                <a:prstClr val="white"/>
              </a:solidFill>
              <a:latin typeface="Arial" panose="020B0604020202020204" pitchFamily="34" charset="0"/>
              <a:cs typeface="Arial" panose="020B0604020202020204" pitchFamily="34" charset="0"/>
            </a:endParaRPr>
          </a:p>
        </p:txBody>
      </p:sp>
      <p:sp>
        <p:nvSpPr>
          <p:cNvPr id="8" name="Rounded Rectangle 7"/>
          <p:cNvSpPr/>
          <p:nvPr/>
        </p:nvSpPr>
        <p:spPr>
          <a:xfrm>
            <a:off x="2195736" y="1994578"/>
            <a:ext cx="2592288" cy="819150"/>
          </a:xfrm>
          <a:prstGeom prst="roundRect">
            <a:avLst/>
          </a:prstGeom>
          <a:solidFill>
            <a:schemeClr val="tx1">
              <a:lumMod val="50000"/>
              <a:lumOff val="50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r>
              <a:rPr lang="fr-BE" sz="1600" b="1" dirty="0" smtClean="0">
                <a:solidFill>
                  <a:prstClr val="white"/>
                </a:solidFill>
                <a:latin typeface="Arial" panose="020B0604020202020204" pitchFamily="34" charset="0"/>
                <a:cs typeface="Arial" panose="020B0604020202020204" pitchFamily="34" charset="0"/>
              </a:rPr>
              <a:t>‘</a:t>
            </a:r>
            <a:r>
              <a:rPr lang="fr-BE" sz="1600" b="1" dirty="0" err="1" smtClean="0">
                <a:solidFill>
                  <a:prstClr val="white"/>
                </a:solidFill>
                <a:latin typeface="Arial" panose="020B0604020202020204" pitchFamily="34" charset="0"/>
                <a:cs typeface="Arial" panose="020B0604020202020204" pitchFamily="34" charset="0"/>
              </a:rPr>
              <a:t>Nonactionable</a:t>
            </a:r>
            <a:r>
              <a:rPr lang="fr-BE" sz="1600" b="1" dirty="0" smtClean="0">
                <a:solidFill>
                  <a:prstClr val="white"/>
                </a:solidFill>
                <a:latin typeface="Arial" panose="020B0604020202020204" pitchFamily="34" charset="0"/>
                <a:cs typeface="Arial" panose="020B0604020202020204" pitchFamily="34" charset="0"/>
              </a:rPr>
              <a:t>’ Mutations (n</a:t>
            </a:r>
            <a:r>
              <a:rPr lang="fr-BE" sz="2000" b="1" baseline="20000" dirty="0" smtClean="0">
                <a:solidFill>
                  <a:prstClr val="white"/>
                </a:solidFill>
                <a:latin typeface="Arial" panose="020B0604020202020204" pitchFamily="34" charset="0"/>
                <a:cs typeface="Arial" panose="020B0604020202020204" pitchFamily="34" charset="0"/>
              </a:rPr>
              <a:t>˷</a:t>
            </a:r>
            <a:r>
              <a:rPr lang="fr-BE" sz="1600" b="1" dirty="0" smtClean="0">
                <a:solidFill>
                  <a:prstClr val="white"/>
                </a:solidFill>
                <a:latin typeface="Arial" panose="020B0604020202020204" pitchFamily="34" charset="0"/>
                <a:cs typeface="Arial" panose="020B0604020202020204" pitchFamily="34" charset="0"/>
              </a:rPr>
              <a:t>700)</a:t>
            </a:r>
            <a:endParaRPr lang="en-US" sz="1600" b="1" dirty="0">
              <a:solidFill>
                <a:prstClr val="white"/>
              </a:solidFill>
              <a:latin typeface="Arial" panose="020B0604020202020204" pitchFamily="34" charset="0"/>
              <a:cs typeface="Arial" panose="020B0604020202020204" pitchFamily="34" charset="0"/>
            </a:endParaRPr>
          </a:p>
        </p:txBody>
      </p:sp>
      <p:sp>
        <p:nvSpPr>
          <p:cNvPr id="9" name="Rounded Rectangle 8"/>
          <p:cNvSpPr/>
          <p:nvPr/>
        </p:nvSpPr>
        <p:spPr>
          <a:xfrm>
            <a:off x="4883050" y="2005314"/>
            <a:ext cx="2592288" cy="819150"/>
          </a:xfrm>
          <a:prstGeom prst="roundRect">
            <a:avLst/>
          </a:prstGeom>
          <a:solidFill>
            <a:schemeClr val="tx1">
              <a:lumMod val="50000"/>
              <a:lumOff val="50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r>
              <a:rPr lang="fr-BE" sz="1600" b="1" dirty="0" smtClean="0">
                <a:solidFill>
                  <a:prstClr val="white"/>
                </a:solidFill>
                <a:latin typeface="Arial" panose="020B0604020202020204" pitchFamily="34" charset="0"/>
                <a:cs typeface="Arial" panose="020B0604020202020204" pitchFamily="34" charset="0"/>
              </a:rPr>
              <a:t>Standard of Care</a:t>
            </a:r>
            <a:endParaRPr lang="en-US" sz="1600" b="1" dirty="0">
              <a:solidFill>
                <a:prstClr val="white"/>
              </a:solidFill>
              <a:latin typeface="Arial" panose="020B0604020202020204" pitchFamily="34" charset="0"/>
              <a:cs typeface="Arial" panose="020B0604020202020204" pitchFamily="34" charset="0"/>
            </a:endParaRPr>
          </a:p>
        </p:txBody>
      </p:sp>
      <p:sp>
        <p:nvSpPr>
          <p:cNvPr id="10" name="Rectangle 9"/>
          <p:cNvSpPr>
            <a:spLocks noChangeArrowheads="1"/>
          </p:cNvSpPr>
          <p:nvPr/>
        </p:nvSpPr>
        <p:spPr bwMode="gray">
          <a:xfrm>
            <a:off x="1475656" y="2032376"/>
            <a:ext cx="720080" cy="4062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spAutoFit/>
          </a:bodyPr>
          <a:lstStyle>
            <a:defPPr>
              <a:defRPr lang="en-US"/>
            </a:defPPr>
            <a:lvl1pPr algn="ctr" rtl="0" fontAlgn="base">
              <a:spcBef>
                <a:spcPct val="0"/>
              </a:spcBef>
              <a:spcAft>
                <a:spcPct val="0"/>
              </a:spcAft>
              <a:defRPr b="1" kern="1200">
                <a:solidFill>
                  <a:schemeClr val="bg1"/>
                </a:solidFill>
                <a:latin typeface="Calibri" charset="0"/>
                <a:ea typeface="ＭＳ Ｐゴシック" charset="0"/>
                <a:cs typeface="Arial Unicode MS" charset="0"/>
              </a:defRPr>
            </a:lvl1pPr>
            <a:lvl2pPr marL="457200" algn="ctr" rtl="0" fontAlgn="base">
              <a:spcBef>
                <a:spcPct val="0"/>
              </a:spcBef>
              <a:spcAft>
                <a:spcPct val="0"/>
              </a:spcAft>
              <a:defRPr b="1" kern="1200">
                <a:solidFill>
                  <a:schemeClr val="bg1"/>
                </a:solidFill>
                <a:latin typeface="Calibri" charset="0"/>
                <a:ea typeface="ＭＳ Ｐゴシック" charset="0"/>
                <a:cs typeface="Arial Unicode MS" charset="0"/>
              </a:defRPr>
            </a:lvl2pPr>
            <a:lvl3pPr marL="914400" algn="ctr" rtl="0" fontAlgn="base">
              <a:spcBef>
                <a:spcPct val="0"/>
              </a:spcBef>
              <a:spcAft>
                <a:spcPct val="0"/>
              </a:spcAft>
              <a:defRPr b="1" kern="1200">
                <a:solidFill>
                  <a:schemeClr val="bg1"/>
                </a:solidFill>
                <a:latin typeface="Calibri" charset="0"/>
                <a:ea typeface="ＭＳ Ｐゴシック" charset="0"/>
                <a:cs typeface="Arial Unicode MS" charset="0"/>
              </a:defRPr>
            </a:lvl3pPr>
            <a:lvl4pPr marL="1371600" algn="ctr" rtl="0" fontAlgn="base">
              <a:spcBef>
                <a:spcPct val="0"/>
              </a:spcBef>
              <a:spcAft>
                <a:spcPct val="0"/>
              </a:spcAft>
              <a:defRPr b="1" kern="1200">
                <a:solidFill>
                  <a:schemeClr val="bg1"/>
                </a:solidFill>
                <a:latin typeface="Calibri" charset="0"/>
                <a:ea typeface="ＭＳ Ｐゴシック" charset="0"/>
                <a:cs typeface="Arial Unicode MS" charset="0"/>
              </a:defRPr>
            </a:lvl4pPr>
            <a:lvl5pPr marL="1828800" algn="ctr" rtl="0" fontAlgn="base">
              <a:spcBef>
                <a:spcPct val="0"/>
              </a:spcBef>
              <a:spcAft>
                <a:spcPct val="0"/>
              </a:spcAft>
              <a:defRPr b="1" kern="1200">
                <a:solidFill>
                  <a:schemeClr val="bg1"/>
                </a:solidFill>
                <a:latin typeface="Calibri" charset="0"/>
                <a:ea typeface="ＭＳ Ｐゴシック" charset="0"/>
                <a:cs typeface="Arial Unicode MS" charset="0"/>
              </a:defRPr>
            </a:lvl5pPr>
            <a:lvl6pPr marL="2286000" algn="l" defTabSz="457200" rtl="0" eaLnBrk="1" latinLnBrk="0" hangingPunct="1">
              <a:defRPr b="1" kern="1200">
                <a:solidFill>
                  <a:schemeClr val="bg1"/>
                </a:solidFill>
                <a:latin typeface="Calibri" charset="0"/>
                <a:ea typeface="ＭＳ Ｐゴシック" charset="0"/>
                <a:cs typeface="Arial Unicode MS" charset="0"/>
              </a:defRPr>
            </a:lvl6pPr>
            <a:lvl7pPr marL="2743200" algn="l" defTabSz="457200" rtl="0" eaLnBrk="1" latinLnBrk="0" hangingPunct="1">
              <a:defRPr b="1" kern="1200">
                <a:solidFill>
                  <a:schemeClr val="bg1"/>
                </a:solidFill>
                <a:latin typeface="Calibri" charset="0"/>
                <a:ea typeface="ＭＳ Ｐゴシック" charset="0"/>
                <a:cs typeface="Arial Unicode MS" charset="0"/>
              </a:defRPr>
            </a:lvl7pPr>
            <a:lvl8pPr marL="3200400" algn="l" defTabSz="457200" rtl="0" eaLnBrk="1" latinLnBrk="0" hangingPunct="1">
              <a:defRPr b="1" kern="1200">
                <a:solidFill>
                  <a:schemeClr val="bg1"/>
                </a:solidFill>
                <a:latin typeface="Calibri" charset="0"/>
                <a:ea typeface="ＭＳ Ｐゴシック" charset="0"/>
                <a:cs typeface="Arial Unicode MS" charset="0"/>
              </a:defRPr>
            </a:lvl8pPr>
            <a:lvl9pPr marL="3657600" algn="l" defTabSz="457200" rtl="0" eaLnBrk="1" latinLnBrk="0" hangingPunct="1">
              <a:defRPr b="1" kern="1200">
                <a:solidFill>
                  <a:schemeClr val="bg1"/>
                </a:solidFill>
                <a:latin typeface="Calibri" charset="0"/>
                <a:ea typeface="ＭＳ Ｐゴシック" charset="0"/>
                <a:cs typeface="Arial Unicode MS" charset="0"/>
              </a:defRPr>
            </a:lvl9pPr>
          </a:lstStyle>
          <a:p>
            <a:pPr>
              <a:lnSpc>
                <a:spcPct val="90000"/>
              </a:lnSpc>
              <a:spcAft>
                <a:spcPct val="30000"/>
              </a:spcAft>
              <a:defRPr/>
            </a:pPr>
            <a:r>
              <a:rPr lang="fr-BE" sz="800" dirty="0" smtClean="0">
                <a:solidFill>
                  <a:srgbClr val="585A78"/>
                </a:solidFill>
                <a:latin typeface="Arial" panose="020B0604020202020204" pitchFamily="34" charset="0"/>
                <a:ea typeface="ヒラギノ角ゴ Pro W3" charset="0"/>
                <a:cs typeface="Arial" panose="020B0604020202020204" pitchFamily="34" charset="0"/>
              </a:rPr>
              <a:t>Screening </a:t>
            </a:r>
          </a:p>
          <a:p>
            <a:pPr>
              <a:lnSpc>
                <a:spcPct val="90000"/>
              </a:lnSpc>
              <a:spcAft>
                <a:spcPct val="30000"/>
              </a:spcAft>
              <a:defRPr/>
            </a:pPr>
            <a:r>
              <a:rPr lang="fr-BE" sz="800" dirty="0" err="1" smtClean="0">
                <a:solidFill>
                  <a:srgbClr val="585A78"/>
                </a:solidFill>
                <a:latin typeface="Arial" panose="020B0604020202020204" pitchFamily="34" charset="0"/>
                <a:ea typeface="ヒラギノ角ゴ Pro W3" charset="0"/>
                <a:cs typeface="Arial" panose="020B0604020202020204" pitchFamily="34" charset="0"/>
              </a:rPr>
              <a:t>Failure</a:t>
            </a:r>
            <a:endParaRPr lang="fr-BE" sz="800" dirty="0" smtClean="0">
              <a:solidFill>
                <a:srgbClr val="585A78"/>
              </a:solidFill>
              <a:latin typeface="Arial" panose="020B0604020202020204" pitchFamily="34" charset="0"/>
              <a:ea typeface="ヒラギノ角ゴ Pro W3" charset="0"/>
              <a:cs typeface="Arial" panose="020B0604020202020204" pitchFamily="34" charset="0"/>
            </a:endParaRPr>
          </a:p>
          <a:p>
            <a:pPr>
              <a:lnSpc>
                <a:spcPct val="90000"/>
              </a:lnSpc>
              <a:spcAft>
                <a:spcPct val="30000"/>
              </a:spcAft>
              <a:defRPr/>
            </a:pPr>
            <a:r>
              <a:rPr lang="fr-BE" sz="800" dirty="0" smtClean="0">
                <a:solidFill>
                  <a:srgbClr val="585A78"/>
                </a:solidFill>
                <a:latin typeface="Arial" panose="020B0604020202020204" pitchFamily="34" charset="0"/>
                <a:ea typeface="ヒラギノ角ゴ Pro W3" charset="0"/>
                <a:cs typeface="Arial" panose="020B0604020202020204" pitchFamily="34" charset="0"/>
              </a:rPr>
              <a:t>n = 300</a:t>
            </a:r>
            <a:endParaRPr lang="en-US" sz="800" dirty="0">
              <a:solidFill>
                <a:srgbClr val="585A78"/>
              </a:solidFill>
              <a:latin typeface="Arial" panose="020B0604020202020204" pitchFamily="34" charset="0"/>
              <a:ea typeface="ヒラギノ角ゴ Pro W3" charset="0"/>
              <a:cs typeface="Arial" panose="020B0604020202020204" pitchFamily="34" charset="0"/>
            </a:endParaRPr>
          </a:p>
        </p:txBody>
      </p:sp>
      <p:sp>
        <p:nvSpPr>
          <p:cNvPr id="11" name="Rectangle 10"/>
          <p:cNvSpPr>
            <a:spLocks noChangeArrowheads="1"/>
          </p:cNvSpPr>
          <p:nvPr/>
        </p:nvSpPr>
        <p:spPr bwMode="gray">
          <a:xfrm>
            <a:off x="106363" y="3150672"/>
            <a:ext cx="1379537" cy="193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spAutoFit/>
          </a:bodyPr>
          <a:lstStyle>
            <a:defPPr>
              <a:defRPr lang="en-US"/>
            </a:defPPr>
            <a:lvl1pPr algn="ctr" rtl="0" fontAlgn="base">
              <a:spcBef>
                <a:spcPct val="0"/>
              </a:spcBef>
              <a:spcAft>
                <a:spcPct val="0"/>
              </a:spcAft>
              <a:defRPr b="1" kern="1200">
                <a:solidFill>
                  <a:schemeClr val="bg1"/>
                </a:solidFill>
                <a:latin typeface="Calibri" charset="0"/>
                <a:ea typeface="ＭＳ Ｐゴシック" charset="0"/>
                <a:cs typeface="Arial Unicode MS" charset="0"/>
              </a:defRPr>
            </a:lvl1pPr>
            <a:lvl2pPr marL="457200" algn="ctr" rtl="0" fontAlgn="base">
              <a:spcBef>
                <a:spcPct val="0"/>
              </a:spcBef>
              <a:spcAft>
                <a:spcPct val="0"/>
              </a:spcAft>
              <a:defRPr b="1" kern="1200">
                <a:solidFill>
                  <a:schemeClr val="bg1"/>
                </a:solidFill>
                <a:latin typeface="Calibri" charset="0"/>
                <a:ea typeface="ＭＳ Ｐゴシック" charset="0"/>
                <a:cs typeface="Arial Unicode MS" charset="0"/>
              </a:defRPr>
            </a:lvl2pPr>
            <a:lvl3pPr marL="914400" algn="ctr" rtl="0" fontAlgn="base">
              <a:spcBef>
                <a:spcPct val="0"/>
              </a:spcBef>
              <a:spcAft>
                <a:spcPct val="0"/>
              </a:spcAft>
              <a:defRPr b="1" kern="1200">
                <a:solidFill>
                  <a:schemeClr val="bg1"/>
                </a:solidFill>
                <a:latin typeface="Calibri" charset="0"/>
                <a:ea typeface="ＭＳ Ｐゴシック" charset="0"/>
                <a:cs typeface="Arial Unicode MS" charset="0"/>
              </a:defRPr>
            </a:lvl3pPr>
            <a:lvl4pPr marL="1371600" algn="ctr" rtl="0" fontAlgn="base">
              <a:spcBef>
                <a:spcPct val="0"/>
              </a:spcBef>
              <a:spcAft>
                <a:spcPct val="0"/>
              </a:spcAft>
              <a:defRPr b="1" kern="1200">
                <a:solidFill>
                  <a:schemeClr val="bg1"/>
                </a:solidFill>
                <a:latin typeface="Calibri" charset="0"/>
                <a:ea typeface="ＭＳ Ｐゴシック" charset="0"/>
                <a:cs typeface="Arial Unicode MS" charset="0"/>
              </a:defRPr>
            </a:lvl4pPr>
            <a:lvl5pPr marL="1828800" algn="ctr" rtl="0" fontAlgn="base">
              <a:spcBef>
                <a:spcPct val="0"/>
              </a:spcBef>
              <a:spcAft>
                <a:spcPct val="0"/>
              </a:spcAft>
              <a:defRPr b="1" kern="1200">
                <a:solidFill>
                  <a:schemeClr val="bg1"/>
                </a:solidFill>
                <a:latin typeface="Calibri" charset="0"/>
                <a:ea typeface="ＭＳ Ｐゴシック" charset="0"/>
                <a:cs typeface="Arial Unicode MS" charset="0"/>
              </a:defRPr>
            </a:lvl5pPr>
            <a:lvl6pPr marL="2286000" algn="l" defTabSz="457200" rtl="0" eaLnBrk="1" latinLnBrk="0" hangingPunct="1">
              <a:defRPr b="1" kern="1200">
                <a:solidFill>
                  <a:schemeClr val="bg1"/>
                </a:solidFill>
                <a:latin typeface="Calibri" charset="0"/>
                <a:ea typeface="ＭＳ Ｐゴシック" charset="0"/>
                <a:cs typeface="Arial Unicode MS" charset="0"/>
              </a:defRPr>
            </a:lvl6pPr>
            <a:lvl7pPr marL="2743200" algn="l" defTabSz="457200" rtl="0" eaLnBrk="1" latinLnBrk="0" hangingPunct="1">
              <a:defRPr b="1" kern="1200">
                <a:solidFill>
                  <a:schemeClr val="bg1"/>
                </a:solidFill>
                <a:latin typeface="Calibri" charset="0"/>
                <a:ea typeface="ＭＳ Ｐゴシック" charset="0"/>
                <a:cs typeface="Arial Unicode MS" charset="0"/>
              </a:defRPr>
            </a:lvl7pPr>
            <a:lvl8pPr marL="3200400" algn="l" defTabSz="457200" rtl="0" eaLnBrk="1" latinLnBrk="0" hangingPunct="1">
              <a:defRPr b="1" kern="1200">
                <a:solidFill>
                  <a:schemeClr val="bg1"/>
                </a:solidFill>
                <a:latin typeface="Calibri" charset="0"/>
                <a:ea typeface="ＭＳ Ｐゴシック" charset="0"/>
                <a:cs typeface="Arial Unicode MS" charset="0"/>
              </a:defRPr>
            </a:lvl8pPr>
            <a:lvl9pPr marL="3657600" algn="l" defTabSz="457200" rtl="0" eaLnBrk="1" latinLnBrk="0" hangingPunct="1">
              <a:defRPr b="1" kern="1200">
                <a:solidFill>
                  <a:schemeClr val="bg1"/>
                </a:solidFill>
                <a:latin typeface="Calibri" charset="0"/>
                <a:ea typeface="ＭＳ Ｐゴシック" charset="0"/>
                <a:cs typeface="Arial Unicode MS" charset="0"/>
              </a:defRPr>
            </a:lvl9pPr>
          </a:lstStyle>
          <a:p>
            <a:pPr>
              <a:lnSpc>
                <a:spcPct val="90000"/>
              </a:lnSpc>
              <a:spcAft>
                <a:spcPct val="30000"/>
              </a:spcAft>
              <a:defRPr/>
            </a:pPr>
            <a:r>
              <a:rPr lang="en-US" sz="1400" dirty="0" smtClean="0">
                <a:solidFill>
                  <a:srgbClr val="585A78"/>
                </a:solidFill>
                <a:latin typeface="Arial" panose="020B0604020202020204" pitchFamily="34" charset="0"/>
                <a:ea typeface="ヒラギノ角ゴ Pro W3" charset="0"/>
                <a:cs typeface="Arial" panose="020B0604020202020204" pitchFamily="34" charset="0"/>
              </a:rPr>
              <a:t>Timeline</a:t>
            </a:r>
            <a:endParaRPr lang="en-US" sz="1400" dirty="0">
              <a:solidFill>
                <a:srgbClr val="585A78"/>
              </a:solidFill>
              <a:latin typeface="Arial" panose="020B0604020202020204" pitchFamily="34" charset="0"/>
              <a:ea typeface="ヒラギノ角ゴ Pro W3" charset="0"/>
              <a:cs typeface="Arial" panose="020B0604020202020204" pitchFamily="34" charset="0"/>
            </a:endParaRPr>
          </a:p>
        </p:txBody>
      </p:sp>
      <p:sp>
        <p:nvSpPr>
          <p:cNvPr id="12" name="Rectangle 11"/>
          <p:cNvSpPr/>
          <p:nvPr/>
        </p:nvSpPr>
        <p:spPr>
          <a:xfrm>
            <a:off x="1362075" y="2988817"/>
            <a:ext cx="179388" cy="402336"/>
          </a:xfrm>
          <a:prstGeom prst="rect">
            <a:avLst/>
          </a:prstGeom>
          <a:solidFill>
            <a:srgbClr val="F26EFC"/>
          </a:solidFill>
          <a:ln>
            <a:noFill/>
          </a:ln>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GB">
              <a:solidFill>
                <a:prstClr val="white"/>
              </a:solidFill>
              <a:latin typeface="Arial" panose="020B0604020202020204" pitchFamily="34" charset="0"/>
              <a:cs typeface="Arial" panose="020B0604020202020204" pitchFamily="34" charset="0"/>
            </a:endParaRPr>
          </a:p>
        </p:txBody>
      </p:sp>
      <p:sp>
        <p:nvSpPr>
          <p:cNvPr id="13" name="Rectangle 12"/>
          <p:cNvSpPr/>
          <p:nvPr/>
        </p:nvSpPr>
        <p:spPr>
          <a:xfrm>
            <a:off x="7615386" y="2988817"/>
            <a:ext cx="179387" cy="402336"/>
          </a:xfrm>
          <a:prstGeom prst="rect">
            <a:avLst/>
          </a:prstGeom>
          <a:solidFill>
            <a:srgbClr val="F26EFC"/>
          </a:solidFill>
          <a:ln>
            <a:noFill/>
          </a:ln>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GB">
              <a:solidFill>
                <a:prstClr val="white"/>
              </a:solidFill>
              <a:latin typeface="Arial" panose="020B0604020202020204" pitchFamily="34" charset="0"/>
              <a:cs typeface="Arial" panose="020B0604020202020204" pitchFamily="34" charset="0"/>
            </a:endParaRPr>
          </a:p>
        </p:txBody>
      </p:sp>
      <p:sp>
        <p:nvSpPr>
          <p:cNvPr id="14" name="Rectangle 13"/>
          <p:cNvSpPr>
            <a:spLocks noChangeArrowheads="1"/>
          </p:cNvSpPr>
          <p:nvPr/>
        </p:nvSpPr>
        <p:spPr bwMode="gray">
          <a:xfrm>
            <a:off x="7302420" y="3504812"/>
            <a:ext cx="1018183" cy="3046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spAutoFit/>
          </a:bodyPr>
          <a:lstStyle>
            <a:defPPr>
              <a:defRPr lang="en-US"/>
            </a:defPPr>
            <a:lvl1pPr algn="ctr" rtl="0" fontAlgn="base">
              <a:spcBef>
                <a:spcPct val="0"/>
              </a:spcBef>
              <a:spcAft>
                <a:spcPct val="0"/>
              </a:spcAft>
              <a:defRPr b="1" kern="1200">
                <a:solidFill>
                  <a:schemeClr val="bg1"/>
                </a:solidFill>
                <a:latin typeface="Calibri" charset="0"/>
                <a:ea typeface="ＭＳ Ｐゴシック" charset="0"/>
                <a:cs typeface="Arial Unicode MS" charset="0"/>
              </a:defRPr>
            </a:lvl1pPr>
            <a:lvl2pPr marL="457200" algn="ctr" rtl="0" fontAlgn="base">
              <a:spcBef>
                <a:spcPct val="0"/>
              </a:spcBef>
              <a:spcAft>
                <a:spcPct val="0"/>
              </a:spcAft>
              <a:defRPr b="1" kern="1200">
                <a:solidFill>
                  <a:schemeClr val="bg1"/>
                </a:solidFill>
                <a:latin typeface="Calibri" charset="0"/>
                <a:ea typeface="ＭＳ Ｐゴシック" charset="0"/>
                <a:cs typeface="Arial Unicode MS" charset="0"/>
              </a:defRPr>
            </a:lvl2pPr>
            <a:lvl3pPr marL="914400" algn="ctr" rtl="0" fontAlgn="base">
              <a:spcBef>
                <a:spcPct val="0"/>
              </a:spcBef>
              <a:spcAft>
                <a:spcPct val="0"/>
              </a:spcAft>
              <a:defRPr b="1" kern="1200">
                <a:solidFill>
                  <a:schemeClr val="bg1"/>
                </a:solidFill>
                <a:latin typeface="Calibri" charset="0"/>
                <a:ea typeface="ＭＳ Ｐゴシック" charset="0"/>
                <a:cs typeface="Arial Unicode MS" charset="0"/>
              </a:defRPr>
            </a:lvl3pPr>
            <a:lvl4pPr marL="1371600" algn="ctr" rtl="0" fontAlgn="base">
              <a:spcBef>
                <a:spcPct val="0"/>
              </a:spcBef>
              <a:spcAft>
                <a:spcPct val="0"/>
              </a:spcAft>
              <a:defRPr b="1" kern="1200">
                <a:solidFill>
                  <a:schemeClr val="bg1"/>
                </a:solidFill>
                <a:latin typeface="Calibri" charset="0"/>
                <a:ea typeface="ＭＳ Ｐゴシック" charset="0"/>
                <a:cs typeface="Arial Unicode MS" charset="0"/>
              </a:defRPr>
            </a:lvl4pPr>
            <a:lvl5pPr marL="1828800" algn="ctr" rtl="0" fontAlgn="base">
              <a:spcBef>
                <a:spcPct val="0"/>
              </a:spcBef>
              <a:spcAft>
                <a:spcPct val="0"/>
              </a:spcAft>
              <a:defRPr b="1" kern="1200">
                <a:solidFill>
                  <a:schemeClr val="bg1"/>
                </a:solidFill>
                <a:latin typeface="Calibri" charset="0"/>
                <a:ea typeface="ＭＳ Ｐゴシック" charset="0"/>
                <a:cs typeface="Arial Unicode MS" charset="0"/>
              </a:defRPr>
            </a:lvl5pPr>
            <a:lvl6pPr marL="2286000" algn="l" defTabSz="457200" rtl="0" eaLnBrk="1" latinLnBrk="0" hangingPunct="1">
              <a:defRPr b="1" kern="1200">
                <a:solidFill>
                  <a:schemeClr val="bg1"/>
                </a:solidFill>
                <a:latin typeface="Calibri" charset="0"/>
                <a:ea typeface="ＭＳ Ｐゴシック" charset="0"/>
                <a:cs typeface="Arial Unicode MS" charset="0"/>
              </a:defRPr>
            </a:lvl6pPr>
            <a:lvl7pPr marL="2743200" algn="l" defTabSz="457200" rtl="0" eaLnBrk="1" latinLnBrk="0" hangingPunct="1">
              <a:defRPr b="1" kern="1200">
                <a:solidFill>
                  <a:schemeClr val="bg1"/>
                </a:solidFill>
                <a:latin typeface="Calibri" charset="0"/>
                <a:ea typeface="ＭＳ Ｐゴシック" charset="0"/>
                <a:cs typeface="Arial Unicode MS" charset="0"/>
              </a:defRPr>
            </a:lvl7pPr>
            <a:lvl8pPr marL="3200400" algn="l" defTabSz="457200" rtl="0" eaLnBrk="1" latinLnBrk="0" hangingPunct="1">
              <a:defRPr b="1" kern="1200">
                <a:solidFill>
                  <a:schemeClr val="bg1"/>
                </a:solidFill>
                <a:latin typeface="Calibri" charset="0"/>
                <a:ea typeface="ＭＳ Ｐゴシック" charset="0"/>
                <a:cs typeface="Arial Unicode MS" charset="0"/>
              </a:defRPr>
            </a:lvl8pPr>
            <a:lvl9pPr marL="3657600" algn="l" defTabSz="457200" rtl="0" eaLnBrk="1" latinLnBrk="0" hangingPunct="1">
              <a:defRPr b="1" kern="1200">
                <a:solidFill>
                  <a:schemeClr val="bg1"/>
                </a:solidFill>
                <a:latin typeface="Calibri" charset="0"/>
                <a:ea typeface="ＭＳ Ｐゴシック" charset="0"/>
                <a:cs typeface="Arial Unicode MS" charset="0"/>
              </a:defRPr>
            </a:lvl9pPr>
          </a:lstStyle>
          <a:p>
            <a:pPr>
              <a:lnSpc>
                <a:spcPct val="90000"/>
              </a:lnSpc>
              <a:spcAft>
                <a:spcPts val="0"/>
              </a:spcAft>
              <a:defRPr/>
            </a:pPr>
            <a:r>
              <a:rPr lang="en-US" sz="1100" dirty="0" smtClean="0">
                <a:solidFill>
                  <a:srgbClr val="585A78"/>
                </a:solidFill>
                <a:latin typeface="Arial" panose="020B0604020202020204" pitchFamily="34" charset="0"/>
                <a:ea typeface="ヒラギノ角ゴ Pro W3" charset="0"/>
                <a:cs typeface="Arial" panose="020B0604020202020204" pitchFamily="34" charset="0"/>
              </a:rPr>
              <a:t>Disease</a:t>
            </a:r>
          </a:p>
          <a:p>
            <a:pPr>
              <a:lnSpc>
                <a:spcPct val="90000"/>
              </a:lnSpc>
              <a:spcAft>
                <a:spcPts val="0"/>
              </a:spcAft>
              <a:defRPr/>
            </a:pPr>
            <a:r>
              <a:rPr lang="en-US" sz="1100" dirty="0" smtClean="0">
                <a:solidFill>
                  <a:srgbClr val="585A78"/>
                </a:solidFill>
                <a:latin typeface="Arial" panose="020B0604020202020204" pitchFamily="34" charset="0"/>
                <a:ea typeface="ヒラギノ角ゴ Pro W3" charset="0"/>
                <a:cs typeface="Arial" panose="020B0604020202020204" pitchFamily="34" charset="0"/>
              </a:rPr>
              <a:t>Progression</a:t>
            </a:r>
            <a:endParaRPr lang="en-US" sz="1100" dirty="0">
              <a:solidFill>
                <a:srgbClr val="585A78"/>
              </a:solidFill>
              <a:latin typeface="Arial" panose="020B0604020202020204" pitchFamily="34" charset="0"/>
              <a:ea typeface="ヒラギノ角ゴ Pro W3" charset="0"/>
              <a:cs typeface="Arial" panose="020B0604020202020204" pitchFamily="34" charset="0"/>
            </a:endParaRPr>
          </a:p>
        </p:txBody>
      </p:sp>
      <p:sp>
        <p:nvSpPr>
          <p:cNvPr id="15" name="Rectangle 14"/>
          <p:cNvSpPr>
            <a:spLocks noChangeArrowheads="1"/>
          </p:cNvSpPr>
          <p:nvPr/>
        </p:nvSpPr>
        <p:spPr bwMode="gray">
          <a:xfrm>
            <a:off x="1044575" y="3527126"/>
            <a:ext cx="808038" cy="3046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spAutoFit/>
          </a:bodyPr>
          <a:lstStyle>
            <a:defPPr>
              <a:defRPr lang="en-US"/>
            </a:defPPr>
            <a:lvl1pPr algn="ctr" rtl="0" fontAlgn="base">
              <a:spcBef>
                <a:spcPct val="0"/>
              </a:spcBef>
              <a:spcAft>
                <a:spcPct val="0"/>
              </a:spcAft>
              <a:defRPr b="1" kern="1200">
                <a:solidFill>
                  <a:schemeClr val="bg1"/>
                </a:solidFill>
                <a:latin typeface="Calibri" charset="0"/>
                <a:ea typeface="ＭＳ Ｐゴシック" charset="0"/>
                <a:cs typeface="Arial Unicode MS" charset="0"/>
              </a:defRPr>
            </a:lvl1pPr>
            <a:lvl2pPr marL="457200" algn="ctr" rtl="0" fontAlgn="base">
              <a:spcBef>
                <a:spcPct val="0"/>
              </a:spcBef>
              <a:spcAft>
                <a:spcPct val="0"/>
              </a:spcAft>
              <a:defRPr b="1" kern="1200">
                <a:solidFill>
                  <a:schemeClr val="bg1"/>
                </a:solidFill>
                <a:latin typeface="Calibri" charset="0"/>
                <a:ea typeface="ＭＳ Ｐゴシック" charset="0"/>
                <a:cs typeface="Arial Unicode MS" charset="0"/>
              </a:defRPr>
            </a:lvl2pPr>
            <a:lvl3pPr marL="914400" algn="ctr" rtl="0" fontAlgn="base">
              <a:spcBef>
                <a:spcPct val="0"/>
              </a:spcBef>
              <a:spcAft>
                <a:spcPct val="0"/>
              </a:spcAft>
              <a:defRPr b="1" kern="1200">
                <a:solidFill>
                  <a:schemeClr val="bg1"/>
                </a:solidFill>
                <a:latin typeface="Calibri" charset="0"/>
                <a:ea typeface="ＭＳ Ｐゴシック" charset="0"/>
                <a:cs typeface="Arial Unicode MS" charset="0"/>
              </a:defRPr>
            </a:lvl3pPr>
            <a:lvl4pPr marL="1371600" algn="ctr" rtl="0" fontAlgn="base">
              <a:spcBef>
                <a:spcPct val="0"/>
              </a:spcBef>
              <a:spcAft>
                <a:spcPct val="0"/>
              </a:spcAft>
              <a:defRPr b="1" kern="1200">
                <a:solidFill>
                  <a:schemeClr val="bg1"/>
                </a:solidFill>
                <a:latin typeface="Calibri" charset="0"/>
                <a:ea typeface="ＭＳ Ｐゴシック" charset="0"/>
                <a:cs typeface="Arial Unicode MS" charset="0"/>
              </a:defRPr>
            </a:lvl4pPr>
            <a:lvl5pPr marL="1828800" algn="ctr" rtl="0" fontAlgn="base">
              <a:spcBef>
                <a:spcPct val="0"/>
              </a:spcBef>
              <a:spcAft>
                <a:spcPct val="0"/>
              </a:spcAft>
              <a:defRPr b="1" kern="1200">
                <a:solidFill>
                  <a:schemeClr val="bg1"/>
                </a:solidFill>
                <a:latin typeface="Calibri" charset="0"/>
                <a:ea typeface="ＭＳ Ｐゴシック" charset="0"/>
                <a:cs typeface="Arial Unicode MS" charset="0"/>
              </a:defRPr>
            </a:lvl5pPr>
            <a:lvl6pPr marL="2286000" algn="l" defTabSz="457200" rtl="0" eaLnBrk="1" latinLnBrk="0" hangingPunct="1">
              <a:defRPr b="1" kern="1200">
                <a:solidFill>
                  <a:schemeClr val="bg1"/>
                </a:solidFill>
                <a:latin typeface="Calibri" charset="0"/>
                <a:ea typeface="ＭＳ Ｐゴシック" charset="0"/>
                <a:cs typeface="Arial Unicode MS" charset="0"/>
              </a:defRPr>
            </a:lvl6pPr>
            <a:lvl7pPr marL="2743200" algn="l" defTabSz="457200" rtl="0" eaLnBrk="1" latinLnBrk="0" hangingPunct="1">
              <a:defRPr b="1" kern="1200">
                <a:solidFill>
                  <a:schemeClr val="bg1"/>
                </a:solidFill>
                <a:latin typeface="Calibri" charset="0"/>
                <a:ea typeface="ＭＳ Ｐゴシック" charset="0"/>
                <a:cs typeface="Arial Unicode MS" charset="0"/>
              </a:defRPr>
            </a:lvl7pPr>
            <a:lvl8pPr marL="3200400" algn="l" defTabSz="457200" rtl="0" eaLnBrk="1" latinLnBrk="0" hangingPunct="1">
              <a:defRPr b="1" kern="1200">
                <a:solidFill>
                  <a:schemeClr val="bg1"/>
                </a:solidFill>
                <a:latin typeface="Calibri" charset="0"/>
                <a:ea typeface="ＭＳ Ｐゴシック" charset="0"/>
                <a:cs typeface="Arial Unicode MS" charset="0"/>
              </a:defRPr>
            </a:lvl8pPr>
            <a:lvl9pPr marL="3657600" algn="l" defTabSz="457200" rtl="0" eaLnBrk="1" latinLnBrk="0" hangingPunct="1">
              <a:defRPr b="1" kern="1200">
                <a:solidFill>
                  <a:schemeClr val="bg1"/>
                </a:solidFill>
                <a:latin typeface="Calibri" charset="0"/>
                <a:ea typeface="ＭＳ Ｐゴシック" charset="0"/>
                <a:cs typeface="Arial Unicode MS" charset="0"/>
              </a:defRPr>
            </a:lvl9pPr>
          </a:lstStyle>
          <a:p>
            <a:pPr>
              <a:lnSpc>
                <a:spcPct val="90000"/>
              </a:lnSpc>
              <a:spcAft>
                <a:spcPct val="30000"/>
              </a:spcAft>
              <a:defRPr/>
            </a:pPr>
            <a:r>
              <a:rPr lang="en-US" sz="1100" dirty="0" smtClean="0">
                <a:solidFill>
                  <a:srgbClr val="585A78"/>
                </a:solidFill>
                <a:latin typeface="Arial" panose="020B0604020202020204" pitchFamily="34" charset="0"/>
                <a:ea typeface="ヒラギノ角ゴ Pro W3" charset="0"/>
                <a:cs typeface="Arial" panose="020B0604020202020204" pitchFamily="34" charset="0"/>
              </a:rPr>
              <a:t>Entry in DCT</a:t>
            </a:r>
            <a:endParaRPr lang="en-US" sz="1100" dirty="0">
              <a:solidFill>
                <a:srgbClr val="585A78"/>
              </a:solidFill>
              <a:latin typeface="Arial" panose="020B0604020202020204" pitchFamily="34" charset="0"/>
              <a:ea typeface="ヒラギノ角ゴ Pro W3" charset="0"/>
              <a:cs typeface="Arial" panose="020B0604020202020204" pitchFamily="34" charset="0"/>
            </a:endParaRPr>
          </a:p>
        </p:txBody>
      </p:sp>
      <p:cxnSp>
        <p:nvCxnSpPr>
          <p:cNvPr id="16" name="Straight Connector 15"/>
          <p:cNvCxnSpPr>
            <a:stCxn id="12" idx="3"/>
            <a:endCxn id="23" idx="3"/>
          </p:cNvCxnSpPr>
          <p:nvPr/>
        </p:nvCxnSpPr>
        <p:spPr>
          <a:xfrm>
            <a:off x="1541463" y="3189985"/>
            <a:ext cx="4833165" cy="0"/>
          </a:xfrm>
          <a:prstGeom prst="line">
            <a:avLst/>
          </a:prstGeom>
          <a:ln w="28575">
            <a:solidFill>
              <a:srgbClr val="585A78"/>
            </a:solidFill>
            <a:prstDash val="sysDot"/>
          </a:ln>
        </p:spPr>
        <p:style>
          <a:lnRef idx="2">
            <a:schemeClr val="accent1"/>
          </a:lnRef>
          <a:fillRef idx="0">
            <a:schemeClr val="accent1"/>
          </a:fillRef>
          <a:effectRef idx="1">
            <a:schemeClr val="accent1"/>
          </a:effectRef>
          <a:fontRef idx="minor">
            <a:schemeClr val="tx1"/>
          </a:fontRef>
        </p:style>
      </p:cxnSp>
      <p:sp>
        <p:nvSpPr>
          <p:cNvPr id="17" name="Rectangle 9"/>
          <p:cNvSpPr>
            <a:spLocks noChangeArrowheads="1"/>
          </p:cNvSpPr>
          <p:nvPr/>
        </p:nvSpPr>
        <p:spPr bwMode="gray">
          <a:xfrm>
            <a:off x="1926754" y="3525494"/>
            <a:ext cx="560388" cy="1523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fontAlgn="auto">
              <a:lnSpc>
                <a:spcPct val="90000"/>
              </a:lnSpc>
              <a:spcBef>
                <a:spcPts val="0"/>
              </a:spcBef>
              <a:spcAft>
                <a:spcPts val="0"/>
              </a:spcAft>
            </a:pPr>
            <a:r>
              <a:rPr lang="en-US" sz="1100" b="1" dirty="0" smtClean="0">
                <a:solidFill>
                  <a:srgbClr val="585A78"/>
                </a:solidFill>
                <a:latin typeface="Arial" panose="020B0604020202020204" pitchFamily="34" charset="0"/>
                <a:ea typeface="ヒラギノ角ゴ Pro W3"/>
                <a:cs typeface="Arial" panose="020B0604020202020204" pitchFamily="34" charset="0"/>
              </a:rPr>
              <a:t>Cycle 1</a:t>
            </a:r>
            <a:endParaRPr lang="en-US" sz="1100" b="1" dirty="0">
              <a:solidFill>
                <a:srgbClr val="585A78"/>
              </a:solidFill>
              <a:latin typeface="Arial" panose="020B0604020202020204" pitchFamily="34" charset="0"/>
              <a:ea typeface="ヒラギノ角ゴ Pro W3"/>
              <a:cs typeface="Arial" panose="020B0604020202020204" pitchFamily="34" charset="0"/>
            </a:endParaRPr>
          </a:p>
        </p:txBody>
      </p:sp>
      <p:sp>
        <p:nvSpPr>
          <p:cNvPr id="19" name="Rectangle 11"/>
          <p:cNvSpPr>
            <a:spLocks noChangeArrowheads="1"/>
          </p:cNvSpPr>
          <p:nvPr/>
        </p:nvSpPr>
        <p:spPr bwMode="gray">
          <a:xfrm>
            <a:off x="4024511" y="3515969"/>
            <a:ext cx="560387" cy="152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fontAlgn="auto">
              <a:lnSpc>
                <a:spcPct val="90000"/>
              </a:lnSpc>
              <a:spcBef>
                <a:spcPts val="0"/>
              </a:spcBef>
              <a:spcAft>
                <a:spcPts val="0"/>
              </a:spcAft>
            </a:pPr>
            <a:r>
              <a:rPr lang="en-US" sz="1100" b="1" dirty="0">
                <a:solidFill>
                  <a:srgbClr val="585A78"/>
                </a:solidFill>
                <a:latin typeface="Arial" panose="020B0604020202020204" pitchFamily="34" charset="0"/>
                <a:ea typeface="ヒラギノ角ゴ Pro W3"/>
                <a:cs typeface="Arial" panose="020B0604020202020204" pitchFamily="34" charset="0"/>
              </a:rPr>
              <a:t>Cycle 3</a:t>
            </a:r>
          </a:p>
        </p:txBody>
      </p:sp>
      <p:sp>
        <p:nvSpPr>
          <p:cNvPr id="20" name="Rectangle 12"/>
          <p:cNvSpPr>
            <a:spLocks noChangeArrowheads="1"/>
          </p:cNvSpPr>
          <p:nvPr/>
        </p:nvSpPr>
        <p:spPr bwMode="gray">
          <a:xfrm>
            <a:off x="5987777" y="3533387"/>
            <a:ext cx="561975" cy="152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fontAlgn="auto">
              <a:lnSpc>
                <a:spcPct val="90000"/>
              </a:lnSpc>
              <a:spcBef>
                <a:spcPts val="0"/>
              </a:spcBef>
              <a:spcAft>
                <a:spcPts val="0"/>
              </a:spcAft>
            </a:pPr>
            <a:r>
              <a:rPr lang="en-US" sz="1100" b="1" dirty="0">
                <a:solidFill>
                  <a:srgbClr val="585A78"/>
                </a:solidFill>
                <a:latin typeface="Arial" panose="020B0604020202020204" pitchFamily="34" charset="0"/>
                <a:ea typeface="ヒラギノ角ゴ Pro W3"/>
                <a:cs typeface="Arial" panose="020B0604020202020204" pitchFamily="34" charset="0"/>
              </a:rPr>
              <a:t>Cycle X</a:t>
            </a:r>
          </a:p>
        </p:txBody>
      </p:sp>
      <p:sp>
        <p:nvSpPr>
          <p:cNvPr id="21" name="Rectangle 20"/>
          <p:cNvSpPr/>
          <p:nvPr/>
        </p:nvSpPr>
        <p:spPr>
          <a:xfrm>
            <a:off x="2123728" y="2988817"/>
            <a:ext cx="182880" cy="402336"/>
          </a:xfrm>
          <a:prstGeom prst="rect">
            <a:avLst/>
          </a:prstGeom>
          <a:solidFill>
            <a:srgbClr val="F26EFC"/>
          </a:solidFill>
          <a:ln>
            <a:noFill/>
          </a:ln>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GB">
              <a:solidFill>
                <a:prstClr val="white"/>
              </a:solidFill>
              <a:latin typeface="Arial" panose="020B0604020202020204" pitchFamily="34" charset="0"/>
              <a:cs typeface="Arial" panose="020B0604020202020204" pitchFamily="34" charset="0"/>
            </a:endParaRPr>
          </a:p>
        </p:txBody>
      </p:sp>
      <p:sp>
        <p:nvSpPr>
          <p:cNvPr id="22" name="Rectangle 21"/>
          <p:cNvSpPr/>
          <p:nvPr/>
        </p:nvSpPr>
        <p:spPr>
          <a:xfrm>
            <a:off x="4211836" y="2991992"/>
            <a:ext cx="182880" cy="402336"/>
          </a:xfrm>
          <a:prstGeom prst="rect">
            <a:avLst/>
          </a:prstGeom>
          <a:solidFill>
            <a:srgbClr val="F26EFC"/>
          </a:solidFill>
          <a:ln>
            <a:noFill/>
          </a:ln>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GB">
              <a:solidFill>
                <a:prstClr val="white"/>
              </a:solidFill>
              <a:latin typeface="Arial" panose="020B0604020202020204" pitchFamily="34" charset="0"/>
              <a:cs typeface="Arial" panose="020B0604020202020204" pitchFamily="34" charset="0"/>
            </a:endParaRPr>
          </a:p>
        </p:txBody>
      </p:sp>
      <p:sp>
        <p:nvSpPr>
          <p:cNvPr id="23" name="Rectangle 22"/>
          <p:cNvSpPr/>
          <p:nvPr/>
        </p:nvSpPr>
        <p:spPr>
          <a:xfrm>
            <a:off x="6191748" y="2988817"/>
            <a:ext cx="182880" cy="402336"/>
          </a:xfrm>
          <a:prstGeom prst="rect">
            <a:avLst/>
          </a:prstGeom>
          <a:solidFill>
            <a:srgbClr val="F26EFC"/>
          </a:solidFill>
          <a:ln>
            <a:noFill/>
          </a:ln>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GB">
              <a:solidFill>
                <a:prstClr val="white"/>
              </a:solidFill>
              <a:latin typeface="Arial" panose="020B0604020202020204" pitchFamily="34" charset="0"/>
              <a:cs typeface="Arial" panose="020B0604020202020204" pitchFamily="34" charset="0"/>
            </a:endParaRPr>
          </a:p>
        </p:txBody>
      </p:sp>
      <p:sp>
        <p:nvSpPr>
          <p:cNvPr id="24" name="TextBox 17"/>
          <p:cNvSpPr txBox="1">
            <a:spLocks noChangeArrowheads="1"/>
          </p:cNvSpPr>
          <p:nvPr/>
        </p:nvSpPr>
        <p:spPr bwMode="auto">
          <a:xfrm>
            <a:off x="6527700" y="2752456"/>
            <a:ext cx="77457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l" eaLnBrk="1" fontAlgn="auto" hangingPunct="1">
              <a:spcBef>
                <a:spcPts val="0"/>
              </a:spcBef>
              <a:spcAft>
                <a:spcPts val="0"/>
              </a:spcAft>
            </a:pPr>
            <a:r>
              <a:rPr lang="en-GB" sz="3600" b="1" dirty="0">
                <a:solidFill>
                  <a:srgbClr val="585A78"/>
                </a:solidFill>
                <a:cs typeface="Arial" panose="020B0604020202020204" pitchFamily="34" charset="0"/>
              </a:rPr>
              <a:t>….</a:t>
            </a:r>
          </a:p>
        </p:txBody>
      </p:sp>
      <p:sp>
        <p:nvSpPr>
          <p:cNvPr id="26" name="Rectangle 25"/>
          <p:cNvSpPr/>
          <p:nvPr/>
        </p:nvSpPr>
        <p:spPr>
          <a:xfrm>
            <a:off x="3219400" y="3006280"/>
            <a:ext cx="182880" cy="402336"/>
          </a:xfrm>
          <a:prstGeom prst="rect">
            <a:avLst/>
          </a:prstGeom>
          <a:solidFill>
            <a:srgbClr val="F26EFC"/>
          </a:solidFill>
          <a:ln>
            <a:noFill/>
          </a:ln>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GB">
              <a:solidFill>
                <a:prstClr val="white"/>
              </a:solidFill>
              <a:latin typeface="Arial" panose="020B0604020202020204" pitchFamily="34" charset="0"/>
              <a:cs typeface="Arial" panose="020B0604020202020204" pitchFamily="34" charset="0"/>
            </a:endParaRPr>
          </a:p>
        </p:txBody>
      </p:sp>
      <p:sp>
        <p:nvSpPr>
          <p:cNvPr id="27" name="Rectangle 46"/>
          <p:cNvSpPr>
            <a:spLocks noChangeArrowheads="1"/>
          </p:cNvSpPr>
          <p:nvPr/>
        </p:nvSpPr>
        <p:spPr bwMode="gray">
          <a:xfrm>
            <a:off x="3032075" y="3523906"/>
            <a:ext cx="560388" cy="152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fontAlgn="auto">
              <a:lnSpc>
                <a:spcPct val="90000"/>
              </a:lnSpc>
              <a:spcBef>
                <a:spcPts val="0"/>
              </a:spcBef>
              <a:spcAft>
                <a:spcPts val="0"/>
              </a:spcAft>
            </a:pPr>
            <a:r>
              <a:rPr lang="en-US" sz="1100" b="1" dirty="0">
                <a:solidFill>
                  <a:srgbClr val="585A78"/>
                </a:solidFill>
                <a:latin typeface="Arial" panose="020B0604020202020204" pitchFamily="34" charset="0"/>
                <a:ea typeface="ヒラギノ角ゴ Pro W3"/>
                <a:cs typeface="Arial" panose="020B0604020202020204" pitchFamily="34" charset="0"/>
              </a:rPr>
              <a:t>Cycle 2</a:t>
            </a:r>
          </a:p>
        </p:txBody>
      </p:sp>
      <p:sp>
        <p:nvSpPr>
          <p:cNvPr id="29" name="Rounded Rectangle 28"/>
          <p:cNvSpPr/>
          <p:nvPr/>
        </p:nvSpPr>
        <p:spPr>
          <a:xfrm>
            <a:off x="7564520" y="952256"/>
            <a:ext cx="1512168" cy="18722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fr-BE" sz="1400" b="1" dirty="0" err="1" smtClean="0">
                <a:solidFill>
                  <a:prstClr val="white"/>
                </a:solidFill>
                <a:latin typeface="Arial" panose="020B0604020202020204" pitchFamily="34" charset="0"/>
                <a:cs typeface="Arial" panose="020B0604020202020204" pitchFamily="34" charset="0"/>
              </a:rPr>
              <a:t>Clinical</a:t>
            </a:r>
            <a:r>
              <a:rPr lang="fr-BE" sz="1400" b="1" dirty="0" smtClean="0">
                <a:solidFill>
                  <a:prstClr val="white"/>
                </a:solidFill>
                <a:latin typeface="Arial" panose="020B0604020202020204" pitchFamily="34" charset="0"/>
                <a:cs typeface="Arial" panose="020B0604020202020204" pitchFamily="34" charset="0"/>
              </a:rPr>
              <a:t> </a:t>
            </a:r>
            <a:r>
              <a:rPr lang="fr-BE" sz="1400" b="1" dirty="0" err="1" smtClean="0">
                <a:solidFill>
                  <a:prstClr val="white"/>
                </a:solidFill>
                <a:latin typeface="Arial" panose="020B0604020202020204" pitchFamily="34" charset="0"/>
                <a:cs typeface="Arial" panose="020B0604020202020204" pitchFamily="34" charset="0"/>
              </a:rPr>
              <a:t>outliers</a:t>
            </a:r>
            <a:r>
              <a:rPr lang="fr-BE" sz="1400" b="1" dirty="0" smtClean="0">
                <a:solidFill>
                  <a:prstClr val="white"/>
                </a:solidFill>
                <a:latin typeface="Arial" panose="020B0604020202020204" pitchFamily="34" charset="0"/>
                <a:cs typeface="Arial" panose="020B0604020202020204" pitchFamily="34" charset="0"/>
              </a:rPr>
              <a:t> (</a:t>
            </a:r>
            <a:r>
              <a:rPr lang="fr-BE" sz="1400" b="1" dirty="0" err="1" smtClean="0">
                <a:solidFill>
                  <a:prstClr val="white"/>
                </a:solidFill>
                <a:latin typeface="Arial" panose="020B0604020202020204" pitchFamily="34" charset="0"/>
                <a:cs typeface="Arial" panose="020B0604020202020204" pitchFamily="34" charset="0"/>
              </a:rPr>
              <a:t>exceptional</a:t>
            </a:r>
            <a:r>
              <a:rPr lang="fr-BE" sz="1400" b="1" dirty="0" smtClean="0">
                <a:solidFill>
                  <a:prstClr val="white"/>
                </a:solidFill>
                <a:latin typeface="Arial" panose="020B0604020202020204" pitchFamily="34" charset="0"/>
                <a:cs typeface="Arial" panose="020B0604020202020204" pitchFamily="34" charset="0"/>
              </a:rPr>
              <a:t> </a:t>
            </a:r>
            <a:r>
              <a:rPr lang="fr-BE" sz="1400" b="1" dirty="0" err="1" smtClean="0">
                <a:solidFill>
                  <a:prstClr val="white"/>
                </a:solidFill>
                <a:latin typeface="Arial" panose="020B0604020202020204" pitchFamily="34" charset="0"/>
                <a:cs typeface="Arial" panose="020B0604020202020204" pitchFamily="34" charset="0"/>
              </a:rPr>
              <a:t>responders</a:t>
            </a:r>
            <a:r>
              <a:rPr lang="fr-BE" sz="1400" b="1" dirty="0" smtClean="0">
                <a:solidFill>
                  <a:prstClr val="white"/>
                </a:solidFill>
                <a:latin typeface="Arial" panose="020B0604020202020204" pitchFamily="34" charset="0"/>
                <a:cs typeface="Arial" panose="020B0604020202020204" pitchFamily="34" charset="0"/>
              </a:rPr>
              <a:t> and </a:t>
            </a:r>
            <a:r>
              <a:rPr lang="fr-BE" sz="1400" b="1" dirty="0" err="1" smtClean="0">
                <a:solidFill>
                  <a:prstClr val="white"/>
                </a:solidFill>
                <a:latin typeface="Arial" panose="020B0604020202020204" pitchFamily="34" charset="0"/>
                <a:cs typeface="Arial" panose="020B0604020202020204" pitchFamily="34" charset="0"/>
              </a:rPr>
              <a:t>rapid</a:t>
            </a:r>
            <a:r>
              <a:rPr lang="fr-BE" sz="1400" b="1" dirty="0" smtClean="0">
                <a:solidFill>
                  <a:prstClr val="white"/>
                </a:solidFill>
                <a:latin typeface="Arial" panose="020B0604020202020204" pitchFamily="34" charset="0"/>
                <a:cs typeface="Arial" panose="020B0604020202020204" pitchFamily="34" charset="0"/>
              </a:rPr>
              <a:t> </a:t>
            </a:r>
            <a:r>
              <a:rPr lang="fr-BE" sz="1400" b="1" dirty="0" err="1" smtClean="0">
                <a:solidFill>
                  <a:prstClr val="white"/>
                </a:solidFill>
                <a:latin typeface="Arial" panose="020B0604020202020204" pitchFamily="34" charset="0"/>
                <a:cs typeface="Arial" panose="020B0604020202020204" pitchFamily="34" charset="0"/>
              </a:rPr>
              <a:t>progressors</a:t>
            </a:r>
            <a:r>
              <a:rPr lang="fr-BE" sz="1400" b="1" dirty="0" smtClean="0">
                <a:solidFill>
                  <a:prstClr val="white"/>
                </a:solidFill>
                <a:latin typeface="Arial" panose="020B0604020202020204" pitchFamily="34" charset="0"/>
                <a:cs typeface="Arial" panose="020B0604020202020204" pitchFamily="34" charset="0"/>
              </a:rPr>
              <a:t>) to </a:t>
            </a:r>
            <a:r>
              <a:rPr lang="fr-BE" sz="1400" b="1" dirty="0" err="1" smtClean="0">
                <a:solidFill>
                  <a:prstClr val="white"/>
                </a:solidFill>
                <a:latin typeface="Arial" panose="020B0604020202020204" pitchFamily="34" charset="0"/>
                <a:cs typeface="Arial" panose="020B0604020202020204" pitchFamily="34" charset="0"/>
              </a:rPr>
              <a:t>be</a:t>
            </a:r>
            <a:r>
              <a:rPr lang="fr-BE" sz="1400" b="1" dirty="0" smtClean="0">
                <a:solidFill>
                  <a:prstClr val="white"/>
                </a:solidFill>
                <a:latin typeface="Arial" panose="020B0604020202020204" pitchFamily="34" charset="0"/>
                <a:cs typeface="Arial" panose="020B0604020202020204" pitchFamily="34" charset="0"/>
              </a:rPr>
              <a:t> </a:t>
            </a:r>
            <a:r>
              <a:rPr lang="fr-BE" sz="1400" b="1" dirty="0" err="1" smtClean="0">
                <a:solidFill>
                  <a:prstClr val="white"/>
                </a:solidFill>
                <a:latin typeface="Arial" panose="020B0604020202020204" pitchFamily="34" charset="0"/>
                <a:cs typeface="Arial" panose="020B0604020202020204" pitchFamily="34" charset="0"/>
              </a:rPr>
              <a:t>subjected</a:t>
            </a:r>
            <a:r>
              <a:rPr lang="fr-BE" sz="1400" b="1" dirty="0" smtClean="0">
                <a:solidFill>
                  <a:prstClr val="white"/>
                </a:solidFill>
                <a:latin typeface="Arial" panose="020B0604020202020204" pitchFamily="34" charset="0"/>
                <a:cs typeface="Arial" panose="020B0604020202020204" pitchFamily="34" charset="0"/>
              </a:rPr>
              <a:t> to WES</a:t>
            </a:r>
            <a:endParaRPr lang="en-US" sz="1400" b="1" dirty="0">
              <a:solidFill>
                <a:prstClr val="white"/>
              </a:solidFill>
              <a:latin typeface="Arial" panose="020B0604020202020204" pitchFamily="34" charset="0"/>
              <a:cs typeface="Arial" panose="020B0604020202020204" pitchFamily="34" charset="0"/>
            </a:endParaRPr>
          </a:p>
        </p:txBody>
      </p:sp>
      <p:sp>
        <p:nvSpPr>
          <p:cNvPr id="30" name="Rectangle 29"/>
          <p:cNvSpPr>
            <a:spLocks noChangeArrowheads="1"/>
          </p:cNvSpPr>
          <p:nvPr/>
        </p:nvSpPr>
        <p:spPr bwMode="gray">
          <a:xfrm>
            <a:off x="-17462" y="3859374"/>
            <a:ext cx="1379537" cy="3877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spAutoFit/>
          </a:bodyPr>
          <a:lstStyle>
            <a:defPPr>
              <a:defRPr lang="en-US"/>
            </a:defPPr>
            <a:lvl1pPr algn="ctr" rtl="0" fontAlgn="base">
              <a:spcBef>
                <a:spcPct val="0"/>
              </a:spcBef>
              <a:spcAft>
                <a:spcPct val="0"/>
              </a:spcAft>
              <a:defRPr b="1" kern="1200">
                <a:solidFill>
                  <a:schemeClr val="bg1"/>
                </a:solidFill>
                <a:latin typeface="Calibri" charset="0"/>
                <a:ea typeface="ＭＳ Ｐゴシック" charset="0"/>
                <a:cs typeface="Arial Unicode MS" charset="0"/>
              </a:defRPr>
            </a:lvl1pPr>
            <a:lvl2pPr marL="457200" algn="ctr" rtl="0" fontAlgn="base">
              <a:spcBef>
                <a:spcPct val="0"/>
              </a:spcBef>
              <a:spcAft>
                <a:spcPct val="0"/>
              </a:spcAft>
              <a:defRPr b="1" kern="1200">
                <a:solidFill>
                  <a:schemeClr val="bg1"/>
                </a:solidFill>
                <a:latin typeface="Calibri" charset="0"/>
                <a:ea typeface="ＭＳ Ｐゴシック" charset="0"/>
                <a:cs typeface="Arial Unicode MS" charset="0"/>
              </a:defRPr>
            </a:lvl2pPr>
            <a:lvl3pPr marL="914400" algn="ctr" rtl="0" fontAlgn="base">
              <a:spcBef>
                <a:spcPct val="0"/>
              </a:spcBef>
              <a:spcAft>
                <a:spcPct val="0"/>
              </a:spcAft>
              <a:defRPr b="1" kern="1200">
                <a:solidFill>
                  <a:schemeClr val="bg1"/>
                </a:solidFill>
                <a:latin typeface="Calibri" charset="0"/>
                <a:ea typeface="ＭＳ Ｐゴシック" charset="0"/>
                <a:cs typeface="Arial Unicode MS" charset="0"/>
              </a:defRPr>
            </a:lvl3pPr>
            <a:lvl4pPr marL="1371600" algn="ctr" rtl="0" fontAlgn="base">
              <a:spcBef>
                <a:spcPct val="0"/>
              </a:spcBef>
              <a:spcAft>
                <a:spcPct val="0"/>
              </a:spcAft>
              <a:defRPr b="1" kern="1200">
                <a:solidFill>
                  <a:schemeClr val="bg1"/>
                </a:solidFill>
                <a:latin typeface="Calibri" charset="0"/>
                <a:ea typeface="ＭＳ Ｐゴシック" charset="0"/>
                <a:cs typeface="Arial Unicode MS" charset="0"/>
              </a:defRPr>
            </a:lvl4pPr>
            <a:lvl5pPr marL="1828800" algn="ctr" rtl="0" fontAlgn="base">
              <a:spcBef>
                <a:spcPct val="0"/>
              </a:spcBef>
              <a:spcAft>
                <a:spcPct val="0"/>
              </a:spcAft>
              <a:defRPr b="1" kern="1200">
                <a:solidFill>
                  <a:schemeClr val="bg1"/>
                </a:solidFill>
                <a:latin typeface="Calibri" charset="0"/>
                <a:ea typeface="ＭＳ Ｐゴシック" charset="0"/>
                <a:cs typeface="Arial Unicode MS" charset="0"/>
              </a:defRPr>
            </a:lvl5pPr>
            <a:lvl6pPr marL="2286000" algn="l" defTabSz="457200" rtl="0" eaLnBrk="1" latinLnBrk="0" hangingPunct="1">
              <a:defRPr b="1" kern="1200">
                <a:solidFill>
                  <a:schemeClr val="bg1"/>
                </a:solidFill>
                <a:latin typeface="Calibri" charset="0"/>
                <a:ea typeface="ＭＳ Ｐゴシック" charset="0"/>
                <a:cs typeface="Arial Unicode MS" charset="0"/>
              </a:defRPr>
            </a:lvl6pPr>
            <a:lvl7pPr marL="2743200" algn="l" defTabSz="457200" rtl="0" eaLnBrk="1" latinLnBrk="0" hangingPunct="1">
              <a:defRPr b="1" kern="1200">
                <a:solidFill>
                  <a:schemeClr val="bg1"/>
                </a:solidFill>
                <a:latin typeface="Calibri" charset="0"/>
                <a:ea typeface="ＭＳ Ｐゴシック" charset="0"/>
                <a:cs typeface="Arial Unicode MS" charset="0"/>
              </a:defRPr>
            </a:lvl7pPr>
            <a:lvl8pPr marL="3200400" algn="l" defTabSz="457200" rtl="0" eaLnBrk="1" latinLnBrk="0" hangingPunct="1">
              <a:defRPr b="1" kern="1200">
                <a:solidFill>
                  <a:schemeClr val="bg1"/>
                </a:solidFill>
                <a:latin typeface="Calibri" charset="0"/>
                <a:ea typeface="ＭＳ Ｐゴシック" charset="0"/>
                <a:cs typeface="Arial Unicode MS" charset="0"/>
              </a:defRPr>
            </a:lvl8pPr>
            <a:lvl9pPr marL="3657600" algn="l" defTabSz="457200" rtl="0" eaLnBrk="1" latinLnBrk="0" hangingPunct="1">
              <a:defRPr b="1" kern="1200">
                <a:solidFill>
                  <a:schemeClr val="bg1"/>
                </a:solidFill>
                <a:latin typeface="Calibri" charset="0"/>
                <a:ea typeface="ＭＳ Ｐゴシック" charset="0"/>
                <a:cs typeface="Arial Unicode MS" charset="0"/>
              </a:defRPr>
            </a:lvl9pPr>
          </a:lstStyle>
          <a:p>
            <a:pPr>
              <a:lnSpc>
                <a:spcPct val="90000"/>
              </a:lnSpc>
              <a:spcAft>
                <a:spcPct val="30000"/>
              </a:spcAft>
              <a:defRPr/>
            </a:pPr>
            <a:r>
              <a:rPr lang="fr-BE" sz="1400" dirty="0" err="1" smtClean="0">
                <a:solidFill>
                  <a:srgbClr val="585A78"/>
                </a:solidFill>
                <a:latin typeface="Arial" panose="020B0604020202020204" pitchFamily="34" charset="0"/>
                <a:ea typeface="ヒラギノ角ゴ Pro W3" charset="0"/>
                <a:cs typeface="Arial" panose="020B0604020202020204" pitchFamily="34" charset="0"/>
              </a:rPr>
              <a:t>Metastatic</a:t>
            </a:r>
            <a:r>
              <a:rPr lang="fr-BE" sz="1400" dirty="0" smtClean="0">
                <a:solidFill>
                  <a:srgbClr val="585A78"/>
                </a:solidFill>
                <a:latin typeface="Arial" panose="020B0604020202020204" pitchFamily="34" charset="0"/>
                <a:ea typeface="ヒラギノ角ゴ Pro W3" charset="0"/>
                <a:cs typeface="Arial" panose="020B0604020202020204" pitchFamily="34" charset="0"/>
              </a:rPr>
              <a:t> </a:t>
            </a:r>
            <a:r>
              <a:rPr lang="fr-BE" sz="1400" dirty="0" err="1" smtClean="0">
                <a:solidFill>
                  <a:srgbClr val="585A78"/>
                </a:solidFill>
                <a:latin typeface="Arial" panose="020B0604020202020204" pitchFamily="34" charset="0"/>
                <a:ea typeface="ヒラギノ角ゴ Pro W3" charset="0"/>
                <a:cs typeface="Arial" panose="020B0604020202020204" pitchFamily="34" charset="0"/>
              </a:rPr>
              <a:t>Lesion</a:t>
            </a:r>
            <a:endParaRPr lang="en-US" sz="1400" dirty="0">
              <a:solidFill>
                <a:srgbClr val="585A78"/>
              </a:solidFill>
              <a:latin typeface="Arial" panose="020B0604020202020204" pitchFamily="34" charset="0"/>
              <a:ea typeface="ヒラギノ角ゴ Pro W3" charset="0"/>
              <a:cs typeface="Arial" panose="020B0604020202020204" pitchFamily="34" charset="0"/>
            </a:endParaRPr>
          </a:p>
        </p:txBody>
      </p:sp>
      <p:sp>
        <p:nvSpPr>
          <p:cNvPr id="31" name="Rectangle 30"/>
          <p:cNvSpPr/>
          <p:nvPr/>
        </p:nvSpPr>
        <p:spPr>
          <a:xfrm>
            <a:off x="1360800" y="3832208"/>
            <a:ext cx="179387" cy="404813"/>
          </a:xfrm>
          <a:prstGeom prst="rect">
            <a:avLst/>
          </a:prstGeom>
          <a:solidFill>
            <a:srgbClr val="CC3300"/>
          </a:solidFill>
          <a:ln>
            <a:noFill/>
          </a:ln>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GB">
              <a:solidFill>
                <a:prstClr val="white"/>
              </a:solidFill>
              <a:latin typeface="Arial" panose="020B0604020202020204" pitchFamily="34" charset="0"/>
              <a:cs typeface="Arial" panose="020B0604020202020204" pitchFamily="34" charset="0"/>
            </a:endParaRPr>
          </a:p>
        </p:txBody>
      </p:sp>
      <p:sp>
        <p:nvSpPr>
          <p:cNvPr id="32" name="Rectangle 31"/>
          <p:cNvSpPr>
            <a:spLocks noChangeArrowheads="1"/>
          </p:cNvSpPr>
          <p:nvPr/>
        </p:nvSpPr>
        <p:spPr bwMode="gray">
          <a:xfrm>
            <a:off x="1604813" y="3957621"/>
            <a:ext cx="3424387" cy="1523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spAutoFit/>
          </a:bodyPr>
          <a:lstStyle>
            <a:defPPr>
              <a:defRPr lang="en-US"/>
            </a:defPPr>
            <a:lvl1pPr algn="ctr" rtl="0" fontAlgn="base">
              <a:spcBef>
                <a:spcPct val="0"/>
              </a:spcBef>
              <a:spcAft>
                <a:spcPct val="0"/>
              </a:spcAft>
              <a:defRPr b="1" kern="1200">
                <a:solidFill>
                  <a:schemeClr val="bg1"/>
                </a:solidFill>
                <a:latin typeface="Calibri" charset="0"/>
                <a:ea typeface="ＭＳ Ｐゴシック" charset="0"/>
                <a:cs typeface="Arial Unicode MS" charset="0"/>
              </a:defRPr>
            </a:lvl1pPr>
            <a:lvl2pPr marL="457200" algn="ctr" rtl="0" fontAlgn="base">
              <a:spcBef>
                <a:spcPct val="0"/>
              </a:spcBef>
              <a:spcAft>
                <a:spcPct val="0"/>
              </a:spcAft>
              <a:defRPr b="1" kern="1200">
                <a:solidFill>
                  <a:schemeClr val="bg1"/>
                </a:solidFill>
                <a:latin typeface="Calibri" charset="0"/>
                <a:ea typeface="ＭＳ Ｐゴシック" charset="0"/>
                <a:cs typeface="Arial Unicode MS" charset="0"/>
              </a:defRPr>
            </a:lvl2pPr>
            <a:lvl3pPr marL="914400" algn="ctr" rtl="0" fontAlgn="base">
              <a:spcBef>
                <a:spcPct val="0"/>
              </a:spcBef>
              <a:spcAft>
                <a:spcPct val="0"/>
              </a:spcAft>
              <a:defRPr b="1" kern="1200">
                <a:solidFill>
                  <a:schemeClr val="bg1"/>
                </a:solidFill>
                <a:latin typeface="Calibri" charset="0"/>
                <a:ea typeface="ＭＳ Ｐゴシック" charset="0"/>
                <a:cs typeface="Arial Unicode MS" charset="0"/>
              </a:defRPr>
            </a:lvl3pPr>
            <a:lvl4pPr marL="1371600" algn="ctr" rtl="0" fontAlgn="base">
              <a:spcBef>
                <a:spcPct val="0"/>
              </a:spcBef>
              <a:spcAft>
                <a:spcPct val="0"/>
              </a:spcAft>
              <a:defRPr b="1" kern="1200">
                <a:solidFill>
                  <a:schemeClr val="bg1"/>
                </a:solidFill>
                <a:latin typeface="Calibri" charset="0"/>
                <a:ea typeface="ＭＳ Ｐゴシック" charset="0"/>
                <a:cs typeface="Arial Unicode MS" charset="0"/>
              </a:defRPr>
            </a:lvl4pPr>
            <a:lvl5pPr marL="1828800" algn="ctr" rtl="0" fontAlgn="base">
              <a:spcBef>
                <a:spcPct val="0"/>
              </a:spcBef>
              <a:spcAft>
                <a:spcPct val="0"/>
              </a:spcAft>
              <a:defRPr b="1" kern="1200">
                <a:solidFill>
                  <a:schemeClr val="bg1"/>
                </a:solidFill>
                <a:latin typeface="Calibri" charset="0"/>
                <a:ea typeface="ＭＳ Ｐゴシック" charset="0"/>
                <a:cs typeface="Arial Unicode MS" charset="0"/>
              </a:defRPr>
            </a:lvl5pPr>
            <a:lvl6pPr marL="2286000" algn="l" defTabSz="457200" rtl="0" eaLnBrk="1" latinLnBrk="0" hangingPunct="1">
              <a:defRPr b="1" kern="1200">
                <a:solidFill>
                  <a:schemeClr val="bg1"/>
                </a:solidFill>
                <a:latin typeface="Calibri" charset="0"/>
                <a:ea typeface="ＭＳ Ｐゴシック" charset="0"/>
                <a:cs typeface="Arial Unicode MS" charset="0"/>
              </a:defRPr>
            </a:lvl6pPr>
            <a:lvl7pPr marL="2743200" algn="l" defTabSz="457200" rtl="0" eaLnBrk="1" latinLnBrk="0" hangingPunct="1">
              <a:defRPr b="1" kern="1200">
                <a:solidFill>
                  <a:schemeClr val="bg1"/>
                </a:solidFill>
                <a:latin typeface="Calibri" charset="0"/>
                <a:ea typeface="ＭＳ Ｐゴシック" charset="0"/>
                <a:cs typeface="Arial Unicode MS" charset="0"/>
              </a:defRPr>
            </a:lvl7pPr>
            <a:lvl8pPr marL="3200400" algn="l" defTabSz="457200" rtl="0" eaLnBrk="1" latinLnBrk="0" hangingPunct="1">
              <a:defRPr b="1" kern="1200">
                <a:solidFill>
                  <a:schemeClr val="bg1"/>
                </a:solidFill>
                <a:latin typeface="Calibri" charset="0"/>
                <a:ea typeface="ＭＳ Ｐゴシック" charset="0"/>
                <a:cs typeface="Arial Unicode MS" charset="0"/>
              </a:defRPr>
            </a:lvl8pPr>
            <a:lvl9pPr marL="3657600" algn="l" defTabSz="457200" rtl="0" eaLnBrk="1" latinLnBrk="0" hangingPunct="1">
              <a:defRPr b="1" kern="1200">
                <a:solidFill>
                  <a:schemeClr val="bg1"/>
                </a:solidFill>
                <a:latin typeface="Calibri" charset="0"/>
                <a:ea typeface="ＭＳ Ｐゴシック" charset="0"/>
                <a:cs typeface="Arial Unicode MS" charset="0"/>
              </a:defRPr>
            </a:lvl9pPr>
          </a:lstStyle>
          <a:p>
            <a:pPr algn="l">
              <a:lnSpc>
                <a:spcPct val="90000"/>
              </a:lnSpc>
              <a:spcAft>
                <a:spcPct val="30000"/>
              </a:spcAft>
              <a:defRPr/>
            </a:pPr>
            <a:r>
              <a:rPr lang="en-US" sz="1100" dirty="0" smtClean="0">
                <a:solidFill>
                  <a:srgbClr val="585A78"/>
                </a:solidFill>
                <a:latin typeface="Arial" panose="020B0604020202020204" pitchFamily="34" charset="0"/>
                <a:ea typeface="ヒラギノ角ゴ Pro W3" charset="0"/>
                <a:cs typeface="Arial" panose="020B0604020202020204" pitchFamily="34" charset="0"/>
              </a:rPr>
              <a:t>Biopsy – TGS (real time) and </a:t>
            </a:r>
            <a:r>
              <a:rPr lang="en-US" sz="1100" dirty="0" err="1" smtClean="0">
                <a:solidFill>
                  <a:srgbClr val="585A78"/>
                </a:solidFill>
                <a:latin typeface="Arial" panose="020B0604020202020204" pitchFamily="34" charset="0"/>
                <a:ea typeface="ヒラギノ角ゴ Pro W3" charset="0"/>
                <a:cs typeface="Arial" panose="020B0604020202020204" pitchFamily="34" charset="0"/>
              </a:rPr>
              <a:t>RNAseq</a:t>
            </a:r>
            <a:r>
              <a:rPr lang="en-US" sz="1100" dirty="0" smtClean="0">
                <a:solidFill>
                  <a:srgbClr val="585A78"/>
                </a:solidFill>
                <a:latin typeface="Arial" panose="020B0604020202020204" pitchFamily="34" charset="0"/>
                <a:ea typeface="ヒラギノ角ゴ Pro W3" charset="0"/>
                <a:cs typeface="Arial" panose="020B0604020202020204" pitchFamily="34" charset="0"/>
              </a:rPr>
              <a:t> (on batches)</a:t>
            </a:r>
            <a:endParaRPr lang="en-US" sz="1100" dirty="0">
              <a:solidFill>
                <a:srgbClr val="585A78"/>
              </a:solidFill>
              <a:latin typeface="Arial" panose="020B0604020202020204" pitchFamily="34" charset="0"/>
              <a:ea typeface="ヒラギノ角ゴ Pro W3" charset="0"/>
              <a:cs typeface="Arial" panose="020B0604020202020204" pitchFamily="34" charset="0"/>
            </a:endParaRPr>
          </a:p>
        </p:txBody>
      </p:sp>
      <p:sp>
        <p:nvSpPr>
          <p:cNvPr id="33" name="Rectangle 32"/>
          <p:cNvSpPr>
            <a:spLocks noChangeArrowheads="1"/>
          </p:cNvSpPr>
          <p:nvPr/>
        </p:nvSpPr>
        <p:spPr bwMode="gray">
          <a:xfrm>
            <a:off x="0" y="5827389"/>
            <a:ext cx="1379538" cy="1938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spAutoFit/>
          </a:bodyPr>
          <a:lstStyle>
            <a:defPPr>
              <a:defRPr lang="en-US"/>
            </a:defPPr>
            <a:lvl1pPr algn="ctr" rtl="0" fontAlgn="base">
              <a:spcBef>
                <a:spcPct val="0"/>
              </a:spcBef>
              <a:spcAft>
                <a:spcPct val="0"/>
              </a:spcAft>
              <a:defRPr b="1" kern="1200">
                <a:solidFill>
                  <a:schemeClr val="bg1"/>
                </a:solidFill>
                <a:latin typeface="Calibri" charset="0"/>
                <a:ea typeface="ＭＳ Ｐゴシック" charset="0"/>
                <a:cs typeface="Arial Unicode MS" charset="0"/>
              </a:defRPr>
            </a:lvl1pPr>
            <a:lvl2pPr marL="457200" algn="ctr" rtl="0" fontAlgn="base">
              <a:spcBef>
                <a:spcPct val="0"/>
              </a:spcBef>
              <a:spcAft>
                <a:spcPct val="0"/>
              </a:spcAft>
              <a:defRPr b="1" kern="1200">
                <a:solidFill>
                  <a:schemeClr val="bg1"/>
                </a:solidFill>
                <a:latin typeface="Calibri" charset="0"/>
                <a:ea typeface="ＭＳ Ｐゴシック" charset="0"/>
                <a:cs typeface="Arial Unicode MS" charset="0"/>
              </a:defRPr>
            </a:lvl2pPr>
            <a:lvl3pPr marL="914400" algn="ctr" rtl="0" fontAlgn="base">
              <a:spcBef>
                <a:spcPct val="0"/>
              </a:spcBef>
              <a:spcAft>
                <a:spcPct val="0"/>
              </a:spcAft>
              <a:defRPr b="1" kern="1200">
                <a:solidFill>
                  <a:schemeClr val="bg1"/>
                </a:solidFill>
                <a:latin typeface="Calibri" charset="0"/>
                <a:ea typeface="ＭＳ Ｐゴシック" charset="0"/>
                <a:cs typeface="Arial Unicode MS" charset="0"/>
              </a:defRPr>
            </a:lvl3pPr>
            <a:lvl4pPr marL="1371600" algn="ctr" rtl="0" fontAlgn="base">
              <a:spcBef>
                <a:spcPct val="0"/>
              </a:spcBef>
              <a:spcAft>
                <a:spcPct val="0"/>
              </a:spcAft>
              <a:defRPr b="1" kern="1200">
                <a:solidFill>
                  <a:schemeClr val="bg1"/>
                </a:solidFill>
                <a:latin typeface="Calibri" charset="0"/>
                <a:ea typeface="ＭＳ Ｐゴシック" charset="0"/>
                <a:cs typeface="Arial Unicode MS" charset="0"/>
              </a:defRPr>
            </a:lvl4pPr>
            <a:lvl5pPr marL="1828800" algn="ctr" rtl="0" fontAlgn="base">
              <a:spcBef>
                <a:spcPct val="0"/>
              </a:spcBef>
              <a:spcAft>
                <a:spcPct val="0"/>
              </a:spcAft>
              <a:defRPr b="1" kern="1200">
                <a:solidFill>
                  <a:schemeClr val="bg1"/>
                </a:solidFill>
                <a:latin typeface="Calibri" charset="0"/>
                <a:ea typeface="ＭＳ Ｐゴシック" charset="0"/>
                <a:cs typeface="Arial Unicode MS" charset="0"/>
              </a:defRPr>
            </a:lvl5pPr>
            <a:lvl6pPr marL="2286000" algn="l" defTabSz="457200" rtl="0" eaLnBrk="1" latinLnBrk="0" hangingPunct="1">
              <a:defRPr b="1" kern="1200">
                <a:solidFill>
                  <a:schemeClr val="bg1"/>
                </a:solidFill>
                <a:latin typeface="Calibri" charset="0"/>
                <a:ea typeface="ＭＳ Ｐゴシック" charset="0"/>
                <a:cs typeface="Arial Unicode MS" charset="0"/>
              </a:defRPr>
            </a:lvl6pPr>
            <a:lvl7pPr marL="2743200" algn="l" defTabSz="457200" rtl="0" eaLnBrk="1" latinLnBrk="0" hangingPunct="1">
              <a:defRPr b="1" kern="1200">
                <a:solidFill>
                  <a:schemeClr val="bg1"/>
                </a:solidFill>
                <a:latin typeface="Calibri" charset="0"/>
                <a:ea typeface="ＭＳ Ｐゴシック" charset="0"/>
                <a:cs typeface="Arial Unicode MS" charset="0"/>
              </a:defRPr>
            </a:lvl7pPr>
            <a:lvl8pPr marL="3200400" algn="l" defTabSz="457200" rtl="0" eaLnBrk="1" latinLnBrk="0" hangingPunct="1">
              <a:defRPr b="1" kern="1200">
                <a:solidFill>
                  <a:schemeClr val="bg1"/>
                </a:solidFill>
                <a:latin typeface="Calibri" charset="0"/>
                <a:ea typeface="ＭＳ Ｐゴシック" charset="0"/>
                <a:cs typeface="Arial Unicode MS" charset="0"/>
              </a:defRPr>
            </a:lvl8pPr>
            <a:lvl9pPr marL="3657600" algn="l" defTabSz="457200" rtl="0" eaLnBrk="1" latinLnBrk="0" hangingPunct="1">
              <a:defRPr b="1" kern="1200">
                <a:solidFill>
                  <a:schemeClr val="bg1"/>
                </a:solidFill>
                <a:latin typeface="Calibri" charset="0"/>
                <a:ea typeface="ＭＳ Ｐゴシック" charset="0"/>
                <a:cs typeface="Arial Unicode MS" charset="0"/>
              </a:defRPr>
            </a:lvl9pPr>
          </a:lstStyle>
          <a:p>
            <a:pPr>
              <a:lnSpc>
                <a:spcPct val="90000"/>
              </a:lnSpc>
              <a:spcAft>
                <a:spcPct val="30000"/>
              </a:spcAft>
              <a:defRPr/>
            </a:pPr>
            <a:r>
              <a:rPr lang="en-US" sz="1400" dirty="0" smtClean="0">
                <a:solidFill>
                  <a:srgbClr val="585A78"/>
                </a:solidFill>
                <a:latin typeface="Arial" panose="020B0604020202020204" pitchFamily="34" charset="0"/>
                <a:ea typeface="ヒラギノ角ゴ Pro W3" charset="0"/>
                <a:cs typeface="Arial" panose="020B0604020202020204" pitchFamily="34" charset="0"/>
              </a:rPr>
              <a:t>Plasma/</a:t>
            </a:r>
            <a:r>
              <a:rPr lang="fr-BE" sz="1400" dirty="0" err="1" smtClean="0">
                <a:solidFill>
                  <a:srgbClr val="585A78"/>
                </a:solidFill>
                <a:latin typeface="Arial" panose="020B0604020202020204" pitchFamily="34" charset="0"/>
                <a:ea typeface="ヒラギノ角ゴ Pro W3" charset="0"/>
                <a:cs typeface="Arial" panose="020B0604020202020204" pitchFamily="34" charset="0"/>
              </a:rPr>
              <a:t>Serum</a:t>
            </a:r>
            <a:endParaRPr lang="en-US" sz="1400" dirty="0">
              <a:solidFill>
                <a:srgbClr val="585A78"/>
              </a:solidFill>
              <a:latin typeface="Arial" panose="020B0604020202020204" pitchFamily="34" charset="0"/>
              <a:ea typeface="ヒラギノ角ゴ Pro W3" charset="0"/>
              <a:cs typeface="Arial" panose="020B0604020202020204" pitchFamily="34" charset="0"/>
            </a:endParaRPr>
          </a:p>
        </p:txBody>
      </p:sp>
      <p:sp>
        <p:nvSpPr>
          <p:cNvPr id="34" name="Rectangle 33"/>
          <p:cNvSpPr/>
          <p:nvPr/>
        </p:nvSpPr>
        <p:spPr>
          <a:xfrm>
            <a:off x="1362075" y="5716047"/>
            <a:ext cx="179388" cy="404812"/>
          </a:xfrm>
          <a:prstGeom prst="rect">
            <a:avLst/>
          </a:prstGeom>
          <a:solidFill>
            <a:srgbClr val="00B0F0"/>
          </a:solidFill>
          <a:ln>
            <a:noFill/>
          </a:ln>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GB">
              <a:solidFill>
                <a:prstClr val="white"/>
              </a:solidFill>
              <a:latin typeface="Arial" panose="020B0604020202020204" pitchFamily="34" charset="0"/>
              <a:cs typeface="Arial" panose="020B0604020202020204" pitchFamily="34" charset="0"/>
            </a:endParaRPr>
          </a:p>
        </p:txBody>
      </p:sp>
      <p:sp>
        <p:nvSpPr>
          <p:cNvPr id="36" name="Rectangle 35"/>
          <p:cNvSpPr/>
          <p:nvPr/>
        </p:nvSpPr>
        <p:spPr>
          <a:xfrm>
            <a:off x="7812360" y="5712872"/>
            <a:ext cx="179387" cy="404812"/>
          </a:xfrm>
          <a:prstGeom prst="rect">
            <a:avLst/>
          </a:prstGeom>
          <a:solidFill>
            <a:srgbClr val="00B0F0"/>
          </a:solidFill>
          <a:ln>
            <a:noFill/>
          </a:ln>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GB">
              <a:solidFill>
                <a:prstClr val="white"/>
              </a:solidFill>
              <a:latin typeface="Arial" panose="020B0604020202020204" pitchFamily="34" charset="0"/>
              <a:cs typeface="Arial" panose="020B0604020202020204" pitchFamily="34" charset="0"/>
            </a:endParaRPr>
          </a:p>
        </p:txBody>
      </p:sp>
      <p:cxnSp>
        <p:nvCxnSpPr>
          <p:cNvPr id="52" name="Straight Connector 51"/>
          <p:cNvCxnSpPr/>
          <p:nvPr/>
        </p:nvCxnSpPr>
        <p:spPr>
          <a:xfrm flipV="1">
            <a:off x="1513756" y="4200704"/>
            <a:ext cx="6298604" cy="19050"/>
          </a:xfrm>
          <a:prstGeom prst="line">
            <a:avLst/>
          </a:prstGeom>
          <a:ln w="28575">
            <a:solidFill>
              <a:srgbClr val="585A78"/>
            </a:solidFill>
            <a:prstDash val="sysDot"/>
          </a:ln>
        </p:spPr>
        <p:style>
          <a:lnRef idx="2">
            <a:schemeClr val="accent1"/>
          </a:lnRef>
          <a:fillRef idx="0">
            <a:schemeClr val="accent1"/>
          </a:fillRef>
          <a:effectRef idx="1">
            <a:schemeClr val="accent1"/>
          </a:effectRef>
          <a:fontRef idx="minor">
            <a:schemeClr val="tx1"/>
          </a:fontRef>
        </p:style>
      </p:cxnSp>
      <p:sp>
        <p:nvSpPr>
          <p:cNvPr id="53" name="Rectangle 52"/>
          <p:cNvSpPr>
            <a:spLocks noChangeArrowheads="1"/>
          </p:cNvSpPr>
          <p:nvPr/>
        </p:nvSpPr>
        <p:spPr bwMode="gray">
          <a:xfrm>
            <a:off x="25971" y="4505478"/>
            <a:ext cx="1379537" cy="193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spAutoFit/>
          </a:bodyPr>
          <a:lstStyle>
            <a:defPPr>
              <a:defRPr lang="en-US"/>
            </a:defPPr>
            <a:lvl1pPr algn="ctr" rtl="0" fontAlgn="base">
              <a:spcBef>
                <a:spcPct val="0"/>
              </a:spcBef>
              <a:spcAft>
                <a:spcPct val="0"/>
              </a:spcAft>
              <a:defRPr b="1" kern="1200">
                <a:solidFill>
                  <a:schemeClr val="bg1"/>
                </a:solidFill>
                <a:latin typeface="Calibri" charset="0"/>
                <a:ea typeface="ＭＳ Ｐゴシック" charset="0"/>
                <a:cs typeface="Arial Unicode MS" charset="0"/>
              </a:defRPr>
            </a:lvl1pPr>
            <a:lvl2pPr marL="457200" algn="ctr" rtl="0" fontAlgn="base">
              <a:spcBef>
                <a:spcPct val="0"/>
              </a:spcBef>
              <a:spcAft>
                <a:spcPct val="0"/>
              </a:spcAft>
              <a:defRPr b="1" kern="1200">
                <a:solidFill>
                  <a:schemeClr val="bg1"/>
                </a:solidFill>
                <a:latin typeface="Calibri" charset="0"/>
                <a:ea typeface="ＭＳ Ｐゴシック" charset="0"/>
                <a:cs typeface="Arial Unicode MS" charset="0"/>
              </a:defRPr>
            </a:lvl2pPr>
            <a:lvl3pPr marL="914400" algn="ctr" rtl="0" fontAlgn="base">
              <a:spcBef>
                <a:spcPct val="0"/>
              </a:spcBef>
              <a:spcAft>
                <a:spcPct val="0"/>
              </a:spcAft>
              <a:defRPr b="1" kern="1200">
                <a:solidFill>
                  <a:schemeClr val="bg1"/>
                </a:solidFill>
                <a:latin typeface="Calibri" charset="0"/>
                <a:ea typeface="ＭＳ Ｐゴシック" charset="0"/>
                <a:cs typeface="Arial Unicode MS" charset="0"/>
              </a:defRPr>
            </a:lvl3pPr>
            <a:lvl4pPr marL="1371600" algn="ctr" rtl="0" fontAlgn="base">
              <a:spcBef>
                <a:spcPct val="0"/>
              </a:spcBef>
              <a:spcAft>
                <a:spcPct val="0"/>
              </a:spcAft>
              <a:defRPr b="1" kern="1200">
                <a:solidFill>
                  <a:schemeClr val="bg1"/>
                </a:solidFill>
                <a:latin typeface="Calibri" charset="0"/>
                <a:ea typeface="ＭＳ Ｐゴシック" charset="0"/>
                <a:cs typeface="Arial Unicode MS" charset="0"/>
              </a:defRPr>
            </a:lvl4pPr>
            <a:lvl5pPr marL="1828800" algn="ctr" rtl="0" fontAlgn="base">
              <a:spcBef>
                <a:spcPct val="0"/>
              </a:spcBef>
              <a:spcAft>
                <a:spcPct val="0"/>
              </a:spcAft>
              <a:defRPr b="1" kern="1200">
                <a:solidFill>
                  <a:schemeClr val="bg1"/>
                </a:solidFill>
                <a:latin typeface="Calibri" charset="0"/>
                <a:ea typeface="ＭＳ Ｐゴシック" charset="0"/>
                <a:cs typeface="Arial Unicode MS" charset="0"/>
              </a:defRPr>
            </a:lvl5pPr>
            <a:lvl6pPr marL="2286000" algn="l" defTabSz="457200" rtl="0" eaLnBrk="1" latinLnBrk="0" hangingPunct="1">
              <a:defRPr b="1" kern="1200">
                <a:solidFill>
                  <a:schemeClr val="bg1"/>
                </a:solidFill>
                <a:latin typeface="Calibri" charset="0"/>
                <a:ea typeface="ＭＳ Ｐゴシック" charset="0"/>
                <a:cs typeface="Arial Unicode MS" charset="0"/>
              </a:defRPr>
            </a:lvl6pPr>
            <a:lvl7pPr marL="2743200" algn="l" defTabSz="457200" rtl="0" eaLnBrk="1" latinLnBrk="0" hangingPunct="1">
              <a:defRPr b="1" kern="1200">
                <a:solidFill>
                  <a:schemeClr val="bg1"/>
                </a:solidFill>
                <a:latin typeface="Calibri" charset="0"/>
                <a:ea typeface="ＭＳ Ｐゴシック" charset="0"/>
                <a:cs typeface="Arial Unicode MS" charset="0"/>
              </a:defRPr>
            </a:lvl7pPr>
            <a:lvl8pPr marL="3200400" algn="l" defTabSz="457200" rtl="0" eaLnBrk="1" latinLnBrk="0" hangingPunct="1">
              <a:defRPr b="1" kern="1200">
                <a:solidFill>
                  <a:schemeClr val="bg1"/>
                </a:solidFill>
                <a:latin typeface="Calibri" charset="0"/>
                <a:ea typeface="ＭＳ Ｐゴシック" charset="0"/>
                <a:cs typeface="Arial Unicode MS" charset="0"/>
              </a:defRPr>
            </a:lvl8pPr>
            <a:lvl9pPr marL="3657600" algn="l" defTabSz="457200" rtl="0" eaLnBrk="1" latinLnBrk="0" hangingPunct="1">
              <a:defRPr b="1" kern="1200">
                <a:solidFill>
                  <a:schemeClr val="bg1"/>
                </a:solidFill>
                <a:latin typeface="Calibri" charset="0"/>
                <a:ea typeface="ＭＳ Ｐゴシック" charset="0"/>
                <a:cs typeface="Arial Unicode MS" charset="0"/>
              </a:defRPr>
            </a:lvl9pPr>
          </a:lstStyle>
          <a:p>
            <a:pPr>
              <a:lnSpc>
                <a:spcPct val="90000"/>
              </a:lnSpc>
              <a:spcAft>
                <a:spcPct val="30000"/>
              </a:spcAft>
              <a:defRPr/>
            </a:pPr>
            <a:r>
              <a:rPr lang="fr-BE" sz="1400" dirty="0" err="1" smtClean="0">
                <a:solidFill>
                  <a:srgbClr val="585A78"/>
                </a:solidFill>
                <a:latin typeface="Arial" panose="020B0604020202020204" pitchFamily="34" charset="0"/>
                <a:ea typeface="ヒラギノ角ゴ Pro W3" charset="0"/>
                <a:cs typeface="Arial" panose="020B0604020202020204" pitchFamily="34" charset="0"/>
              </a:rPr>
              <a:t>Primary</a:t>
            </a:r>
            <a:r>
              <a:rPr lang="fr-BE" sz="1400" dirty="0" smtClean="0">
                <a:solidFill>
                  <a:srgbClr val="585A78"/>
                </a:solidFill>
                <a:latin typeface="Arial" panose="020B0604020202020204" pitchFamily="34" charset="0"/>
                <a:ea typeface="ヒラギノ角ゴ Pro W3" charset="0"/>
                <a:cs typeface="Arial" panose="020B0604020202020204" pitchFamily="34" charset="0"/>
              </a:rPr>
              <a:t> </a:t>
            </a:r>
            <a:r>
              <a:rPr lang="fr-BE" sz="1400" dirty="0" err="1" smtClean="0">
                <a:solidFill>
                  <a:srgbClr val="585A78"/>
                </a:solidFill>
                <a:latin typeface="Arial" panose="020B0604020202020204" pitchFamily="34" charset="0"/>
                <a:ea typeface="ヒラギノ角ゴ Pro W3" charset="0"/>
                <a:cs typeface="Arial" panose="020B0604020202020204" pitchFamily="34" charset="0"/>
              </a:rPr>
              <a:t>Tumor</a:t>
            </a:r>
            <a:endParaRPr lang="en-US" sz="1400" dirty="0">
              <a:solidFill>
                <a:srgbClr val="585A78"/>
              </a:solidFill>
              <a:latin typeface="Arial" panose="020B0604020202020204" pitchFamily="34" charset="0"/>
              <a:ea typeface="ヒラギノ角ゴ Pro W3" charset="0"/>
              <a:cs typeface="Arial" panose="020B0604020202020204" pitchFamily="34" charset="0"/>
            </a:endParaRPr>
          </a:p>
        </p:txBody>
      </p:sp>
      <p:sp>
        <p:nvSpPr>
          <p:cNvPr id="54" name="Rectangle 53"/>
          <p:cNvSpPr/>
          <p:nvPr/>
        </p:nvSpPr>
        <p:spPr>
          <a:xfrm>
            <a:off x="1360800" y="4408640"/>
            <a:ext cx="179387" cy="404813"/>
          </a:xfrm>
          <a:prstGeom prst="rect">
            <a:avLst/>
          </a:prstGeom>
          <a:solidFill>
            <a:srgbClr val="CC3300"/>
          </a:solidFill>
          <a:ln>
            <a:noFill/>
          </a:ln>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GB">
              <a:solidFill>
                <a:prstClr val="white"/>
              </a:solidFill>
              <a:latin typeface="Arial" panose="020B0604020202020204" pitchFamily="34" charset="0"/>
              <a:cs typeface="Arial" panose="020B0604020202020204" pitchFamily="34" charset="0"/>
            </a:endParaRPr>
          </a:p>
        </p:txBody>
      </p:sp>
      <p:sp>
        <p:nvSpPr>
          <p:cNvPr id="55" name="Rectangle 54"/>
          <p:cNvSpPr>
            <a:spLocks noChangeArrowheads="1"/>
          </p:cNvSpPr>
          <p:nvPr/>
        </p:nvSpPr>
        <p:spPr bwMode="gray">
          <a:xfrm>
            <a:off x="1604813" y="4534053"/>
            <a:ext cx="3576787" cy="1523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spAutoFit/>
          </a:bodyPr>
          <a:lstStyle>
            <a:defPPr>
              <a:defRPr lang="en-US"/>
            </a:defPPr>
            <a:lvl1pPr algn="ctr" rtl="0" fontAlgn="base">
              <a:spcBef>
                <a:spcPct val="0"/>
              </a:spcBef>
              <a:spcAft>
                <a:spcPct val="0"/>
              </a:spcAft>
              <a:defRPr b="1" kern="1200">
                <a:solidFill>
                  <a:schemeClr val="bg1"/>
                </a:solidFill>
                <a:latin typeface="Calibri" charset="0"/>
                <a:ea typeface="ＭＳ Ｐゴシック" charset="0"/>
                <a:cs typeface="Arial Unicode MS" charset="0"/>
              </a:defRPr>
            </a:lvl1pPr>
            <a:lvl2pPr marL="457200" algn="ctr" rtl="0" fontAlgn="base">
              <a:spcBef>
                <a:spcPct val="0"/>
              </a:spcBef>
              <a:spcAft>
                <a:spcPct val="0"/>
              </a:spcAft>
              <a:defRPr b="1" kern="1200">
                <a:solidFill>
                  <a:schemeClr val="bg1"/>
                </a:solidFill>
                <a:latin typeface="Calibri" charset="0"/>
                <a:ea typeface="ＭＳ Ｐゴシック" charset="0"/>
                <a:cs typeface="Arial Unicode MS" charset="0"/>
              </a:defRPr>
            </a:lvl2pPr>
            <a:lvl3pPr marL="914400" algn="ctr" rtl="0" fontAlgn="base">
              <a:spcBef>
                <a:spcPct val="0"/>
              </a:spcBef>
              <a:spcAft>
                <a:spcPct val="0"/>
              </a:spcAft>
              <a:defRPr b="1" kern="1200">
                <a:solidFill>
                  <a:schemeClr val="bg1"/>
                </a:solidFill>
                <a:latin typeface="Calibri" charset="0"/>
                <a:ea typeface="ＭＳ Ｐゴシック" charset="0"/>
                <a:cs typeface="Arial Unicode MS" charset="0"/>
              </a:defRPr>
            </a:lvl3pPr>
            <a:lvl4pPr marL="1371600" algn="ctr" rtl="0" fontAlgn="base">
              <a:spcBef>
                <a:spcPct val="0"/>
              </a:spcBef>
              <a:spcAft>
                <a:spcPct val="0"/>
              </a:spcAft>
              <a:defRPr b="1" kern="1200">
                <a:solidFill>
                  <a:schemeClr val="bg1"/>
                </a:solidFill>
                <a:latin typeface="Calibri" charset="0"/>
                <a:ea typeface="ＭＳ Ｐゴシック" charset="0"/>
                <a:cs typeface="Arial Unicode MS" charset="0"/>
              </a:defRPr>
            </a:lvl4pPr>
            <a:lvl5pPr marL="1828800" algn="ctr" rtl="0" fontAlgn="base">
              <a:spcBef>
                <a:spcPct val="0"/>
              </a:spcBef>
              <a:spcAft>
                <a:spcPct val="0"/>
              </a:spcAft>
              <a:defRPr b="1" kern="1200">
                <a:solidFill>
                  <a:schemeClr val="bg1"/>
                </a:solidFill>
                <a:latin typeface="Calibri" charset="0"/>
                <a:ea typeface="ＭＳ Ｐゴシック" charset="0"/>
                <a:cs typeface="Arial Unicode MS" charset="0"/>
              </a:defRPr>
            </a:lvl5pPr>
            <a:lvl6pPr marL="2286000" algn="l" defTabSz="457200" rtl="0" eaLnBrk="1" latinLnBrk="0" hangingPunct="1">
              <a:defRPr b="1" kern="1200">
                <a:solidFill>
                  <a:schemeClr val="bg1"/>
                </a:solidFill>
                <a:latin typeface="Calibri" charset="0"/>
                <a:ea typeface="ＭＳ Ｐゴシック" charset="0"/>
                <a:cs typeface="Arial Unicode MS" charset="0"/>
              </a:defRPr>
            </a:lvl6pPr>
            <a:lvl7pPr marL="2743200" algn="l" defTabSz="457200" rtl="0" eaLnBrk="1" latinLnBrk="0" hangingPunct="1">
              <a:defRPr b="1" kern="1200">
                <a:solidFill>
                  <a:schemeClr val="bg1"/>
                </a:solidFill>
                <a:latin typeface="Calibri" charset="0"/>
                <a:ea typeface="ＭＳ Ｐゴシック" charset="0"/>
                <a:cs typeface="Arial Unicode MS" charset="0"/>
              </a:defRPr>
            </a:lvl7pPr>
            <a:lvl8pPr marL="3200400" algn="l" defTabSz="457200" rtl="0" eaLnBrk="1" latinLnBrk="0" hangingPunct="1">
              <a:defRPr b="1" kern="1200">
                <a:solidFill>
                  <a:schemeClr val="bg1"/>
                </a:solidFill>
                <a:latin typeface="Calibri" charset="0"/>
                <a:ea typeface="ＭＳ Ｐゴシック" charset="0"/>
                <a:cs typeface="Arial Unicode MS" charset="0"/>
              </a:defRPr>
            </a:lvl8pPr>
            <a:lvl9pPr marL="3657600" algn="l" defTabSz="457200" rtl="0" eaLnBrk="1" latinLnBrk="0" hangingPunct="1">
              <a:defRPr b="1" kern="1200">
                <a:solidFill>
                  <a:schemeClr val="bg1"/>
                </a:solidFill>
                <a:latin typeface="Calibri" charset="0"/>
                <a:ea typeface="ＭＳ Ｐゴシック" charset="0"/>
                <a:cs typeface="Arial Unicode MS" charset="0"/>
              </a:defRPr>
            </a:lvl9pPr>
          </a:lstStyle>
          <a:p>
            <a:pPr algn="l">
              <a:lnSpc>
                <a:spcPct val="90000"/>
              </a:lnSpc>
              <a:spcAft>
                <a:spcPct val="30000"/>
              </a:spcAft>
              <a:defRPr/>
            </a:pPr>
            <a:r>
              <a:rPr lang="en-US" sz="1100" dirty="0" smtClean="0">
                <a:solidFill>
                  <a:srgbClr val="585A78"/>
                </a:solidFill>
                <a:latin typeface="Arial" panose="020B0604020202020204" pitchFamily="34" charset="0"/>
                <a:ea typeface="ヒラギノ角ゴ Pro W3" charset="0"/>
                <a:cs typeface="Arial" panose="020B0604020202020204" pitchFamily="34" charset="0"/>
              </a:rPr>
              <a:t>Archival – TGS (real time) and </a:t>
            </a:r>
            <a:r>
              <a:rPr lang="en-US" sz="1100" dirty="0" err="1" smtClean="0">
                <a:solidFill>
                  <a:srgbClr val="585A78"/>
                </a:solidFill>
                <a:latin typeface="Arial" panose="020B0604020202020204" pitchFamily="34" charset="0"/>
                <a:ea typeface="ヒラギノ角ゴ Pro W3" charset="0"/>
                <a:cs typeface="Arial" panose="020B0604020202020204" pitchFamily="34" charset="0"/>
              </a:rPr>
              <a:t>RNAseq</a:t>
            </a:r>
            <a:r>
              <a:rPr lang="en-US" sz="1100" dirty="0" smtClean="0">
                <a:solidFill>
                  <a:srgbClr val="585A78"/>
                </a:solidFill>
                <a:latin typeface="Arial" panose="020B0604020202020204" pitchFamily="34" charset="0"/>
                <a:ea typeface="ヒラギノ角ゴ Pro W3" charset="0"/>
                <a:cs typeface="Arial" panose="020B0604020202020204" pitchFamily="34" charset="0"/>
              </a:rPr>
              <a:t> (on batches)</a:t>
            </a:r>
            <a:endParaRPr lang="en-US" sz="1100" dirty="0">
              <a:solidFill>
                <a:srgbClr val="585A78"/>
              </a:solidFill>
              <a:latin typeface="Arial" panose="020B0604020202020204" pitchFamily="34" charset="0"/>
              <a:ea typeface="ヒラギノ角ゴ Pro W3" charset="0"/>
              <a:cs typeface="Arial" panose="020B0604020202020204" pitchFamily="34" charset="0"/>
            </a:endParaRPr>
          </a:p>
        </p:txBody>
      </p:sp>
      <p:cxnSp>
        <p:nvCxnSpPr>
          <p:cNvPr id="56" name="Straight Connector 55"/>
          <p:cNvCxnSpPr/>
          <p:nvPr/>
        </p:nvCxnSpPr>
        <p:spPr>
          <a:xfrm flipV="1">
            <a:off x="1513756" y="4777136"/>
            <a:ext cx="6298604" cy="20191"/>
          </a:xfrm>
          <a:prstGeom prst="line">
            <a:avLst/>
          </a:prstGeom>
          <a:ln w="28575">
            <a:solidFill>
              <a:srgbClr val="585A78"/>
            </a:solidFill>
            <a:prstDash val="sysDot"/>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1547664" y="6125870"/>
            <a:ext cx="6264696" cy="19050"/>
          </a:xfrm>
          <a:prstGeom prst="line">
            <a:avLst/>
          </a:prstGeom>
          <a:ln w="28575">
            <a:solidFill>
              <a:srgbClr val="585A78"/>
            </a:solidFill>
            <a:prstDash val="sysDot"/>
          </a:ln>
        </p:spPr>
        <p:style>
          <a:lnRef idx="2">
            <a:schemeClr val="accent1"/>
          </a:lnRef>
          <a:fillRef idx="0">
            <a:schemeClr val="accent1"/>
          </a:fillRef>
          <a:effectRef idx="1">
            <a:schemeClr val="accent1"/>
          </a:effectRef>
          <a:fontRef idx="minor">
            <a:schemeClr val="tx1"/>
          </a:fontRef>
        </p:style>
      </p:cxnSp>
      <p:sp>
        <p:nvSpPr>
          <p:cNvPr id="41" name="Rectangle 40"/>
          <p:cNvSpPr>
            <a:spLocks noChangeArrowheads="1"/>
          </p:cNvSpPr>
          <p:nvPr/>
        </p:nvSpPr>
        <p:spPr bwMode="gray">
          <a:xfrm>
            <a:off x="1547664" y="5856888"/>
            <a:ext cx="2880320" cy="1523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spAutoFit/>
          </a:bodyPr>
          <a:lstStyle>
            <a:defPPr>
              <a:defRPr lang="en-US"/>
            </a:defPPr>
            <a:lvl1pPr algn="ctr" rtl="0" fontAlgn="base">
              <a:spcBef>
                <a:spcPct val="0"/>
              </a:spcBef>
              <a:spcAft>
                <a:spcPct val="0"/>
              </a:spcAft>
              <a:defRPr b="1" kern="1200">
                <a:solidFill>
                  <a:schemeClr val="bg1"/>
                </a:solidFill>
                <a:latin typeface="Calibri" charset="0"/>
                <a:ea typeface="ＭＳ Ｐゴシック" charset="0"/>
                <a:cs typeface="Arial Unicode MS" charset="0"/>
              </a:defRPr>
            </a:lvl1pPr>
            <a:lvl2pPr marL="457200" algn="ctr" rtl="0" fontAlgn="base">
              <a:spcBef>
                <a:spcPct val="0"/>
              </a:spcBef>
              <a:spcAft>
                <a:spcPct val="0"/>
              </a:spcAft>
              <a:defRPr b="1" kern="1200">
                <a:solidFill>
                  <a:schemeClr val="bg1"/>
                </a:solidFill>
                <a:latin typeface="Calibri" charset="0"/>
                <a:ea typeface="ＭＳ Ｐゴシック" charset="0"/>
                <a:cs typeface="Arial Unicode MS" charset="0"/>
              </a:defRPr>
            </a:lvl2pPr>
            <a:lvl3pPr marL="914400" algn="ctr" rtl="0" fontAlgn="base">
              <a:spcBef>
                <a:spcPct val="0"/>
              </a:spcBef>
              <a:spcAft>
                <a:spcPct val="0"/>
              </a:spcAft>
              <a:defRPr b="1" kern="1200">
                <a:solidFill>
                  <a:schemeClr val="bg1"/>
                </a:solidFill>
                <a:latin typeface="Calibri" charset="0"/>
                <a:ea typeface="ＭＳ Ｐゴシック" charset="0"/>
                <a:cs typeface="Arial Unicode MS" charset="0"/>
              </a:defRPr>
            </a:lvl3pPr>
            <a:lvl4pPr marL="1371600" algn="ctr" rtl="0" fontAlgn="base">
              <a:spcBef>
                <a:spcPct val="0"/>
              </a:spcBef>
              <a:spcAft>
                <a:spcPct val="0"/>
              </a:spcAft>
              <a:defRPr b="1" kern="1200">
                <a:solidFill>
                  <a:schemeClr val="bg1"/>
                </a:solidFill>
                <a:latin typeface="Calibri" charset="0"/>
                <a:ea typeface="ＭＳ Ｐゴシック" charset="0"/>
                <a:cs typeface="Arial Unicode MS" charset="0"/>
              </a:defRPr>
            </a:lvl4pPr>
            <a:lvl5pPr marL="1828800" algn="ctr" rtl="0" fontAlgn="base">
              <a:spcBef>
                <a:spcPct val="0"/>
              </a:spcBef>
              <a:spcAft>
                <a:spcPct val="0"/>
              </a:spcAft>
              <a:defRPr b="1" kern="1200">
                <a:solidFill>
                  <a:schemeClr val="bg1"/>
                </a:solidFill>
                <a:latin typeface="Calibri" charset="0"/>
                <a:ea typeface="ＭＳ Ｐゴシック" charset="0"/>
                <a:cs typeface="Arial Unicode MS" charset="0"/>
              </a:defRPr>
            </a:lvl5pPr>
            <a:lvl6pPr marL="2286000" algn="l" defTabSz="457200" rtl="0" eaLnBrk="1" latinLnBrk="0" hangingPunct="1">
              <a:defRPr b="1" kern="1200">
                <a:solidFill>
                  <a:schemeClr val="bg1"/>
                </a:solidFill>
                <a:latin typeface="Calibri" charset="0"/>
                <a:ea typeface="ＭＳ Ｐゴシック" charset="0"/>
                <a:cs typeface="Arial Unicode MS" charset="0"/>
              </a:defRPr>
            </a:lvl6pPr>
            <a:lvl7pPr marL="2743200" algn="l" defTabSz="457200" rtl="0" eaLnBrk="1" latinLnBrk="0" hangingPunct="1">
              <a:defRPr b="1" kern="1200">
                <a:solidFill>
                  <a:schemeClr val="bg1"/>
                </a:solidFill>
                <a:latin typeface="Calibri" charset="0"/>
                <a:ea typeface="ＭＳ Ｐゴシック" charset="0"/>
                <a:cs typeface="Arial Unicode MS" charset="0"/>
              </a:defRPr>
            </a:lvl7pPr>
            <a:lvl8pPr marL="3200400" algn="l" defTabSz="457200" rtl="0" eaLnBrk="1" latinLnBrk="0" hangingPunct="1">
              <a:defRPr b="1" kern="1200">
                <a:solidFill>
                  <a:schemeClr val="bg1"/>
                </a:solidFill>
                <a:latin typeface="Calibri" charset="0"/>
                <a:ea typeface="ＭＳ Ｐゴシック" charset="0"/>
                <a:cs typeface="Arial Unicode MS" charset="0"/>
              </a:defRPr>
            </a:lvl8pPr>
            <a:lvl9pPr marL="3657600" algn="l" defTabSz="457200" rtl="0" eaLnBrk="1" latinLnBrk="0" hangingPunct="1">
              <a:defRPr b="1" kern="1200">
                <a:solidFill>
                  <a:schemeClr val="bg1"/>
                </a:solidFill>
                <a:latin typeface="Calibri" charset="0"/>
                <a:ea typeface="ＭＳ Ｐゴシック" charset="0"/>
                <a:cs typeface="Arial Unicode MS" charset="0"/>
              </a:defRPr>
            </a:lvl9pPr>
          </a:lstStyle>
          <a:p>
            <a:pPr>
              <a:lnSpc>
                <a:spcPct val="90000"/>
              </a:lnSpc>
              <a:spcAft>
                <a:spcPct val="30000"/>
              </a:spcAft>
              <a:defRPr/>
            </a:pPr>
            <a:r>
              <a:rPr lang="fr-BE" sz="1100" dirty="0" smtClean="0">
                <a:solidFill>
                  <a:srgbClr val="585A78"/>
                </a:solidFill>
                <a:latin typeface="Arial" panose="020B0604020202020204" pitchFamily="34" charset="0"/>
                <a:ea typeface="ヒラギノ角ゴ Pro W3" charset="0"/>
                <a:cs typeface="Arial" panose="020B0604020202020204" pitchFamily="34" charset="0"/>
              </a:rPr>
              <a:t>Collection </a:t>
            </a:r>
            <a:r>
              <a:rPr lang="fr-BE" sz="1100" dirty="0" err="1" smtClean="0">
                <a:solidFill>
                  <a:srgbClr val="585A78"/>
                </a:solidFill>
                <a:latin typeface="Arial" panose="020B0604020202020204" pitchFamily="34" charset="0"/>
                <a:ea typeface="ヒラギノ角ゴ Pro W3" charset="0"/>
                <a:cs typeface="Arial" panose="020B0604020202020204" pitchFamily="34" charset="0"/>
              </a:rPr>
              <a:t>every</a:t>
            </a:r>
            <a:r>
              <a:rPr lang="fr-BE" sz="1100" dirty="0" smtClean="0">
                <a:solidFill>
                  <a:srgbClr val="585A78"/>
                </a:solidFill>
                <a:latin typeface="Arial" panose="020B0604020202020204" pitchFamily="34" charset="0"/>
                <a:ea typeface="ヒラギノ角ゴ Pro W3" charset="0"/>
                <a:cs typeface="Arial" panose="020B0604020202020204" pitchFamily="34" charset="0"/>
              </a:rPr>
              <a:t> 6 </a:t>
            </a:r>
            <a:r>
              <a:rPr lang="fr-BE" sz="1100" dirty="0" err="1" smtClean="0">
                <a:solidFill>
                  <a:srgbClr val="585A78"/>
                </a:solidFill>
                <a:latin typeface="Arial" panose="020B0604020202020204" pitchFamily="34" charset="0"/>
                <a:ea typeface="ヒラギノ角ゴ Pro W3" charset="0"/>
                <a:cs typeface="Arial" panose="020B0604020202020204" pitchFamily="34" charset="0"/>
              </a:rPr>
              <a:t>months</a:t>
            </a:r>
            <a:r>
              <a:rPr lang="fr-BE" sz="1100" dirty="0" smtClean="0">
                <a:solidFill>
                  <a:srgbClr val="585A78"/>
                </a:solidFill>
                <a:latin typeface="Arial" panose="020B0604020202020204" pitchFamily="34" charset="0"/>
                <a:ea typeface="ヒラギノ角ゴ Pro W3" charset="0"/>
                <a:cs typeface="Arial" panose="020B0604020202020204" pitchFamily="34" charset="0"/>
              </a:rPr>
              <a:t> – up to 10 </a:t>
            </a:r>
            <a:r>
              <a:rPr lang="fr-BE" sz="1100" dirty="0" err="1" smtClean="0">
                <a:solidFill>
                  <a:srgbClr val="585A78"/>
                </a:solidFill>
                <a:latin typeface="Arial" panose="020B0604020202020204" pitchFamily="34" charset="0"/>
                <a:ea typeface="ヒラギノ角ゴ Pro W3" charset="0"/>
                <a:cs typeface="Arial" panose="020B0604020202020204" pitchFamily="34" charset="0"/>
              </a:rPr>
              <a:t>years</a:t>
            </a:r>
            <a:endParaRPr lang="en-US" sz="1100" dirty="0">
              <a:solidFill>
                <a:srgbClr val="585A78"/>
              </a:solidFill>
              <a:latin typeface="Arial" panose="020B0604020202020204" pitchFamily="34" charset="0"/>
              <a:ea typeface="ヒラギノ角ゴ Pro W3" charset="0"/>
              <a:cs typeface="Arial" panose="020B0604020202020204" pitchFamily="34" charset="0"/>
            </a:endParaRPr>
          </a:p>
        </p:txBody>
      </p:sp>
      <p:sp>
        <p:nvSpPr>
          <p:cNvPr id="51" name="Rectangle 50"/>
          <p:cNvSpPr>
            <a:spLocks noChangeArrowheads="1"/>
          </p:cNvSpPr>
          <p:nvPr/>
        </p:nvSpPr>
        <p:spPr bwMode="gray">
          <a:xfrm>
            <a:off x="8062" y="6248400"/>
            <a:ext cx="1379538" cy="5816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spAutoFit/>
          </a:bodyPr>
          <a:lstStyle>
            <a:defPPr>
              <a:defRPr lang="en-US"/>
            </a:defPPr>
            <a:lvl1pPr algn="ctr" rtl="0" fontAlgn="base">
              <a:spcBef>
                <a:spcPct val="0"/>
              </a:spcBef>
              <a:spcAft>
                <a:spcPct val="0"/>
              </a:spcAft>
              <a:defRPr b="1" kern="1200">
                <a:solidFill>
                  <a:schemeClr val="bg1"/>
                </a:solidFill>
                <a:latin typeface="Calibri" charset="0"/>
                <a:ea typeface="ＭＳ Ｐゴシック" charset="0"/>
                <a:cs typeface="Arial Unicode MS" charset="0"/>
              </a:defRPr>
            </a:lvl1pPr>
            <a:lvl2pPr marL="457200" algn="ctr" rtl="0" fontAlgn="base">
              <a:spcBef>
                <a:spcPct val="0"/>
              </a:spcBef>
              <a:spcAft>
                <a:spcPct val="0"/>
              </a:spcAft>
              <a:defRPr b="1" kern="1200">
                <a:solidFill>
                  <a:schemeClr val="bg1"/>
                </a:solidFill>
                <a:latin typeface="Calibri" charset="0"/>
                <a:ea typeface="ＭＳ Ｐゴシック" charset="0"/>
                <a:cs typeface="Arial Unicode MS" charset="0"/>
              </a:defRPr>
            </a:lvl2pPr>
            <a:lvl3pPr marL="914400" algn="ctr" rtl="0" fontAlgn="base">
              <a:spcBef>
                <a:spcPct val="0"/>
              </a:spcBef>
              <a:spcAft>
                <a:spcPct val="0"/>
              </a:spcAft>
              <a:defRPr b="1" kern="1200">
                <a:solidFill>
                  <a:schemeClr val="bg1"/>
                </a:solidFill>
                <a:latin typeface="Calibri" charset="0"/>
                <a:ea typeface="ＭＳ Ｐゴシック" charset="0"/>
                <a:cs typeface="Arial Unicode MS" charset="0"/>
              </a:defRPr>
            </a:lvl3pPr>
            <a:lvl4pPr marL="1371600" algn="ctr" rtl="0" fontAlgn="base">
              <a:spcBef>
                <a:spcPct val="0"/>
              </a:spcBef>
              <a:spcAft>
                <a:spcPct val="0"/>
              </a:spcAft>
              <a:defRPr b="1" kern="1200">
                <a:solidFill>
                  <a:schemeClr val="bg1"/>
                </a:solidFill>
                <a:latin typeface="Calibri" charset="0"/>
                <a:ea typeface="ＭＳ Ｐゴシック" charset="0"/>
                <a:cs typeface="Arial Unicode MS" charset="0"/>
              </a:defRPr>
            </a:lvl4pPr>
            <a:lvl5pPr marL="1828800" algn="ctr" rtl="0" fontAlgn="base">
              <a:spcBef>
                <a:spcPct val="0"/>
              </a:spcBef>
              <a:spcAft>
                <a:spcPct val="0"/>
              </a:spcAft>
              <a:defRPr b="1" kern="1200">
                <a:solidFill>
                  <a:schemeClr val="bg1"/>
                </a:solidFill>
                <a:latin typeface="Calibri" charset="0"/>
                <a:ea typeface="ＭＳ Ｐゴシック" charset="0"/>
                <a:cs typeface="Arial Unicode MS" charset="0"/>
              </a:defRPr>
            </a:lvl5pPr>
            <a:lvl6pPr marL="2286000" algn="l" defTabSz="457200" rtl="0" eaLnBrk="1" latinLnBrk="0" hangingPunct="1">
              <a:defRPr b="1" kern="1200">
                <a:solidFill>
                  <a:schemeClr val="bg1"/>
                </a:solidFill>
                <a:latin typeface="Calibri" charset="0"/>
                <a:ea typeface="ＭＳ Ｐゴシック" charset="0"/>
                <a:cs typeface="Arial Unicode MS" charset="0"/>
              </a:defRPr>
            </a:lvl6pPr>
            <a:lvl7pPr marL="2743200" algn="l" defTabSz="457200" rtl="0" eaLnBrk="1" latinLnBrk="0" hangingPunct="1">
              <a:defRPr b="1" kern="1200">
                <a:solidFill>
                  <a:schemeClr val="bg1"/>
                </a:solidFill>
                <a:latin typeface="Calibri" charset="0"/>
                <a:ea typeface="ＭＳ Ｐゴシック" charset="0"/>
                <a:cs typeface="Arial Unicode MS" charset="0"/>
              </a:defRPr>
            </a:lvl7pPr>
            <a:lvl8pPr marL="3200400" algn="l" defTabSz="457200" rtl="0" eaLnBrk="1" latinLnBrk="0" hangingPunct="1">
              <a:defRPr b="1" kern="1200">
                <a:solidFill>
                  <a:schemeClr val="bg1"/>
                </a:solidFill>
                <a:latin typeface="Calibri" charset="0"/>
                <a:ea typeface="ＭＳ Ｐゴシック" charset="0"/>
                <a:cs typeface="Arial Unicode MS" charset="0"/>
              </a:defRPr>
            </a:lvl8pPr>
            <a:lvl9pPr marL="3657600" algn="l" defTabSz="457200" rtl="0" eaLnBrk="1" latinLnBrk="0" hangingPunct="1">
              <a:defRPr b="1" kern="1200">
                <a:solidFill>
                  <a:schemeClr val="bg1"/>
                </a:solidFill>
                <a:latin typeface="Calibri" charset="0"/>
                <a:ea typeface="ＭＳ Ｐゴシック" charset="0"/>
                <a:cs typeface="Arial Unicode MS" charset="0"/>
              </a:defRPr>
            </a:lvl9pPr>
          </a:lstStyle>
          <a:p>
            <a:pPr>
              <a:lnSpc>
                <a:spcPct val="90000"/>
              </a:lnSpc>
              <a:spcAft>
                <a:spcPct val="30000"/>
              </a:spcAft>
              <a:defRPr/>
            </a:pPr>
            <a:r>
              <a:rPr lang="fr-BE" sz="1400" dirty="0" err="1" smtClean="0">
                <a:solidFill>
                  <a:srgbClr val="585A78"/>
                </a:solidFill>
                <a:latin typeface="Arial" panose="020B0604020202020204" pitchFamily="34" charset="0"/>
                <a:ea typeface="ヒラギノ角ゴ Pro W3" charset="0"/>
                <a:cs typeface="Arial" panose="020B0604020202020204" pitchFamily="34" charset="0"/>
              </a:rPr>
              <a:t>Clinical</a:t>
            </a:r>
            <a:r>
              <a:rPr lang="fr-BE" sz="1400" dirty="0" smtClean="0">
                <a:solidFill>
                  <a:srgbClr val="585A78"/>
                </a:solidFill>
                <a:latin typeface="Arial" panose="020B0604020202020204" pitchFamily="34" charset="0"/>
                <a:ea typeface="ヒラギノ角ゴ Pro W3" charset="0"/>
                <a:cs typeface="Arial" panose="020B0604020202020204" pitchFamily="34" charset="0"/>
              </a:rPr>
              <a:t> </a:t>
            </a:r>
            <a:r>
              <a:rPr lang="fr-BE" sz="1400" dirty="0" err="1" smtClean="0">
                <a:solidFill>
                  <a:srgbClr val="585A78"/>
                </a:solidFill>
                <a:latin typeface="Arial" panose="020B0604020202020204" pitchFamily="34" charset="0"/>
                <a:ea typeface="ヒラギノ角ゴ Pro W3" charset="0"/>
                <a:cs typeface="Arial" panose="020B0604020202020204" pitchFamily="34" charset="0"/>
              </a:rPr>
              <a:t>Outcome</a:t>
            </a:r>
            <a:r>
              <a:rPr lang="fr-BE" sz="1400" dirty="0" smtClean="0">
                <a:solidFill>
                  <a:srgbClr val="585A78"/>
                </a:solidFill>
                <a:latin typeface="Arial" panose="020B0604020202020204" pitchFamily="34" charset="0"/>
                <a:ea typeface="ヒラギノ角ゴ Pro W3" charset="0"/>
                <a:cs typeface="Arial" panose="020B0604020202020204" pitchFamily="34" charset="0"/>
              </a:rPr>
              <a:t> Information</a:t>
            </a:r>
            <a:endParaRPr lang="en-US" sz="1400" dirty="0">
              <a:solidFill>
                <a:srgbClr val="585A78"/>
              </a:solidFill>
              <a:latin typeface="Arial" panose="020B0604020202020204" pitchFamily="34" charset="0"/>
              <a:ea typeface="ヒラギノ角ゴ Pro W3" charset="0"/>
              <a:cs typeface="Arial" panose="020B0604020202020204" pitchFamily="34" charset="0"/>
            </a:endParaRPr>
          </a:p>
        </p:txBody>
      </p:sp>
      <p:sp>
        <p:nvSpPr>
          <p:cNvPr id="57" name="Rectangle 56"/>
          <p:cNvSpPr/>
          <p:nvPr/>
        </p:nvSpPr>
        <p:spPr>
          <a:xfrm>
            <a:off x="1370137" y="6312495"/>
            <a:ext cx="179388" cy="404812"/>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GB">
              <a:solidFill>
                <a:prstClr val="white"/>
              </a:solidFill>
              <a:latin typeface="Arial" panose="020B0604020202020204" pitchFamily="34" charset="0"/>
              <a:cs typeface="Arial" panose="020B0604020202020204" pitchFamily="34" charset="0"/>
            </a:endParaRPr>
          </a:p>
        </p:txBody>
      </p:sp>
      <p:sp>
        <p:nvSpPr>
          <p:cNvPr id="58" name="Rectangle 57"/>
          <p:cNvSpPr/>
          <p:nvPr/>
        </p:nvSpPr>
        <p:spPr>
          <a:xfrm>
            <a:off x="7820422" y="6309320"/>
            <a:ext cx="179387" cy="404812"/>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GB">
              <a:solidFill>
                <a:prstClr val="white"/>
              </a:solidFill>
              <a:latin typeface="Arial" panose="020B0604020202020204" pitchFamily="34" charset="0"/>
              <a:cs typeface="Arial" panose="020B0604020202020204" pitchFamily="34" charset="0"/>
            </a:endParaRPr>
          </a:p>
        </p:txBody>
      </p:sp>
      <p:cxnSp>
        <p:nvCxnSpPr>
          <p:cNvPr id="59" name="Straight Connector 58"/>
          <p:cNvCxnSpPr/>
          <p:nvPr/>
        </p:nvCxnSpPr>
        <p:spPr>
          <a:xfrm>
            <a:off x="1555726" y="6722318"/>
            <a:ext cx="6264696" cy="19050"/>
          </a:xfrm>
          <a:prstGeom prst="line">
            <a:avLst/>
          </a:prstGeom>
          <a:ln w="28575">
            <a:solidFill>
              <a:srgbClr val="585A78"/>
            </a:solidFill>
            <a:prstDash val="sysDot"/>
          </a:ln>
        </p:spPr>
        <p:style>
          <a:lnRef idx="2">
            <a:schemeClr val="accent1"/>
          </a:lnRef>
          <a:fillRef idx="0">
            <a:schemeClr val="accent1"/>
          </a:fillRef>
          <a:effectRef idx="1">
            <a:schemeClr val="accent1"/>
          </a:effectRef>
          <a:fontRef idx="minor">
            <a:schemeClr val="tx1"/>
          </a:fontRef>
        </p:style>
      </p:cxnSp>
      <p:sp>
        <p:nvSpPr>
          <p:cNvPr id="60" name="Rectangle 59"/>
          <p:cNvSpPr>
            <a:spLocks noChangeArrowheads="1"/>
          </p:cNvSpPr>
          <p:nvPr/>
        </p:nvSpPr>
        <p:spPr bwMode="gray">
          <a:xfrm>
            <a:off x="1555726" y="6453336"/>
            <a:ext cx="2838990" cy="1523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spAutoFit/>
          </a:bodyPr>
          <a:lstStyle>
            <a:defPPr>
              <a:defRPr lang="en-US"/>
            </a:defPPr>
            <a:lvl1pPr algn="ctr" rtl="0" fontAlgn="base">
              <a:spcBef>
                <a:spcPct val="0"/>
              </a:spcBef>
              <a:spcAft>
                <a:spcPct val="0"/>
              </a:spcAft>
              <a:defRPr b="1" kern="1200">
                <a:solidFill>
                  <a:schemeClr val="bg1"/>
                </a:solidFill>
                <a:latin typeface="Calibri" charset="0"/>
                <a:ea typeface="ＭＳ Ｐゴシック" charset="0"/>
                <a:cs typeface="Arial Unicode MS" charset="0"/>
              </a:defRPr>
            </a:lvl1pPr>
            <a:lvl2pPr marL="457200" algn="ctr" rtl="0" fontAlgn="base">
              <a:spcBef>
                <a:spcPct val="0"/>
              </a:spcBef>
              <a:spcAft>
                <a:spcPct val="0"/>
              </a:spcAft>
              <a:defRPr b="1" kern="1200">
                <a:solidFill>
                  <a:schemeClr val="bg1"/>
                </a:solidFill>
                <a:latin typeface="Calibri" charset="0"/>
                <a:ea typeface="ＭＳ Ｐゴシック" charset="0"/>
                <a:cs typeface="Arial Unicode MS" charset="0"/>
              </a:defRPr>
            </a:lvl2pPr>
            <a:lvl3pPr marL="914400" algn="ctr" rtl="0" fontAlgn="base">
              <a:spcBef>
                <a:spcPct val="0"/>
              </a:spcBef>
              <a:spcAft>
                <a:spcPct val="0"/>
              </a:spcAft>
              <a:defRPr b="1" kern="1200">
                <a:solidFill>
                  <a:schemeClr val="bg1"/>
                </a:solidFill>
                <a:latin typeface="Calibri" charset="0"/>
                <a:ea typeface="ＭＳ Ｐゴシック" charset="0"/>
                <a:cs typeface="Arial Unicode MS" charset="0"/>
              </a:defRPr>
            </a:lvl3pPr>
            <a:lvl4pPr marL="1371600" algn="ctr" rtl="0" fontAlgn="base">
              <a:spcBef>
                <a:spcPct val="0"/>
              </a:spcBef>
              <a:spcAft>
                <a:spcPct val="0"/>
              </a:spcAft>
              <a:defRPr b="1" kern="1200">
                <a:solidFill>
                  <a:schemeClr val="bg1"/>
                </a:solidFill>
                <a:latin typeface="Calibri" charset="0"/>
                <a:ea typeface="ＭＳ Ｐゴシック" charset="0"/>
                <a:cs typeface="Arial Unicode MS" charset="0"/>
              </a:defRPr>
            </a:lvl4pPr>
            <a:lvl5pPr marL="1828800" algn="ctr" rtl="0" fontAlgn="base">
              <a:spcBef>
                <a:spcPct val="0"/>
              </a:spcBef>
              <a:spcAft>
                <a:spcPct val="0"/>
              </a:spcAft>
              <a:defRPr b="1" kern="1200">
                <a:solidFill>
                  <a:schemeClr val="bg1"/>
                </a:solidFill>
                <a:latin typeface="Calibri" charset="0"/>
                <a:ea typeface="ＭＳ Ｐゴシック" charset="0"/>
                <a:cs typeface="Arial Unicode MS" charset="0"/>
              </a:defRPr>
            </a:lvl5pPr>
            <a:lvl6pPr marL="2286000" algn="l" defTabSz="457200" rtl="0" eaLnBrk="1" latinLnBrk="0" hangingPunct="1">
              <a:defRPr b="1" kern="1200">
                <a:solidFill>
                  <a:schemeClr val="bg1"/>
                </a:solidFill>
                <a:latin typeface="Calibri" charset="0"/>
                <a:ea typeface="ＭＳ Ｐゴシック" charset="0"/>
                <a:cs typeface="Arial Unicode MS" charset="0"/>
              </a:defRPr>
            </a:lvl6pPr>
            <a:lvl7pPr marL="2743200" algn="l" defTabSz="457200" rtl="0" eaLnBrk="1" latinLnBrk="0" hangingPunct="1">
              <a:defRPr b="1" kern="1200">
                <a:solidFill>
                  <a:schemeClr val="bg1"/>
                </a:solidFill>
                <a:latin typeface="Calibri" charset="0"/>
                <a:ea typeface="ＭＳ Ｐゴシック" charset="0"/>
                <a:cs typeface="Arial Unicode MS" charset="0"/>
              </a:defRPr>
            </a:lvl7pPr>
            <a:lvl8pPr marL="3200400" algn="l" defTabSz="457200" rtl="0" eaLnBrk="1" latinLnBrk="0" hangingPunct="1">
              <a:defRPr b="1" kern="1200">
                <a:solidFill>
                  <a:schemeClr val="bg1"/>
                </a:solidFill>
                <a:latin typeface="Calibri" charset="0"/>
                <a:ea typeface="ＭＳ Ｐゴシック" charset="0"/>
                <a:cs typeface="Arial Unicode MS" charset="0"/>
              </a:defRPr>
            </a:lvl8pPr>
            <a:lvl9pPr marL="3657600" algn="l" defTabSz="457200" rtl="0" eaLnBrk="1" latinLnBrk="0" hangingPunct="1">
              <a:defRPr b="1" kern="1200">
                <a:solidFill>
                  <a:schemeClr val="bg1"/>
                </a:solidFill>
                <a:latin typeface="Calibri" charset="0"/>
                <a:ea typeface="ＭＳ Ｐゴシック" charset="0"/>
                <a:cs typeface="Arial Unicode MS" charset="0"/>
              </a:defRPr>
            </a:lvl9pPr>
          </a:lstStyle>
          <a:p>
            <a:pPr>
              <a:lnSpc>
                <a:spcPct val="90000"/>
              </a:lnSpc>
              <a:spcAft>
                <a:spcPct val="30000"/>
              </a:spcAft>
              <a:defRPr/>
            </a:pPr>
            <a:r>
              <a:rPr lang="fr-BE" sz="1100" dirty="0" smtClean="0">
                <a:solidFill>
                  <a:srgbClr val="585A78"/>
                </a:solidFill>
                <a:latin typeface="Arial" panose="020B0604020202020204" pitchFamily="34" charset="0"/>
                <a:ea typeface="ヒラギノ角ゴ Pro W3" charset="0"/>
                <a:cs typeface="Arial" panose="020B0604020202020204" pitchFamily="34" charset="0"/>
              </a:rPr>
              <a:t>Collection </a:t>
            </a:r>
            <a:r>
              <a:rPr lang="fr-BE" sz="1100" dirty="0" err="1" smtClean="0">
                <a:solidFill>
                  <a:srgbClr val="585A78"/>
                </a:solidFill>
                <a:latin typeface="Arial" panose="020B0604020202020204" pitchFamily="34" charset="0"/>
                <a:ea typeface="ヒラギノ角ゴ Pro W3" charset="0"/>
                <a:cs typeface="Arial" panose="020B0604020202020204" pitchFamily="34" charset="0"/>
              </a:rPr>
              <a:t>every</a:t>
            </a:r>
            <a:r>
              <a:rPr lang="fr-BE" sz="1100" dirty="0" smtClean="0">
                <a:solidFill>
                  <a:srgbClr val="585A78"/>
                </a:solidFill>
                <a:latin typeface="Arial" panose="020B0604020202020204" pitchFamily="34" charset="0"/>
                <a:ea typeface="ヒラギノ角ゴ Pro W3" charset="0"/>
                <a:cs typeface="Arial" panose="020B0604020202020204" pitchFamily="34" charset="0"/>
              </a:rPr>
              <a:t> 6 </a:t>
            </a:r>
            <a:r>
              <a:rPr lang="fr-BE" sz="1100" dirty="0" err="1" smtClean="0">
                <a:solidFill>
                  <a:srgbClr val="585A78"/>
                </a:solidFill>
                <a:latin typeface="Arial" panose="020B0604020202020204" pitchFamily="34" charset="0"/>
                <a:ea typeface="ヒラギノ角ゴ Pro W3" charset="0"/>
                <a:cs typeface="Arial" panose="020B0604020202020204" pitchFamily="34" charset="0"/>
              </a:rPr>
              <a:t>months</a:t>
            </a:r>
            <a:r>
              <a:rPr lang="fr-BE" sz="1100" dirty="0" smtClean="0">
                <a:solidFill>
                  <a:srgbClr val="585A78"/>
                </a:solidFill>
                <a:latin typeface="Arial" panose="020B0604020202020204" pitchFamily="34" charset="0"/>
                <a:ea typeface="ヒラギノ角ゴ Pro W3" charset="0"/>
                <a:cs typeface="Arial" panose="020B0604020202020204" pitchFamily="34" charset="0"/>
              </a:rPr>
              <a:t> – up to 10 </a:t>
            </a:r>
            <a:r>
              <a:rPr lang="fr-BE" sz="1100" dirty="0" err="1" smtClean="0">
                <a:solidFill>
                  <a:srgbClr val="585A78"/>
                </a:solidFill>
                <a:latin typeface="Arial" panose="020B0604020202020204" pitchFamily="34" charset="0"/>
                <a:ea typeface="ヒラギノ角ゴ Pro W3" charset="0"/>
                <a:cs typeface="Arial" panose="020B0604020202020204" pitchFamily="34" charset="0"/>
              </a:rPr>
              <a:t>years</a:t>
            </a:r>
            <a:endParaRPr lang="en-US" sz="1100" dirty="0">
              <a:solidFill>
                <a:srgbClr val="585A78"/>
              </a:solidFill>
              <a:latin typeface="Arial" panose="020B0604020202020204" pitchFamily="34" charset="0"/>
              <a:ea typeface="ヒラギノ角ゴ Pro W3" charset="0"/>
              <a:cs typeface="Arial" panose="020B0604020202020204" pitchFamily="34" charset="0"/>
            </a:endParaRPr>
          </a:p>
        </p:txBody>
      </p:sp>
      <p:sp>
        <p:nvSpPr>
          <p:cNvPr id="61" name="Rectangle 60"/>
          <p:cNvSpPr/>
          <p:nvPr/>
        </p:nvSpPr>
        <p:spPr>
          <a:xfrm>
            <a:off x="4427984" y="5704784"/>
            <a:ext cx="179387" cy="404812"/>
          </a:xfrm>
          <a:prstGeom prst="rect">
            <a:avLst/>
          </a:prstGeom>
          <a:solidFill>
            <a:srgbClr val="00B0F0"/>
          </a:solidFill>
          <a:ln>
            <a:noFill/>
          </a:ln>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GB">
              <a:solidFill>
                <a:prstClr val="white"/>
              </a:solidFill>
              <a:latin typeface="Arial" panose="020B0604020202020204" pitchFamily="34" charset="0"/>
              <a:cs typeface="Arial" panose="020B0604020202020204" pitchFamily="34" charset="0"/>
            </a:endParaRPr>
          </a:p>
        </p:txBody>
      </p:sp>
      <p:sp>
        <p:nvSpPr>
          <p:cNvPr id="62" name="Rectangle 61"/>
          <p:cNvSpPr/>
          <p:nvPr/>
        </p:nvSpPr>
        <p:spPr>
          <a:xfrm>
            <a:off x="4427984" y="6317506"/>
            <a:ext cx="179387" cy="404812"/>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GB">
              <a:solidFill>
                <a:prstClr val="white"/>
              </a:solidFill>
              <a:latin typeface="Arial" panose="020B0604020202020204" pitchFamily="34" charset="0"/>
              <a:cs typeface="Arial" panose="020B0604020202020204" pitchFamily="34" charset="0"/>
            </a:endParaRPr>
          </a:p>
        </p:txBody>
      </p:sp>
      <p:sp>
        <p:nvSpPr>
          <p:cNvPr id="63" name="Rectangle 62"/>
          <p:cNvSpPr>
            <a:spLocks noChangeArrowheads="1"/>
          </p:cNvSpPr>
          <p:nvPr/>
        </p:nvSpPr>
        <p:spPr bwMode="gray">
          <a:xfrm>
            <a:off x="25971" y="5153918"/>
            <a:ext cx="1379537" cy="193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spAutoFit/>
          </a:bodyPr>
          <a:lstStyle>
            <a:defPPr>
              <a:defRPr lang="en-US"/>
            </a:defPPr>
            <a:lvl1pPr algn="ctr" rtl="0" fontAlgn="base">
              <a:spcBef>
                <a:spcPct val="0"/>
              </a:spcBef>
              <a:spcAft>
                <a:spcPct val="0"/>
              </a:spcAft>
              <a:defRPr b="1" kern="1200">
                <a:solidFill>
                  <a:schemeClr val="bg1"/>
                </a:solidFill>
                <a:latin typeface="Calibri" charset="0"/>
                <a:ea typeface="ＭＳ Ｐゴシック" charset="0"/>
                <a:cs typeface="Arial Unicode MS" charset="0"/>
              </a:defRPr>
            </a:lvl1pPr>
            <a:lvl2pPr marL="457200" algn="ctr" rtl="0" fontAlgn="base">
              <a:spcBef>
                <a:spcPct val="0"/>
              </a:spcBef>
              <a:spcAft>
                <a:spcPct val="0"/>
              </a:spcAft>
              <a:defRPr b="1" kern="1200">
                <a:solidFill>
                  <a:schemeClr val="bg1"/>
                </a:solidFill>
                <a:latin typeface="Calibri" charset="0"/>
                <a:ea typeface="ＭＳ Ｐゴシック" charset="0"/>
                <a:cs typeface="Arial Unicode MS" charset="0"/>
              </a:defRPr>
            </a:lvl2pPr>
            <a:lvl3pPr marL="914400" algn="ctr" rtl="0" fontAlgn="base">
              <a:spcBef>
                <a:spcPct val="0"/>
              </a:spcBef>
              <a:spcAft>
                <a:spcPct val="0"/>
              </a:spcAft>
              <a:defRPr b="1" kern="1200">
                <a:solidFill>
                  <a:schemeClr val="bg1"/>
                </a:solidFill>
                <a:latin typeface="Calibri" charset="0"/>
                <a:ea typeface="ＭＳ Ｐゴシック" charset="0"/>
                <a:cs typeface="Arial Unicode MS" charset="0"/>
              </a:defRPr>
            </a:lvl3pPr>
            <a:lvl4pPr marL="1371600" algn="ctr" rtl="0" fontAlgn="base">
              <a:spcBef>
                <a:spcPct val="0"/>
              </a:spcBef>
              <a:spcAft>
                <a:spcPct val="0"/>
              </a:spcAft>
              <a:defRPr b="1" kern="1200">
                <a:solidFill>
                  <a:schemeClr val="bg1"/>
                </a:solidFill>
                <a:latin typeface="Calibri" charset="0"/>
                <a:ea typeface="ＭＳ Ｐゴシック" charset="0"/>
                <a:cs typeface="Arial Unicode MS" charset="0"/>
              </a:defRPr>
            </a:lvl4pPr>
            <a:lvl5pPr marL="1828800" algn="ctr" rtl="0" fontAlgn="base">
              <a:spcBef>
                <a:spcPct val="0"/>
              </a:spcBef>
              <a:spcAft>
                <a:spcPct val="0"/>
              </a:spcAft>
              <a:defRPr b="1" kern="1200">
                <a:solidFill>
                  <a:schemeClr val="bg1"/>
                </a:solidFill>
                <a:latin typeface="Calibri" charset="0"/>
                <a:ea typeface="ＭＳ Ｐゴシック" charset="0"/>
                <a:cs typeface="Arial Unicode MS" charset="0"/>
              </a:defRPr>
            </a:lvl5pPr>
            <a:lvl6pPr marL="2286000" algn="l" defTabSz="457200" rtl="0" eaLnBrk="1" latinLnBrk="0" hangingPunct="1">
              <a:defRPr b="1" kern="1200">
                <a:solidFill>
                  <a:schemeClr val="bg1"/>
                </a:solidFill>
                <a:latin typeface="Calibri" charset="0"/>
                <a:ea typeface="ＭＳ Ｐゴシック" charset="0"/>
                <a:cs typeface="Arial Unicode MS" charset="0"/>
              </a:defRPr>
            </a:lvl6pPr>
            <a:lvl7pPr marL="2743200" algn="l" defTabSz="457200" rtl="0" eaLnBrk="1" latinLnBrk="0" hangingPunct="1">
              <a:defRPr b="1" kern="1200">
                <a:solidFill>
                  <a:schemeClr val="bg1"/>
                </a:solidFill>
                <a:latin typeface="Calibri" charset="0"/>
                <a:ea typeface="ＭＳ Ｐゴシック" charset="0"/>
                <a:cs typeface="Arial Unicode MS" charset="0"/>
              </a:defRPr>
            </a:lvl7pPr>
            <a:lvl8pPr marL="3200400" algn="l" defTabSz="457200" rtl="0" eaLnBrk="1" latinLnBrk="0" hangingPunct="1">
              <a:defRPr b="1" kern="1200">
                <a:solidFill>
                  <a:schemeClr val="bg1"/>
                </a:solidFill>
                <a:latin typeface="Calibri" charset="0"/>
                <a:ea typeface="ＭＳ Ｐゴシック" charset="0"/>
                <a:cs typeface="Arial Unicode MS" charset="0"/>
              </a:defRPr>
            </a:lvl8pPr>
            <a:lvl9pPr marL="3657600" algn="l" defTabSz="457200" rtl="0" eaLnBrk="1" latinLnBrk="0" hangingPunct="1">
              <a:defRPr b="1" kern="1200">
                <a:solidFill>
                  <a:schemeClr val="bg1"/>
                </a:solidFill>
                <a:latin typeface="Calibri" charset="0"/>
                <a:ea typeface="ＭＳ Ｐゴシック" charset="0"/>
                <a:cs typeface="Arial Unicode MS" charset="0"/>
              </a:defRPr>
            </a:lvl9pPr>
          </a:lstStyle>
          <a:p>
            <a:pPr>
              <a:lnSpc>
                <a:spcPct val="90000"/>
              </a:lnSpc>
              <a:spcAft>
                <a:spcPct val="30000"/>
              </a:spcAft>
              <a:defRPr/>
            </a:pPr>
            <a:r>
              <a:rPr lang="fr-BE" sz="1400" dirty="0" smtClean="0">
                <a:solidFill>
                  <a:srgbClr val="585A78"/>
                </a:solidFill>
                <a:latin typeface="Arial" panose="020B0604020202020204" pitchFamily="34" charset="0"/>
                <a:ea typeface="ヒラギノ角ゴ Pro W3" charset="0"/>
                <a:cs typeface="Arial" panose="020B0604020202020204" pitchFamily="34" charset="0"/>
              </a:rPr>
              <a:t>Blood</a:t>
            </a:r>
            <a:endParaRPr lang="en-US" sz="1400" dirty="0">
              <a:solidFill>
                <a:srgbClr val="585A78"/>
              </a:solidFill>
              <a:latin typeface="Arial" panose="020B0604020202020204" pitchFamily="34" charset="0"/>
              <a:ea typeface="ヒラギノ角ゴ Pro W3" charset="0"/>
              <a:cs typeface="Arial" panose="020B0604020202020204" pitchFamily="34" charset="0"/>
            </a:endParaRPr>
          </a:p>
        </p:txBody>
      </p:sp>
      <p:sp>
        <p:nvSpPr>
          <p:cNvPr id="64" name="Rectangle 63"/>
          <p:cNvSpPr/>
          <p:nvPr/>
        </p:nvSpPr>
        <p:spPr>
          <a:xfrm>
            <a:off x="1360800" y="5057080"/>
            <a:ext cx="179387" cy="404813"/>
          </a:xfrm>
          <a:prstGeom prst="rect">
            <a:avLst/>
          </a:prstGeom>
          <a:solidFill>
            <a:srgbClr val="CC3300"/>
          </a:solidFill>
          <a:ln>
            <a:noFill/>
          </a:ln>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GB">
              <a:solidFill>
                <a:prstClr val="white"/>
              </a:solidFill>
              <a:latin typeface="Arial" panose="020B0604020202020204" pitchFamily="34" charset="0"/>
              <a:cs typeface="Arial" panose="020B0604020202020204" pitchFamily="34" charset="0"/>
            </a:endParaRPr>
          </a:p>
        </p:txBody>
      </p:sp>
      <p:sp>
        <p:nvSpPr>
          <p:cNvPr id="65" name="Rectangle 64"/>
          <p:cNvSpPr>
            <a:spLocks noChangeArrowheads="1"/>
          </p:cNvSpPr>
          <p:nvPr/>
        </p:nvSpPr>
        <p:spPr bwMode="gray">
          <a:xfrm>
            <a:off x="1604813" y="5182493"/>
            <a:ext cx="2304257" cy="1523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spAutoFit/>
          </a:bodyPr>
          <a:lstStyle>
            <a:defPPr>
              <a:defRPr lang="en-US"/>
            </a:defPPr>
            <a:lvl1pPr algn="ctr" rtl="0" fontAlgn="base">
              <a:spcBef>
                <a:spcPct val="0"/>
              </a:spcBef>
              <a:spcAft>
                <a:spcPct val="0"/>
              </a:spcAft>
              <a:defRPr b="1" kern="1200">
                <a:solidFill>
                  <a:schemeClr val="bg1"/>
                </a:solidFill>
                <a:latin typeface="Calibri" charset="0"/>
                <a:ea typeface="ＭＳ Ｐゴシック" charset="0"/>
                <a:cs typeface="Arial Unicode MS" charset="0"/>
              </a:defRPr>
            </a:lvl1pPr>
            <a:lvl2pPr marL="457200" algn="ctr" rtl="0" fontAlgn="base">
              <a:spcBef>
                <a:spcPct val="0"/>
              </a:spcBef>
              <a:spcAft>
                <a:spcPct val="0"/>
              </a:spcAft>
              <a:defRPr b="1" kern="1200">
                <a:solidFill>
                  <a:schemeClr val="bg1"/>
                </a:solidFill>
                <a:latin typeface="Calibri" charset="0"/>
                <a:ea typeface="ＭＳ Ｐゴシック" charset="0"/>
                <a:cs typeface="Arial Unicode MS" charset="0"/>
              </a:defRPr>
            </a:lvl2pPr>
            <a:lvl3pPr marL="914400" algn="ctr" rtl="0" fontAlgn="base">
              <a:spcBef>
                <a:spcPct val="0"/>
              </a:spcBef>
              <a:spcAft>
                <a:spcPct val="0"/>
              </a:spcAft>
              <a:defRPr b="1" kern="1200">
                <a:solidFill>
                  <a:schemeClr val="bg1"/>
                </a:solidFill>
                <a:latin typeface="Calibri" charset="0"/>
                <a:ea typeface="ＭＳ Ｐゴシック" charset="0"/>
                <a:cs typeface="Arial Unicode MS" charset="0"/>
              </a:defRPr>
            </a:lvl3pPr>
            <a:lvl4pPr marL="1371600" algn="ctr" rtl="0" fontAlgn="base">
              <a:spcBef>
                <a:spcPct val="0"/>
              </a:spcBef>
              <a:spcAft>
                <a:spcPct val="0"/>
              </a:spcAft>
              <a:defRPr b="1" kern="1200">
                <a:solidFill>
                  <a:schemeClr val="bg1"/>
                </a:solidFill>
                <a:latin typeface="Calibri" charset="0"/>
                <a:ea typeface="ＭＳ Ｐゴシック" charset="0"/>
                <a:cs typeface="Arial Unicode MS" charset="0"/>
              </a:defRPr>
            </a:lvl4pPr>
            <a:lvl5pPr marL="1828800" algn="ctr" rtl="0" fontAlgn="base">
              <a:spcBef>
                <a:spcPct val="0"/>
              </a:spcBef>
              <a:spcAft>
                <a:spcPct val="0"/>
              </a:spcAft>
              <a:defRPr b="1" kern="1200">
                <a:solidFill>
                  <a:schemeClr val="bg1"/>
                </a:solidFill>
                <a:latin typeface="Calibri" charset="0"/>
                <a:ea typeface="ＭＳ Ｐゴシック" charset="0"/>
                <a:cs typeface="Arial Unicode MS" charset="0"/>
              </a:defRPr>
            </a:lvl5pPr>
            <a:lvl6pPr marL="2286000" algn="l" defTabSz="457200" rtl="0" eaLnBrk="1" latinLnBrk="0" hangingPunct="1">
              <a:defRPr b="1" kern="1200">
                <a:solidFill>
                  <a:schemeClr val="bg1"/>
                </a:solidFill>
                <a:latin typeface="Calibri" charset="0"/>
                <a:ea typeface="ＭＳ Ｐゴシック" charset="0"/>
                <a:cs typeface="Arial Unicode MS" charset="0"/>
              </a:defRPr>
            </a:lvl6pPr>
            <a:lvl7pPr marL="2743200" algn="l" defTabSz="457200" rtl="0" eaLnBrk="1" latinLnBrk="0" hangingPunct="1">
              <a:defRPr b="1" kern="1200">
                <a:solidFill>
                  <a:schemeClr val="bg1"/>
                </a:solidFill>
                <a:latin typeface="Calibri" charset="0"/>
                <a:ea typeface="ＭＳ Ｐゴシック" charset="0"/>
                <a:cs typeface="Arial Unicode MS" charset="0"/>
              </a:defRPr>
            </a:lvl7pPr>
            <a:lvl8pPr marL="3200400" algn="l" defTabSz="457200" rtl="0" eaLnBrk="1" latinLnBrk="0" hangingPunct="1">
              <a:defRPr b="1" kern="1200">
                <a:solidFill>
                  <a:schemeClr val="bg1"/>
                </a:solidFill>
                <a:latin typeface="Calibri" charset="0"/>
                <a:ea typeface="ＭＳ Ｐゴシック" charset="0"/>
                <a:cs typeface="Arial Unicode MS" charset="0"/>
              </a:defRPr>
            </a:lvl8pPr>
            <a:lvl9pPr marL="3657600" algn="l" defTabSz="457200" rtl="0" eaLnBrk="1" latinLnBrk="0" hangingPunct="1">
              <a:defRPr b="1" kern="1200">
                <a:solidFill>
                  <a:schemeClr val="bg1"/>
                </a:solidFill>
                <a:latin typeface="Calibri" charset="0"/>
                <a:ea typeface="ＭＳ Ｐゴシック" charset="0"/>
                <a:cs typeface="Arial Unicode MS" charset="0"/>
              </a:defRPr>
            </a:lvl9pPr>
          </a:lstStyle>
          <a:p>
            <a:pPr algn="l">
              <a:lnSpc>
                <a:spcPct val="90000"/>
              </a:lnSpc>
              <a:spcAft>
                <a:spcPct val="30000"/>
              </a:spcAft>
              <a:defRPr/>
            </a:pPr>
            <a:r>
              <a:rPr lang="en-US" sz="1100" dirty="0" smtClean="0">
                <a:solidFill>
                  <a:srgbClr val="585A78"/>
                </a:solidFill>
                <a:latin typeface="Arial" panose="020B0604020202020204" pitchFamily="34" charset="0"/>
                <a:ea typeface="ヒラギノ角ゴ Pro W3" charset="0"/>
                <a:cs typeface="Arial" panose="020B0604020202020204" pitchFamily="34" charset="0"/>
              </a:rPr>
              <a:t>TGS (real time)</a:t>
            </a:r>
            <a:endParaRPr lang="en-US" sz="1100" dirty="0">
              <a:solidFill>
                <a:srgbClr val="585A78"/>
              </a:solidFill>
              <a:latin typeface="Arial" panose="020B0604020202020204" pitchFamily="34" charset="0"/>
              <a:ea typeface="ヒラギノ角ゴ Pro W3" charset="0"/>
              <a:cs typeface="Arial" panose="020B0604020202020204" pitchFamily="34" charset="0"/>
            </a:endParaRPr>
          </a:p>
        </p:txBody>
      </p:sp>
      <p:cxnSp>
        <p:nvCxnSpPr>
          <p:cNvPr id="66" name="Straight Connector 65"/>
          <p:cNvCxnSpPr/>
          <p:nvPr/>
        </p:nvCxnSpPr>
        <p:spPr>
          <a:xfrm flipV="1">
            <a:off x="1513756" y="5425576"/>
            <a:ext cx="6298604" cy="20191"/>
          </a:xfrm>
          <a:prstGeom prst="line">
            <a:avLst/>
          </a:prstGeom>
          <a:ln w="28575">
            <a:solidFill>
              <a:srgbClr val="585A78"/>
            </a:solidFill>
            <a:prstDash val="sysDot"/>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739010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1066800"/>
          </a:xfrm>
        </p:spPr>
        <p:txBody>
          <a:bodyPr>
            <a:normAutofit fontScale="90000"/>
          </a:bodyPr>
          <a:lstStyle/>
          <a:p>
            <a:pPr>
              <a:lnSpc>
                <a:spcPct val="93000"/>
              </a:lnSpc>
            </a:pPr>
            <a:r>
              <a:rPr lang="fr-BE" sz="4000" b="1" dirty="0" err="1" smtClean="0">
                <a:solidFill>
                  <a:schemeClr val="accent1">
                    <a:lumMod val="75000"/>
                  </a:schemeClr>
                </a:solidFill>
                <a:latin typeface="Arial" panose="020B0604020202020204" pitchFamily="34" charset="0"/>
                <a:cs typeface="Arial" panose="020B0604020202020204" pitchFamily="34" charset="0"/>
              </a:rPr>
              <a:t>Participating</a:t>
            </a:r>
            <a:r>
              <a:rPr lang="fr-BE" sz="4000" b="1" dirty="0" smtClean="0">
                <a:solidFill>
                  <a:schemeClr val="accent1">
                    <a:lumMod val="75000"/>
                  </a:schemeClr>
                </a:solidFill>
                <a:latin typeface="Arial" panose="020B0604020202020204" pitchFamily="34" charset="0"/>
                <a:cs typeface="Arial" panose="020B0604020202020204" pitchFamily="34" charset="0"/>
              </a:rPr>
              <a:t> Countries in AURORA </a:t>
            </a:r>
            <a:br>
              <a:rPr lang="fr-BE" sz="4000" b="1" dirty="0" smtClean="0">
                <a:solidFill>
                  <a:schemeClr val="accent1">
                    <a:lumMod val="75000"/>
                  </a:schemeClr>
                </a:solidFill>
                <a:latin typeface="Arial" panose="020B0604020202020204" pitchFamily="34" charset="0"/>
                <a:cs typeface="Arial" panose="020B0604020202020204" pitchFamily="34" charset="0"/>
              </a:rPr>
            </a:br>
            <a:r>
              <a:rPr lang="fr-BE" sz="4000" b="1" dirty="0" smtClean="0">
                <a:solidFill>
                  <a:schemeClr val="accent1">
                    <a:lumMod val="75000"/>
                  </a:schemeClr>
                </a:solidFill>
                <a:latin typeface="Arial" panose="020B0604020202020204" pitchFamily="34" charset="0"/>
                <a:cs typeface="Arial" panose="020B0604020202020204" pitchFamily="34" charset="0"/>
              </a:rPr>
              <a:t>(N= 15)</a:t>
            </a:r>
            <a:endParaRPr lang="en-US" sz="4000" b="1" dirty="0">
              <a:solidFill>
                <a:schemeClr val="accent1">
                  <a:lumMod val="75000"/>
                </a:schemeClr>
              </a:solidFill>
              <a:latin typeface="Arial" panose="020B0604020202020204" pitchFamily="34" charset="0"/>
              <a:cs typeface="Arial" panose="020B0604020202020204" pitchFamily="34" charset="0"/>
            </a:endParaRPr>
          </a:p>
        </p:txBody>
      </p:sp>
      <p:pic>
        <p:nvPicPr>
          <p:cNvPr id="1026" name="Picture 2" descr="C:\Users\ZardavasD\AppData\Local\Microsoft\Windows\Temporary Internet Files\Content.Outlook\AK40L1C2\Aurora Map (2).jpg"/>
          <p:cNvPicPr>
            <a:picLocks noChangeAspect="1" noChangeArrowheads="1"/>
          </p:cNvPicPr>
          <p:nvPr/>
        </p:nvPicPr>
        <p:blipFill>
          <a:blip r:embed="rId2" cstate="print"/>
          <a:srcRect/>
          <a:stretch>
            <a:fillRect/>
          </a:stretch>
        </p:blipFill>
        <p:spPr bwMode="auto">
          <a:xfrm>
            <a:off x="1763688" y="1255776"/>
            <a:ext cx="4712208" cy="5297424"/>
          </a:xfrm>
          <a:prstGeom prst="rect">
            <a:avLst/>
          </a:prstGeom>
          <a:noFill/>
        </p:spPr>
      </p:pic>
      <p:pic>
        <p:nvPicPr>
          <p:cNvPr id="1027" name="Picture 3"/>
          <p:cNvPicPr>
            <a:picLocks noChangeAspect="1" noChangeArrowheads="1"/>
          </p:cNvPicPr>
          <p:nvPr/>
        </p:nvPicPr>
        <p:blipFill>
          <a:blip r:embed="rId3" cstate="print"/>
          <a:srcRect/>
          <a:stretch>
            <a:fillRect/>
          </a:stretch>
        </p:blipFill>
        <p:spPr bwMode="auto">
          <a:xfrm>
            <a:off x="1" y="6324600"/>
            <a:ext cx="1295400" cy="572406"/>
          </a:xfrm>
          <a:prstGeom prst="rect">
            <a:avLst/>
          </a:prstGeom>
          <a:noFill/>
          <a:ln w="9525">
            <a:noFill/>
            <a:miter lim="800000"/>
            <a:headEnd/>
            <a:tailEnd/>
          </a:ln>
        </p:spPr>
      </p:pic>
      <p:sp>
        <p:nvSpPr>
          <p:cNvPr id="20" name="TextBox 19"/>
          <p:cNvSpPr txBox="1"/>
          <p:nvPr/>
        </p:nvSpPr>
        <p:spPr>
          <a:xfrm>
            <a:off x="3203848" y="4018502"/>
            <a:ext cx="360040" cy="261610"/>
          </a:xfrm>
          <a:prstGeom prst="rect">
            <a:avLst/>
          </a:prstGeom>
          <a:solidFill>
            <a:srgbClr val="CC00CC"/>
          </a:solidFill>
        </p:spPr>
        <p:txBody>
          <a:bodyPr wrap="square" rtlCol="0">
            <a:spAutoFit/>
          </a:bodyPr>
          <a:lstStyle/>
          <a:p>
            <a:pPr algn="l"/>
            <a:r>
              <a:rPr lang="fr-BE" sz="1100" b="1" dirty="0" smtClean="0">
                <a:solidFill>
                  <a:prstClr val="white"/>
                </a:solidFill>
                <a:latin typeface="Arial" pitchFamily="34" charset="0"/>
              </a:rPr>
              <a:t>15</a:t>
            </a:r>
            <a:endParaRPr lang="en-US" sz="1100" b="1" dirty="0">
              <a:solidFill>
                <a:prstClr val="white"/>
              </a:solidFill>
              <a:latin typeface="Arial" pitchFamily="34" charset="0"/>
            </a:endParaRPr>
          </a:p>
        </p:txBody>
      </p:sp>
      <p:sp>
        <p:nvSpPr>
          <p:cNvPr id="21" name="TextBox 20"/>
          <p:cNvSpPr txBox="1"/>
          <p:nvPr/>
        </p:nvSpPr>
        <p:spPr>
          <a:xfrm>
            <a:off x="3347864" y="4594566"/>
            <a:ext cx="288032" cy="261610"/>
          </a:xfrm>
          <a:prstGeom prst="rect">
            <a:avLst/>
          </a:prstGeom>
          <a:solidFill>
            <a:srgbClr val="CC00CC"/>
          </a:solidFill>
        </p:spPr>
        <p:txBody>
          <a:bodyPr wrap="square" rtlCol="0">
            <a:spAutoFit/>
          </a:bodyPr>
          <a:lstStyle/>
          <a:p>
            <a:r>
              <a:rPr lang="fr-BE" sz="1100" b="1" dirty="0" smtClean="0">
                <a:solidFill>
                  <a:prstClr val="white"/>
                </a:solidFill>
                <a:latin typeface="Arial" pitchFamily="34" charset="0"/>
              </a:rPr>
              <a:t>7</a:t>
            </a:r>
            <a:endParaRPr lang="en-US" sz="1100" b="1" dirty="0">
              <a:solidFill>
                <a:prstClr val="white"/>
              </a:solidFill>
              <a:latin typeface="Arial" pitchFamily="34" charset="0"/>
            </a:endParaRPr>
          </a:p>
        </p:txBody>
      </p:sp>
      <p:sp>
        <p:nvSpPr>
          <p:cNvPr id="22" name="TextBox 21"/>
          <p:cNvSpPr txBox="1"/>
          <p:nvPr/>
        </p:nvSpPr>
        <p:spPr>
          <a:xfrm>
            <a:off x="3563888" y="4090510"/>
            <a:ext cx="288032" cy="261610"/>
          </a:xfrm>
          <a:prstGeom prst="rect">
            <a:avLst/>
          </a:prstGeom>
          <a:solidFill>
            <a:srgbClr val="CC00CC"/>
          </a:solidFill>
        </p:spPr>
        <p:txBody>
          <a:bodyPr wrap="square" rtlCol="0">
            <a:spAutoFit/>
          </a:bodyPr>
          <a:lstStyle/>
          <a:p>
            <a:r>
              <a:rPr lang="fr-BE" sz="1100" b="1" dirty="0" smtClean="0">
                <a:solidFill>
                  <a:prstClr val="white"/>
                </a:solidFill>
                <a:latin typeface="Arial" pitchFamily="34" charset="0"/>
              </a:rPr>
              <a:t>8</a:t>
            </a:r>
            <a:endParaRPr lang="en-US" sz="1100" b="1" dirty="0">
              <a:solidFill>
                <a:prstClr val="white"/>
              </a:solidFill>
              <a:latin typeface="Arial" pitchFamily="34" charset="0"/>
            </a:endParaRPr>
          </a:p>
        </p:txBody>
      </p:sp>
      <p:sp>
        <p:nvSpPr>
          <p:cNvPr id="23" name="TextBox 22"/>
          <p:cNvSpPr txBox="1"/>
          <p:nvPr/>
        </p:nvSpPr>
        <p:spPr>
          <a:xfrm>
            <a:off x="3923928" y="4352120"/>
            <a:ext cx="288032" cy="261610"/>
          </a:xfrm>
          <a:prstGeom prst="rect">
            <a:avLst/>
          </a:prstGeom>
          <a:solidFill>
            <a:srgbClr val="CC00CC"/>
          </a:solidFill>
        </p:spPr>
        <p:txBody>
          <a:bodyPr wrap="square" rtlCol="0">
            <a:spAutoFit/>
          </a:bodyPr>
          <a:lstStyle/>
          <a:p>
            <a:r>
              <a:rPr lang="fr-BE" sz="1100" b="1" dirty="0" smtClean="0">
                <a:solidFill>
                  <a:prstClr val="white"/>
                </a:solidFill>
                <a:latin typeface="Arial" pitchFamily="34" charset="0"/>
              </a:rPr>
              <a:t>1</a:t>
            </a:r>
            <a:endParaRPr lang="en-US" sz="1100" b="1" dirty="0">
              <a:solidFill>
                <a:prstClr val="white"/>
              </a:solidFill>
              <a:latin typeface="Arial" pitchFamily="34" charset="0"/>
            </a:endParaRPr>
          </a:p>
        </p:txBody>
      </p:sp>
      <p:sp>
        <p:nvSpPr>
          <p:cNvPr id="24" name="TextBox 23"/>
          <p:cNvSpPr txBox="1"/>
          <p:nvPr/>
        </p:nvSpPr>
        <p:spPr>
          <a:xfrm>
            <a:off x="3851920" y="3874486"/>
            <a:ext cx="288032" cy="261610"/>
          </a:xfrm>
          <a:prstGeom prst="rect">
            <a:avLst/>
          </a:prstGeom>
          <a:solidFill>
            <a:srgbClr val="CC00CC"/>
          </a:solidFill>
        </p:spPr>
        <p:txBody>
          <a:bodyPr wrap="square" rtlCol="0">
            <a:spAutoFit/>
          </a:bodyPr>
          <a:lstStyle/>
          <a:p>
            <a:r>
              <a:rPr lang="fr-BE" sz="1100" b="1" dirty="0" smtClean="0">
                <a:solidFill>
                  <a:prstClr val="white"/>
                </a:solidFill>
                <a:latin typeface="Arial" pitchFamily="34" charset="0"/>
              </a:rPr>
              <a:t>1</a:t>
            </a:r>
            <a:endParaRPr lang="en-US" sz="1100" b="1" dirty="0">
              <a:solidFill>
                <a:prstClr val="white"/>
              </a:solidFill>
              <a:latin typeface="Arial" pitchFamily="34" charset="0"/>
            </a:endParaRPr>
          </a:p>
        </p:txBody>
      </p:sp>
      <p:sp>
        <p:nvSpPr>
          <p:cNvPr id="25" name="TextBox 24"/>
          <p:cNvSpPr txBox="1"/>
          <p:nvPr/>
        </p:nvSpPr>
        <p:spPr>
          <a:xfrm>
            <a:off x="4211960" y="4424128"/>
            <a:ext cx="288032" cy="261610"/>
          </a:xfrm>
          <a:prstGeom prst="rect">
            <a:avLst/>
          </a:prstGeom>
          <a:solidFill>
            <a:srgbClr val="CC00CC"/>
          </a:solidFill>
        </p:spPr>
        <p:txBody>
          <a:bodyPr wrap="square" rtlCol="0">
            <a:spAutoFit/>
          </a:bodyPr>
          <a:lstStyle/>
          <a:p>
            <a:r>
              <a:rPr lang="fr-BE" sz="1100" b="1" dirty="0" smtClean="0">
                <a:solidFill>
                  <a:prstClr val="white"/>
                </a:solidFill>
                <a:latin typeface="Arial" pitchFamily="34" charset="0"/>
              </a:rPr>
              <a:t>7</a:t>
            </a:r>
            <a:endParaRPr lang="en-US" sz="1100" b="1" dirty="0">
              <a:solidFill>
                <a:prstClr val="white"/>
              </a:solidFill>
              <a:latin typeface="Arial" pitchFamily="34" charset="0"/>
            </a:endParaRPr>
          </a:p>
        </p:txBody>
      </p:sp>
      <p:sp>
        <p:nvSpPr>
          <p:cNvPr id="26" name="TextBox 25"/>
          <p:cNvSpPr txBox="1"/>
          <p:nvPr/>
        </p:nvSpPr>
        <p:spPr>
          <a:xfrm>
            <a:off x="3851920" y="4954606"/>
            <a:ext cx="288032" cy="261610"/>
          </a:xfrm>
          <a:prstGeom prst="rect">
            <a:avLst/>
          </a:prstGeom>
          <a:solidFill>
            <a:srgbClr val="CC00CC"/>
          </a:solidFill>
        </p:spPr>
        <p:txBody>
          <a:bodyPr wrap="square" rtlCol="0">
            <a:spAutoFit/>
          </a:bodyPr>
          <a:lstStyle/>
          <a:p>
            <a:r>
              <a:rPr lang="fr-BE" sz="1100" b="1" dirty="0" smtClean="0">
                <a:solidFill>
                  <a:prstClr val="white"/>
                </a:solidFill>
                <a:latin typeface="Arial" pitchFamily="34" charset="0"/>
              </a:rPr>
              <a:t>1</a:t>
            </a:r>
            <a:endParaRPr lang="en-US" sz="1100" b="1" dirty="0">
              <a:solidFill>
                <a:prstClr val="white"/>
              </a:solidFill>
              <a:latin typeface="Arial" pitchFamily="34" charset="0"/>
            </a:endParaRPr>
          </a:p>
        </p:txBody>
      </p:sp>
      <p:sp>
        <p:nvSpPr>
          <p:cNvPr id="27" name="TextBox 26"/>
          <p:cNvSpPr txBox="1"/>
          <p:nvPr/>
        </p:nvSpPr>
        <p:spPr>
          <a:xfrm>
            <a:off x="4355976" y="5288224"/>
            <a:ext cx="360040" cy="261610"/>
          </a:xfrm>
          <a:prstGeom prst="rect">
            <a:avLst/>
          </a:prstGeom>
          <a:solidFill>
            <a:srgbClr val="CC00CC"/>
          </a:solidFill>
        </p:spPr>
        <p:txBody>
          <a:bodyPr wrap="square" rtlCol="0">
            <a:spAutoFit/>
          </a:bodyPr>
          <a:lstStyle/>
          <a:p>
            <a:r>
              <a:rPr lang="fr-BE" sz="1100" b="1" dirty="0" smtClean="0">
                <a:solidFill>
                  <a:prstClr val="white"/>
                </a:solidFill>
                <a:latin typeface="Arial" pitchFamily="34" charset="0"/>
              </a:rPr>
              <a:t>14</a:t>
            </a:r>
            <a:endParaRPr lang="en-US" sz="1100" b="1" dirty="0">
              <a:solidFill>
                <a:prstClr val="white"/>
              </a:solidFill>
              <a:latin typeface="Arial" pitchFamily="34" charset="0"/>
            </a:endParaRPr>
          </a:p>
        </p:txBody>
      </p:sp>
      <p:sp>
        <p:nvSpPr>
          <p:cNvPr id="28" name="TextBox 27"/>
          <p:cNvSpPr txBox="1"/>
          <p:nvPr/>
        </p:nvSpPr>
        <p:spPr>
          <a:xfrm>
            <a:off x="4355976" y="4784168"/>
            <a:ext cx="288032" cy="261610"/>
          </a:xfrm>
          <a:prstGeom prst="rect">
            <a:avLst/>
          </a:prstGeom>
          <a:solidFill>
            <a:srgbClr val="CC00CC"/>
          </a:solidFill>
        </p:spPr>
        <p:txBody>
          <a:bodyPr wrap="square" rtlCol="0">
            <a:spAutoFit/>
          </a:bodyPr>
          <a:lstStyle/>
          <a:p>
            <a:r>
              <a:rPr lang="fr-BE" sz="1100" b="1" dirty="0" smtClean="0">
                <a:solidFill>
                  <a:prstClr val="white"/>
                </a:solidFill>
                <a:latin typeface="Arial" pitchFamily="34" charset="0"/>
              </a:rPr>
              <a:t>3</a:t>
            </a:r>
            <a:endParaRPr lang="en-US" sz="1100" b="1" dirty="0">
              <a:solidFill>
                <a:prstClr val="white"/>
              </a:solidFill>
              <a:latin typeface="Arial" pitchFamily="34" charset="0"/>
            </a:endParaRPr>
          </a:p>
        </p:txBody>
      </p:sp>
      <p:sp>
        <p:nvSpPr>
          <p:cNvPr id="29" name="TextBox 28"/>
          <p:cNvSpPr txBox="1"/>
          <p:nvPr/>
        </p:nvSpPr>
        <p:spPr>
          <a:xfrm>
            <a:off x="5076056" y="3848064"/>
            <a:ext cx="288032" cy="261610"/>
          </a:xfrm>
          <a:prstGeom prst="rect">
            <a:avLst/>
          </a:prstGeom>
          <a:solidFill>
            <a:srgbClr val="CC00CC"/>
          </a:solidFill>
        </p:spPr>
        <p:txBody>
          <a:bodyPr wrap="square" rtlCol="0">
            <a:spAutoFit/>
          </a:bodyPr>
          <a:lstStyle/>
          <a:p>
            <a:r>
              <a:rPr lang="fr-BE" sz="1100" b="1" dirty="0" smtClean="0">
                <a:solidFill>
                  <a:prstClr val="white"/>
                </a:solidFill>
                <a:latin typeface="Arial" pitchFamily="34" charset="0"/>
              </a:rPr>
              <a:t>1</a:t>
            </a:r>
            <a:endParaRPr lang="en-US" sz="1100" b="1" dirty="0">
              <a:solidFill>
                <a:prstClr val="white"/>
              </a:solidFill>
              <a:latin typeface="Arial" pitchFamily="34" charset="0"/>
            </a:endParaRPr>
          </a:p>
        </p:txBody>
      </p:sp>
      <p:sp>
        <p:nvSpPr>
          <p:cNvPr id="30" name="TextBox 29"/>
          <p:cNvSpPr txBox="1"/>
          <p:nvPr/>
        </p:nvSpPr>
        <p:spPr>
          <a:xfrm>
            <a:off x="5436096" y="2479912"/>
            <a:ext cx="288032" cy="261610"/>
          </a:xfrm>
          <a:prstGeom prst="rect">
            <a:avLst/>
          </a:prstGeom>
          <a:solidFill>
            <a:srgbClr val="CC00CC"/>
          </a:solidFill>
        </p:spPr>
        <p:txBody>
          <a:bodyPr wrap="square" rtlCol="0">
            <a:spAutoFit/>
          </a:bodyPr>
          <a:lstStyle/>
          <a:p>
            <a:r>
              <a:rPr lang="fr-BE" sz="1100" b="1" dirty="0" smtClean="0">
                <a:solidFill>
                  <a:prstClr val="white"/>
                </a:solidFill>
                <a:latin typeface="Arial" pitchFamily="34" charset="0"/>
              </a:rPr>
              <a:t>5</a:t>
            </a:r>
            <a:endParaRPr lang="en-US" sz="1100" b="1" dirty="0">
              <a:solidFill>
                <a:prstClr val="white"/>
              </a:solidFill>
              <a:latin typeface="Arial" pitchFamily="34" charset="0"/>
            </a:endParaRPr>
          </a:p>
        </p:txBody>
      </p:sp>
      <p:sp>
        <p:nvSpPr>
          <p:cNvPr id="31" name="TextBox 30"/>
          <p:cNvSpPr txBox="1"/>
          <p:nvPr/>
        </p:nvSpPr>
        <p:spPr>
          <a:xfrm>
            <a:off x="4644008" y="2623928"/>
            <a:ext cx="288032" cy="261610"/>
          </a:xfrm>
          <a:prstGeom prst="rect">
            <a:avLst/>
          </a:prstGeom>
          <a:solidFill>
            <a:srgbClr val="CC00CC"/>
          </a:solidFill>
        </p:spPr>
        <p:txBody>
          <a:bodyPr wrap="square" rtlCol="0">
            <a:spAutoFit/>
          </a:bodyPr>
          <a:lstStyle/>
          <a:p>
            <a:r>
              <a:rPr lang="fr-BE" sz="1100" b="1" dirty="0" smtClean="0">
                <a:solidFill>
                  <a:prstClr val="white"/>
                </a:solidFill>
                <a:latin typeface="Arial" pitchFamily="34" charset="0"/>
              </a:rPr>
              <a:t>4</a:t>
            </a:r>
            <a:endParaRPr lang="en-US" sz="1100" b="1" dirty="0">
              <a:solidFill>
                <a:prstClr val="white"/>
              </a:solidFill>
              <a:latin typeface="Arial" pitchFamily="34" charset="0"/>
            </a:endParaRPr>
          </a:p>
        </p:txBody>
      </p:sp>
      <p:sp>
        <p:nvSpPr>
          <p:cNvPr id="32" name="TextBox 31"/>
          <p:cNvSpPr txBox="1"/>
          <p:nvPr/>
        </p:nvSpPr>
        <p:spPr>
          <a:xfrm>
            <a:off x="1928912" y="5589978"/>
            <a:ext cx="288032" cy="261610"/>
          </a:xfrm>
          <a:prstGeom prst="rect">
            <a:avLst/>
          </a:prstGeom>
          <a:solidFill>
            <a:srgbClr val="CC00CC"/>
          </a:solidFill>
        </p:spPr>
        <p:txBody>
          <a:bodyPr wrap="square" rtlCol="0">
            <a:spAutoFit/>
          </a:bodyPr>
          <a:lstStyle/>
          <a:p>
            <a:r>
              <a:rPr lang="fr-BE" sz="1100" b="1" dirty="0" smtClean="0">
                <a:solidFill>
                  <a:prstClr val="white"/>
                </a:solidFill>
                <a:latin typeface="Arial" pitchFamily="34" charset="0"/>
              </a:rPr>
              <a:t>1</a:t>
            </a:r>
            <a:endParaRPr lang="en-US" sz="1100" b="1" dirty="0">
              <a:solidFill>
                <a:prstClr val="white"/>
              </a:solidFill>
              <a:latin typeface="Arial" pitchFamily="34" charset="0"/>
            </a:endParaRPr>
          </a:p>
        </p:txBody>
      </p:sp>
      <p:sp>
        <p:nvSpPr>
          <p:cNvPr id="33" name="TextBox 32"/>
          <p:cNvSpPr txBox="1"/>
          <p:nvPr/>
        </p:nvSpPr>
        <p:spPr>
          <a:xfrm>
            <a:off x="2483768" y="5746694"/>
            <a:ext cx="360040" cy="261610"/>
          </a:xfrm>
          <a:prstGeom prst="rect">
            <a:avLst/>
          </a:prstGeom>
          <a:solidFill>
            <a:srgbClr val="CC00CC"/>
          </a:solidFill>
        </p:spPr>
        <p:txBody>
          <a:bodyPr wrap="square" rtlCol="0">
            <a:spAutoFit/>
          </a:bodyPr>
          <a:lstStyle/>
          <a:p>
            <a:r>
              <a:rPr lang="fr-BE" sz="1100" b="1" dirty="0" smtClean="0">
                <a:solidFill>
                  <a:prstClr val="white"/>
                </a:solidFill>
                <a:latin typeface="Arial" pitchFamily="34" charset="0"/>
              </a:rPr>
              <a:t>15</a:t>
            </a:r>
            <a:endParaRPr lang="en-US" sz="1100" b="1" dirty="0">
              <a:solidFill>
                <a:prstClr val="white"/>
              </a:solidFill>
              <a:latin typeface="Arial" pitchFamily="34" charset="0"/>
            </a:endParaRPr>
          </a:p>
        </p:txBody>
      </p:sp>
      <p:sp>
        <p:nvSpPr>
          <p:cNvPr id="34" name="TextBox 33"/>
          <p:cNvSpPr txBox="1"/>
          <p:nvPr/>
        </p:nvSpPr>
        <p:spPr>
          <a:xfrm>
            <a:off x="2699792" y="1858262"/>
            <a:ext cx="288032" cy="261610"/>
          </a:xfrm>
          <a:prstGeom prst="rect">
            <a:avLst/>
          </a:prstGeom>
          <a:solidFill>
            <a:srgbClr val="CC00CC"/>
          </a:solidFill>
        </p:spPr>
        <p:txBody>
          <a:bodyPr wrap="square" rtlCol="0">
            <a:spAutoFit/>
          </a:bodyPr>
          <a:lstStyle/>
          <a:p>
            <a:r>
              <a:rPr lang="fr-BE" sz="1100" b="1" dirty="0" smtClean="0">
                <a:solidFill>
                  <a:prstClr val="white"/>
                </a:solidFill>
                <a:latin typeface="Arial" pitchFamily="34" charset="0"/>
              </a:rPr>
              <a:t>1</a:t>
            </a:r>
            <a:endParaRPr lang="en-US" sz="1100" b="1" dirty="0">
              <a:solidFill>
                <a:prstClr val="white"/>
              </a:solidFill>
              <a:latin typeface="Arial" pitchFamily="34" charset="0"/>
            </a:endParaRPr>
          </a:p>
        </p:txBody>
      </p:sp>
      <p:sp>
        <p:nvSpPr>
          <p:cNvPr id="3" name="TextBox 2"/>
          <p:cNvSpPr txBox="1"/>
          <p:nvPr/>
        </p:nvSpPr>
        <p:spPr>
          <a:xfrm>
            <a:off x="6660232" y="3272000"/>
            <a:ext cx="1813317" cy="984885"/>
          </a:xfrm>
          <a:prstGeom prst="rect">
            <a:avLst/>
          </a:prstGeom>
          <a:noFill/>
        </p:spPr>
        <p:txBody>
          <a:bodyPr wrap="none" rtlCol="0">
            <a:spAutoFit/>
          </a:bodyPr>
          <a:lstStyle/>
          <a:p>
            <a:r>
              <a:rPr lang="fr-BE" sz="3200" b="1" dirty="0" smtClean="0">
                <a:solidFill>
                  <a:srgbClr val="CC0066"/>
                </a:solidFill>
                <a:latin typeface="Arial" pitchFamily="34" charset="0"/>
              </a:rPr>
              <a:t>89 sites</a:t>
            </a:r>
          </a:p>
          <a:p>
            <a:endParaRPr lang="fr-BE" sz="700" b="1" dirty="0" smtClean="0">
              <a:solidFill>
                <a:srgbClr val="CC0066"/>
              </a:solidFill>
              <a:latin typeface="Arial" pitchFamily="34" charset="0"/>
            </a:endParaRPr>
          </a:p>
          <a:p>
            <a:r>
              <a:rPr lang="fr-BE" b="1" dirty="0" smtClean="0">
                <a:solidFill>
                  <a:srgbClr val="CC0066"/>
                </a:solidFill>
                <a:latin typeface="Arial" pitchFamily="34" charset="0"/>
              </a:rPr>
              <a:t>in 15 countries</a:t>
            </a:r>
            <a:endParaRPr lang="fr-BE" b="1" dirty="0">
              <a:solidFill>
                <a:srgbClr val="CC0066"/>
              </a:solidFill>
              <a:latin typeface="Arial" pitchFamily="34" charset="0"/>
            </a:endParaRPr>
          </a:p>
        </p:txBody>
      </p:sp>
      <p:sp>
        <p:nvSpPr>
          <p:cNvPr id="35" name="Rectangle 34"/>
          <p:cNvSpPr/>
          <p:nvPr/>
        </p:nvSpPr>
        <p:spPr>
          <a:xfrm rot="20885154">
            <a:off x="972380" y="2903328"/>
            <a:ext cx="6965366" cy="1760646"/>
          </a:xfrm>
          <a:prstGeom prst="rect">
            <a:avLst/>
          </a:prstGeom>
          <a:solidFill>
            <a:srgbClr val="FFFF00"/>
          </a:solidFill>
          <a:ln w="25400" cap="flat" cmpd="sng" algn="ctr">
            <a:solidFill>
              <a:srgbClr val="FF0000"/>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fr-BE" sz="3200" b="1" i="0" u="none" strike="noStrike" kern="0" cap="none" spc="0" normalizeH="0" baseline="0" noProof="0" dirty="0" err="1" smtClean="0">
                <a:ln>
                  <a:noFill/>
                </a:ln>
                <a:solidFill>
                  <a:prstClr val="black"/>
                </a:solidFill>
                <a:effectLst/>
                <a:uLnTx/>
                <a:uFillTx/>
                <a:latin typeface="Arial" panose="020B0604020202020204" pitchFamily="34" charset="0"/>
                <a:cs typeface="Arial" panose="020B0604020202020204" pitchFamily="34" charset="0"/>
              </a:rPr>
              <a:t>Intensified</a:t>
            </a:r>
            <a:r>
              <a:rPr kumimoji="0" lang="fr-BE" sz="3200" b="1" i="0" u="none" strike="noStrike" kern="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rPr>
              <a:t> collaboration </a:t>
            </a:r>
            <a:r>
              <a:rPr kumimoji="0" lang="fr-BE" sz="3200" b="1" i="0" u="none" strike="noStrike" kern="0" cap="none" spc="0" normalizeH="0" baseline="0" noProof="0" dirty="0" err="1" smtClean="0">
                <a:ln>
                  <a:noFill/>
                </a:ln>
                <a:solidFill>
                  <a:prstClr val="black"/>
                </a:solidFill>
                <a:effectLst/>
                <a:uLnTx/>
                <a:uFillTx/>
                <a:latin typeface="Arial" panose="020B0604020202020204" pitchFamily="34" charset="0"/>
                <a:cs typeface="Arial" panose="020B0604020202020204" pitchFamily="34" charset="0"/>
              </a:rPr>
              <a:t>will</a:t>
            </a:r>
            <a:r>
              <a:rPr kumimoji="0" lang="fr-BE" sz="3200" b="1" i="0" u="none" strike="noStrike" kern="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rPr>
              <a:t> </a:t>
            </a:r>
            <a:r>
              <a:rPr kumimoji="0" lang="fr-BE" sz="3200" b="1" i="0" u="none" strike="noStrike" kern="0" cap="none" spc="0" normalizeH="0" baseline="0" noProof="0" dirty="0" err="1" smtClean="0">
                <a:ln>
                  <a:noFill/>
                </a:ln>
                <a:solidFill>
                  <a:prstClr val="black"/>
                </a:solidFill>
                <a:effectLst/>
                <a:uLnTx/>
                <a:uFillTx/>
                <a:latin typeface="Arial" panose="020B0604020202020204" pitchFamily="34" charset="0"/>
                <a:cs typeface="Arial" panose="020B0604020202020204" pitchFamily="34" charset="0"/>
              </a:rPr>
              <a:t>be</a:t>
            </a:r>
            <a:r>
              <a:rPr kumimoji="0" lang="fr-BE" sz="3200" b="1" i="0" u="none" strike="noStrike" kern="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rPr>
              <a:t> the </a:t>
            </a:r>
            <a:r>
              <a:rPr kumimoji="0" lang="fr-BE" sz="3200" b="1" i="0" u="none" strike="noStrike" kern="0" cap="none" spc="0" normalizeH="0" baseline="0" noProof="0" dirty="0" err="1" smtClean="0">
                <a:ln>
                  <a:noFill/>
                </a:ln>
                <a:solidFill>
                  <a:prstClr val="black"/>
                </a:solidFill>
                <a:effectLst/>
                <a:uLnTx/>
                <a:uFillTx/>
                <a:latin typeface="Arial" panose="020B0604020202020204" pitchFamily="34" charset="0"/>
                <a:cs typeface="Arial" panose="020B0604020202020204" pitchFamily="34" charset="0"/>
              </a:rPr>
              <a:t>only</a:t>
            </a:r>
            <a:r>
              <a:rPr kumimoji="0" lang="fr-BE" sz="3200" b="1" i="0" u="none" strike="noStrike" kern="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rPr>
              <a:t> </a:t>
            </a:r>
            <a:r>
              <a:rPr kumimoji="0" lang="fr-BE" sz="3200" b="1" i="0" u="none" strike="noStrike" kern="0" cap="none" spc="0" normalizeH="0" baseline="0" noProof="0" dirty="0" err="1" smtClean="0">
                <a:ln>
                  <a:noFill/>
                </a:ln>
                <a:solidFill>
                  <a:prstClr val="black"/>
                </a:solidFill>
                <a:effectLst/>
                <a:uLnTx/>
                <a:uFillTx/>
                <a:latin typeface="Arial" panose="020B0604020202020204" pitchFamily="34" charset="0"/>
                <a:cs typeface="Arial" panose="020B0604020202020204" pitchFamily="34" charset="0"/>
              </a:rPr>
              <a:t>way</a:t>
            </a:r>
            <a:r>
              <a:rPr kumimoji="0" lang="fr-BE" sz="3200" b="1" i="0" u="none" strike="noStrike" kern="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rPr>
              <a:t> </a:t>
            </a:r>
            <a:r>
              <a:rPr kumimoji="0" lang="fr-BE" sz="3200" b="1" i="0" u="none" strike="noStrike" kern="0" cap="none" spc="0" normalizeH="0" baseline="0" noProof="0" dirty="0" err="1" smtClean="0">
                <a:ln>
                  <a:noFill/>
                </a:ln>
                <a:solidFill>
                  <a:prstClr val="black"/>
                </a:solidFill>
                <a:effectLst/>
                <a:uLnTx/>
                <a:uFillTx/>
                <a:latin typeface="Arial" panose="020B0604020202020204" pitchFamily="34" charset="0"/>
                <a:cs typeface="Arial" panose="020B0604020202020204" pitchFamily="34" charset="0"/>
              </a:rPr>
              <a:t>towards</a:t>
            </a:r>
            <a:r>
              <a:rPr kumimoji="0" lang="fr-BE" sz="3200" b="1" i="0" u="none" strike="noStrike" kern="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rPr>
              <a:t> </a:t>
            </a:r>
            <a:r>
              <a:rPr kumimoji="0" lang="fr-BE" sz="3200" b="1" i="0" u="none" strike="noStrike" kern="0" cap="none" spc="0" normalizeH="0" baseline="0" noProof="0" dirty="0" err="1" smtClean="0">
                <a:ln>
                  <a:noFill/>
                </a:ln>
                <a:solidFill>
                  <a:prstClr val="black"/>
                </a:solidFill>
                <a:effectLst/>
                <a:uLnTx/>
                <a:uFillTx/>
                <a:latin typeface="Arial" panose="020B0604020202020204" pitchFamily="34" charset="0"/>
                <a:cs typeface="Arial" panose="020B0604020202020204" pitchFamily="34" charset="0"/>
              </a:rPr>
              <a:t>progress</a:t>
            </a:r>
            <a:r>
              <a:rPr kumimoji="0" lang="fr-BE" sz="3200" b="1" i="0" u="none" strike="noStrike" kern="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rPr>
              <a:t> in the </a:t>
            </a:r>
            <a:r>
              <a:rPr kumimoji="0" lang="fr-BE" sz="3200" b="1" i="0" u="none" strike="noStrike" kern="0" cap="none" spc="0" normalizeH="0" baseline="0" noProof="0" dirty="0" err="1" smtClean="0">
                <a:ln>
                  <a:noFill/>
                </a:ln>
                <a:solidFill>
                  <a:prstClr val="black"/>
                </a:solidFill>
                <a:effectLst/>
                <a:uLnTx/>
                <a:uFillTx/>
                <a:latin typeface="Arial" panose="020B0604020202020204" pitchFamily="34" charset="0"/>
                <a:cs typeface="Arial" panose="020B0604020202020204" pitchFamily="34" charset="0"/>
              </a:rPr>
              <a:t>era</a:t>
            </a:r>
            <a:r>
              <a:rPr kumimoji="0" lang="fr-BE" sz="3200" b="1" i="0" u="none" strike="noStrike" kern="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rPr>
              <a:t> of </a:t>
            </a:r>
            <a:r>
              <a:rPr kumimoji="0" lang="fr-BE" sz="3200" b="1" i="0" u="none" strike="noStrike" kern="0" cap="none" spc="0" normalizeH="0" baseline="0" noProof="0" dirty="0" err="1" smtClean="0">
                <a:ln>
                  <a:noFill/>
                </a:ln>
                <a:solidFill>
                  <a:prstClr val="black"/>
                </a:solidFill>
                <a:effectLst/>
                <a:uLnTx/>
                <a:uFillTx/>
                <a:latin typeface="Arial" panose="020B0604020202020204" pitchFamily="34" charset="0"/>
                <a:cs typeface="Arial" panose="020B0604020202020204" pitchFamily="34" charset="0"/>
              </a:rPr>
              <a:t>molecular</a:t>
            </a:r>
            <a:r>
              <a:rPr kumimoji="0" lang="fr-BE" sz="3200" b="1" i="0" u="none" strike="noStrike" kern="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rPr>
              <a:t> </a:t>
            </a:r>
            <a:r>
              <a:rPr kumimoji="0" lang="fr-BE" sz="3200" b="1" i="0" u="none" strike="noStrike" kern="0" cap="none" spc="0" normalizeH="0" baseline="0" noProof="0" dirty="0" err="1" smtClean="0">
                <a:ln>
                  <a:noFill/>
                </a:ln>
                <a:solidFill>
                  <a:prstClr val="black"/>
                </a:solidFill>
                <a:effectLst/>
                <a:uLnTx/>
                <a:uFillTx/>
                <a:latin typeface="Arial" panose="020B0604020202020204" pitchFamily="34" charset="0"/>
                <a:cs typeface="Arial" panose="020B0604020202020204" pitchFamily="34" charset="0"/>
              </a:rPr>
              <a:t>sequencing</a:t>
            </a:r>
            <a:r>
              <a:rPr kumimoji="0" lang="fr-BE" sz="3200" b="1" i="0" u="none" strike="noStrike" kern="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rPr>
              <a:t> !</a:t>
            </a:r>
          </a:p>
        </p:txBody>
      </p:sp>
      <p:cxnSp>
        <p:nvCxnSpPr>
          <p:cNvPr id="36" name="Straight Connector 35"/>
          <p:cNvCxnSpPr/>
          <p:nvPr/>
        </p:nvCxnSpPr>
        <p:spPr>
          <a:xfrm>
            <a:off x="0" y="1143000"/>
            <a:ext cx="9144000" cy="0"/>
          </a:xfrm>
          <a:prstGeom prst="line">
            <a:avLst/>
          </a:prstGeom>
          <a:ln w="31750">
            <a:solidFill>
              <a:srgbClr val="33669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1810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barn(inVertical)">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4" name="Picture 2" descr="C:\Documents and Settings\spagnolo\Local Settings\Temporary Internet Files\Content.IE5\EHBI0QYM\MC900441734[1].png"/>
          <p:cNvPicPr>
            <a:picLocks noChangeAspect="1" noChangeArrowheads="1"/>
          </p:cNvPicPr>
          <p:nvPr/>
        </p:nvPicPr>
        <p:blipFill>
          <a:blip r:embed="rId3" cstate="print"/>
          <a:srcRect/>
          <a:stretch>
            <a:fillRect/>
          </a:stretch>
        </p:blipFill>
        <p:spPr bwMode="auto">
          <a:xfrm>
            <a:off x="255181" y="0"/>
            <a:ext cx="7315200" cy="7315200"/>
          </a:xfrm>
          <a:prstGeom prst="rect">
            <a:avLst/>
          </a:prstGeom>
          <a:noFill/>
        </p:spPr>
      </p:pic>
      <p:sp>
        <p:nvSpPr>
          <p:cNvPr id="37" name="TextBox 36"/>
          <p:cNvSpPr txBox="1"/>
          <p:nvPr/>
        </p:nvSpPr>
        <p:spPr>
          <a:xfrm rot="704010">
            <a:off x="4398367" y="2501440"/>
            <a:ext cx="2313454" cy="646331"/>
          </a:xfrm>
          <a:prstGeom prst="rect">
            <a:avLst/>
          </a:prstGeom>
          <a:noFill/>
        </p:spPr>
        <p:txBody>
          <a:bodyPr wrap="none" rtlCol="0">
            <a:spAutoFit/>
          </a:bodyPr>
          <a:lstStyle/>
          <a:p>
            <a:pPr algn="l"/>
            <a:r>
              <a:rPr lang="fr-BE" sz="3600" b="1" i="1" dirty="0" err="1" smtClean="0"/>
              <a:t>Chapter</a:t>
            </a:r>
            <a:r>
              <a:rPr lang="fr-BE" sz="3600" b="1" i="1" dirty="0" smtClean="0"/>
              <a:t> 4</a:t>
            </a:r>
            <a:endParaRPr lang="en-US" sz="3600" b="1" i="1" dirty="0"/>
          </a:p>
        </p:txBody>
      </p:sp>
      <p:cxnSp>
        <p:nvCxnSpPr>
          <p:cNvPr id="9" name="Straight Connector 8"/>
          <p:cNvCxnSpPr/>
          <p:nvPr/>
        </p:nvCxnSpPr>
        <p:spPr>
          <a:xfrm>
            <a:off x="0" y="1295400"/>
            <a:ext cx="9144000" cy="0"/>
          </a:xfrm>
          <a:prstGeom prst="line">
            <a:avLst/>
          </a:prstGeom>
          <a:ln w="31750">
            <a:solidFill>
              <a:srgbClr val="336699"/>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rot="704010">
            <a:off x="4306059" y="3288795"/>
            <a:ext cx="1784463" cy="1384995"/>
          </a:xfrm>
          <a:prstGeom prst="rect">
            <a:avLst/>
          </a:prstGeom>
          <a:noFill/>
        </p:spPr>
        <p:txBody>
          <a:bodyPr wrap="none" rtlCol="0">
            <a:spAutoFit/>
          </a:bodyPr>
          <a:lstStyle/>
          <a:p>
            <a:r>
              <a:rPr lang="fr-BE" sz="2800" b="1" i="1" dirty="0" smtClean="0">
                <a:solidFill>
                  <a:srgbClr val="C00000"/>
                </a:solidFill>
              </a:rPr>
              <a:t>Triple- </a:t>
            </a:r>
          </a:p>
          <a:p>
            <a:r>
              <a:rPr lang="fr-BE" sz="2800" b="1" i="1" dirty="0" err="1" smtClean="0">
                <a:solidFill>
                  <a:srgbClr val="C00000"/>
                </a:solidFill>
              </a:rPr>
              <a:t>Negative</a:t>
            </a:r>
            <a:r>
              <a:rPr lang="fr-BE" sz="2800" b="1" i="1" dirty="0" smtClean="0">
                <a:solidFill>
                  <a:srgbClr val="C00000"/>
                </a:solidFill>
              </a:rPr>
              <a:t> </a:t>
            </a:r>
          </a:p>
          <a:p>
            <a:r>
              <a:rPr lang="fr-BE" sz="2800" b="1" i="1" dirty="0" smtClean="0">
                <a:solidFill>
                  <a:srgbClr val="C00000"/>
                </a:solidFill>
              </a:rPr>
              <a:t>BC</a:t>
            </a:r>
            <a:endParaRPr lang="en-US" sz="2800" b="1" i="1" dirty="0">
              <a:solidFill>
                <a:srgbClr val="C00000"/>
              </a:solidFill>
            </a:endParaRPr>
          </a:p>
        </p:txBody>
      </p:sp>
      <p:sp>
        <p:nvSpPr>
          <p:cNvPr id="8" name="TextBox 7"/>
          <p:cNvSpPr txBox="1">
            <a:spLocks noChangeArrowheads="1"/>
          </p:cNvSpPr>
          <p:nvPr/>
        </p:nvSpPr>
        <p:spPr bwMode="auto">
          <a:xfrm>
            <a:off x="0" y="65782"/>
            <a:ext cx="9144000" cy="1200329"/>
          </a:xfrm>
          <a:prstGeom prst="rect">
            <a:avLst/>
          </a:prstGeom>
          <a:noFill/>
          <a:ln>
            <a:noFill/>
          </a:ln>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defRPr/>
            </a:pPr>
            <a:r>
              <a:rPr lang="en-US" sz="3600" b="1" dirty="0" smtClean="0">
                <a:solidFill>
                  <a:srgbClr val="336699"/>
                </a:solidFill>
                <a:latin typeface="Arial"/>
                <a:ea typeface="+mn-ea"/>
                <a:cs typeface="+mn-cs"/>
              </a:rPr>
              <a:t>Recent Progress in the Management of</a:t>
            </a:r>
          </a:p>
          <a:p>
            <a:pPr algn="ctr" eaLnBrk="1" hangingPunct="1">
              <a:defRPr/>
            </a:pPr>
            <a:r>
              <a:rPr lang="en-US" sz="3600" b="1" dirty="0" smtClean="0">
                <a:solidFill>
                  <a:srgbClr val="336699"/>
                </a:solidFill>
                <a:latin typeface="Arial"/>
                <a:ea typeface="+mn-ea"/>
                <a:cs typeface="+mn-cs"/>
              </a:rPr>
              <a:t> Breast Cancer</a:t>
            </a:r>
          </a:p>
        </p:txBody>
      </p:sp>
    </p:spTree>
    <p:extLst>
      <p:ext uri="{BB962C8B-B14F-4D97-AF65-F5344CB8AC3E}">
        <p14:creationId xmlns:p14="http://schemas.microsoft.com/office/powerpoint/2010/main" val="407033698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title"/>
          </p:nvPr>
        </p:nvSpPr>
        <p:spPr>
          <a:xfrm>
            <a:off x="455613" y="-39687"/>
            <a:ext cx="7934325" cy="1143000"/>
          </a:xfrm>
        </p:spPr>
        <p:txBody>
          <a:bodyPr>
            <a:normAutofit/>
          </a:bodyPr>
          <a:lstStyle/>
          <a:p>
            <a:pPr eaLnBrk="1" fontAlgn="auto" hangingPunct="1">
              <a:spcAft>
                <a:spcPts val="0"/>
              </a:spcAft>
              <a:defRPr/>
            </a:pPr>
            <a:r>
              <a:rPr lang="en-GB" sz="3600" b="1" dirty="0" err="1" smtClean="0">
                <a:solidFill>
                  <a:schemeClr val="accent1">
                    <a:lumMod val="75000"/>
                  </a:schemeClr>
                </a:solidFill>
                <a:latin typeface="Arial" panose="020B0604020202020204" pitchFamily="34" charset="0"/>
                <a:cs typeface="Arial" panose="020B0604020202020204" pitchFamily="34" charset="0"/>
              </a:rPr>
              <a:t>Olaparib</a:t>
            </a:r>
            <a:r>
              <a:rPr lang="en-GB" sz="3600" b="1" dirty="0" smtClean="0">
                <a:solidFill>
                  <a:schemeClr val="accent1">
                    <a:lumMod val="75000"/>
                  </a:schemeClr>
                </a:solidFill>
                <a:latin typeface="Arial" panose="020B0604020202020204" pitchFamily="34" charset="0"/>
                <a:cs typeface="Arial" panose="020B0604020202020204" pitchFamily="34" charset="0"/>
              </a:rPr>
              <a:t> Data in Breast Cancer</a:t>
            </a:r>
            <a:endParaRPr lang="en-US" sz="3600" b="1" dirty="0" smtClean="0">
              <a:solidFill>
                <a:schemeClr val="accent1">
                  <a:lumMod val="75000"/>
                </a:schemeClr>
              </a:solidFill>
              <a:latin typeface="Arial" pitchFamily="34" charset="0"/>
              <a:cs typeface="Arial" pitchFamily="34" charset="0"/>
            </a:endParaRPr>
          </a:p>
        </p:txBody>
      </p:sp>
      <p:sp>
        <p:nvSpPr>
          <p:cNvPr id="3075" name="TextBox 2"/>
          <p:cNvSpPr txBox="1">
            <a:spLocks noChangeArrowheads="1"/>
          </p:cNvSpPr>
          <p:nvPr/>
        </p:nvSpPr>
        <p:spPr bwMode="auto">
          <a:xfrm>
            <a:off x="168099" y="1124743"/>
            <a:ext cx="8148318" cy="5755422"/>
          </a:xfrm>
          <a:prstGeom prst="rect">
            <a:avLst/>
          </a:prstGeom>
          <a:noFill/>
          <a:ln w="9525">
            <a:noFill/>
            <a:miter lim="800000"/>
            <a:headEnd/>
            <a:tailEnd/>
          </a:ln>
        </p:spPr>
        <p:txBody>
          <a:bodyPr wrap="square">
            <a:spAutoFit/>
          </a:bodyPr>
          <a:lstStyle/>
          <a:p>
            <a:pPr algn="l" fontAlgn="auto">
              <a:spcBef>
                <a:spcPts val="0"/>
              </a:spcBef>
              <a:spcAft>
                <a:spcPts val="0"/>
              </a:spcAft>
              <a:buFont typeface="Wingdings" pitchFamily="2" charset="2"/>
              <a:buChar char="Ø"/>
            </a:pPr>
            <a:r>
              <a:rPr lang="en-GB" dirty="0" smtClean="0">
                <a:solidFill>
                  <a:srgbClr val="FF0000"/>
                </a:solidFill>
                <a:latin typeface="Arial" panose="020B0604020202020204" pitchFamily="34" charset="0"/>
                <a:cs typeface="Arial" panose="020B0604020202020204" pitchFamily="34" charset="0"/>
              </a:rPr>
              <a:t>Tutt </a:t>
            </a:r>
            <a:r>
              <a:rPr lang="en-GB" dirty="0">
                <a:solidFill>
                  <a:srgbClr val="FF0000"/>
                </a:solidFill>
                <a:latin typeface="Arial" panose="020B0604020202020204" pitchFamily="34" charset="0"/>
                <a:cs typeface="Arial" panose="020B0604020202020204" pitchFamily="34" charset="0"/>
              </a:rPr>
              <a:t>et al 2010</a:t>
            </a:r>
            <a:r>
              <a:rPr lang="en-GB" dirty="0">
                <a:solidFill>
                  <a:prstClr val="black"/>
                </a:solidFill>
                <a:latin typeface="Arial" panose="020B0604020202020204" pitchFamily="34" charset="0"/>
                <a:cs typeface="Arial" panose="020B0604020202020204" pitchFamily="34" charset="0"/>
              </a:rPr>
              <a:t>; </a:t>
            </a:r>
            <a:r>
              <a:rPr lang="en-GB" dirty="0" err="1">
                <a:solidFill>
                  <a:prstClr val="black"/>
                </a:solidFill>
                <a:latin typeface="Arial" panose="020B0604020202020204" pitchFamily="34" charset="0"/>
                <a:cs typeface="Arial" panose="020B0604020202020204" pitchFamily="34" charset="0"/>
              </a:rPr>
              <a:t>Ph</a:t>
            </a:r>
            <a:r>
              <a:rPr lang="en-GB" dirty="0">
                <a:solidFill>
                  <a:prstClr val="black"/>
                </a:solidFill>
                <a:latin typeface="Arial" panose="020B0604020202020204" pitchFamily="34" charset="0"/>
                <a:cs typeface="Arial" panose="020B0604020202020204" pitchFamily="34" charset="0"/>
              </a:rPr>
              <a:t> II monotherapy </a:t>
            </a:r>
            <a:r>
              <a:rPr lang="en-GB" dirty="0" err="1">
                <a:solidFill>
                  <a:prstClr val="black"/>
                </a:solidFill>
                <a:latin typeface="Arial" panose="020B0604020202020204" pitchFamily="34" charset="0"/>
                <a:cs typeface="Arial" panose="020B0604020202020204" pitchFamily="34" charset="0"/>
              </a:rPr>
              <a:t>olaparib</a:t>
            </a:r>
            <a:r>
              <a:rPr lang="en-GB" dirty="0">
                <a:solidFill>
                  <a:prstClr val="black"/>
                </a:solidFill>
                <a:latin typeface="Arial" panose="020B0604020202020204" pitchFamily="34" charset="0"/>
                <a:cs typeface="Arial" panose="020B0604020202020204" pitchFamily="34" charset="0"/>
              </a:rPr>
              <a:t> in patients with </a:t>
            </a:r>
            <a:r>
              <a:rPr lang="en-GB" i="1" dirty="0">
                <a:solidFill>
                  <a:prstClr val="black"/>
                </a:solidFill>
                <a:latin typeface="Arial" panose="020B0604020202020204" pitchFamily="34" charset="0"/>
                <a:cs typeface="Arial" panose="020B0604020202020204" pitchFamily="34" charset="0"/>
              </a:rPr>
              <a:t>BRCA1 or BRCA2 </a:t>
            </a:r>
            <a:r>
              <a:rPr lang="en-GB" dirty="0">
                <a:solidFill>
                  <a:prstClr val="black"/>
                </a:solidFill>
                <a:latin typeface="Arial" panose="020B0604020202020204" pitchFamily="34" charset="0"/>
                <a:cs typeface="Arial" panose="020B0604020202020204" pitchFamily="34" charset="0"/>
              </a:rPr>
              <a:t>mutations and with  advanced breast cancer (doses; </a:t>
            </a:r>
            <a:r>
              <a:rPr lang="en-GB" dirty="0" smtClean="0">
                <a:solidFill>
                  <a:prstClr val="black"/>
                </a:solidFill>
                <a:latin typeface="Arial" panose="020B0604020202020204" pitchFamily="34" charset="0"/>
                <a:cs typeface="Arial" panose="020B0604020202020204" pitchFamily="34" charset="0"/>
              </a:rPr>
              <a:t>100 mg </a:t>
            </a:r>
            <a:r>
              <a:rPr lang="en-GB" dirty="0">
                <a:solidFill>
                  <a:prstClr val="black"/>
                </a:solidFill>
                <a:latin typeface="Arial" panose="020B0604020202020204" pitchFamily="34" charset="0"/>
                <a:cs typeface="Arial" panose="020B0604020202020204" pitchFamily="34" charset="0"/>
              </a:rPr>
              <a:t>BD </a:t>
            </a:r>
            <a:r>
              <a:rPr lang="en-GB" dirty="0" smtClean="0">
                <a:solidFill>
                  <a:prstClr val="black"/>
                </a:solidFill>
                <a:latin typeface="Arial" panose="020B0604020202020204" pitchFamily="34" charset="0"/>
                <a:cs typeface="Arial" panose="020B0604020202020204" pitchFamily="34" charset="0"/>
              </a:rPr>
              <a:t> or 400 mg </a:t>
            </a:r>
            <a:r>
              <a:rPr lang="en-GB" dirty="0">
                <a:solidFill>
                  <a:prstClr val="black"/>
                </a:solidFill>
                <a:latin typeface="Arial" panose="020B0604020202020204" pitchFamily="34" charset="0"/>
                <a:cs typeface="Arial" panose="020B0604020202020204" pitchFamily="34" charset="0"/>
              </a:rPr>
              <a:t>BD); Median 3 prior lines of chemotherapy</a:t>
            </a:r>
            <a:r>
              <a:rPr lang="en-GB" b="1" dirty="0">
                <a:solidFill>
                  <a:prstClr val="black"/>
                </a:solidFill>
                <a:latin typeface="Arial" panose="020B0604020202020204" pitchFamily="34" charset="0"/>
                <a:cs typeface="Arial" panose="020B0604020202020204" pitchFamily="34" charset="0"/>
              </a:rPr>
              <a:t>. </a:t>
            </a:r>
            <a:r>
              <a:rPr lang="en-GB" b="1" dirty="0" smtClean="0">
                <a:solidFill>
                  <a:prstClr val="black"/>
                </a:solidFill>
                <a:latin typeface="Arial" panose="020B0604020202020204" pitchFamily="34" charset="0"/>
                <a:cs typeface="Arial" panose="020B0604020202020204" pitchFamily="34" charset="0"/>
              </a:rPr>
              <a:t>ORR </a:t>
            </a:r>
            <a:r>
              <a:rPr lang="en-GB" b="1" dirty="0">
                <a:solidFill>
                  <a:prstClr val="black"/>
                </a:solidFill>
                <a:latin typeface="Arial" panose="020B0604020202020204" pitchFamily="34" charset="0"/>
                <a:cs typeface="Arial" panose="020B0604020202020204" pitchFamily="34" charset="0"/>
              </a:rPr>
              <a:t>for </a:t>
            </a:r>
            <a:r>
              <a:rPr lang="en-GB" b="1" dirty="0" smtClean="0">
                <a:solidFill>
                  <a:prstClr val="black"/>
                </a:solidFill>
                <a:latin typeface="Arial" panose="020B0604020202020204" pitchFamily="34" charset="0"/>
                <a:cs typeface="Arial" panose="020B0604020202020204" pitchFamily="34" charset="0"/>
              </a:rPr>
              <a:t>400 mg </a:t>
            </a:r>
            <a:r>
              <a:rPr lang="en-GB" b="1" dirty="0">
                <a:solidFill>
                  <a:prstClr val="black"/>
                </a:solidFill>
                <a:latin typeface="Arial" panose="020B0604020202020204" pitchFamily="34" charset="0"/>
                <a:cs typeface="Arial" panose="020B0604020202020204" pitchFamily="34" charset="0"/>
              </a:rPr>
              <a:t>BD 41% (11/27</a:t>
            </a:r>
            <a:r>
              <a:rPr lang="en-GB" b="1" dirty="0" smtClean="0">
                <a:solidFill>
                  <a:prstClr val="black"/>
                </a:solidFill>
                <a:latin typeface="Arial" panose="020B0604020202020204" pitchFamily="34" charset="0"/>
                <a:cs typeface="Arial" panose="020B0604020202020204" pitchFamily="34" charset="0"/>
              </a:rPr>
              <a:t>)</a:t>
            </a:r>
            <a:endParaRPr lang="en-GB" b="1" dirty="0">
              <a:solidFill>
                <a:prstClr val="black"/>
              </a:solidFill>
              <a:latin typeface="Arial" panose="020B0604020202020204" pitchFamily="34" charset="0"/>
              <a:cs typeface="Arial" panose="020B0604020202020204" pitchFamily="34" charset="0"/>
            </a:endParaRPr>
          </a:p>
          <a:p>
            <a:pPr algn="l" fontAlgn="auto">
              <a:spcBef>
                <a:spcPts val="0"/>
              </a:spcBef>
              <a:spcAft>
                <a:spcPts val="0"/>
              </a:spcAft>
            </a:pPr>
            <a:endParaRPr lang="en-GB" dirty="0">
              <a:solidFill>
                <a:prstClr val="black"/>
              </a:solidFill>
              <a:latin typeface="Arial" panose="020B0604020202020204" pitchFamily="34" charset="0"/>
              <a:cs typeface="Arial" panose="020B0604020202020204" pitchFamily="34" charset="0"/>
            </a:endParaRPr>
          </a:p>
          <a:p>
            <a:pPr algn="l" fontAlgn="auto">
              <a:spcBef>
                <a:spcPts val="0"/>
              </a:spcBef>
              <a:spcAft>
                <a:spcPts val="0"/>
              </a:spcAft>
              <a:buFont typeface="Wingdings" pitchFamily="2" charset="2"/>
              <a:buChar char="Ø"/>
            </a:pPr>
            <a:r>
              <a:rPr lang="en-GB" dirty="0" err="1">
                <a:solidFill>
                  <a:srgbClr val="FF0000"/>
                </a:solidFill>
                <a:latin typeface="Arial" panose="020B0604020202020204" pitchFamily="34" charset="0"/>
                <a:cs typeface="Arial" panose="020B0604020202020204" pitchFamily="34" charset="0"/>
              </a:rPr>
              <a:t>Gelmon</a:t>
            </a:r>
            <a:r>
              <a:rPr lang="en-GB" dirty="0">
                <a:solidFill>
                  <a:srgbClr val="FF0000"/>
                </a:solidFill>
                <a:latin typeface="Arial" panose="020B0604020202020204" pitchFamily="34" charset="0"/>
                <a:cs typeface="Arial" panose="020B0604020202020204" pitchFamily="34" charset="0"/>
              </a:rPr>
              <a:t> et al 2011</a:t>
            </a:r>
            <a:r>
              <a:rPr lang="en-GB" dirty="0">
                <a:solidFill>
                  <a:prstClr val="black"/>
                </a:solidFill>
                <a:latin typeface="Arial" panose="020B0604020202020204" pitchFamily="34" charset="0"/>
                <a:cs typeface="Arial" panose="020B0604020202020204" pitchFamily="34" charset="0"/>
              </a:rPr>
              <a:t>; </a:t>
            </a:r>
            <a:r>
              <a:rPr lang="en-GB" dirty="0" err="1">
                <a:solidFill>
                  <a:prstClr val="black"/>
                </a:solidFill>
                <a:latin typeface="Arial" panose="020B0604020202020204" pitchFamily="34" charset="0"/>
                <a:cs typeface="Arial" panose="020B0604020202020204" pitchFamily="34" charset="0"/>
              </a:rPr>
              <a:t>Ph</a:t>
            </a:r>
            <a:r>
              <a:rPr lang="en-GB" dirty="0">
                <a:solidFill>
                  <a:prstClr val="black"/>
                </a:solidFill>
                <a:latin typeface="Arial" panose="020B0604020202020204" pitchFamily="34" charset="0"/>
                <a:cs typeface="Arial" panose="020B0604020202020204" pitchFamily="34" charset="0"/>
              </a:rPr>
              <a:t> II monotherapy </a:t>
            </a:r>
            <a:r>
              <a:rPr lang="en-GB" dirty="0" err="1">
                <a:solidFill>
                  <a:prstClr val="black"/>
                </a:solidFill>
                <a:latin typeface="Arial" panose="020B0604020202020204" pitchFamily="34" charset="0"/>
                <a:cs typeface="Arial" panose="020B0604020202020204" pitchFamily="34" charset="0"/>
              </a:rPr>
              <a:t>o</a:t>
            </a:r>
            <a:r>
              <a:rPr lang="en-GB" dirty="0" err="1" smtClean="0">
                <a:solidFill>
                  <a:prstClr val="black"/>
                </a:solidFill>
                <a:latin typeface="Arial" panose="020B0604020202020204" pitchFamily="34" charset="0"/>
                <a:cs typeface="Arial" panose="020B0604020202020204" pitchFamily="34" charset="0"/>
              </a:rPr>
              <a:t>laparib</a:t>
            </a:r>
            <a:r>
              <a:rPr lang="en-GB" dirty="0" smtClean="0">
                <a:solidFill>
                  <a:prstClr val="black"/>
                </a:solidFill>
                <a:latin typeface="Arial" panose="020B0604020202020204" pitchFamily="34" charset="0"/>
                <a:cs typeface="Arial" panose="020B0604020202020204" pitchFamily="34" charset="0"/>
              </a:rPr>
              <a:t> </a:t>
            </a:r>
            <a:r>
              <a:rPr lang="en-GB" dirty="0">
                <a:solidFill>
                  <a:prstClr val="black"/>
                </a:solidFill>
                <a:latin typeface="Arial" panose="020B0604020202020204" pitchFamily="34" charset="0"/>
                <a:cs typeface="Arial" panose="020B0604020202020204" pitchFamily="34" charset="0"/>
              </a:rPr>
              <a:t>in patients with </a:t>
            </a:r>
            <a:r>
              <a:rPr lang="en-GB" i="1" dirty="0">
                <a:solidFill>
                  <a:prstClr val="black"/>
                </a:solidFill>
                <a:latin typeface="Arial" panose="020B0604020202020204" pitchFamily="34" charset="0"/>
                <a:cs typeface="Arial" panose="020B0604020202020204" pitchFamily="34" charset="0"/>
              </a:rPr>
              <a:t>BRCA1 or BRCA2 </a:t>
            </a:r>
            <a:r>
              <a:rPr lang="en-GB" dirty="0">
                <a:solidFill>
                  <a:prstClr val="black"/>
                </a:solidFill>
                <a:latin typeface="Arial" panose="020B0604020202020204" pitchFamily="34" charset="0"/>
                <a:cs typeface="Arial" panose="020B0604020202020204" pitchFamily="34" charset="0"/>
              </a:rPr>
              <a:t>mutations and with advanced breast cancer or ovarian cancer </a:t>
            </a:r>
            <a:r>
              <a:rPr lang="en-GB" dirty="0" smtClean="0">
                <a:solidFill>
                  <a:prstClr val="black"/>
                </a:solidFill>
                <a:latin typeface="Arial" panose="020B0604020202020204" pitchFamily="34" charset="0"/>
                <a:cs typeface="Arial" panose="020B0604020202020204" pitchFamily="34" charset="0"/>
              </a:rPr>
              <a:t>(</a:t>
            </a:r>
            <a:r>
              <a:rPr lang="en-GB" dirty="0">
                <a:solidFill>
                  <a:prstClr val="black"/>
                </a:solidFill>
                <a:latin typeface="Arial" panose="020B0604020202020204" pitchFamily="34" charset="0"/>
                <a:cs typeface="Arial" panose="020B0604020202020204" pitchFamily="34" charset="0"/>
              </a:rPr>
              <a:t>dose </a:t>
            </a:r>
            <a:r>
              <a:rPr lang="en-GB" dirty="0" smtClean="0">
                <a:solidFill>
                  <a:prstClr val="black"/>
                </a:solidFill>
                <a:latin typeface="Arial" panose="020B0604020202020204" pitchFamily="34" charset="0"/>
                <a:cs typeface="Arial" panose="020B0604020202020204" pitchFamily="34" charset="0"/>
              </a:rPr>
              <a:t>400 mg </a:t>
            </a:r>
            <a:r>
              <a:rPr lang="en-GB" dirty="0">
                <a:solidFill>
                  <a:prstClr val="black"/>
                </a:solidFill>
                <a:latin typeface="Arial" panose="020B0604020202020204" pitchFamily="34" charset="0"/>
                <a:cs typeface="Arial" panose="020B0604020202020204" pitchFamily="34" charset="0"/>
              </a:rPr>
              <a:t>BD</a:t>
            </a:r>
            <a:r>
              <a:rPr lang="en-GB" dirty="0" smtClean="0">
                <a:solidFill>
                  <a:prstClr val="black"/>
                </a:solidFill>
                <a:latin typeface="Arial" panose="020B0604020202020204" pitchFamily="34" charset="0"/>
                <a:cs typeface="Arial" panose="020B0604020202020204" pitchFamily="34" charset="0"/>
              </a:rPr>
              <a:t>). </a:t>
            </a:r>
            <a:r>
              <a:rPr lang="en-GB" dirty="0">
                <a:solidFill>
                  <a:prstClr val="black"/>
                </a:solidFill>
                <a:latin typeface="Arial" panose="020B0604020202020204" pitchFamily="34" charset="0"/>
                <a:cs typeface="Arial" panose="020B0604020202020204" pitchFamily="34" charset="0"/>
              </a:rPr>
              <a:t>Median 3 prior lines  of chemotherapy overall </a:t>
            </a:r>
            <a:r>
              <a:rPr lang="en-GB" dirty="0" smtClean="0">
                <a:solidFill>
                  <a:prstClr val="black"/>
                </a:solidFill>
                <a:latin typeface="Arial" panose="020B0604020202020204" pitchFamily="34" charset="0"/>
                <a:cs typeface="Arial" panose="020B0604020202020204" pitchFamily="34" charset="0"/>
              </a:rPr>
              <a:t>– </a:t>
            </a:r>
            <a:r>
              <a:rPr lang="en-GB" dirty="0">
                <a:solidFill>
                  <a:prstClr val="black"/>
                </a:solidFill>
                <a:latin typeface="Arial" panose="020B0604020202020204" pitchFamily="34" charset="0"/>
                <a:cs typeface="Arial" panose="020B0604020202020204" pitchFamily="34" charset="0"/>
              </a:rPr>
              <a:t>breast cancer patient more heavily </a:t>
            </a:r>
            <a:r>
              <a:rPr lang="en-GB" dirty="0" err="1">
                <a:solidFill>
                  <a:prstClr val="black"/>
                </a:solidFill>
                <a:latin typeface="Arial" panose="020B0604020202020204" pitchFamily="34" charset="0"/>
                <a:cs typeface="Arial" panose="020B0604020202020204" pitchFamily="34" charset="0"/>
              </a:rPr>
              <a:t>pretreated</a:t>
            </a:r>
            <a:r>
              <a:rPr lang="en-GB" dirty="0">
                <a:solidFill>
                  <a:prstClr val="black"/>
                </a:solidFill>
                <a:latin typeface="Arial" panose="020B0604020202020204" pitchFamily="34" charset="0"/>
                <a:cs typeface="Arial" panose="020B0604020202020204" pitchFamily="34" charset="0"/>
              </a:rPr>
              <a:t>. </a:t>
            </a:r>
            <a:r>
              <a:rPr lang="en-GB" b="1" dirty="0">
                <a:solidFill>
                  <a:prstClr val="black"/>
                </a:solidFill>
                <a:latin typeface="Arial" panose="020B0604020202020204" pitchFamily="34" charset="0"/>
                <a:cs typeface="Arial" panose="020B0604020202020204" pitchFamily="34" charset="0"/>
              </a:rPr>
              <a:t>No RECIST responses for </a:t>
            </a:r>
            <a:r>
              <a:rPr lang="en-GB" b="1" dirty="0" smtClean="0">
                <a:solidFill>
                  <a:prstClr val="black"/>
                </a:solidFill>
                <a:latin typeface="Arial" panose="020B0604020202020204" pitchFamily="34" charset="0"/>
                <a:cs typeface="Arial" panose="020B0604020202020204" pitchFamily="34" charset="0"/>
              </a:rPr>
              <a:t>breast </a:t>
            </a:r>
            <a:r>
              <a:rPr lang="en-GB" b="1" dirty="0">
                <a:solidFill>
                  <a:prstClr val="black"/>
                </a:solidFill>
                <a:latin typeface="Arial" panose="020B0604020202020204" pitchFamily="34" charset="0"/>
                <a:cs typeface="Arial" panose="020B0604020202020204" pitchFamily="34" charset="0"/>
              </a:rPr>
              <a:t>cancer patients – 38.5% had </a:t>
            </a:r>
            <a:r>
              <a:rPr lang="en-GB" b="1" dirty="0" smtClean="0">
                <a:solidFill>
                  <a:prstClr val="black"/>
                </a:solidFill>
                <a:latin typeface="Arial" panose="020B0604020202020204" pitchFamily="34" charset="0"/>
                <a:cs typeface="Arial" panose="020B0604020202020204" pitchFamily="34" charset="0"/>
              </a:rPr>
              <a:t>SD</a:t>
            </a:r>
            <a:endParaRPr lang="en-GB" b="1" dirty="0">
              <a:solidFill>
                <a:prstClr val="black"/>
              </a:solidFill>
              <a:latin typeface="Arial" panose="020B0604020202020204" pitchFamily="34" charset="0"/>
              <a:cs typeface="Arial" panose="020B0604020202020204" pitchFamily="34" charset="0"/>
            </a:endParaRPr>
          </a:p>
          <a:p>
            <a:pPr algn="l" fontAlgn="auto">
              <a:spcBef>
                <a:spcPts val="0"/>
              </a:spcBef>
              <a:spcAft>
                <a:spcPts val="0"/>
              </a:spcAft>
            </a:pPr>
            <a:endParaRPr lang="en-GB" dirty="0">
              <a:solidFill>
                <a:prstClr val="black"/>
              </a:solidFill>
              <a:latin typeface="Arial" panose="020B0604020202020204" pitchFamily="34" charset="0"/>
              <a:cs typeface="Arial" panose="020B0604020202020204" pitchFamily="34" charset="0"/>
            </a:endParaRPr>
          </a:p>
          <a:p>
            <a:pPr algn="l" fontAlgn="auto">
              <a:spcBef>
                <a:spcPts val="0"/>
              </a:spcBef>
              <a:spcAft>
                <a:spcPts val="0"/>
              </a:spcAft>
              <a:buFont typeface="Wingdings" pitchFamily="2" charset="2"/>
              <a:buChar char="Ø"/>
            </a:pPr>
            <a:r>
              <a:rPr lang="en-GB" dirty="0">
                <a:solidFill>
                  <a:srgbClr val="FF0000"/>
                </a:solidFill>
                <a:latin typeface="Arial" panose="020B0604020202020204" pitchFamily="34" charset="0"/>
                <a:cs typeface="Arial" panose="020B0604020202020204" pitchFamily="34" charset="0"/>
              </a:rPr>
              <a:t>Kauffman et al 2013</a:t>
            </a:r>
            <a:r>
              <a:rPr lang="en-GB" dirty="0">
                <a:solidFill>
                  <a:prstClr val="black"/>
                </a:solidFill>
                <a:latin typeface="Arial" panose="020B0604020202020204" pitchFamily="34" charset="0"/>
                <a:cs typeface="Arial" panose="020B0604020202020204" pitchFamily="34" charset="0"/>
              </a:rPr>
              <a:t>; </a:t>
            </a:r>
            <a:r>
              <a:rPr lang="en-GB" dirty="0" err="1">
                <a:solidFill>
                  <a:prstClr val="black"/>
                </a:solidFill>
                <a:latin typeface="Arial" panose="020B0604020202020204" pitchFamily="34" charset="0"/>
                <a:cs typeface="Arial" panose="020B0604020202020204" pitchFamily="34" charset="0"/>
              </a:rPr>
              <a:t>Ph</a:t>
            </a:r>
            <a:r>
              <a:rPr lang="en-GB" dirty="0">
                <a:solidFill>
                  <a:prstClr val="black"/>
                </a:solidFill>
                <a:latin typeface="Arial" panose="020B0604020202020204" pitchFamily="34" charset="0"/>
                <a:cs typeface="Arial" panose="020B0604020202020204" pitchFamily="34" charset="0"/>
              </a:rPr>
              <a:t> II monotherapy </a:t>
            </a:r>
            <a:r>
              <a:rPr lang="en-GB" dirty="0" err="1">
                <a:solidFill>
                  <a:prstClr val="black"/>
                </a:solidFill>
                <a:latin typeface="Arial" panose="020B0604020202020204" pitchFamily="34" charset="0"/>
                <a:cs typeface="Arial" panose="020B0604020202020204" pitchFamily="34" charset="0"/>
              </a:rPr>
              <a:t>olaparib</a:t>
            </a:r>
            <a:r>
              <a:rPr lang="en-GB" dirty="0">
                <a:solidFill>
                  <a:prstClr val="black"/>
                </a:solidFill>
                <a:latin typeface="Arial" panose="020B0604020202020204" pitchFamily="34" charset="0"/>
                <a:cs typeface="Arial" panose="020B0604020202020204" pitchFamily="34" charset="0"/>
              </a:rPr>
              <a:t> in patients (multiple </a:t>
            </a:r>
            <a:r>
              <a:rPr lang="en-GB" dirty="0" err="1" smtClean="0">
                <a:solidFill>
                  <a:prstClr val="black"/>
                </a:solidFill>
                <a:latin typeface="Arial" panose="020B0604020202020204" pitchFamily="34" charset="0"/>
                <a:cs typeface="Arial" panose="020B0604020202020204" pitchFamily="34" charset="0"/>
              </a:rPr>
              <a:t>tumors</a:t>
            </a:r>
            <a:r>
              <a:rPr lang="en-GB" dirty="0">
                <a:solidFill>
                  <a:prstClr val="black"/>
                </a:solidFill>
                <a:latin typeface="Arial" panose="020B0604020202020204" pitchFamily="34" charset="0"/>
                <a:cs typeface="Arial" panose="020B0604020202020204" pitchFamily="34" charset="0"/>
              </a:rPr>
              <a:t>) with </a:t>
            </a:r>
            <a:r>
              <a:rPr lang="en-GB" i="1" dirty="0">
                <a:solidFill>
                  <a:prstClr val="black"/>
                </a:solidFill>
                <a:latin typeface="Arial" panose="020B0604020202020204" pitchFamily="34" charset="0"/>
                <a:cs typeface="Arial" panose="020B0604020202020204" pitchFamily="34" charset="0"/>
              </a:rPr>
              <a:t>BRCA1 or BRCA2  </a:t>
            </a:r>
            <a:r>
              <a:rPr lang="en-GB" dirty="0">
                <a:solidFill>
                  <a:prstClr val="black"/>
                </a:solidFill>
                <a:latin typeface="Arial" panose="020B0604020202020204" pitchFamily="34" charset="0"/>
                <a:cs typeface="Arial" panose="020B0604020202020204" pitchFamily="34" charset="0"/>
              </a:rPr>
              <a:t>mutations (dose </a:t>
            </a:r>
            <a:r>
              <a:rPr lang="en-GB" dirty="0" smtClean="0">
                <a:solidFill>
                  <a:prstClr val="black"/>
                </a:solidFill>
                <a:latin typeface="Arial" panose="020B0604020202020204" pitchFamily="34" charset="0"/>
                <a:cs typeface="Arial" panose="020B0604020202020204" pitchFamily="34" charset="0"/>
              </a:rPr>
              <a:t>400 mg </a:t>
            </a:r>
            <a:r>
              <a:rPr lang="en-GB" dirty="0">
                <a:solidFill>
                  <a:prstClr val="black"/>
                </a:solidFill>
                <a:latin typeface="Arial" panose="020B0604020202020204" pitchFamily="34" charset="0"/>
                <a:cs typeface="Arial" panose="020B0604020202020204" pitchFamily="34" charset="0"/>
              </a:rPr>
              <a:t>BD</a:t>
            </a:r>
            <a:r>
              <a:rPr lang="en-GB" dirty="0" smtClean="0">
                <a:solidFill>
                  <a:prstClr val="black"/>
                </a:solidFill>
                <a:latin typeface="Arial" panose="020B0604020202020204" pitchFamily="34" charset="0"/>
                <a:cs typeface="Arial" panose="020B0604020202020204" pitchFamily="34" charset="0"/>
              </a:rPr>
              <a:t>). 62 </a:t>
            </a:r>
            <a:r>
              <a:rPr lang="en-GB" dirty="0">
                <a:solidFill>
                  <a:prstClr val="black"/>
                </a:solidFill>
                <a:latin typeface="Arial" panose="020B0604020202020204" pitchFamily="34" charset="0"/>
                <a:cs typeface="Arial" panose="020B0604020202020204" pitchFamily="34" charset="0"/>
              </a:rPr>
              <a:t>breast cancer patients with median number of 6 prior lines of chemo.  </a:t>
            </a:r>
            <a:r>
              <a:rPr lang="en-GB" b="1" dirty="0">
                <a:solidFill>
                  <a:prstClr val="black"/>
                </a:solidFill>
                <a:latin typeface="Arial" panose="020B0604020202020204" pitchFamily="34" charset="0"/>
                <a:cs typeface="Arial" panose="020B0604020202020204" pitchFamily="34" charset="0"/>
              </a:rPr>
              <a:t>ORR for breast cancer patients = 12.9% (8/62</a:t>
            </a:r>
            <a:r>
              <a:rPr lang="en-GB" b="1" dirty="0" smtClean="0">
                <a:solidFill>
                  <a:prstClr val="black"/>
                </a:solidFill>
                <a:latin typeface="Arial" panose="020B0604020202020204" pitchFamily="34" charset="0"/>
                <a:cs typeface="Arial" panose="020B0604020202020204" pitchFamily="34" charset="0"/>
              </a:rPr>
              <a:t>); </a:t>
            </a:r>
            <a:r>
              <a:rPr lang="en-GB" b="1" dirty="0">
                <a:solidFill>
                  <a:prstClr val="black"/>
                </a:solidFill>
                <a:latin typeface="Arial" panose="020B0604020202020204" pitchFamily="34" charset="0"/>
                <a:cs typeface="Arial" panose="020B0604020202020204" pitchFamily="34" charset="0"/>
              </a:rPr>
              <a:t>At 4 </a:t>
            </a:r>
            <a:r>
              <a:rPr lang="en-GB" b="1" dirty="0" err="1">
                <a:solidFill>
                  <a:prstClr val="black"/>
                </a:solidFill>
                <a:latin typeface="Arial" panose="020B0604020202020204" pitchFamily="34" charset="0"/>
                <a:cs typeface="Arial" panose="020B0604020202020204" pitchFamily="34" charset="0"/>
              </a:rPr>
              <a:t>mo</a:t>
            </a:r>
            <a:r>
              <a:rPr lang="en-GB" b="1" dirty="0">
                <a:solidFill>
                  <a:prstClr val="black"/>
                </a:solidFill>
                <a:latin typeface="Arial" panose="020B0604020202020204" pitchFamily="34" charset="0"/>
                <a:cs typeface="Arial" panose="020B0604020202020204" pitchFamily="34" charset="0"/>
              </a:rPr>
              <a:t>, </a:t>
            </a:r>
            <a:r>
              <a:rPr lang="en-GB" b="1" dirty="0" smtClean="0">
                <a:solidFill>
                  <a:prstClr val="black"/>
                </a:solidFill>
                <a:latin typeface="Arial" panose="020B0604020202020204" pitchFamily="34" charset="0"/>
                <a:cs typeface="Arial" panose="020B0604020202020204" pitchFamily="34" charset="0"/>
              </a:rPr>
              <a:t>disease control </a:t>
            </a:r>
            <a:r>
              <a:rPr lang="en-GB" b="1" dirty="0">
                <a:solidFill>
                  <a:prstClr val="black"/>
                </a:solidFill>
                <a:latin typeface="Arial" panose="020B0604020202020204" pitchFamily="34" charset="0"/>
                <a:cs typeface="Arial" panose="020B0604020202020204" pitchFamily="34" charset="0"/>
              </a:rPr>
              <a:t>in 37% (23/62</a:t>
            </a:r>
            <a:r>
              <a:rPr lang="en-GB" b="1" dirty="0" smtClean="0">
                <a:solidFill>
                  <a:prstClr val="black"/>
                </a:solidFill>
                <a:latin typeface="Arial" panose="020B0604020202020204" pitchFamily="34" charset="0"/>
                <a:cs typeface="Arial" panose="020B0604020202020204" pitchFamily="34" charset="0"/>
              </a:rPr>
              <a:t>)</a:t>
            </a:r>
            <a:endParaRPr lang="en-GB" b="1" dirty="0">
              <a:solidFill>
                <a:prstClr val="black"/>
              </a:solidFill>
              <a:latin typeface="Arial" panose="020B0604020202020204" pitchFamily="34" charset="0"/>
              <a:cs typeface="Arial" panose="020B0604020202020204" pitchFamily="34" charset="0"/>
            </a:endParaRPr>
          </a:p>
          <a:p>
            <a:pPr algn="l" fontAlgn="auto">
              <a:spcBef>
                <a:spcPts val="0"/>
              </a:spcBef>
              <a:spcAft>
                <a:spcPts val="0"/>
              </a:spcAft>
            </a:pPr>
            <a:endParaRPr lang="en-GB" sz="3200" dirty="0">
              <a:solidFill>
                <a:prstClr val="black"/>
              </a:solidFill>
              <a:latin typeface="Arial" panose="020B0604020202020204" pitchFamily="34" charset="0"/>
              <a:cs typeface="Arial" panose="020B0604020202020204" pitchFamily="34" charset="0"/>
            </a:endParaRPr>
          </a:p>
          <a:p>
            <a:pPr algn="l" fontAlgn="auto">
              <a:spcBef>
                <a:spcPts val="0"/>
              </a:spcBef>
              <a:spcAft>
                <a:spcPts val="0"/>
              </a:spcAft>
            </a:pPr>
            <a:endParaRPr lang="en-GB" sz="1600" dirty="0">
              <a:solidFill>
                <a:prstClr val="black"/>
              </a:solidFill>
              <a:latin typeface="Arial" panose="020B0604020202020204" pitchFamily="34" charset="0"/>
              <a:cs typeface="Arial" panose="020B0604020202020204" pitchFamily="34" charset="0"/>
            </a:endParaRPr>
          </a:p>
          <a:p>
            <a:pPr algn="l" fontAlgn="auto">
              <a:spcBef>
                <a:spcPts val="0"/>
              </a:spcBef>
              <a:spcAft>
                <a:spcPts val="0"/>
              </a:spcAft>
            </a:pPr>
            <a:endParaRPr lang="en-GB" dirty="0">
              <a:solidFill>
                <a:prstClr val="black"/>
              </a:solidFill>
              <a:latin typeface="Arial" panose="020B0604020202020204" pitchFamily="34" charset="0"/>
              <a:cs typeface="Arial" panose="020B0604020202020204" pitchFamily="34" charset="0"/>
            </a:endParaRPr>
          </a:p>
          <a:p>
            <a:pPr algn="l" fontAlgn="auto">
              <a:spcBef>
                <a:spcPts val="0"/>
              </a:spcBef>
              <a:spcAft>
                <a:spcPts val="0"/>
              </a:spcAft>
            </a:pPr>
            <a:endParaRPr lang="en-GB" dirty="0">
              <a:solidFill>
                <a:prstClr val="black"/>
              </a:solidFill>
              <a:latin typeface="Arial" panose="020B0604020202020204" pitchFamily="34" charset="0"/>
              <a:cs typeface="Arial" panose="020B0604020202020204" pitchFamily="34" charset="0"/>
            </a:endParaRPr>
          </a:p>
          <a:p>
            <a:pPr algn="l" fontAlgn="auto">
              <a:spcBef>
                <a:spcPts val="0"/>
              </a:spcBef>
              <a:spcAft>
                <a:spcPts val="0"/>
              </a:spcAft>
            </a:pPr>
            <a:endParaRPr lang="en-GB" sz="1400" dirty="0">
              <a:solidFill>
                <a:prstClr val="black"/>
              </a:solidFill>
              <a:latin typeface="Arial" panose="020B0604020202020204" pitchFamily="34" charset="0"/>
              <a:cs typeface="Arial" panose="020B0604020202020204" pitchFamily="34" charset="0"/>
            </a:endParaRPr>
          </a:p>
        </p:txBody>
      </p:sp>
      <p:sp>
        <p:nvSpPr>
          <p:cNvPr id="4" name="Rectangle 194"/>
          <p:cNvSpPr>
            <a:spLocks noChangeArrowheads="1"/>
          </p:cNvSpPr>
          <p:nvPr/>
        </p:nvSpPr>
        <p:spPr bwMode="auto">
          <a:xfrm>
            <a:off x="254200" y="5486400"/>
            <a:ext cx="8622281" cy="1008062"/>
          </a:xfrm>
          <a:prstGeom prst="rect">
            <a:avLst/>
          </a:prstGeom>
          <a:solidFill>
            <a:schemeClr val="folHlink"/>
          </a:solidFill>
          <a:ln>
            <a:noFill/>
          </a:ln>
          <a:effectLst/>
          <a:extLst>
            <a:ext uri="{91240B29-F687-4F45-9708-019B960494DF}">
              <a14:hiddenLine xmlns:a14="http://schemas.microsoft.com/office/drawing/2010/main" w="381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auto">
              <a:spcBef>
                <a:spcPts val="0"/>
              </a:spcBef>
              <a:spcAft>
                <a:spcPts val="0"/>
              </a:spcAft>
            </a:pPr>
            <a:r>
              <a:rPr lang="en-GB" altLang="en-US" sz="3000" dirty="0" smtClean="0">
                <a:solidFill>
                  <a:prstClr val="white"/>
                </a:solidFill>
                <a:latin typeface="Arial" panose="020B0604020202020204" pitchFamily="34" charset="0"/>
                <a:cs typeface="Arial" panose="020B0604020202020204" pitchFamily="34" charset="0"/>
              </a:rPr>
              <a:t>“</a:t>
            </a:r>
            <a:r>
              <a:rPr lang="en-GB" altLang="en-US" sz="3000" dirty="0" err="1" smtClean="0">
                <a:solidFill>
                  <a:prstClr val="white"/>
                </a:solidFill>
                <a:latin typeface="Arial" panose="020B0604020202020204" pitchFamily="34" charset="0"/>
                <a:cs typeface="Arial" panose="020B0604020202020204" pitchFamily="34" charset="0"/>
              </a:rPr>
              <a:t>OlympiA</a:t>
            </a:r>
            <a:r>
              <a:rPr lang="en-GB" altLang="en-US" sz="3000" dirty="0" smtClean="0">
                <a:solidFill>
                  <a:prstClr val="white"/>
                </a:solidFill>
                <a:latin typeface="Arial" panose="020B0604020202020204" pitchFamily="34" charset="0"/>
                <a:cs typeface="Arial" panose="020B0604020202020204" pitchFamily="34" charset="0"/>
              </a:rPr>
              <a:t>” is currently </a:t>
            </a:r>
            <a:r>
              <a:rPr lang="en-GB" altLang="en-US" sz="3000" dirty="0">
                <a:solidFill>
                  <a:prstClr val="white"/>
                </a:solidFill>
                <a:latin typeface="Arial" panose="020B0604020202020204" pitchFamily="34" charset="0"/>
                <a:cs typeface="Arial" panose="020B0604020202020204" pitchFamily="34" charset="0"/>
              </a:rPr>
              <a:t>open in the adjuvant </a:t>
            </a:r>
            <a:r>
              <a:rPr lang="en-GB" altLang="en-US" sz="3000" dirty="0" smtClean="0">
                <a:solidFill>
                  <a:prstClr val="white"/>
                </a:solidFill>
                <a:latin typeface="Arial" panose="020B0604020202020204" pitchFamily="34" charset="0"/>
                <a:cs typeface="Arial" panose="020B0604020202020204" pitchFamily="34" charset="0"/>
              </a:rPr>
              <a:t>setting:</a:t>
            </a:r>
          </a:p>
          <a:p>
            <a:pPr fontAlgn="auto">
              <a:spcBef>
                <a:spcPts val="0"/>
              </a:spcBef>
              <a:spcAft>
                <a:spcPts val="0"/>
              </a:spcAft>
            </a:pPr>
            <a:r>
              <a:rPr lang="en-CA" altLang="en-US" sz="3000" dirty="0" err="1" smtClean="0">
                <a:solidFill>
                  <a:prstClr val="white"/>
                </a:solidFill>
                <a:latin typeface="Arial" panose="020B0604020202020204" pitchFamily="34" charset="0"/>
                <a:cs typeface="Arial" panose="020B0604020202020204" pitchFamily="34" charset="0"/>
              </a:rPr>
              <a:t>Olaparib</a:t>
            </a:r>
            <a:r>
              <a:rPr lang="en-CA" altLang="en-US" sz="3000" dirty="0" smtClean="0">
                <a:solidFill>
                  <a:prstClr val="white"/>
                </a:solidFill>
                <a:latin typeface="Arial" panose="020B0604020202020204" pitchFamily="34" charset="0"/>
                <a:cs typeface="Arial" panose="020B0604020202020204" pitchFamily="34" charset="0"/>
              </a:rPr>
              <a:t> for </a:t>
            </a:r>
            <a:r>
              <a:rPr lang="en-CA" altLang="en-US" sz="3000" dirty="0" err="1" smtClean="0">
                <a:solidFill>
                  <a:prstClr val="white"/>
                </a:solidFill>
                <a:latin typeface="Arial" panose="020B0604020202020204" pitchFamily="34" charset="0"/>
                <a:cs typeface="Arial" panose="020B0604020202020204" pitchFamily="34" charset="0"/>
              </a:rPr>
              <a:t>BRCAg</a:t>
            </a:r>
            <a:r>
              <a:rPr lang="en-CA" altLang="en-US" sz="3000" dirty="0" smtClean="0">
                <a:solidFill>
                  <a:prstClr val="white"/>
                </a:solidFill>
                <a:latin typeface="Arial" panose="020B0604020202020204" pitchFamily="34" charset="0"/>
                <a:cs typeface="Arial" panose="020B0604020202020204" pitchFamily="34" charset="0"/>
              </a:rPr>
              <a:t> TNBC</a:t>
            </a:r>
            <a:endParaRPr lang="en-GB" altLang="en-US" sz="3000" dirty="0">
              <a:solidFill>
                <a:prstClr val="white"/>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0"/>
          </a:xfrm>
          <a:prstGeom prst="line">
            <a:avLst/>
          </a:prstGeom>
          <a:ln w="31750">
            <a:solidFill>
              <a:srgbClr val="336699"/>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81000" y="6642556"/>
            <a:ext cx="7298530" cy="215444"/>
          </a:xfrm>
          <a:prstGeom prst="rect">
            <a:avLst/>
          </a:prstGeom>
        </p:spPr>
        <p:txBody>
          <a:bodyPr wrap="square">
            <a:spAutoFit/>
          </a:bodyPr>
          <a:lstStyle/>
          <a:p>
            <a:pPr marL="0" marR="0" algn="l">
              <a:spcBef>
                <a:spcPts val="0"/>
              </a:spcBef>
              <a:spcAft>
                <a:spcPts val="0"/>
              </a:spcAft>
            </a:pPr>
            <a:r>
              <a:rPr lang="en-US" sz="800" b="1" dirty="0">
                <a:latin typeface="Arial" panose="020B0604020202020204" pitchFamily="34" charset="0"/>
                <a:ea typeface="Calibri"/>
                <a:cs typeface="Arial" panose="020B0604020202020204" pitchFamily="34" charset="0"/>
              </a:rPr>
              <a:t>This agent may not be currently approved by the US Food and Drug Administration or European Medicines Agency for this indication.</a:t>
            </a:r>
            <a:endParaRPr lang="en-US" sz="800" b="1" dirty="0">
              <a:effectLst/>
              <a:latin typeface="Arial" panose="020B0604020202020204" pitchFamily="34" charset="0"/>
              <a:ea typeface="Calibri"/>
              <a:cs typeface="Arial" panose="020B0604020202020204" pitchFamily="34" charset="0"/>
            </a:endParaRPr>
          </a:p>
        </p:txBody>
      </p:sp>
    </p:spTree>
    <p:extLst>
      <p:ext uri="{BB962C8B-B14F-4D97-AF65-F5344CB8AC3E}">
        <p14:creationId xmlns:p14="http://schemas.microsoft.com/office/powerpoint/2010/main" val="18142263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1066800"/>
            <a:ext cx="9144000" cy="0"/>
          </a:xfrm>
          <a:prstGeom prst="line">
            <a:avLst/>
          </a:prstGeom>
          <a:ln w="38100"/>
          <a:effectLst/>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809659" y="1078468"/>
            <a:ext cx="3467616" cy="369332"/>
          </a:xfrm>
          <a:prstGeom prst="rect">
            <a:avLst/>
          </a:prstGeom>
        </p:spPr>
        <p:txBody>
          <a:bodyPr wrap="none">
            <a:spAutoFit/>
          </a:bodyPr>
          <a:lstStyle/>
          <a:p>
            <a:pPr algn="l" defTabSz="914116" fontAlgn="auto">
              <a:spcBef>
                <a:spcPts val="0"/>
              </a:spcBef>
              <a:spcAft>
                <a:spcPts val="0"/>
              </a:spcAft>
            </a:pPr>
            <a:r>
              <a:rPr lang="en-US" b="1" dirty="0" smtClean="0">
                <a:solidFill>
                  <a:prstClr val="black"/>
                </a:solidFill>
                <a:latin typeface="Arial" pitchFamily="34" charset="0"/>
                <a:cs typeface="Arial" pitchFamily="34" charset="0"/>
              </a:rPr>
              <a:t>Prior exposure to adjuvant ET</a:t>
            </a:r>
            <a:endParaRPr lang="fr-BE" b="1" dirty="0">
              <a:solidFill>
                <a:prstClr val="black"/>
              </a:solidFill>
              <a:latin typeface="Arial" pitchFamily="34" charset="0"/>
              <a:cs typeface="Arial" pitchFamily="34" charset="0"/>
            </a:endParaRPr>
          </a:p>
        </p:txBody>
      </p:sp>
      <p:cxnSp>
        <p:nvCxnSpPr>
          <p:cNvPr id="9" name="Elbow Connector 8"/>
          <p:cNvCxnSpPr/>
          <p:nvPr/>
        </p:nvCxnSpPr>
        <p:spPr>
          <a:xfrm rot="10800000" flipV="1">
            <a:off x="2291640" y="1411435"/>
            <a:ext cx="2269731" cy="422756"/>
          </a:xfrm>
          <a:prstGeom prst="bentConnector3">
            <a:avLst>
              <a:gd name="adj1" fmla="val 813"/>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 name="Elbow Connector 9"/>
          <p:cNvCxnSpPr/>
          <p:nvPr/>
        </p:nvCxnSpPr>
        <p:spPr>
          <a:xfrm>
            <a:off x="4564359" y="1432701"/>
            <a:ext cx="2110907" cy="402472"/>
          </a:xfrm>
          <a:prstGeom prst="bentConnector3">
            <a:avLst>
              <a:gd name="adj1" fmla="val -37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951214" y="1824540"/>
            <a:ext cx="582275" cy="369332"/>
          </a:xfrm>
          <a:prstGeom prst="rect">
            <a:avLst/>
          </a:prstGeom>
        </p:spPr>
        <p:txBody>
          <a:bodyPr wrap="none">
            <a:spAutoFit/>
          </a:bodyPr>
          <a:lstStyle/>
          <a:p>
            <a:pPr algn="l" defTabSz="914116" fontAlgn="auto">
              <a:spcBef>
                <a:spcPts val="0"/>
              </a:spcBef>
              <a:spcAft>
                <a:spcPts val="0"/>
              </a:spcAft>
            </a:pPr>
            <a:r>
              <a:rPr lang="en-US" b="1" dirty="0" smtClean="0">
                <a:solidFill>
                  <a:prstClr val="black"/>
                </a:solidFill>
                <a:latin typeface="Arial" pitchFamily="34" charset="0"/>
                <a:cs typeface="Arial" pitchFamily="34" charset="0"/>
              </a:rPr>
              <a:t>Yes</a:t>
            </a:r>
            <a:endParaRPr lang="fr-BE" b="1" dirty="0">
              <a:solidFill>
                <a:prstClr val="black"/>
              </a:solidFill>
              <a:latin typeface="Arial" pitchFamily="34" charset="0"/>
              <a:cs typeface="Arial" pitchFamily="34" charset="0"/>
            </a:endParaRPr>
          </a:p>
        </p:txBody>
      </p:sp>
      <p:sp>
        <p:nvSpPr>
          <p:cNvPr id="14" name="Rectangle 13"/>
          <p:cNvSpPr/>
          <p:nvPr/>
        </p:nvSpPr>
        <p:spPr>
          <a:xfrm>
            <a:off x="6598687" y="1824540"/>
            <a:ext cx="492443" cy="369332"/>
          </a:xfrm>
          <a:prstGeom prst="rect">
            <a:avLst/>
          </a:prstGeom>
        </p:spPr>
        <p:txBody>
          <a:bodyPr wrap="none">
            <a:spAutoFit/>
          </a:bodyPr>
          <a:lstStyle/>
          <a:p>
            <a:pPr algn="l" defTabSz="914116" fontAlgn="auto">
              <a:spcBef>
                <a:spcPts val="0"/>
              </a:spcBef>
              <a:spcAft>
                <a:spcPts val="0"/>
              </a:spcAft>
            </a:pPr>
            <a:r>
              <a:rPr lang="en-US" b="1" dirty="0" smtClean="0">
                <a:solidFill>
                  <a:prstClr val="black"/>
                </a:solidFill>
                <a:latin typeface="Arial" pitchFamily="34" charset="0"/>
                <a:cs typeface="Arial" pitchFamily="34" charset="0"/>
              </a:rPr>
              <a:t>No</a:t>
            </a:r>
            <a:endParaRPr lang="fr-BE" b="1" dirty="0">
              <a:solidFill>
                <a:prstClr val="black"/>
              </a:solidFill>
              <a:latin typeface="Arial" pitchFamily="34" charset="0"/>
              <a:cs typeface="Arial" pitchFamily="34" charset="0"/>
            </a:endParaRPr>
          </a:p>
        </p:txBody>
      </p:sp>
      <p:cxnSp>
        <p:nvCxnSpPr>
          <p:cNvPr id="16" name="Straight Arrow Connector 15"/>
          <p:cNvCxnSpPr>
            <a:stCxn id="13" idx="2"/>
          </p:cNvCxnSpPr>
          <p:nvPr/>
        </p:nvCxnSpPr>
        <p:spPr>
          <a:xfrm flipH="1">
            <a:off x="2231740" y="2193872"/>
            <a:ext cx="10612" cy="35539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4" idx="2"/>
          </p:cNvCxnSpPr>
          <p:nvPr/>
        </p:nvCxnSpPr>
        <p:spPr>
          <a:xfrm flipH="1">
            <a:off x="6838496" y="2193872"/>
            <a:ext cx="6413" cy="35539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856971" y="2477258"/>
            <a:ext cx="2890600" cy="369332"/>
          </a:xfrm>
          <a:prstGeom prst="rect">
            <a:avLst/>
          </a:prstGeom>
        </p:spPr>
        <p:txBody>
          <a:bodyPr wrap="none">
            <a:spAutoFit/>
          </a:bodyPr>
          <a:lstStyle/>
          <a:p>
            <a:pPr algn="l" defTabSz="914116" fontAlgn="auto">
              <a:spcBef>
                <a:spcPts val="0"/>
              </a:spcBef>
              <a:spcAft>
                <a:spcPts val="0"/>
              </a:spcAft>
            </a:pPr>
            <a:r>
              <a:rPr lang="en-US" b="1" dirty="0" smtClean="0">
                <a:solidFill>
                  <a:srgbClr val="FF0000"/>
                </a:solidFill>
                <a:latin typeface="Arial" pitchFamily="34" charset="0"/>
                <a:cs typeface="Arial" pitchFamily="34" charset="0"/>
              </a:rPr>
              <a:t>Relapse </a:t>
            </a:r>
            <a:r>
              <a:rPr lang="en-US" b="1" u="sng" dirty="0" smtClean="0">
                <a:solidFill>
                  <a:srgbClr val="FF0000"/>
                </a:solidFill>
                <a:latin typeface="Arial" pitchFamily="34" charset="0"/>
                <a:cs typeface="Arial" pitchFamily="34" charset="0"/>
              </a:rPr>
              <a:t>on</a:t>
            </a:r>
            <a:r>
              <a:rPr lang="en-US" b="1" dirty="0" smtClean="0">
                <a:solidFill>
                  <a:srgbClr val="FF0000"/>
                </a:solidFill>
                <a:latin typeface="Arial" pitchFamily="34" charset="0"/>
                <a:cs typeface="Arial" pitchFamily="34" charset="0"/>
              </a:rPr>
              <a:t> adjuvant ET</a:t>
            </a:r>
            <a:endParaRPr lang="fr-BE" b="1" dirty="0">
              <a:solidFill>
                <a:srgbClr val="FF0000"/>
              </a:solidFill>
              <a:latin typeface="Arial" pitchFamily="34" charset="0"/>
              <a:cs typeface="Arial" pitchFamily="34" charset="0"/>
            </a:endParaRPr>
          </a:p>
        </p:txBody>
      </p:sp>
      <p:sp>
        <p:nvSpPr>
          <p:cNvPr id="20" name="Rectangle 19"/>
          <p:cNvSpPr/>
          <p:nvPr/>
        </p:nvSpPr>
        <p:spPr>
          <a:xfrm>
            <a:off x="5220072" y="2477258"/>
            <a:ext cx="3480505" cy="369332"/>
          </a:xfrm>
          <a:prstGeom prst="rect">
            <a:avLst/>
          </a:prstGeom>
        </p:spPr>
        <p:txBody>
          <a:bodyPr wrap="none">
            <a:spAutoFit/>
          </a:bodyPr>
          <a:lstStyle/>
          <a:p>
            <a:pPr algn="l" defTabSz="914116" fontAlgn="auto">
              <a:spcBef>
                <a:spcPts val="0"/>
              </a:spcBef>
              <a:spcAft>
                <a:spcPts val="0"/>
              </a:spcAft>
            </a:pPr>
            <a:r>
              <a:rPr lang="en-US" b="1" dirty="0" smtClean="0">
                <a:solidFill>
                  <a:srgbClr val="FF0000"/>
                </a:solidFill>
                <a:latin typeface="Arial" pitchFamily="34" charset="0"/>
                <a:cs typeface="Arial" pitchFamily="34" charset="0"/>
              </a:rPr>
              <a:t>Best response to first-line ET</a:t>
            </a:r>
            <a:endParaRPr lang="fr-BE" b="1" dirty="0">
              <a:solidFill>
                <a:srgbClr val="FF0000"/>
              </a:solidFill>
              <a:latin typeface="Arial" pitchFamily="34" charset="0"/>
              <a:cs typeface="Arial" pitchFamily="34" charset="0"/>
            </a:endParaRPr>
          </a:p>
        </p:txBody>
      </p:sp>
      <p:sp>
        <p:nvSpPr>
          <p:cNvPr id="21" name="Rectangle 20"/>
          <p:cNvSpPr/>
          <p:nvPr/>
        </p:nvSpPr>
        <p:spPr>
          <a:xfrm>
            <a:off x="683568" y="3067274"/>
            <a:ext cx="582275" cy="369332"/>
          </a:xfrm>
          <a:prstGeom prst="rect">
            <a:avLst/>
          </a:prstGeom>
        </p:spPr>
        <p:txBody>
          <a:bodyPr wrap="none">
            <a:spAutoFit/>
          </a:bodyPr>
          <a:lstStyle/>
          <a:p>
            <a:pPr algn="l" defTabSz="914116" fontAlgn="auto">
              <a:spcBef>
                <a:spcPts val="0"/>
              </a:spcBef>
              <a:spcAft>
                <a:spcPts val="0"/>
              </a:spcAft>
            </a:pPr>
            <a:r>
              <a:rPr lang="en-US" b="1" dirty="0" smtClean="0">
                <a:solidFill>
                  <a:prstClr val="black"/>
                </a:solidFill>
                <a:latin typeface="Arial" pitchFamily="34" charset="0"/>
                <a:cs typeface="Arial" pitchFamily="34" charset="0"/>
              </a:rPr>
              <a:t>Yes</a:t>
            </a:r>
            <a:endParaRPr lang="fr-BE" b="1" dirty="0">
              <a:solidFill>
                <a:prstClr val="black"/>
              </a:solidFill>
              <a:latin typeface="Arial" pitchFamily="34" charset="0"/>
              <a:cs typeface="Arial" pitchFamily="34" charset="0"/>
            </a:endParaRPr>
          </a:p>
        </p:txBody>
      </p:sp>
      <p:sp>
        <p:nvSpPr>
          <p:cNvPr id="22" name="Rectangle 21"/>
          <p:cNvSpPr/>
          <p:nvPr/>
        </p:nvSpPr>
        <p:spPr>
          <a:xfrm>
            <a:off x="3012262" y="3057982"/>
            <a:ext cx="380480" cy="349702"/>
          </a:xfrm>
          <a:prstGeom prst="rect">
            <a:avLst/>
          </a:prstGeom>
        </p:spPr>
        <p:txBody>
          <a:bodyPr wrap="none" lIns="36000" tIns="36000" rIns="36000" bIns="36000">
            <a:spAutoFit/>
          </a:bodyPr>
          <a:lstStyle/>
          <a:p>
            <a:pPr algn="l" defTabSz="914116" fontAlgn="auto">
              <a:spcBef>
                <a:spcPts val="0"/>
              </a:spcBef>
              <a:spcAft>
                <a:spcPts val="0"/>
              </a:spcAft>
            </a:pPr>
            <a:r>
              <a:rPr lang="en-US" b="1" dirty="0" smtClean="0">
                <a:solidFill>
                  <a:prstClr val="black"/>
                </a:solidFill>
                <a:latin typeface="Arial" pitchFamily="34" charset="0"/>
                <a:cs typeface="Arial" pitchFamily="34" charset="0"/>
              </a:rPr>
              <a:t>No</a:t>
            </a:r>
            <a:endParaRPr lang="fr-BE" b="1" dirty="0">
              <a:solidFill>
                <a:prstClr val="black"/>
              </a:solidFill>
              <a:latin typeface="Arial" pitchFamily="34" charset="0"/>
              <a:cs typeface="Arial" pitchFamily="34" charset="0"/>
            </a:endParaRPr>
          </a:p>
        </p:txBody>
      </p:sp>
      <p:cxnSp>
        <p:nvCxnSpPr>
          <p:cNvPr id="23" name="Elbow Connector 22"/>
          <p:cNvCxnSpPr/>
          <p:nvPr/>
        </p:nvCxnSpPr>
        <p:spPr>
          <a:xfrm rot="5400000">
            <a:off x="1499119" y="2249608"/>
            <a:ext cx="278740" cy="132756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 name="Elbow Connector 25"/>
          <p:cNvCxnSpPr/>
          <p:nvPr/>
        </p:nvCxnSpPr>
        <p:spPr>
          <a:xfrm rot="16200000" flipH="1">
            <a:off x="2617662" y="2458628"/>
            <a:ext cx="269448" cy="90023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21" idx="2"/>
            <a:endCxn id="34" idx="0"/>
          </p:cNvCxnSpPr>
          <p:nvPr/>
        </p:nvCxnSpPr>
        <p:spPr>
          <a:xfrm rot="5400000">
            <a:off x="565048" y="3305688"/>
            <a:ext cx="278740" cy="54057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55748" y="3715346"/>
            <a:ext cx="979756" cy="646331"/>
          </a:xfrm>
          <a:prstGeom prst="rect">
            <a:avLst/>
          </a:prstGeom>
        </p:spPr>
        <p:txBody>
          <a:bodyPr wrap="none">
            <a:spAutoFit/>
          </a:bodyPr>
          <a:lstStyle/>
          <a:p>
            <a:pPr defTabSz="914116" fontAlgn="auto">
              <a:spcBef>
                <a:spcPts val="0"/>
              </a:spcBef>
              <a:spcAft>
                <a:spcPts val="0"/>
              </a:spcAft>
            </a:pPr>
            <a:r>
              <a:rPr lang="en-US" b="1" dirty="0" smtClean="0">
                <a:solidFill>
                  <a:prstClr val="black"/>
                </a:solidFill>
                <a:latin typeface="Arial" pitchFamily="34" charset="0"/>
                <a:cs typeface="Arial" pitchFamily="34" charset="0"/>
              </a:rPr>
              <a:t>First </a:t>
            </a:r>
          </a:p>
          <a:p>
            <a:pPr defTabSz="914116" fontAlgn="auto">
              <a:spcBef>
                <a:spcPts val="0"/>
              </a:spcBef>
              <a:spcAft>
                <a:spcPts val="0"/>
              </a:spcAft>
            </a:pPr>
            <a:r>
              <a:rPr lang="en-US" b="1" dirty="0" smtClean="0">
                <a:solidFill>
                  <a:prstClr val="black"/>
                </a:solidFill>
                <a:latin typeface="Arial" pitchFamily="34" charset="0"/>
                <a:cs typeface="Arial" pitchFamily="34" charset="0"/>
              </a:rPr>
              <a:t>2 years</a:t>
            </a:r>
            <a:endParaRPr lang="fr-BE" b="1" dirty="0">
              <a:solidFill>
                <a:prstClr val="black"/>
              </a:solidFill>
              <a:latin typeface="Arial" pitchFamily="34" charset="0"/>
              <a:cs typeface="Arial" pitchFamily="34" charset="0"/>
            </a:endParaRPr>
          </a:p>
        </p:txBody>
      </p:sp>
      <p:cxnSp>
        <p:nvCxnSpPr>
          <p:cNvPr id="36" name="Elbow Connector 35"/>
          <p:cNvCxnSpPr>
            <a:stCxn id="21" idx="2"/>
            <a:endCxn id="38" idx="0"/>
          </p:cNvCxnSpPr>
          <p:nvPr/>
        </p:nvCxnSpPr>
        <p:spPr>
          <a:xfrm rot="16200000" flipH="1">
            <a:off x="1105607" y="3305705"/>
            <a:ext cx="292296" cy="55409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971600" y="3728902"/>
            <a:ext cx="1114408" cy="369332"/>
          </a:xfrm>
          <a:prstGeom prst="rect">
            <a:avLst/>
          </a:prstGeom>
        </p:spPr>
        <p:txBody>
          <a:bodyPr wrap="none">
            <a:spAutoFit/>
          </a:bodyPr>
          <a:lstStyle/>
          <a:p>
            <a:pPr algn="l" defTabSz="914116" fontAlgn="auto">
              <a:spcBef>
                <a:spcPts val="0"/>
              </a:spcBef>
              <a:spcAft>
                <a:spcPts val="0"/>
              </a:spcAft>
            </a:pPr>
            <a:r>
              <a:rPr lang="en-US" b="1" dirty="0">
                <a:solidFill>
                  <a:prstClr val="black"/>
                </a:solidFill>
                <a:latin typeface="Arial" pitchFamily="34" charset="0"/>
                <a:cs typeface="Arial" pitchFamily="34" charset="0"/>
              </a:rPr>
              <a:t>&gt;</a:t>
            </a:r>
            <a:r>
              <a:rPr lang="en-US" b="1" dirty="0" smtClean="0">
                <a:solidFill>
                  <a:prstClr val="black"/>
                </a:solidFill>
                <a:latin typeface="Arial" pitchFamily="34" charset="0"/>
                <a:cs typeface="Arial" pitchFamily="34" charset="0"/>
              </a:rPr>
              <a:t>2 years</a:t>
            </a:r>
            <a:endParaRPr lang="fr-BE" b="1" dirty="0">
              <a:solidFill>
                <a:prstClr val="black"/>
              </a:solidFill>
              <a:latin typeface="Arial" pitchFamily="34" charset="0"/>
              <a:cs typeface="Arial" pitchFamily="34" charset="0"/>
            </a:endParaRPr>
          </a:p>
        </p:txBody>
      </p:sp>
      <p:sp>
        <p:nvSpPr>
          <p:cNvPr id="41" name="Rectangle 40"/>
          <p:cNvSpPr/>
          <p:nvPr/>
        </p:nvSpPr>
        <p:spPr>
          <a:xfrm>
            <a:off x="2600224" y="3469732"/>
            <a:ext cx="1211145" cy="713460"/>
          </a:xfrm>
          <a:prstGeom prst="rect">
            <a:avLst/>
          </a:prstGeom>
        </p:spPr>
        <p:txBody>
          <a:bodyPr wrap="square" lIns="36000" tIns="36000" rIns="0" bIns="0">
            <a:spAutoFit/>
          </a:bodyPr>
          <a:lstStyle/>
          <a:p>
            <a:pPr defTabSz="914116" fontAlgn="auto">
              <a:spcBef>
                <a:spcPts val="0"/>
              </a:spcBef>
              <a:spcAft>
                <a:spcPts val="0"/>
              </a:spcAft>
            </a:pPr>
            <a:r>
              <a:rPr lang="en-US" sz="1100" b="1" dirty="0" smtClean="0">
                <a:solidFill>
                  <a:prstClr val="black"/>
                </a:solidFill>
                <a:latin typeface="Arial" pitchFamily="34" charset="0"/>
                <a:cs typeface="Arial" pitchFamily="34" charset="0"/>
              </a:rPr>
              <a:t>Free interval since completion </a:t>
            </a:r>
          </a:p>
          <a:p>
            <a:pPr defTabSz="914116" fontAlgn="auto">
              <a:spcBef>
                <a:spcPts val="0"/>
              </a:spcBef>
              <a:spcAft>
                <a:spcPts val="0"/>
              </a:spcAft>
            </a:pPr>
            <a:r>
              <a:rPr lang="en-US" sz="1100" b="1" dirty="0" smtClean="0">
                <a:solidFill>
                  <a:prstClr val="black"/>
                </a:solidFill>
                <a:latin typeface="Arial" pitchFamily="34" charset="0"/>
                <a:cs typeface="Arial" pitchFamily="34" charset="0"/>
              </a:rPr>
              <a:t>of adjuvant ET </a:t>
            </a:r>
          </a:p>
          <a:p>
            <a:pPr defTabSz="914116" fontAlgn="auto">
              <a:spcBef>
                <a:spcPts val="0"/>
              </a:spcBef>
              <a:spcAft>
                <a:spcPts val="0"/>
              </a:spcAft>
            </a:pPr>
            <a:r>
              <a:rPr lang="en-US" sz="1100" b="1" dirty="0" smtClean="0">
                <a:solidFill>
                  <a:prstClr val="black"/>
                </a:solidFill>
                <a:latin typeface="Arial" pitchFamily="34" charset="0"/>
                <a:cs typeface="Arial" pitchFamily="34" charset="0"/>
              </a:rPr>
              <a:t>(≥4 years)</a:t>
            </a:r>
            <a:endParaRPr lang="fr-BE" sz="1100" b="1" dirty="0">
              <a:solidFill>
                <a:prstClr val="black"/>
              </a:solidFill>
              <a:latin typeface="Arial" pitchFamily="34" charset="0"/>
              <a:cs typeface="Arial" pitchFamily="34" charset="0"/>
            </a:endParaRPr>
          </a:p>
        </p:txBody>
      </p:sp>
      <p:cxnSp>
        <p:nvCxnSpPr>
          <p:cNvPr id="42" name="Straight Arrow Connector 41"/>
          <p:cNvCxnSpPr>
            <a:endCxn id="41" idx="0"/>
          </p:cNvCxnSpPr>
          <p:nvPr/>
        </p:nvCxnSpPr>
        <p:spPr>
          <a:xfrm>
            <a:off x="3202502" y="3306086"/>
            <a:ext cx="3295" cy="16364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2103614" y="4477844"/>
            <a:ext cx="801501" cy="276999"/>
          </a:xfrm>
          <a:prstGeom prst="rect">
            <a:avLst/>
          </a:prstGeom>
        </p:spPr>
        <p:txBody>
          <a:bodyPr wrap="none" lIns="0" tIns="0" rIns="0" bIns="0">
            <a:spAutoFit/>
          </a:bodyPr>
          <a:lstStyle/>
          <a:p>
            <a:pPr algn="l" defTabSz="914116" fontAlgn="auto">
              <a:spcBef>
                <a:spcPts val="0"/>
              </a:spcBef>
              <a:spcAft>
                <a:spcPts val="0"/>
              </a:spcAft>
            </a:pPr>
            <a:r>
              <a:rPr lang="en-US" b="1" dirty="0" smtClean="0">
                <a:solidFill>
                  <a:prstClr val="black"/>
                </a:solidFill>
                <a:latin typeface="Arial" pitchFamily="34" charset="0"/>
                <a:cs typeface="Arial" pitchFamily="34" charset="0"/>
              </a:rPr>
              <a:t>&lt;1 year</a:t>
            </a:r>
            <a:endParaRPr lang="fr-BE" b="1" dirty="0">
              <a:solidFill>
                <a:prstClr val="black"/>
              </a:solidFill>
              <a:latin typeface="Arial" pitchFamily="34" charset="0"/>
              <a:cs typeface="Arial" pitchFamily="34" charset="0"/>
            </a:endParaRPr>
          </a:p>
        </p:txBody>
      </p:sp>
      <p:sp>
        <p:nvSpPr>
          <p:cNvPr id="53" name="Rectangle 52"/>
          <p:cNvSpPr/>
          <p:nvPr/>
        </p:nvSpPr>
        <p:spPr>
          <a:xfrm>
            <a:off x="3275856" y="4477844"/>
            <a:ext cx="801501" cy="276999"/>
          </a:xfrm>
          <a:prstGeom prst="rect">
            <a:avLst/>
          </a:prstGeom>
        </p:spPr>
        <p:txBody>
          <a:bodyPr wrap="none" lIns="0" tIns="0" rIns="0" bIns="0">
            <a:spAutoFit/>
          </a:bodyPr>
          <a:lstStyle/>
          <a:p>
            <a:pPr algn="l" defTabSz="914116" fontAlgn="auto">
              <a:spcBef>
                <a:spcPts val="0"/>
              </a:spcBef>
              <a:spcAft>
                <a:spcPts val="0"/>
              </a:spcAft>
            </a:pPr>
            <a:r>
              <a:rPr lang="en-US" b="1" dirty="0" smtClean="0">
                <a:solidFill>
                  <a:prstClr val="black"/>
                </a:solidFill>
                <a:latin typeface="Arial" pitchFamily="34" charset="0"/>
                <a:cs typeface="Arial" pitchFamily="34" charset="0"/>
              </a:rPr>
              <a:t>&gt;1 year</a:t>
            </a:r>
            <a:endParaRPr lang="fr-BE" b="1" dirty="0">
              <a:solidFill>
                <a:prstClr val="black"/>
              </a:solidFill>
              <a:latin typeface="Arial" pitchFamily="34" charset="0"/>
              <a:cs typeface="Arial" pitchFamily="34" charset="0"/>
            </a:endParaRPr>
          </a:p>
        </p:txBody>
      </p:sp>
      <p:cxnSp>
        <p:nvCxnSpPr>
          <p:cNvPr id="54" name="Elbow Connector 53"/>
          <p:cNvCxnSpPr>
            <a:stCxn id="41" idx="2"/>
            <a:endCxn id="52" idx="0"/>
          </p:cNvCxnSpPr>
          <p:nvPr/>
        </p:nvCxnSpPr>
        <p:spPr>
          <a:xfrm rot="5400000">
            <a:off x="2707755" y="3979802"/>
            <a:ext cx="294652" cy="70143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41" idx="2"/>
            <a:endCxn id="53" idx="0"/>
          </p:cNvCxnSpPr>
          <p:nvPr/>
        </p:nvCxnSpPr>
        <p:spPr>
          <a:xfrm rot="16200000" flipH="1">
            <a:off x="3293876" y="4095113"/>
            <a:ext cx="294652" cy="47081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4788024" y="3778491"/>
            <a:ext cx="819702" cy="442035"/>
          </a:xfrm>
          <a:prstGeom prst="rect">
            <a:avLst/>
          </a:prstGeom>
        </p:spPr>
        <p:txBody>
          <a:bodyPr wrap="none" lIns="36000" tIns="36000" rIns="36000" bIns="36000">
            <a:spAutoFit/>
          </a:bodyPr>
          <a:lstStyle/>
          <a:p>
            <a:pPr algn="l" defTabSz="914116" fontAlgn="auto">
              <a:spcBef>
                <a:spcPts val="0"/>
              </a:spcBef>
              <a:spcAft>
                <a:spcPts val="0"/>
              </a:spcAft>
            </a:pPr>
            <a:r>
              <a:rPr lang="en-US" sz="1200" b="1" dirty="0" smtClean="0">
                <a:solidFill>
                  <a:prstClr val="black"/>
                </a:solidFill>
                <a:latin typeface="Arial" pitchFamily="34" charset="0"/>
                <a:cs typeface="Arial" pitchFamily="34" charset="0"/>
              </a:rPr>
              <a:t>PD within </a:t>
            </a:r>
          </a:p>
          <a:p>
            <a:pPr algn="l" defTabSz="914116" fontAlgn="auto">
              <a:spcBef>
                <a:spcPts val="0"/>
              </a:spcBef>
              <a:spcAft>
                <a:spcPts val="0"/>
              </a:spcAft>
            </a:pPr>
            <a:r>
              <a:rPr lang="en-US" sz="1200" b="1" dirty="0" smtClean="0">
                <a:solidFill>
                  <a:prstClr val="black"/>
                </a:solidFill>
                <a:latin typeface="Arial" pitchFamily="34" charset="0"/>
                <a:cs typeface="Arial" pitchFamily="34" charset="0"/>
              </a:rPr>
              <a:t>3 months</a:t>
            </a:r>
            <a:endParaRPr lang="fr-BE" sz="1200" b="1" dirty="0">
              <a:solidFill>
                <a:prstClr val="black"/>
              </a:solidFill>
              <a:latin typeface="Arial" pitchFamily="34" charset="0"/>
              <a:cs typeface="Arial" pitchFamily="34" charset="0"/>
            </a:endParaRPr>
          </a:p>
        </p:txBody>
      </p:sp>
      <p:cxnSp>
        <p:nvCxnSpPr>
          <p:cNvPr id="77" name="Elbow Connector 76"/>
          <p:cNvCxnSpPr>
            <a:endCxn id="76" idx="0"/>
          </p:cNvCxnSpPr>
          <p:nvPr/>
        </p:nvCxnSpPr>
        <p:spPr>
          <a:xfrm rot="5400000">
            <a:off x="5576865" y="2395030"/>
            <a:ext cx="1004471" cy="176245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5792458" y="3777584"/>
            <a:ext cx="893441" cy="442035"/>
          </a:xfrm>
          <a:prstGeom prst="rect">
            <a:avLst/>
          </a:prstGeom>
        </p:spPr>
        <p:txBody>
          <a:bodyPr wrap="none" lIns="36000" tIns="36000" rIns="36000" bIns="36000">
            <a:spAutoFit/>
          </a:bodyPr>
          <a:lstStyle/>
          <a:p>
            <a:pPr algn="l" defTabSz="914116" fontAlgn="auto">
              <a:spcBef>
                <a:spcPts val="0"/>
              </a:spcBef>
              <a:spcAft>
                <a:spcPts val="0"/>
              </a:spcAft>
            </a:pPr>
            <a:r>
              <a:rPr lang="en-US" sz="1200" b="1" dirty="0" smtClean="0">
                <a:solidFill>
                  <a:prstClr val="black"/>
                </a:solidFill>
                <a:latin typeface="Arial" pitchFamily="34" charset="0"/>
                <a:cs typeface="Arial" pitchFamily="34" charset="0"/>
              </a:rPr>
              <a:t>PD within </a:t>
            </a:r>
          </a:p>
          <a:p>
            <a:pPr algn="l" defTabSz="914116" fontAlgn="auto">
              <a:spcBef>
                <a:spcPts val="0"/>
              </a:spcBef>
              <a:spcAft>
                <a:spcPts val="0"/>
              </a:spcAft>
            </a:pPr>
            <a:r>
              <a:rPr lang="en-US" sz="1200" b="1" dirty="0" smtClean="0">
                <a:solidFill>
                  <a:prstClr val="black"/>
                </a:solidFill>
                <a:latin typeface="Arial" pitchFamily="34" charset="0"/>
                <a:cs typeface="Arial" pitchFamily="34" charset="0"/>
              </a:rPr>
              <a:t>3-9 months</a:t>
            </a:r>
            <a:endParaRPr lang="fr-BE" sz="1200" b="1" dirty="0">
              <a:solidFill>
                <a:prstClr val="black"/>
              </a:solidFill>
              <a:latin typeface="Arial" pitchFamily="34" charset="0"/>
              <a:cs typeface="Arial" pitchFamily="34" charset="0"/>
            </a:endParaRPr>
          </a:p>
        </p:txBody>
      </p:sp>
      <p:cxnSp>
        <p:nvCxnSpPr>
          <p:cNvPr id="81" name="Elbow Connector 80"/>
          <p:cNvCxnSpPr>
            <a:endCxn id="80" idx="0"/>
          </p:cNvCxnSpPr>
          <p:nvPr/>
        </p:nvCxnSpPr>
        <p:spPr>
          <a:xfrm rot="5400000">
            <a:off x="6097970" y="2915229"/>
            <a:ext cx="1003564" cy="72114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6948264" y="3769200"/>
            <a:ext cx="978400" cy="442035"/>
          </a:xfrm>
          <a:prstGeom prst="rect">
            <a:avLst/>
          </a:prstGeom>
        </p:spPr>
        <p:txBody>
          <a:bodyPr wrap="none" lIns="36000" tIns="36000" rIns="36000" bIns="36000">
            <a:spAutoFit/>
          </a:bodyPr>
          <a:lstStyle/>
          <a:p>
            <a:pPr algn="l" defTabSz="914116" fontAlgn="auto">
              <a:spcBef>
                <a:spcPts val="0"/>
              </a:spcBef>
              <a:spcAft>
                <a:spcPts val="0"/>
              </a:spcAft>
            </a:pPr>
            <a:r>
              <a:rPr lang="en-US" sz="1200" b="1" dirty="0" smtClean="0">
                <a:solidFill>
                  <a:prstClr val="black"/>
                </a:solidFill>
                <a:latin typeface="Arial" pitchFamily="34" charset="0"/>
                <a:cs typeface="Arial" pitchFamily="34" charset="0"/>
              </a:rPr>
              <a:t>PD within </a:t>
            </a:r>
          </a:p>
          <a:p>
            <a:pPr algn="l" defTabSz="914116" fontAlgn="auto">
              <a:spcBef>
                <a:spcPts val="0"/>
              </a:spcBef>
              <a:spcAft>
                <a:spcPts val="0"/>
              </a:spcAft>
            </a:pPr>
            <a:r>
              <a:rPr lang="en-US" sz="1200" b="1" dirty="0" smtClean="0">
                <a:solidFill>
                  <a:prstClr val="black"/>
                </a:solidFill>
                <a:latin typeface="Arial" pitchFamily="34" charset="0"/>
                <a:cs typeface="Arial" pitchFamily="34" charset="0"/>
              </a:rPr>
              <a:t>9-24 months</a:t>
            </a:r>
            <a:endParaRPr lang="fr-BE" sz="1200" b="1" dirty="0">
              <a:solidFill>
                <a:prstClr val="black"/>
              </a:solidFill>
              <a:latin typeface="Arial" pitchFamily="34" charset="0"/>
              <a:cs typeface="Arial" pitchFamily="34" charset="0"/>
            </a:endParaRPr>
          </a:p>
        </p:txBody>
      </p:sp>
      <p:cxnSp>
        <p:nvCxnSpPr>
          <p:cNvPr id="85" name="Elbow Connector 84"/>
          <p:cNvCxnSpPr>
            <a:endCxn id="84" idx="0"/>
          </p:cNvCxnSpPr>
          <p:nvPr/>
        </p:nvCxnSpPr>
        <p:spPr>
          <a:xfrm rot="16200000" flipH="1">
            <a:off x="6701304" y="3033040"/>
            <a:ext cx="995180" cy="47713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8016322" y="3769200"/>
            <a:ext cx="842145" cy="442035"/>
          </a:xfrm>
          <a:prstGeom prst="rect">
            <a:avLst/>
          </a:prstGeom>
        </p:spPr>
        <p:txBody>
          <a:bodyPr wrap="none" lIns="36000" tIns="36000" rIns="36000" bIns="36000">
            <a:spAutoFit/>
          </a:bodyPr>
          <a:lstStyle/>
          <a:p>
            <a:pPr algn="l" defTabSz="914116" fontAlgn="auto">
              <a:spcBef>
                <a:spcPts val="0"/>
              </a:spcBef>
              <a:spcAft>
                <a:spcPts val="0"/>
              </a:spcAft>
            </a:pPr>
            <a:r>
              <a:rPr lang="en-US" sz="1200" b="1" dirty="0" smtClean="0">
                <a:solidFill>
                  <a:prstClr val="black"/>
                </a:solidFill>
                <a:latin typeface="Arial" pitchFamily="34" charset="0"/>
                <a:cs typeface="Arial" pitchFamily="34" charset="0"/>
              </a:rPr>
              <a:t>PD after </a:t>
            </a:r>
          </a:p>
          <a:p>
            <a:pPr algn="l" defTabSz="914116" fontAlgn="auto">
              <a:spcBef>
                <a:spcPts val="0"/>
              </a:spcBef>
              <a:spcAft>
                <a:spcPts val="0"/>
              </a:spcAft>
            </a:pPr>
            <a:r>
              <a:rPr lang="en-US" sz="1200" b="1" dirty="0" smtClean="0">
                <a:solidFill>
                  <a:prstClr val="black"/>
                </a:solidFill>
                <a:latin typeface="Arial" pitchFamily="34" charset="0"/>
                <a:cs typeface="Arial" pitchFamily="34" charset="0"/>
              </a:rPr>
              <a:t>24 months</a:t>
            </a:r>
            <a:endParaRPr lang="fr-BE" sz="1200" b="1" dirty="0">
              <a:solidFill>
                <a:prstClr val="black"/>
              </a:solidFill>
              <a:latin typeface="Arial" pitchFamily="34" charset="0"/>
              <a:cs typeface="Arial" pitchFamily="34" charset="0"/>
            </a:endParaRPr>
          </a:p>
        </p:txBody>
      </p:sp>
      <p:cxnSp>
        <p:nvCxnSpPr>
          <p:cNvPr id="88" name="Elbow Connector 87"/>
          <p:cNvCxnSpPr>
            <a:endCxn id="87" idx="0"/>
          </p:cNvCxnSpPr>
          <p:nvPr/>
        </p:nvCxnSpPr>
        <p:spPr>
          <a:xfrm rot="16200000" flipH="1">
            <a:off x="7201270" y="2533075"/>
            <a:ext cx="995180" cy="14770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1" name="Rectangle 90"/>
          <p:cNvSpPr/>
          <p:nvPr/>
        </p:nvSpPr>
        <p:spPr>
          <a:xfrm>
            <a:off x="317117" y="6364532"/>
            <a:ext cx="8541350" cy="276999"/>
          </a:xfrm>
          <a:prstGeom prst="rect">
            <a:avLst/>
          </a:prstGeom>
        </p:spPr>
        <p:txBody>
          <a:bodyPr wrap="square" lIns="0" tIns="0" rIns="0" bIns="0">
            <a:spAutoFit/>
          </a:bodyPr>
          <a:lstStyle/>
          <a:p>
            <a:pPr defTabSz="914116" fontAlgn="auto">
              <a:spcBef>
                <a:spcPts val="0"/>
              </a:spcBef>
              <a:spcAft>
                <a:spcPts val="0"/>
              </a:spcAft>
            </a:pPr>
            <a:r>
              <a:rPr lang="en-US" b="1" dirty="0" smtClean="0">
                <a:solidFill>
                  <a:prstClr val="white"/>
                </a:solidFill>
                <a:latin typeface="Arial" pitchFamily="34" charset="0"/>
                <a:cs typeface="Arial" pitchFamily="34" charset="0"/>
              </a:rPr>
              <a:t>Gradient of response probabilities to further hormonal manipulation</a:t>
            </a:r>
            <a:endParaRPr lang="fr-BE" b="1" dirty="0">
              <a:solidFill>
                <a:prstClr val="white"/>
              </a:solidFill>
              <a:latin typeface="Arial" pitchFamily="34" charset="0"/>
              <a:cs typeface="Arial" pitchFamily="34" charset="0"/>
            </a:endParaRPr>
          </a:p>
        </p:txBody>
      </p:sp>
      <p:sp>
        <p:nvSpPr>
          <p:cNvPr id="92" name="Rectangle 91"/>
          <p:cNvSpPr/>
          <p:nvPr/>
        </p:nvSpPr>
        <p:spPr>
          <a:xfrm>
            <a:off x="499927" y="5137125"/>
            <a:ext cx="831713" cy="365557"/>
          </a:xfrm>
          <a:prstGeom prst="rect">
            <a:avLst/>
          </a:prstGeom>
          <a:pattFill prst="dashVert">
            <a:fgClr>
              <a:srgbClr val="FFFF00"/>
            </a:fgClr>
            <a:bgClr>
              <a:schemeClr val="bg1"/>
            </a:bgClr>
          </a:patt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116" fontAlgn="auto">
              <a:spcBef>
                <a:spcPts val="0"/>
              </a:spcBef>
              <a:spcAft>
                <a:spcPts val="0"/>
              </a:spcAft>
            </a:pPr>
            <a:r>
              <a:rPr lang="fr-BE" sz="1200" b="1" dirty="0" err="1" smtClean="0">
                <a:solidFill>
                  <a:prstClr val="black"/>
                </a:solidFill>
                <a:latin typeface="Arial" pitchFamily="34" charset="0"/>
                <a:cs typeface="Arial" pitchFamily="34" charset="0"/>
              </a:rPr>
              <a:t>Very</a:t>
            </a:r>
            <a:r>
              <a:rPr lang="fr-BE" sz="1200" b="1" dirty="0" smtClean="0">
                <a:solidFill>
                  <a:prstClr val="black"/>
                </a:solidFill>
                <a:latin typeface="Arial" pitchFamily="34" charset="0"/>
                <a:cs typeface="Arial" pitchFamily="34" charset="0"/>
              </a:rPr>
              <a:t> </a:t>
            </a:r>
            <a:r>
              <a:rPr lang="fr-BE" sz="1200" b="1" dirty="0" err="1">
                <a:solidFill>
                  <a:prstClr val="black"/>
                </a:solidFill>
                <a:latin typeface="Arial" pitchFamily="34" charset="0"/>
                <a:cs typeface="Arial" pitchFamily="34" charset="0"/>
              </a:rPr>
              <a:t>l</a:t>
            </a:r>
            <a:r>
              <a:rPr lang="fr-BE" sz="1200" b="1" dirty="0" err="1" smtClean="0">
                <a:solidFill>
                  <a:prstClr val="black"/>
                </a:solidFill>
                <a:latin typeface="Arial" pitchFamily="34" charset="0"/>
                <a:cs typeface="Arial" pitchFamily="34" charset="0"/>
              </a:rPr>
              <a:t>ow</a:t>
            </a:r>
            <a:endParaRPr lang="fr-BE" sz="1200" b="1" dirty="0">
              <a:solidFill>
                <a:prstClr val="black"/>
              </a:solidFill>
              <a:latin typeface="Arial" pitchFamily="34" charset="0"/>
              <a:cs typeface="Arial" pitchFamily="34" charset="0"/>
            </a:endParaRPr>
          </a:p>
        </p:txBody>
      </p:sp>
      <p:sp>
        <p:nvSpPr>
          <p:cNvPr id="93" name="Rectangle 92"/>
          <p:cNvSpPr/>
          <p:nvPr/>
        </p:nvSpPr>
        <p:spPr>
          <a:xfrm>
            <a:off x="1358065" y="5441924"/>
            <a:ext cx="831713" cy="365557"/>
          </a:xfrm>
          <a:prstGeom prst="rect">
            <a:avLst/>
          </a:prstGeom>
          <a:pattFill prst="ltHorz">
            <a:fgClr>
              <a:srgbClr val="FFFF00"/>
            </a:fgClr>
            <a:bgClr>
              <a:schemeClr val="bg1"/>
            </a:bgClr>
          </a:patt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116" fontAlgn="auto">
              <a:spcBef>
                <a:spcPts val="0"/>
              </a:spcBef>
              <a:spcAft>
                <a:spcPts val="0"/>
              </a:spcAft>
            </a:pPr>
            <a:r>
              <a:rPr lang="fr-BE" sz="1400" b="1" dirty="0" err="1" smtClean="0">
                <a:solidFill>
                  <a:prstClr val="black"/>
                </a:solidFill>
                <a:latin typeface="Arial" pitchFamily="34" charset="0"/>
                <a:cs typeface="Arial" pitchFamily="34" charset="0"/>
              </a:rPr>
              <a:t>Low</a:t>
            </a:r>
            <a:endParaRPr lang="fr-BE" sz="1400" b="1" dirty="0">
              <a:solidFill>
                <a:prstClr val="black"/>
              </a:solidFill>
              <a:latin typeface="Arial" pitchFamily="34" charset="0"/>
              <a:cs typeface="Arial" pitchFamily="34" charset="0"/>
            </a:endParaRPr>
          </a:p>
        </p:txBody>
      </p:sp>
      <p:sp>
        <p:nvSpPr>
          <p:cNvPr id="94" name="Rectangle 93"/>
          <p:cNvSpPr/>
          <p:nvPr/>
        </p:nvSpPr>
        <p:spPr>
          <a:xfrm>
            <a:off x="2242353" y="5624703"/>
            <a:ext cx="910612" cy="365557"/>
          </a:xfrm>
          <a:prstGeom prst="rect">
            <a:avLst/>
          </a:prstGeom>
          <a:pattFill prst="wdDnDiag">
            <a:fgClr>
              <a:srgbClr val="FFFF00"/>
            </a:fgClr>
            <a:bgClr>
              <a:schemeClr val="bg1"/>
            </a:bgClr>
          </a:patt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116" fontAlgn="auto">
              <a:spcBef>
                <a:spcPts val="0"/>
              </a:spcBef>
              <a:spcAft>
                <a:spcPts val="0"/>
              </a:spcAft>
            </a:pPr>
            <a:r>
              <a:rPr lang="fr-BE" sz="1400" b="1" dirty="0" smtClean="0">
                <a:solidFill>
                  <a:prstClr val="black"/>
                </a:solidFill>
                <a:latin typeface="Arial" pitchFamily="34" charset="0"/>
                <a:cs typeface="Arial" pitchFamily="34" charset="0"/>
              </a:rPr>
              <a:t>Medium</a:t>
            </a:r>
            <a:endParaRPr lang="fr-BE" sz="1400" b="1" dirty="0">
              <a:solidFill>
                <a:prstClr val="black"/>
              </a:solidFill>
              <a:latin typeface="Arial" pitchFamily="34" charset="0"/>
              <a:cs typeface="Arial" pitchFamily="34" charset="0"/>
            </a:endParaRPr>
          </a:p>
        </p:txBody>
      </p:sp>
      <p:sp>
        <p:nvSpPr>
          <p:cNvPr id="95" name="Rectangle 94"/>
          <p:cNvSpPr/>
          <p:nvPr/>
        </p:nvSpPr>
        <p:spPr>
          <a:xfrm>
            <a:off x="3205797" y="5949874"/>
            <a:ext cx="831713" cy="365557"/>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116" fontAlgn="auto">
              <a:spcBef>
                <a:spcPts val="0"/>
              </a:spcBef>
              <a:spcAft>
                <a:spcPts val="0"/>
              </a:spcAft>
            </a:pPr>
            <a:r>
              <a:rPr lang="fr-BE" sz="1400" b="1" dirty="0" smtClean="0">
                <a:solidFill>
                  <a:prstClr val="black"/>
                </a:solidFill>
                <a:latin typeface="Arial" pitchFamily="34" charset="0"/>
                <a:cs typeface="Arial" pitchFamily="34" charset="0"/>
              </a:rPr>
              <a:t>High</a:t>
            </a:r>
            <a:endParaRPr lang="fr-BE" sz="1400" b="1" dirty="0">
              <a:solidFill>
                <a:prstClr val="black"/>
              </a:solidFill>
              <a:latin typeface="Arial" pitchFamily="34" charset="0"/>
              <a:cs typeface="Arial" pitchFamily="34" charset="0"/>
            </a:endParaRPr>
          </a:p>
        </p:txBody>
      </p:sp>
      <p:sp>
        <p:nvSpPr>
          <p:cNvPr id="96" name="Rectangle 95"/>
          <p:cNvSpPr/>
          <p:nvPr/>
        </p:nvSpPr>
        <p:spPr>
          <a:xfrm>
            <a:off x="4850841" y="5116464"/>
            <a:ext cx="831713" cy="365557"/>
          </a:xfrm>
          <a:prstGeom prst="rect">
            <a:avLst/>
          </a:prstGeom>
          <a:pattFill prst="dashVert">
            <a:fgClr>
              <a:srgbClr val="FF9900"/>
            </a:fgClr>
            <a:bgClr>
              <a:schemeClr val="bg1"/>
            </a:bgClr>
          </a:patt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116" fontAlgn="auto">
              <a:spcBef>
                <a:spcPts val="0"/>
              </a:spcBef>
              <a:spcAft>
                <a:spcPts val="0"/>
              </a:spcAft>
            </a:pPr>
            <a:r>
              <a:rPr lang="fr-BE" sz="1200" b="1" dirty="0" err="1" smtClean="0">
                <a:solidFill>
                  <a:prstClr val="black"/>
                </a:solidFill>
                <a:latin typeface="Arial" pitchFamily="34" charset="0"/>
                <a:cs typeface="Arial" pitchFamily="34" charset="0"/>
              </a:rPr>
              <a:t>Very</a:t>
            </a:r>
            <a:r>
              <a:rPr lang="fr-BE" sz="1200" b="1" dirty="0" smtClean="0">
                <a:solidFill>
                  <a:prstClr val="black"/>
                </a:solidFill>
                <a:latin typeface="Arial" pitchFamily="34" charset="0"/>
                <a:cs typeface="Arial" pitchFamily="34" charset="0"/>
              </a:rPr>
              <a:t> </a:t>
            </a:r>
            <a:r>
              <a:rPr lang="fr-BE" sz="1200" b="1" dirty="0" err="1">
                <a:solidFill>
                  <a:prstClr val="black"/>
                </a:solidFill>
                <a:latin typeface="Arial" pitchFamily="34" charset="0"/>
                <a:cs typeface="Arial" pitchFamily="34" charset="0"/>
              </a:rPr>
              <a:t>l</a:t>
            </a:r>
            <a:r>
              <a:rPr lang="fr-BE" sz="1200" b="1" dirty="0" err="1" smtClean="0">
                <a:solidFill>
                  <a:prstClr val="black"/>
                </a:solidFill>
                <a:latin typeface="Arial" pitchFamily="34" charset="0"/>
                <a:cs typeface="Arial" pitchFamily="34" charset="0"/>
              </a:rPr>
              <a:t>ow</a:t>
            </a:r>
            <a:endParaRPr lang="fr-BE" sz="1200" b="1" dirty="0">
              <a:solidFill>
                <a:prstClr val="black"/>
              </a:solidFill>
              <a:latin typeface="Arial" pitchFamily="34" charset="0"/>
              <a:cs typeface="Arial" pitchFamily="34" charset="0"/>
            </a:endParaRPr>
          </a:p>
        </p:txBody>
      </p:sp>
      <p:sp>
        <p:nvSpPr>
          <p:cNvPr id="97" name="Rectangle 96"/>
          <p:cNvSpPr/>
          <p:nvPr/>
        </p:nvSpPr>
        <p:spPr>
          <a:xfrm>
            <a:off x="5708979" y="5421263"/>
            <a:ext cx="831713" cy="365557"/>
          </a:xfrm>
          <a:prstGeom prst="rect">
            <a:avLst/>
          </a:prstGeom>
          <a:pattFill prst="ltHorz">
            <a:fgClr>
              <a:srgbClr val="FF9900"/>
            </a:fgClr>
            <a:bgClr>
              <a:schemeClr val="bg1"/>
            </a:bgClr>
          </a:patt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116" fontAlgn="auto">
              <a:spcBef>
                <a:spcPts val="0"/>
              </a:spcBef>
              <a:spcAft>
                <a:spcPts val="0"/>
              </a:spcAft>
            </a:pPr>
            <a:r>
              <a:rPr lang="fr-BE" sz="1400" b="1" dirty="0" err="1" smtClean="0">
                <a:solidFill>
                  <a:prstClr val="black"/>
                </a:solidFill>
                <a:latin typeface="Arial" pitchFamily="34" charset="0"/>
                <a:cs typeface="Arial" pitchFamily="34" charset="0"/>
              </a:rPr>
              <a:t>Low</a:t>
            </a:r>
            <a:endParaRPr lang="fr-BE" sz="1400" b="1" dirty="0">
              <a:solidFill>
                <a:prstClr val="black"/>
              </a:solidFill>
              <a:latin typeface="Arial" pitchFamily="34" charset="0"/>
              <a:cs typeface="Arial" pitchFamily="34" charset="0"/>
            </a:endParaRPr>
          </a:p>
        </p:txBody>
      </p:sp>
      <p:sp>
        <p:nvSpPr>
          <p:cNvPr id="98" name="Rectangle 97"/>
          <p:cNvSpPr/>
          <p:nvPr/>
        </p:nvSpPr>
        <p:spPr>
          <a:xfrm>
            <a:off x="6593267" y="5604042"/>
            <a:ext cx="910612" cy="365557"/>
          </a:xfrm>
          <a:prstGeom prst="rect">
            <a:avLst/>
          </a:prstGeom>
          <a:pattFill prst="wdDnDiag">
            <a:fgClr>
              <a:srgbClr val="FF9900"/>
            </a:fgClr>
            <a:bgClr>
              <a:schemeClr val="bg1"/>
            </a:bgClr>
          </a:patt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116" fontAlgn="auto">
              <a:spcBef>
                <a:spcPts val="0"/>
              </a:spcBef>
              <a:spcAft>
                <a:spcPts val="0"/>
              </a:spcAft>
            </a:pPr>
            <a:r>
              <a:rPr lang="fr-BE" sz="1400" b="1" dirty="0" smtClean="0">
                <a:solidFill>
                  <a:prstClr val="black"/>
                </a:solidFill>
                <a:latin typeface="Arial" pitchFamily="34" charset="0"/>
                <a:cs typeface="Arial" pitchFamily="34" charset="0"/>
              </a:rPr>
              <a:t>Medium</a:t>
            </a:r>
            <a:endParaRPr lang="fr-BE" sz="1400" b="1" dirty="0">
              <a:solidFill>
                <a:prstClr val="black"/>
              </a:solidFill>
              <a:latin typeface="Arial" pitchFamily="34" charset="0"/>
              <a:cs typeface="Arial" pitchFamily="34" charset="0"/>
            </a:endParaRPr>
          </a:p>
        </p:txBody>
      </p:sp>
      <p:sp>
        <p:nvSpPr>
          <p:cNvPr id="99" name="Rectangle 98"/>
          <p:cNvSpPr/>
          <p:nvPr/>
        </p:nvSpPr>
        <p:spPr>
          <a:xfrm>
            <a:off x="7556711" y="5929213"/>
            <a:ext cx="831713" cy="365557"/>
          </a:xfrm>
          <a:prstGeom prst="rect">
            <a:avLst/>
          </a:prstGeom>
          <a:solidFill>
            <a:srgbClr val="FF9900"/>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116" fontAlgn="auto">
              <a:spcBef>
                <a:spcPts val="0"/>
              </a:spcBef>
              <a:spcAft>
                <a:spcPts val="0"/>
              </a:spcAft>
            </a:pPr>
            <a:r>
              <a:rPr lang="fr-BE" sz="1400" b="1" dirty="0" smtClean="0">
                <a:solidFill>
                  <a:prstClr val="black"/>
                </a:solidFill>
                <a:latin typeface="Arial" pitchFamily="34" charset="0"/>
                <a:cs typeface="Arial" pitchFamily="34" charset="0"/>
              </a:rPr>
              <a:t>High</a:t>
            </a:r>
            <a:endParaRPr lang="fr-BE" sz="1400" b="1" dirty="0">
              <a:solidFill>
                <a:prstClr val="black"/>
              </a:solidFill>
              <a:latin typeface="Arial" pitchFamily="34" charset="0"/>
              <a:cs typeface="Arial" pitchFamily="34" charset="0"/>
            </a:endParaRPr>
          </a:p>
        </p:txBody>
      </p:sp>
      <p:grpSp>
        <p:nvGrpSpPr>
          <p:cNvPr id="7" name="Group 6"/>
          <p:cNvGrpSpPr/>
          <p:nvPr/>
        </p:nvGrpSpPr>
        <p:grpSpPr>
          <a:xfrm>
            <a:off x="434130" y="5548392"/>
            <a:ext cx="6764764" cy="1278897"/>
            <a:chOff x="434130" y="5393412"/>
            <a:chExt cx="6764764" cy="1278897"/>
          </a:xfrm>
        </p:grpSpPr>
        <p:sp>
          <p:nvSpPr>
            <p:cNvPr id="3" name="TextBox 2"/>
            <p:cNvSpPr txBox="1"/>
            <p:nvPr/>
          </p:nvSpPr>
          <p:spPr>
            <a:xfrm>
              <a:off x="434130" y="6364532"/>
              <a:ext cx="6764764" cy="307777"/>
            </a:xfrm>
            <a:prstGeom prst="rect">
              <a:avLst/>
            </a:prstGeom>
            <a:noFill/>
            <a:ln w="28575">
              <a:solidFill>
                <a:srgbClr val="FF0000"/>
              </a:solidFill>
            </a:ln>
          </p:spPr>
          <p:txBody>
            <a:bodyPr wrap="square" rtlCol="0">
              <a:spAutoFit/>
            </a:bodyPr>
            <a:lstStyle/>
            <a:p>
              <a:pPr fontAlgn="auto">
                <a:spcBef>
                  <a:spcPts val="0"/>
                </a:spcBef>
                <a:spcAft>
                  <a:spcPts val="0"/>
                </a:spcAft>
              </a:pPr>
              <a:r>
                <a:rPr lang="fr-BE" sz="1400" b="1" dirty="0" smtClean="0">
                  <a:solidFill>
                    <a:prstClr val="black"/>
                  </a:solidFill>
                  <a:latin typeface="Arial" panose="020B0604020202020204" pitchFamily="34" charset="0"/>
                  <a:cs typeface="Arial" panose="020B0604020202020204" pitchFamily="34" charset="0"/>
                </a:rPr>
                <a:t>« ABC </a:t>
              </a:r>
              <a:r>
                <a:rPr lang="fr-BE" sz="1400" b="1" dirty="0" err="1" smtClean="0">
                  <a:solidFill>
                    <a:prstClr val="black"/>
                  </a:solidFill>
                  <a:latin typeface="Arial" panose="020B0604020202020204" pitchFamily="34" charset="0"/>
                  <a:cs typeface="Arial" panose="020B0604020202020204" pitchFamily="34" charset="0"/>
                </a:rPr>
                <a:t>Lisbon</a:t>
              </a:r>
              <a:r>
                <a:rPr lang="fr-BE" sz="1400" b="1" dirty="0" smtClean="0">
                  <a:solidFill>
                    <a:prstClr val="black"/>
                  </a:solidFill>
                  <a:latin typeface="Arial" panose="020B0604020202020204" pitchFamily="34" charset="0"/>
                  <a:cs typeface="Arial" panose="020B0604020202020204" pitchFamily="34" charset="0"/>
                </a:rPr>
                <a:t> » consensus </a:t>
              </a:r>
              <a:r>
                <a:rPr lang="fr-BE" sz="1400" b="1" dirty="0" err="1" smtClean="0">
                  <a:solidFill>
                    <a:prstClr val="black"/>
                  </a:solidFill>
                  <a:latin typeface="Arial" panose="020B0604020202020204" pitchFamily="34" charset="0"/>
                  <a:cs typeface="Arial" panose="020B0604020202020204" pitchFamily="34" charset="0"/>
                </a:rPr>
                <a:t>definitions</a:t>
              </a:r>
              <a:r>
                <a:rPr lang="fr-BE" sz="1400" b="1" dirty="0" smtClean="0">
                  <a:solidFill>
                    <a:prstClr val="black"/>
                  </a:solidFill>
                  <a:latin typeface="Arial" panose="020B0604020202020204" pitchFamily="34" charset="0"/>
                  <a:cs typeface="Arial" panose="020B0604020202020204" pitchFamily="34" charset="0"/>
                </a:rPr>
                <a:t> of </a:t>
              </a:r>
              <a:r>
                <a:rPr lang="fr-BE" sz="1400" b="1" dirty="0" err="1" smtClean="0">
                  <a:solidFill>
                    <a:prstClr val="black"/>
                  </a:solidFill>
                  <a:latin typeface="Arial" panose="020B0604020202020204" pitchFamily="34" charset="0"/>
                  <a:cs typeface="Arial" panose="020B0604020202020204" pitchFamily="34" charset="0"/>
                </a:rPr>
                <a:t>primary</a:t>
              </a:r>
              <a:r>
                <a:rPr lang="fr-BE" sz="1400" b="1" dirty="0" smtClean="0">
                  <a:solidFill>
                    <a:prstClr val="black"/>
                  </a:solidFill>
                  <a:latin typeface="Arial" panose="020B0604020202020204" pitchFamily="34" charset="0"/>
                  <a:cs typeface="Arial" panose="020B0604020202020204" pitchFamily="34" charset="0"/>
                </a:rPr>
                <a:t> endocrine </a:t>
              </a:r>
              <a:r>
                <a:rPr lang="fr-BE" sz="1400" b="1" dirty="0" err="1" smtClean="0">
                  <a:solidFill>
                    <a:prstClr val="black"/>
                  </a:solidFill>
                  <a:latin typeface="Arial" panose="020B0604020202020204" pitchFamily="34" charset="0"/>
                  <a:cs typeface="Arial" panose="020B0604020202020204" pitchFamily="34" charset="0"/>
                </a:rPr>
                <a:t>resistance</a:t>
              </a:r>
              <a:endParaRPr lang="fr-BE" sz="1400" b="1" dirty="0">
                <a:solidFill>
                  <a:prstClr val="black"/>
                </a:solidFill>
                <a:latin typeface="Arial" panose="020B0604020202020204" pitchFamily="34" charset="0"/>
                <a:cs typeface="Arial" panose="020B0604020202020204" pitchFamily="34" charset="0"/>
              </a:endParaRPr>
            </a:p>
          </p:txBody>
        </p:sp>
        <p:sp>
          <p:nvSpPr>
            <p:cNvPr id="6" name="Up Arrow 5"/>
            <p:cNvSpPr/>
            <p:nvPr/>
          </p:nvSpPr>
          <p:spPr>
            <a:xfrm>
              <a:off x="755576" y="5393412"/>
              <a:ext cx="168432" cy="886091"/>
            </a:xfrm>
            <a:prstGeom prst="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endParaRPr lang="fr-BE">
                <a:solidFill>
                  <a:prstClr val="white"/>
                </a:solidFill>
              </a:endParaRPr>
            </a:p>
          </p:txBody>
        </p:sp>
        <p:sp>
          <p:nvSpPr>
            <p:cNvPr id="55" name="Up Arrow 54"/>
            <p:cNvSpPr/>
            <p:nvPr/>
          </p:nvSpPr>
          <p:spPr>
            <a:xfrm>
              <a:off x="5197875" y="5394815"/>
              <a:ext cx="168432" cy="886091"/>
            </a:xfrm>
            <a:prstGeom prst="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endParaRPr lang="fr-BE">
                <a:solidFill>
                  <a:prstClr val="white"/>
                </a:solidFill>
              </a:endParaRPr>
            </a:p>
          </p:txBody>
        </p:sp>
      </p:grpSp>
      <p:sp>
        <p:nvSpPr>
          <p:cNvPr id="8" name="TextBox 7"/>
          <p:cNvSpPr txBox="1"/>
          <p:nvPr/>
        </p:nvSpPr>
        <p:spPr>
          <a:xfrm>
            <a:off x="7437464" y="6549198"/>
            <a:ext cx="1702787" cy="246221"/>
          </a:xfrm>
          <a:prstGeom prst="rect">
            <a:avLst/>
          </a:prstGeom>
          <a:noFill/>
        </p:spPr>
        <p:txBody>
          <a:bodyPr wrap="square" rtlCol="0">
            <a:spAutoFit/>
          </a:bodyPr>
          <a:lstStyle/>
          <a:p>
            <a:pPr algn="l" fontAlgn="auto">
              <a:spcBef>
                <a:spcPts val="0"/>
              </a:spcBef>
              <a:spcAft>
                <a:spcPts val="0"/>
              </a:spcAft>
            </a:pPr>
            <a:r>
              <a:rPr lang="en-US" sz="1000" b="1" dirty="0" smtClean="0">
                <a:solidFill>
                  <a:prstClr val="black"/>
                </a:solidFill>
                <a:latin typeface="Arial" panose="020B0604020202020204" pitchFamily="34" charset="0"/>
                <a:cs typeface="Arial" panose="020B0604020202020204" pitchFamily="34" charset="0"/>
              </a:rPr>
              <a:t>ET, endocrine therapy</a:t>
            </a:r>
            <a:endParaRPr lang="en-US" sz="1000" b="1" dirty="0">
              <a:solidFill>
                <a:prstClr val="black"/>
              </a:solidFill>
              <a:latin typeface="Arial" panose="020B0604020202020204" pitchFamily="34" charset="0"/>
              <a:cs typeface="Arial" panose="020B0604020202020204" pitchFamily="34" charset="0"/>
            </a:endParaRPr>
          </a:p>
        </p:txBody>
      </p:sp>
      <p:sp>
        <p:nvSpPr>
          <p:cNvPr id="11" name="TextBox 10"/>
          <p:cNvSpPr txBox="1"/>
          <p:nvPr/>
        </p:nvSpPr>
        <p:spPr>
          <a:xfrm>
            <a:off x="1331640" y="4959766"/>
            <a:ext cx="3124246" cy="584775"/>
          </a:xfrm>
          <a:prstGeom prst="rect">
            <a:avLst/>
          </a:prstGeom>
          <a:noFill/>
        </p:spPr>
        <p:txBody>
          <a:bodyPr wrap="square" rtlCol="0">
            <a:spAutoFit/>
          </a:bodyPr>
          <a:lstStyle/>
          <a:p>
            <a:pPr fontAlgn="auto">
              <a:spcBef>
                <a:spcPts val="0"/>
              </a:spcBef>
              <a:spcAft>
                <a:spcPts val="0"/>
              </a:spcAft>
            </a:pPr>
            <a:r>
              <a:rPr lang="en-US" sz="1600" b="1" dirty="0" smtClean="0">
                <a:solidFill>
                  <a:srgbClr val="FF0000"/>
                </a:solidFill>
                <a:latin typeface="Arial" panose="020B0604020202020204" pitchFamily="34" charset="0"/>
                <a:cs typeface="Arial" panose="020B0604020202020204" pitchFamily="34" charset="0"/>
              </a:rPr>
              <a:t>Subsequent  ET probability of response</a:t>
            </a:r>
            <a:endParaRPr lang="en-US" sz="1600" b="1" dirty="0">
              <a:solidFill>
                <a:srgbClr val="FF0000"/>
              </a:solidFill>
              <a:latin typeface="Arial" panose="020B0604020202020204" pitchFamily="34" charset="0"/>
              <a:cs typeface="Arial" panose="020B0604020202020204" pitchFamily="34" charset="0"/>
            </a:endParaRPr>
          </a:p>
        </p:txBody>
      </p:sp>
      <p:sp>
        <p:nvSpPr>
          <p:cNvPr id="50" name="TextBox 49"/>
          <p:cNvSpPr txBox="1"/>
          <p:nvPr/>
        </p:nvSpPr>
        <p:spPr>
          <a:xfrm>
            <a:off x="5672145" y="4929806"/>
            <a:ext cx="3124246" cy="584775"/>
          </a:xfrm>
          <a:prstGeom prst="rect">
            <a:avLst/>
          </a:prstGeom>
          <a:noFill/>
        </p:spPr>
        <p:txBody>
          <a:bodyPr wrap="square" rtlCol="0">
            <a:spAutoFit/>
          </a:bodyPr>
          <a:lstStyle/>
          <a:p>
            <a:pPr fontAlgn="auto">
              <a:spcBef>
                <a:spcPts val="0"/>
              </a:spcBef>
              <a:spcAft>
                <a:spcPts val="0"/>
              </a:spcAft>
            </a:pPr>
            <a:r>
              <a:rPr lang="en-US" sz="1600" b="1" dirty="0" smtClean="0">
                <a:solidFill>
                  <a:srgbClr val="FF0000"/>
                </a:solidFill>
                <a:latin typeface="Arial" panose="020B0604020202020204" pitchFamily="34" charset="0"/>
                <a:cs typeface="Arial" panose="020B0604020202020204" pitchFamily="34" charset="0"/>
              </a:rPr>
              <a:t>Subsequent  ET probability of response</a:t>
            </a:r>
            <a:endParaRPr lang="en-US" sz="1600" b="1" dirty="0">
              <a:solidFill>
                <a:srgbClr val="FF0000"/>
              </a:solidFill>
              <a:latin typeface="Arial" panose="020B0604020202020204" pitchFamily="34" charset="0"/>
              <a:cs typeface="Arial" panose="020B0604020202020204" pitchFamily="34" charset="0"/>
            </a:endParaRPr>
          </a:p>
        </p:txBody>
      </p:sp>
      <p:sp>
        <p:nvSpPr>
          <p:cNvPr id="56" name="Title 1"/>
          <p:cNvSpPr txBox="1">
            <a:spLocks/>
          </p:cNvSpPr>
          <p:nvPr/>
        </p:nvSpPr>
        <p:spPr>
          <a:xfrm>
            <a:off x="0" y="-28875"/>
            <a:ext cx="9144000" cy="1143000"/>
          </a:xfrm>
          <a:prstGeom prst="rect">
            <a:avLst/>
          </a:prstGeom>
        </p:spPr>
        <p:txBody>
          <a:bodyPr vert="horz" lIns="91410" tIns="45706" rIns="91410" bIns="45706" rtlCol="0" anchor="ctr">
            <a:noAutofit/>
          </a:bodyPr>
          <a:lstStyle>
            <a:lvl1pPr algn="ctr" defTabSz="914116" rtl="0" eaLnBrk="1" latinLnBrk="0" hangingPunct="1">
              <a:spcBef>
                <a:spcPct val="0"/>
              </a:spcBef>
              <a:buNone/>
              <a:defRPr sz="4400" kern="1200">
                <a:solidFill>
                  <a:schemeClr val="tx1"/>
                </a:solidFill>
                <a:latin typeface="+mj-lt"/>
                <a:ea typeface="+mj-ea"/>
                <a:cs typeface="+mj-cs"/>
              </a:defRPr>
            </a:lvl1pPr>
          </a:lstStyle>
          <a:p>
            <a:pPr fontAlgn="auto">
              <a:spcAft>
                <a:spcPts val="0"/>
              </a:spcAft>
            </a:pPr>
            <a:r>
              <a:rPr lang="fr-BE" sz="3600" b="1" dirty="0" smtClean="0">
                <a:solidFill>
                  <a:srgbClr val="336699"/>
                </a:solidFill>
                <a:latin typeface="Arial" pitchFamily="34" charset="0"/>
                <a:cs typeface="Arial" pitchFamily="34" charset="0"/>
              </a:rPr>
              <a:t>ABC Consensus on the </a:t>
            </a:r>
            <a:r>
              <a:rPr lang="fr-BE" sz="3600" b="1" dirty="0" err="1" smtClean="0">
                <a:solidFill>
                  <a:srgbClr val="336699"/>
                </a:solidFill>
                <a:latin typeface="Arial" pitchFamily="34" charset="0"/>
                <a:cs typeface="Arial" pitchFamily="34" charset="0"/>
              </a:rPr>
              <a:t>Definition</a:t>
            </a:r>
            <a:r>
              <a:rPr lang="fr-BE" sz="3600" b="1" dirty="0" smtClean="0">
                <a:solidFill>
                  <a:srgbClr val="336699"/>
                </a:solidFill>
                <a:latin typeface="Arial" pitchFamily="34" charset="0"/>
                <a:cs typeface="Arial" pitchFamily="34" charset="0"/>
              </a:rPr>
              <a:t> of </a:t>
            </a:r>
            <a:r>
              <a:rPr lang="fr-BE" sz="3600" b="1" dirty="0">
                <a:solidFill>
                  <a:srgbClr val="336699"/>
                </a:solidFill>
                <a:latin typeface="Arial" pitchFamily="34" charset="0"/>
                <a:cs typeface="Arial" pitchFamily="34" charset="0"/>
              </a:rPr>
              <a:t/>
            </a:r>
            <a:br>
              <a:rPr lang="fr-BE" sz="3600" b="1" dirty="0">
                <a:solidFill>
                  <a:srgbClr val="336699"/>
                </a:solidFill>
                <a:latin typeface="Arial" pitchFamily="34" charset="0"/>
                <a:cs typeface="Arial" pitchFamily="34" charset="0"/>
              </a:rPr>
            </a:br>
            <a:r>
              <a:rPr lang="fr-BE" sz="3600" b="1" dirty="0">
                <a:solidFill>
                  <a:srgbClr val="336699"/>
                </a:solidFill>
                <a:latin typeface="Arial" pitchFamily="34" charset="0"/>
                <a:cs typeface="Arial" pitchFamily="34" charset="0"/>
              </a:rPr>
              <a:t>"Endocrine </a:t>
            </a:r>
            <a:r>
              <a:rPr lang="fr-BE" sz="3600" b="1" dirty="0" err="1">
                <a:solidFill>
                  <a:srgbClr val="336699"/>
                </a:solidFill>
                <a:latin typeface="Arial" pitchFamily="34" charset="0"/>
                <a:cs typeface="Arial" pitchFamily="34" charset="0"/>
              </a:rPr>
              <a:t>Resistance</a:t>
            </a:r>
            <a:r>
              <a:rPr lang="fr-BE" sz="3600" b="1" dirty="0">
                <a:solidFill>
                  <a:srgbClr val="336699"/>
                </a:solidFill>
                <a:latin typeface="Arial" pitchFamily="34" charset="0"/>
                <a:cs typeface="Arial" pitchFamily="34" charset="0"/>
              </a:rPr>
              <a:t>"</a:t>
            </a:r>
          </a:p>
        </p:txBody>
      </p:sp>
    </p:spTree>
    <p:extLst>
      <p:ext uri="{BB962C8B-B14F-4D97-AF65-F5344CB8AC3E}">
        <p14:creationId xmlns:p14="http://schemas.microsoft.com/office/powerpoint/2010/main" val="2599978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a:xfrm>
            <a:off x="309600" y="281880"/>
            <a:ext cx="8366856" cy="410816"/>
          </a:xfrm>
        </p:spPr>
        <p:txBody>
          <a:bodyPr>
            <a:normAutofit fontScale="92500" lnSpcReduction="20000"/>
          </a:bodyPr>
          <a:lstStyle/>
          <a:p>
            <a:pPr algn="ctr"/>
            <a:r>
              <a:rPr lang="en-CA" dirty="0" smtClean="0">
                <a:solidFill>
                  <a:srgbClr val="FF0000"/>
                </a:solidFill>
              </a:rPr>
              <a:t> </a:t>
            </a:r>
            <a:endParaRPr lang="en-GB" dirty="0">
              <a:solidFill>
                <a:srgbClr val="FF0000"/>
              </a:solidFill>
            </a:endParaRPr>
          </a:p>
        </p:txBody>
      </p:sp>
      <p:sp>
        <p:nvSpPr>
          <p:cNvPr id="7" name="Title 6"/>
          <p:cNvSpPr>
            <a:spLocks noGrp="1"/>
          </p:cNvSpPr>
          <p:nvPr>
            <p:ph type="title"/>
          </p:nvPr>
        </p:nvSpPr>
        <p:spPr>
          <a:xfrm>
            <a:off x="0" y="136409"/>
            <a:ext cx="9144000" cy="511200"/>
          </a:xfrm>
        </p:spPr>
        <p:txBody>
          <a:bodyPr>
            <a:normAutofit fontScale="90000"/>
          </a:bodyPr>
          <a:lstStyle/>
          <a:p>
            <a:r>
              <a:rPr lang="en-CA" dirty="0" smtClean="0">
                <a:solidFill>
                  <a:schemeClr val="accent1">
                    <a:lumMod val="75000"/>
                  </a:schemeClr>
                </a:solidFill>
                <a:latin typeface="Arial" panose="020B0604020202020204" pitchFamily="34" charset="0"/>
                <a:cs typeface="Arial" panose="020B0604020202020204" pitchFamily="34" charset="0"/>
              </a:rPr>
              <a:t/>
            </a:r>
            <a:br>
              <a:rPr lang="en-CA" dirty="0" smtClean="0">
                <a:solidFill>
                  <a:schemeClr val="accent1">
                    <a:lumMod val="75000"/>
                  </a:schemeClr>
                </a:solidFill>
                <a:latin typeface="Arial" panose="020B0604020202020204" pitchFamily="34" charset="0"/>
                <a:cs typeface="Arial" panose="020B0604020202020204" pitchFamily="34" charset="0"/>
              </a:rPr>
            </a:br>
            <a:r>
              <a:rPr lang="en-CA" b="1" dirty="0" smtClean="0">
                <a:solidFill>
                  <a:schemeClr val="accent1">
                    <a:lumMod val="75000"/>
                  </a:schemeClr>
                </a:solidFill>
                <a:latin typeface="Arial" panose="020B0604020202020204" pitchFamily="34" charset="0"/>
                <a:cs typeface="Arial" panose="020B0604020202020204" pitchFamily="34" charset="0"/>
              </a:rPr>
              <a:t>Flow Chart - </a:t>
            </a:r>
            <a:r>
              <a:rPr lang="en-CA" b="1" dirty="0" err="1" smtClean="0">
                <a:solidFill>
                  <a:schemeClr val="accent1">
                    <a:lumMod val="75000"/>
                  </a:schemeClr>
                </a:solidFill>
                <a:latin typeface="Arial" panose="020B0604020202020204" pitchFamily="34" charset="0"/>
                <a:cs typeface="Arial" panose="020B0604020202020204" pitchFamily="34" charset="0"/>
              </a:rPr>
              <a:t>OlympiA</a:t>
            </a:r>
            <a:r>
              <a:rPr lang="en-CA" b="1" dirty="0" smtClean="0">
                <a:solidFill>
                  <a:schemeClr val="accent1">
                    <a:lumMod val="75000"/>
                  </a:schemeClr>
                </a:solidFill>
                <a:latin typeface="Arial" panose="020B0604020202020204" pitchFamily="34" charset="0"/>
                <a:cs typeface="Arial" panose="020B0604020202020204" pitchFamily="34" charset="0"/>
              </a:rPr>
              <a:t> Study Design</a:t>
            </a:r>
            <a:r>
              <a:rPr lang="en-GB" b="1" dirty="0" smtClean="0">
                <a:solidFill>
                  <a:schemeClr val="accent1">
                    <a:lumMod val="75000"/>
                  </a:schemeClr>
                </a:solidFill>
                <a:latin typeface="Arial" panose="020B0604020202020204" pitchFamily="34" charset="0"/>
                <a:cs typeface="Arial" panose="020B0604020202020204" pitchFamily="34" charset="0"/>
              </a:rPr>
              <a:t/>
            </a:r>
            <a:br>
              <a:rPr lang="en-GB" b="1" dirty="0" smtClean="0">
                <a:solidFill>
                  <a:schemeClr val="accent1">
                    <a:lumMod val="75000"/>
                  </a:schemeClr>
                </a:solidFill>
                <a:latin typeface="Arial" panose="020B0604020202020204" pitchFamily="34" charset="0"/>
                <a:cs typeface="Arial" panose="020B0604020202020204" pitchFamily="34" charset="0"/>
              </a:rPr>
            </a:br>
            <a:endParaRPr lang="en-GB" b="1" dirty="0">
              <a:solidFill>
                <a:schemeClr val="accent1">
                  <a:lumMod val="75000"/>
                </a:schemeClr>
              </a:solidFill>
              <a:latin typeface="Arial" panose="020B0604020202020204" pitchFamily="34" charset="0"/>
              <a:cs typeface="Arial" panose="020B0604020202020204" pitchFamily="34" charset="0"/>
            </a:endParaRPr>
          </a:p>
        </p:txBody>
      </p:sp>
      <p:sp>
        <p:nvSpPr>
          <p:cNvPr id="2" name="TextBox 1"/>
          <p:cNvSpPr txBox="1"/>
          <p:nvPr/>
        </p:nvSpPr>
        <p:spPr>
          <a:xfrm>
            <a:off x="1627412" y="994119"/>
            <a:ext cx="5864874" cy="1077218"/>
          </a:xfrm>
          <a:prstGeom prst="rect">
            <a:avLst/>
          </a:prstGeom>
          <a:noFill/>
        </p:spPr>
        <p:txBody>
          <a:bodyPr wrap="none" rtlCol="0">
            <a:spAutoFit/>
          </a:bodyPr>
          <a:lstStyle/>
          <a:p>
            <a:r>
              <a:rPr lang="fr-BE" sz="3200" b="1" i="1" dirty="0" smtClean="0"/>
              <a:t>BRCA</a:t>
            </a:r>
            <a:r>
              <a:rPr lang="fr-BE" sz="3200" b="1" dirty="0" smtClean="0"/>
              <a:t> mutation carriers </a:t>
            </a:r>
            <a:r>
              <a:rPr lang="fr-BE" sz="3200" b="1" dirty="0" err="1" smtClean="0"/>
              <a:t>with</a:t>
            </a:r>
            <a:r>
              <a:rPr lang="fr-BE" sz="3200" b="1" dirty="0" smtClean="0"/>
              <a:t> </a:t>
            </a:r>
          </a:p>
          <a:p>
            <a:r>
              <a:rPr lang="fr-BE" sz="3200" b="1" dirty="0"/>
              <a:t>h</a:t>
            </a:r>
            <a:r>
              <a:rPr lang="fr-BE" sz="3200" b="1" dirty="0" smtClean="0"/>
              <a:t>igh-</a:t>
            </a:r>
            <a:r>
              <a:rPr lang="fr-BE" sz="3200" b="1" dirty="0" err="1" smtClean="0"/>
              <a:t>risk</a:t>
            </a:r>
            <a:r>
              <a:rPr lang="fr-BE" sz="3200" b="1" dirty="0" smtClean="0"/>
              <a:t> TNBC</a:t>
            </a:r>
            <a:endParaRPr lang="en-US" sz="3200" b="1" dirty="0"/>
          </a:p>
        </p:txBody>
      </p:sp>
      <p:sp>
        <p:nvSpPr>
          <p:cNvPr id="3" name="TextBox 2"/>
          <p:cNvSpPr txBox="1"/>
          <p:nvPr/>
        </p:nvSpPr>
        <p:spPr>
          <a:xfrm>
            <a:off x="49636" y="2819400"/>
            <a:ext cx="3005951" cy="830997"/>
          </a:xfrm>
          <a:prstGeom prst="rect">
            <a:avLst/>
          </a:prstGeom>
          <a:noFill/>
        </p:spPr>
        <p:txBody>
          <a:bodyPr wrap="none" rtlCol="0">
            <a:spAutoFit/>
          </a:bodyPr>
          <a:lstStyle/>
          <a:p>
            <a:r>
              <a:rPr lang="fr-BE" sz="2400" b="1" dirty="0" err="1" smtClean="0"/>
              <a:t>Residual</a:t>
            </a:r>
            <a:r>
              <a:rPr lang="fr-BE" sz="2400" b="1" dirty="0" smtClean="0"/>
              <a:t> </a:t>
            </a:r>
            <a:r>
              <a:rPr lang="fr-BE" sz="2400" b="1" dirty="0" err="1" smtClean="0"/>
              <a:t>tumor</a:t>
            </a:r>
            <a:endParaRPr lang="fr-BE" sz="2400" b="1" dirty="0" smtClean="0"/>
          </a:p>
          <a:p>
            <a:r>
              <a:rPr lang="fr-BE" sz="2400" b="1" dirty="0" err="1" smtClean="0"/>
              <a:t>after</a:t>
            </a:r>
            <a:r>
              <a:rPr lang="fr-BE" sz="2400" b="1" dirty="0" smtClean="0"/>
              <a:t> </a:t>
            </a:r>
            <a:r>
              <a:rPr lang="fr-BE" sz="2400" b="1" dirty="0" err="1" smtClean="0"/>
              <a:t>neoadj</a:t>
            </a:r>
            <a:r>
              <a:rPr lang="fr-BE" sz="2400" b="1" dirty="0" smtClean="0"/>
              <a:t> </a:t>
            </a:r>
            <a:r>
              <a:rPr lang="fr-BE" sz="2400" b="1" dirty="0" err="1" smtClean="0"/>
              <a:t>chemo</a:t>
            </a:r>
            <a:endParaRPr lang="en-US" sz="2400" b="1" dirty="0"/>
          </a:p>
        </p:txBody>
      </p:sp>
      <p:sp>
        <p:nvSpPr>
          <p:cNvPr id="15" name="TextBox 14"/>
          <p:cNvSpPr txBox="1"/>
          <p:nvPr/>
        </p:nvSpPr>
        <p:spPr>
          <a:xfrm>
            <a:off x="5034544" y="2819399"/>
            <a:ext cx="4192174" cy="1200329"/>
          </a:xfrm>
          <a:prstGeom prst="rect">
            <a:avLst/>
          </a:prstGeom>
          <a:noFill/>
        </p:spPr>
        <p:txBody>
          <a:bodyPr wrap="none" rtlCol="0">
            <a:spAutoFit/>
          </a:bodyPr>
          <a:lstStyle/>
          <a:p>
            <a:r>
              <a:rPr lang="fr-BE" sz="2400" b="1" dirty="0" smtClean="0"/>
              <a:t>Post adjuvant </a:t>
            </a:r>
            <a:r>
              <a:rPr lang="fr-BE" sz="2400" b="1" dirty="0" err="1" smtClean="0"/>
              <a:t>therapy</a:t>
            </a:r>
            <a:endParaRPr lang="fr-BE" sz="2400" b="1" dirty="0" smtClean="0"/>
          </a:p>
          <a:p>
            <a:r>
              <a:rPr lang="fr-BE" sz="2400" b="1" dirty="0" smtClean="0"/>
              <a:t>for </a:t>
            </a:r>
            <a:r>
              <a:rPr lang="fr-BE" sz="2400" b="1" dirty="0" err="1" smtClean="0"/>
              <a:t>node</a:t>
            </a:r>
            <a:r>
              <a:rPr lang="fr-BE" sz="2400" b="1" dirty="0" smtClean="0"/>
              <a:t>-positive </a:t>
            </a:r>
            <a:r>
              <a:rPr lang="fr-BE" sz="2400" b="1" dirty="0" err="1" smtClean="0"/>
              <a:t>disease</a:t>
            </a:r>
            <a:endParaRPr lang="fr-BE" sz="2400" b="1" dirty="0" smtClean="0"/>
          </a:p>
          <a:p>
            <a:r>
              <a:rPr lang="fr-BE" sz="2400" b="1" dirty="0" smtClean="0"/>
              <a:t>or T </a:t>
            </a:r>
            <a:r>
              <a:rPr lang="fr-BE" sz="2400" b="1" u="sng" dirty="0" smtClean="0"/>
              <a:t>&gt;</a:t>
            </a:r>
            <a:r>
              <a:rPr lang="fr-BE" sz="2400" b="1" dirty="0" smtClean="0"/>
              <a:t>2 cm if </a:t>
            </a:r>
            <a:r>
              <a:rPr lang="fr-BE" sz="2400" b="1" dirty="0" err="1" smtClean="0"/>
              <a:t>node-negati</a:t>
            </a:r>
            <a:r>
              <a:rPr lang="en-US" sz="2400" b="1" dirty="0" err="1" smtClean="0"/>
              <a:t>ve</a:t>
            </a:r>
            <a:endParaRPr lang="en-US" sz="2400" b="1" dirty="0"/>
          </a:p>
        </p:txBody>
      </p:sp>
      <p:sp>
        <p:nvSpPr>
          <p:cNvPr id="12" name="TextBox 11"/>
          <p:cNvSpPr txBox="1"/>
          <p:nvPr/>
        </p:nvSpPr>
        <p:spPr>
          <a:xfrm>
            <a:off x="3188382" y="4564905"/>
            <a:ext cx="2760692" cy="523220"/>
          </a:xfrm>
          <a:prstGeom prst="rect">
            <a:avLst/>
          </a:prstGeom>
          <a:noFill/>
        </p:spPr>
        <p:txBody>
          <a:bodyPr wrap="none" rtlCol="0">
            <a:spAutoFit/>
          </a:bodyPr>
          <a:lstStyle/>
          <a:p>
            <a:r>
              <a:rPr lang="fr-BE" sz="2800" b="1" dirty="0" err="1" smtClean="0"/>
              <a:t>Randomization</a:t>
            </a:r>
            <a:endParaRPr lang="en-US" sz="2800" b="1" dirty="0"/>
          </a:p>
        </p:txBody>
      </p:sp>
      <p:sp>
        <p:nvSpPr>
          <p:cNvPr id="16" name="Oval 15"/>
          <p:cNvSpPr/>
          <p:nvPr/>
        </p:nvSpPr>
        <p:spPr>
          <a:xfrm>
            <a:off x="2909766" y="4543639"/>
            <a:ext cx="3152566" cy="692895"/>
          </a:xfrm>
          <a:prstGeom prst="ellipse">
            <a:avLst/>
          </a:prstGeom>
          <a:noFill/>
          <a:ln w="28575">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33367" y="5924103"/>
            <a:ext cx="3568606" cy="830997"/>
          </a:xfrm>
          <a:prstGeom prst="rect">
            <a:avLst/>
          </a:prstGeom>
          <a:noFill/>
        </p:spPr>
        <p:txBody>
          <a:bodyPr wrap="none" rtlCol="0">
            <a:spAutoFit/>
          </a:bodyPr>
          <a:lstStyle/>
          <a:p>
            <a:r>
              <a:rPr lang="fr-BE" sz="2400" b="1" dirty="0" err="1" smtClean="0"/>
              <a:t>Olaparib</a:t>
            </a:r>
            <a:r>
              <a:rPr lang="fr-BE" sz="2400" b="1" dirty="0" smtClean="0"/>
              <a:t> (300 mg </a:t>
            </a:r>
            <a:r>
              <a:rPr lang="fr-BE" sz="2400" b="1" dirty="0" err="1" smtClean="0"/>
              <a:t>daily</a:t>
            </a:r>
            <a:r>
              <a:rPr lang="fr-BE" sz="2400" b="1" dirty="0" smtClean="0"/>
              <a:t>)</a:t>
            </a:r>
          </a:p>
          <a:p>
            <a:r>
              <a:rPr lang="fr-BE" sz="2400" b="1" dirty="0" smtClean="0"/>
              <a:t>X 1 </a:t>
            </a:r>
            <a:r>
              <a:rPr lang="fr-BE" sz="2400" b="1" dirty="0" err="1" smtClean="0"/>
              <a:t>year</a:t>
            </a:r>
            <a:endParaRPr lang="en-US" sz="2400" b="1" dirty="0"/>
          </a:p>
        </p:txBody>
      </p:sp>
      <p:sp>
        <p:nvSpPr>
          <p:cNvPr id="19" name="TextBox 18"/>
          <p:cNvSpPr txBox="1"/>
          <p:nvPr/>
        </p:nvSpPr>
        <p:spPr>
          <a:xfrm>
            <a:off x="6502302" y="5917008"/>
            <a:ext cx="1364476" cy="830997"/>
          </a:xfrm>
          <a:prstGeom prst="rect">
            <a:avLst/>
          </a:prstGeom>
          <a:noFill/>
        </p:spPr>
        <p:txBody>
          <a:bodyPr wrap="none" rtlCol="0">
            <a:spAutoFit/>
          </a:bodyPr>
          <a:lstStyle/>
          <a:p>
            <a:r>
              <a:rPr lang="fr-BE" sz="2400" b="1" dirty="0" smtClean="0"/>
              <a:t>Placebo</a:t>
            </a:r>
          </a:p>
          <a:p>
            <a:r>
              <a:rPr lang="fr-BE" sz="2400" b="1" dirty="0" smtClean="0"/>
              <a:t>X 1 </a:t>
            </a:r>
            <a:r>
              <a:rPr lang="fr-BE" sz="2400" b="1" dirty="0" err="1" smtClean="0"/>
              <a:t>year</a:t>
            </a:r>
            <a:endParaRPr lang="en-US" sz="2400" b="1" dirty="0"/>
          </a:p>
        </p:txBody>
      </p:sp>
      <p:cxnSp>
        <p:nvCxnSpPr>
          <p:cNvPr id="27" name="Straight Arrow Connector 26"/>
          <p:cNvCxnSpPr/>
          <p:nvPr/>
        </p:nvCxnSpPr>
        <p:spPr>
          <a:xfrm>
            <a:off x="2590800" y="3810000"/>
            <a:ext cx="533400" cy="6096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5257800" y="4019728"/>
            <a:ext cx="457200" cy="39987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2867234" y="5236534"/>
            <a:ext cx="637966" cy="68047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97" name="Straight Arrow Connector 4096"/>
          <p:cNvCxnSpPr/>
          <p:nvPr/>
        </p:nvCxnSpPr>
        <p:spPr>
          <a:xfrm>
            <a:off x="5486400" y="5236534"/>
            <a:ext cx="838200" cy="55466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02" name="Straight Connector 4101"/>
          <p:cNvCxnSpPr/>
          <p:nvPr/>
        </p:nvCxnSpPr>
        <p:spPr>
          <a:xfrm>
            <a:off x="5486400" y="2071337"/>
            <a:ext cx="0" cy="44326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04" name="Straight Connector 4103"/>
          <p:cNvCxnSpPr/>
          <p:nvPr/>
        </p:nvCxnSpPr>
        <p:spPr>
          <a:xfrm>
            <a:off x="5486400" y="2514600"/>
            <a:ext cx="14478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06" name="Straight Arrow Connector 4105"/>
          <p:cNvCxnSpPr/>
          <p:nvPr/>
        </p:nvCxnSpPr>
        <p:spPr>
          <a:xfrm>
            <a:off x="6934200" y="2514600"/>
            <a:ext cx="0" cy="304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3660245" y="2069565"/>
            <a:ext cx="0" cy="44326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224790" y="2512828"/>
            <a:ext cx="14478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2224790" y="2512828"/>
            <a:ext cx="0" cy="304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0" y="914400"/>
            <a:ext cx="9144000" cy="0"/>
          </a:xfrm>
          <a:prstGeom prst="line">
            <a:avLst/>
          </a:prstGeom>
          <a:ln w="31750">
            <a:solidFill>
              <a:srgbClr val="33669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8347003"/>
      </p:ext>
    </p:extLst>
  </p:cSld>
  <p:clrMapOvr>
    <a:masterClrMapping/>
  </p:clrMapOvr>
  <p:transition spd="med">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71" name="Picture 7"/>
          <p:cNvPicPr>
            <a:picLocks noChangeAspect="1" noChangeArrowheads="1"/>
          </p:cNvPicPr>
          <p:nvPr/>
        </p:nvPicPr>
        <p:blipFill rotWithShape="1">
          <a:blip r:embed="rId2">
            <a:extLst>
              <a:ext uri="{28A0092B-C50C-407E-A947-70E740481C1C}">
                <a14:useLocalDpi xmlns:a14="http://schemas.microsoft.com/office/drawing/2010/main" val="0"/>
              </a:ext>
            </a:extLst>
          </a:blip>
          <a:srcRect l="13535" r="12778"/>
          <a:stretch/>
        </p:blipFill>
        <p:spPr bwMode="auto">
          <a:xfrm>
            <a:off x="3700155" y="49627"/>
            <a:ext cx="4997302" cy="67817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70556" y="2298402"/>
            <a:ext cx="4368504" cy="1107996"/>
          </a:xfrm>
          <a:prstGeom prst="rect">
            <a:avLst/>
          </a:prstGeom>
          <a:noFill/>
        </p:spPr>
        <p:txBody>
          <a:bodyPr wrap="none" rtlCol="0">
            <a:spAutoFit/>
          </a:bodyPr>
          <a:lstStyle/>
          <a:p>
            <a:r>
              <a:rPr lang="fr-BE" sz="6600" b="1" dirty="0" smtClean="0">
                <a:solidFill>
                  <a:srgbClr val="FF0000"/>
                </a:solidFill>
                <a:effectLst>
                  <a:outerShdw blurRad="38100" dist="38100" dir="2700000" algn="tl">
                    <a:srgbClr val="000000">
                      <a:alpha val="43137"/>
                    </a:srgbClr>
                  </a:outerShdw>
                </a:effectLst>
              </a:rPr>
              <a:t>GRACIAS!</a:t>
            </a:r>
            <a:endParaRPr lang="en-US" sz="6600" b="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79012636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64000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21"/>
            <a:ext cx="9144000" cy="1052760"/>
          </a:xfrm>
          <a:prstGeom prst="rect">
            <a:avLst/>
          </a:prstGeom>
        </p:spPr>
        <p:txBody>
          <a:bodyPr vert="horz" lIns="91410" tIns="45706" rIns="91410" bIns="45706"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pPr>
            <a:r>
              <a:rPr lang="en-US" sz="4000" b="1" dirty="0" smtClean="0">
                <a:solidFill>
                  <a:srgbClr val="336699"/>
                </a:solidFill>
                <a:latin typeface="Arial" pitchFamily="34" charset="0"/>
                <a:cs typeface="Arial" pitchFamily="34" charset="0"/>
              </a:rPr>
              <a:t>Endocrine-Resistant </a:t>
            </a:r>
            <a:r>
              <a:rPr lang="en-US" sz="4000" b="1" dirty="0">
                <a:solidFill>
                  <a:srgbClr val="336699"/>
                </a:solidFill>
                <a:latin typeface="Arial" pitchFamily="34" charset="0"/>
                <a:cs typeface="Arial" pitchFamily="34" charset="0"/>
              </a:rPr>
              <a:t>Breast Cancer</a:t>
            </a:r>
            <a:endParaRPr lang="en-GB" sz="4000" b="1" dirty="0">
              <a:solidFill>
                <a:srgbClr val="336699"/>
              </a:solidFill>
              <a:latin typeface="Arial" pitchFamily="34" charset="0"/>
              <a:cs typeface="Arial" pitchFamily="34" charset="0"/>
            </a:endParaRPr>
          </a:p>
        </p:txBody>
      </p:sp>
      <p:sp>
        <p:nvSpPr>
          <p:cNvPr id="3" name="Rounded Rectangle 2"/>
          <p:cNvSpPr/>
          <p:nvPr/>
        </p:nvSpPr>
        <p:spPr>
          <a:xfrm>
            <a:off x="107504" y="3048000"/>
            <a:ext cx="3168352" cy="1371600"/>
          </a:xfrm>
          <a:prstGeom prst="roundRect">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10" tIns="45706" rIns="91410" bIns="45706" rtlCol="0" anchor="ctr"/>
          <a:lstStyle/>
          <a:p>
            <a:pPr defTabSz="914116" fontAlgn="auto">
              <a:spcBef>
                <a:spcPts val="0"/>
              </a:spcBef>
              <a:spcAft>
                <a:spcPts val="0"/>
              </a:spcAft>
            </a:pPr>
            <a:r>
              <a:rPr lang="en-GB" sz="2800" b="1" dirty="0">
                <a:solidFill>
                  <a:prstClr val="black"/>
                </a:solidFill>
                <a:latin typeface="Arial" pitchFamily="34" charset="0"/>
                <a:cs typeface="Arial" pitchFamily="34" charset="0"/>
              </a:rPr>
              <a:t>ENDOCRINE </a:t>
            </a:r>
            <a:r>
              <a:rPr lang="en-GB" sz="2800" b="1" dirty="0" smtClean="0">
                <a:solidFill>
                  <a:prstClr val="black"/>
                </a:solidFill>
                <a:latin typeface="Arial" pitchFamily="34" charset="0"/>
                <a:cs typeface="Arial" pitchFamily="34" charset="0"/>
              </a:rPr>
              <a:t>RESISTANCE</a:t>
            </a:r>
          </a:p>
          <a:p>
            <a:pPr defTabSz="914116" fontAlgn="auto">
              <a:spcBef>
                <a:spcPts val="0"/>
              </a:spcBef>
              <a:spcAft>
                <a:spcPts val="0"/>
              </a:spcAft>
            </a:pPr>
            <a:r>
              <a:rPr lang="en-GB" sz="2800" b="1" dirty="0" smtClean="0">
                <a:solidFill>
                  <a:prstClr val="black"/>
                </a:solidFill>
                <a:latin typeface="Arial" pitchFamily="34" charset="0"/>
                <a:cs typeface="Arial" pitchFamily="34" charset="0"/>
              </a:rPr>
              <a:t>MECHANISMS</a:t>
            </a:r>
            <a:endParaRPr lang="en-GB" sz="2800" b="1" dirty="0">
              <a:solidFill>
                <a:prstClr val="black"/>
              </a:solidFill>
              <a:latin typeface="Arial" pitchFamily="34" charset="0"/>
              <a:cs typeface="Arial" pitchFamily="34" charset="0"/>
            </a:endParaRPr>
          </a:p>
        </p:txBody>
      </p:sp>
      <p:sp>
        <p:nvSpPr>
          <p:cNvPr id="4" name="Rounded Rectangle 3"/>
          <p:cNvSpPr/>
          <p:nvPr/>
        </p:nvSpPr>
        <p:spPr>
          <a:xfrm>
            <a:off x="4494147" y="1556792"/>
            <a:ext cx="4248475" cy="936104"/>
          </a:xfrm>
          <a:prstGeom prst="roundRect">
            <a:avLst/>
          </a:prstGeom>
          <a:solidFill>
            <a:srgbClr val="FFFF99"/>
          </a:solidFill>
          <a:ln>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lIns="91410" tIns="45706" rIns="91410" bIns="45706" rtlCol="0" anchor="ctr"/>
          <a:lstStyle/>
          <a:p>
            <a:pPr marL="457200" indent="-457200" defTabSz="914116" fontAlgn="auto">
              <a:spcBef>
                <a:spcPts val="0"/>
              </a:spcBef>
              <a:spcAft>
                <a:spcPts val="0"/>
              </a:spcAft>
              <a:buAutoNum type="arabicPeriod"/>
            </a:pPr>
            <a:r>
              <a:rPr lang="en-US" sz="2400" b="1" dirty="0" smtClean="0">
                <a:solidFill>
                  <a:prstClr val="black"/>
                </a:solidFill>
                <a:latin typeface="Arial" pitchFamily="34" charset="0"/>
                <a:cs typeface="Arial" pitchFamily="34" charset="0"/>
              </a:rPr>
              <a:t>Epigenetic silencing</a:t>
            </a:r>
          </a:p>
          <a:p>
            <a:pPr defTabSz="914116" fontAlgn="auto">
              <a:spcBef>
                <a:spcPts val="0"/>
              </a:spcBef>
              <a:spcAft>
                <a:spcPts val="0"/>
              </a:spcAft>
            </a:pPr>
            <a:r>
              <a:rPr lang="en-US" sz="2400" b="1" dirty="0" smtClean="0">
                <a:solidFill>
                  <a:prstClr val="black"/>
                </a:solidFill>
                <a:latin typeface="Arial" pitchFamily="34" charset="0"/>
                <a:cs typeface="Arial" pitchFamily="34" charset="0"/>
              </a:rPr>
              <a:t>of the </a:t>
            </a:r>
            <a:r>
              <a:rPr lang="en-US" sz="2400" b="1" i="1" dirty="0" smtClean="0">
                <a:solidFill>
                  <a:prstClr val="black"/>
                </a:solidFill>
                <a:latin typeface="Arial" pitchFamily="34" charset="0"/>
                <a:cs typeface="Arial" pitchFamily="34" charset="0"/>
              </a:rPr>
              <a:t>ESR1</a:t>
            </a:r>
            <a:r>
              <a:rPr lang="en-US" sz="2400" b="1" dirty="0" smtClean="0">
                <a:solidFill>
                  <a:prstClr val="black"/>
                </a:solidFill>
                <a:latin typeface="Arial" pitchFamily="34" charset="0"/>
                <a:cs typeface="Arial" pitchFamily="34" charset="0"/>
              </a:rPr>
              <a:t> gene</a:t>
            </a:r>
            <a:endParaRPr lang="en-GB" sz="2400" b="1" dirty="0">
              <a:solidFill>
                <a:prstClr val="black"/>
              </a:solidFill>
              <a:latin typeface="Arial" pitchFamily="34" charset="0"/>
              <a:cs typeface="Arial" pitchFamily="34" charset="0"/>
            </a:endParaRPr>
          </a:p>
        </p:txBody>
      </p:sp>
      <p:sp>
        <p:nvSpPr>
          <p:cNvPr id="5" name="Rounded Rectangle 4"/>
          <p:cNvSpPr/>
          <p:nvPr/>
        </p:nvSpPr>
        <p:spPr>
          <a:xfrm>
            <a:off x="4499992" y="3356992"/>
            <a:ext cx="4248475" cy="936104"/>
          </a:xfrm>
          <a:prstGeom prst="roundRect">
            <a:avLst/>
          </a:prstGeom>
          <a:solidFill>
            <a:srgbClr val="FFFF99"/>
          </a:solidFill>
          <a:ln>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lIns="91410" tIns="45706" rIns="91410" bIns="45706" rtlCol="0" anchor="ctr"/>
          <a:lstStyle/>
          <a:p>
            <a:pPr defTabSz="914116" fontAlgn="auto">
              <a:spcBef>
                <a:spcPts val="0"/>
              </a:spcBef>
              <a:spcAft>
                <a:spcPts val="0"/>
              </a:spcAft>
            </a:pPr>
            <a:r>
              <a:rPr lang="en-US" sz="2400" b="1" dirty="0" smtClean="0">
                <a:solidFill>
                  <a:prstClr val="black"/>
                </a:solidFill>
                <a:latin typeface="Arial" pitchFamily="34" charset="0"/>
                <a:cs typeface="Arial" pitchFamily="34" charset="0"/>
              </a:rPr>
              <a:t>2. </a:t>
            </a:r>
            <a:r>
              <a:rPr lang="en-US" sz="2400" b="1" i="1" dirty="0" smtClean="0">
                <a:solidFill>
                  <a:prstClr val="black"/>
                </a:solidFill>
                <a:latin typeface="Arial" pitchFamily="34" charset="0"/>
                <a:cs typeface="Arial" pitchFamily="34" charset="0"/>
              </a:rPr>
              <a:t>ESR1</a:t>
            </a:r>
            <a:r>
              <a:rPr lang="en-US" sz="2400" b="1" dirty="0" smtClean="0">
                <a:solidFill>
                  <a:prstClr val="black"/>
                </a:solidFill>
                <a:latin typeface="Arial" pitchFamily="34" charset="0"/>
                <a:cs typeface="Arial" pitchFamily="34" charset="0"/>
              </a:rPr>
              <a:t> mutations</a:t>
            </a:r>
            <a:endParaRPr lang="en-GB" sz="2400" b="1" dirty="0">
              <a:solidFill>
                <a:prstClr val="black"/>
              </a:solidFill>
              <a:latin typeface="Arial" pitchFamily="34" charset="0"/>
              <a:cs typeface="Arial" pitchFamily="34" charset="0"/>
            </a:endParaRPr>
          </a:p>
        </p:txBody>
      </p:sp>
      <p:sp>
        <p:nvSpPr>
          <p:cNvPr id="6" name="Rounded Rectangle 5"/>
          <p:cNvSpPr/>
          <p:nvPr/>
        </p:nvSpPr>
        <p:spPr>
          <a:xfrm>
            <a:off x="4499992" y="5229200"/>
            <a:ext cx="4248475" cy="1080120"/>
          </a:xfrm>
          <a:prstGeom prst="roundRect">
            <a:avLst/>
          </a:prstGeom>
          <a:solidFill>
            <a:srgbClr val="FFFF99"/>
          </a:solidFill>
          <a:ln>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lIns="91410" tIns="45706" rIns="91410" bIns="45706" rtlCol="0" anchor="ctr"/>
          <a:lstStyle/>
          <a:p>
            <a:pPr defTabSz="914116" fontAlgn="auto">
              <a:spcBef>
                <a:spcPts val="0"/>
              </a:spcBef>
              <a:spcAft>
                <a:spcPts val="0"/>
              </a:spcAft>
            </a:pPr>
            <a:r>
              <a:rPr lang="en-US" sz="2300" b="1" dirty="0" smtClean="0">
                <a:solidFill>
                  <a:prstClr val="black"/>
                </a:solidFill>
                <a:latin typeface="Arial" pitchFamily="34" charset="0"/>
                <a:cs typeface="Arial" pitchFamily="34" charset="0"/>
              </a:rPr>
              <a:t>3. </a:t>
            </a:r>
            <a:r>
              <a:rPr lang="en-US" sz="2300" b="1" dirty="0" err="1" smtClean="0">
                <a:solidFill>
                  <a:prstClr val="black"/>
                </a:solidFill>
                <a:latin typeface="Arial" pitchFamily="34" charset="0"/>
                <a:cs typeface="Arial" pitchFamily="34" charset="0"/>
              </a:rPr>
              <a:t>Upregulation</a:t>
            </a:r>
            <a:r>
              <a:rPr lang="en-US" sz="2300" b="1" dirty="0" smtClean="0">
                <a:solidFill>
                  <a:prstClr val="black"/>
                </a:solidFill>
                <a:latin typeface="Arial" pitchFamily="34" charset="0"/>
                <a:cs typeface="Arial" pitchFamily="34" charset="0"/>
              </a:rPr>
              <a:t> </a:t>
            </a:r>
            <a:r>
              <a:rPr lang="en-US" sz="2300" b="1" dirty="0">
                <a:solidFill>
                  <a:prstClr val="black"/>
                </a:solidFill>
                <a:latin typeface="Arial" pitchFamily="34" charset="0"/>
                <a:cs typeface="Arial" pitchFamily="34" charset="0"/>
              </a:rPr>
              <a:t>of </a:t>
            </a:r>
            <a:r>
              <a:rPr lang="en-US" sz="2300" b="1" dirty="0" smtClean="0">
                <a:solidFill>
                  <a:prstClr val="black"/>
                </a:solidFill>
                <a:latin typeface="Arial" pitchFamily="34" charset="0"/>
                <a:cs typeface="Arial" pitchFamily="34" charset="0"/>
              </a:rPr>
              <a:t>alternative signal </a:t>
            </a:r>
            <a:r>
              <a:rPr lang="en-US" sz="2300" b="1" dirty="0">
                <a:solidFill>
                  <a:prstClr val="black"/>
                </a:solidFill>
                <a:latin typeface="Arial" pitchFamily="34" charset="0"/>
                <a:cs typeface="Arial" pitchFamily="34" charset="0"/>
              </a:rPr>
              <a:t>transduction pathways</a:t>
            </a:r>
            <a:endParaRPr lang="en-GB" sz="2300" b="1" dirty="0">
              <a:solidFill>
                <a:prstClr val="black"/>
              </a:solidFill>
              <a:latin typeface="Arial" pitchFamily="34" charset="0"/>
              <a:cs typeface="Arial" pitchFamily="34" charset="0"/>
            </a:endParaRPr>
          </a:p>
        </p:txBody>
      </p:sp>
      <p:cxnSp>
        <p:nvCxnSpPr>
          <p:cNvPr id="10" name="Straight Arrow Connector 9"/>
          <p:cNvCxnSpPr>
            <a:stCxn id="3" idx="3"/>
            <a:endCxn id="4" idx="1"/>
          </p:cNvCxnSpPr>
          <p:nvPr/>
        </p:nvCxnSpPr>
        <p:spPr>
          <a:xfrm flipV="1">
            <a:off x="3275856" y="2024844"/>
            <a:ext cx="1218291" cy="1708956"/>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3" idx="3"/>
            <a:endCxn id="5" idx="1"/>
          </p:cNvCxnSpPr>
          <p:nvPr/>
        </p:nvCxnSpPr>
        <p:spPr>
          <a:xfrm>
            <a:off x="3275856" y="3733800"/>
            <a:ext cx="1224136" cy="91244"/>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3" idx="3"/>
            <a:endCxn id="6" idx="1"/>
          </p:cNvCxnSpPr>
          <p:nvPr/>
        </p:nvCxnSpPr>
        <p:spPr>
          <a:xfrm>
            <a:off x="3275856" y="3733800"/>
            <a:ext cx="1224136" cy="203546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1052736"/>
            <a:ext cx="9144000" cy="0"/>
          </a:xfrm>
          <a:prstGeom prst="line">
            <a:avLst/>
          </a:prstGeom>
          <a:ln w="38100">
            <a:solidFill>
              <a:srgbClr val="33669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87118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0539"/>
            <a:ext cx="9144000" cy="1143000"/>
          </a:xfrm>
        </p:spPr>
        <p:txBody>
          <a:bodyPr>
            <a:noAutofit/>
          </a:bodyPr>
          <a:lstStyle/>
          <a:p>
            <a:pPr>
              <a:lnSpc>
                <a:spcPct val="90000"/>
              </a:lnSpc>
            </a:pPr>
            <a:r>
              <a:rPr lang="en-US" sz="3600" b="1" dirty="0">
                <a:solidFill>
                  <a:srgbClr val="4478B6"/>
                </a:solidFill>
                <a:latin typeface="Arial" pitchFamily="34" charset="0"/>
                <a:cs typeface="Arial" pitchFamily="34" charset="0"/>
              </a:rPr>
              <a:t>Mutations in Estrogen </a:t>
            </a:r>
            <a:r>
              <a:rPr lang="en-US" sz="3600" b="1" dirty="0" smtClean="0">
                <a:solidFill>
                  <a:srgbClr val="4478B6"/>
                </a:solidFill>
                <a:latin typeface="Arial" pitchFamily="34" charset="0"/>
                <a:cs typeface="Arial" pitchFamily="34" charset="0"/>
              </a:rPr>
              <a:t>Receptor </a:t>
            </a:r>
            <a:r>
              <a:rPr lang="en-US" sz="3600" b="1" dirty="0">
                <a:solidFill>
                  <a:srgbClr val="4478B6"/>
                </a:solidFill>
                <a:latin typeface="Arial" pitchFamily="34" charset="0"/>
                <a:cs typeface="Arial" pitchFamily="34" charset="0"/>
              </a:rPr>
              <a:t>(ESR1) Are Enriched in Metastatic Samples Compared With Primary </a:t>
            </a:r>
          </a:p>
        </p:txBody>
      </p:sp>
      <p:sp>
        <p:nvSpPr>
          <p:cNvPr id="5" name="Text Placeholder 4"/>
          <p:cNvSpPr>
            <a:spLocks noGrp="1"/>
          </p:cNvSpPr>
          <p:nvPr>
            <p:ph idx="4294967295"/>
          </p:nvPr>
        </p:nvSpPr>
        <p:spPr>
          <a:xfrm>
            <a:off x="342928" y="3334841"/>
            <a:ext cx="8443914" cy="3838575"/>
          </a:xfrm>
        </p:spPr>
        <p:txBody>
          <a:bodyPr>
            <a:normAutofit/>
          </a:bodyPr>
          <a:lstStyle/>
          <a:p>
            <a:pPr marL="273050" indent="-39688">
              <a:spcAft>
                <a:spcPts val="1200"/>
              </a:spcAft>
            </a:pPr>
            <a:r>
              <a:rPr lang="en-US" sz="1600" b="1" dirty="0" smtClean="0">
                <a:solidFill>
                  <a:srgbClr val="FF0000"/>
                </a:solidFill>
                <a:latin typeface="Arial" panose="020B0604020202020204" pitchFamily="34" charset="0"/>
                <a:cs typeface="Arial" panose="020B0604020202020204" pitchFamily="34" charset="0"/>
              </a:rPr>
              <a:t> Mutations are enriched in metastatic samples compared with primary samples</a:t>
            </a:r>
          </a:p>
          <a:p>
            <a:pPr marL="274320" indent="-274320"/>
            <a:endParaRPr lang="en-US" sz="1600" dirty="0" smtClean="0">
              <a:latin typeface="Arial" panose="020B0604020202020204" pitchFamily="34" charset="0"/>
              <a:cs typeface="Arial" panose="020B0604020202020204" pitchFamily="34" charset="0"/>
            </a:endParaRPr>
          </a:p>
          <a:p>
            <a:pPr marL="274320" indent="-274320"/>
            <a:endParaRPr lang="en-US" sz="1600" dirty="0" smtClean="0">
              <a:latin typeface="Arial" panose="020B0604020202020204" pitchFamily="34" charset="0"/>
              <a:cs typeface="Arial" panose="020B0604020202020204" pitchFamily="34" charset="0"/>
            </a:endParaRPr>
          </a:p>
          <a:p>
            <a:pPr marL="274320" indent="-274320">
              <a:buFont typeface="Arial" pitchFamily="34" charset="0"/>
              <a:buChar char="•"/>
            </a:pPr>
            <a:endParaRPr lang="en-US" sz="1600" dirty="0" smtClean="0">
              <a:latin typeface="Arial" panose="020B0604020202020204" pitchFamily="34" charset="0"/>
              <a:cs typeface="Arial" panose="020B0604020202020204" pitchFamily="34" charset="0"/>
            </a:endParaRPr>
          </a:p>
          <a:p>
            <a:pPr marL="274320" indent="-274320">
              <a:buNone/>
            </a:pPr>
            <a:endParaRPr lang="en-US" sz="1600" dirty="0" smtClean="0">
              <a:latin typeface="Arial" panose="020B0604020202020204" pitchFamily="34" charset="0"/>
              <a:cs typeface="Arial" panose="020B0604020202020204" pitchFamily="34" charset="0"/>
            </a:endParaRPr>
          </a:p>
          <a:p>
            <a:pPr marL="274320" indent="-274320">
              <a:buFont typeface="Arial" pitchFamily="34" charset="0"/>
              <a:buChar char="•"/>
            </a:pPr>
            <a:r>
              <a:rPr lang="en-US" sz="1600" dirty="0" smtClean="0">
                <a:latin typeface="Arial" panose="020B0604020202020204" pitchFamily="34" charset="0"/>
                <a:cs typeface="Arial" panose="020B0604020202020204" pitchFamily="34" charset="0"/>
              </a:rPr>
              <a:t>Cluster of 11 mutations (between amino acids 535 and 538) in ligand-binding domain likely affect affinity and binding kinetics of estrogen </a:t>
            </a:r>
          </a:p>
          <a:p>
            <a:pPr marL="457200" lvl="1" indent="-173038">
              <a:spcBef>
                <a:spcPts val="300"/>
              </a:spcBef>
            </a:pPr>
            <a:r>
              <a:rPr lang="en-US" sz="1600" dirty="0" smtClean="0">
                <a:latin typeface="Arial" panose="020B0604020202020204" pitchFamily="34" charset="0"/>
                <a:cs typeface="Arial" panose="020B0604020202020204" pitchFamily="34" charset="0"/>
              </a:rPr>
              <a:t>Example:</a:t>
            </a:r>
            <a:r>
              <a:rPr lang="en-US" sz="1600" i="1" dirty="0" smtClean="0">
                <a:latin typeface="Arial" panose="020B0604020202020204" pitchFamily="34" charset="0"/>
                <a:cs typeface="Arial" panose="020B0604020202020204" pitchFamily="34" charset="0"/>
              </a:rPr>
              <a:t> Y537S </a:t>
            </a:r>
            <a:r>
              <a:rPr lang="en-US" sz="1600" dirty="0" smtClean="0">
                <a:latin typeface="Arial" panose="020B0604020202020204" pitchFamily="34" charset="0"/>
                <a:cs typeface="Arial" panose="020B0604020202020204" pitchFamily="34" charset="0"/>
              </a:rPr>
              <a:t>mutant is constitutively active in the </a:t>
            </a:r>
            <a:r>
              <a:rPr lang="en-US" sz="1600" i="1" u="sng" dirty="0" smtClean="0">
                <a:latin typeface="Arial" panose="020B0604020202020204" pitchFamily="34" charset="0"/>
                <a:cs typeface="Arial" panose="020B0604020202020204" pitchFamily="34" charset="0"/>
              </a:rPr>
              <a:t>absence</a:t>
            </a:r>
            <a:r>
              <a:rPr lang="en-US" sz="1600" dirty="0" smtClean="0">
                <a:latin typeface="Arial" panose="020B0604020202020204" pitchFamily="34" charset="0"/>
                <a:cs typeface="Arial" panose="020B0604020202020204" pitchFamily="34" charset="0"/>
              </a:rPr>
              <a:t> of ligand</a:t>
            </a:r>
          </a:p>
          <a:p>
            <a:pPr marL="285750" lvl="1">
              <a:spcBef>
                <a:spcPts val="300"/>
              </a:spcBef>
              <a:buFont typeface="Arial" pitchFamily="34" charset="0"/>
              <a:buChar char="•"/>
            </a:pPr>
            <a:r>
              <a:rPr lang="en-US" sz="1600" b="1" dirty="0" smtClean="0">
                <a:solidFill>
                  <a:srgbClr val="FF0000"/>
                </a:solidFill>
                <a:latin typeface="Arial" panose="020B0604020202020204" pitchFamily="34" charset="0"/>
                <a:cs typeface="Arial" panose="020B0604020202020204" pitchFamily="34" charset="0"/>
              </a:rPr>
              <a:t>Most of  these mutations will ultimately lead to increased ER signaling, through constitutive, ligand-independent transactivation</a:t>
            </a:r>
          </a:p>
        </p:txBody>
      </p:sp>
      <p:grpSp>
        <p:nvGrpSpPr>
          <p:cNvPr id="39" name="Group 38"/>
          <p:cNvGrpSpPr/>
          <p:nvPr/>
        </p:nvGrpSpPr>
        <p:grpSpPr>
          <a:xfrm>
            <a:off x="496325" y="1676400"/>
            <a:ext cx="7001520" cy="1645409"/>
            <a:chOff x="52450" y="1283525"/>
            <a:chExt cx="7001520" cy="1645409"/>
          </a:xfrm>
        </p:grpSpPr>
        <p:grpSp>
          <p:nvGrpSpPr>
            <p:cNvPr id="3" name="Group 38"/>
            <p:cNvGrpSpPr/>
            <p:nvPr/>
          </p:nvGrpSpPr>
          <p:grpSpPr>
            <a:xfrm>
              <a:off x="166863" y="2269244"/>
              <a:ext cx="6766516" cy="659690"/>
              <a:chOff x="166863" y="2265177"/>
              <a:chExt cx="6766516" cy="659690"/>
            </a:xfrm>
          </p:grpSpPr>
          <p:sp>
            <p:nvSpPr>
              <p:cNvPr id="6" name="Rectangle 5"/>
              <p:cNvSpPr/>
              <p:nvPr/>
            </p:nvSpPr>
            <p:spPr>
              <a:xfrm>
                <a:off x="301676" y="2387034"/>
                <a:ext cx="6450404" cy="2667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116" fontAlgn="auto">
                  <a:spcBef>
                    <a:spcPts val="0"/>
                  </a:spcBef>
                  <a:spcAft>
                    <a:spcPts val="0"/>
                  </a:spcAft>
                </a:pPr>
                <a:endParaRPr lang="en-US" sz="1100" dirty="0">
                  <a:solidFill>
                    <a:prstClr val="white"/>
                  </a:solidFill>
                </a:endParaRPr>
              </a:p>
            </p:txBody>
          </p:sp>
          <p:sp>
            <p:nvSpPr>
              <p:cNvPr id="8" name="TextBox 7"/>
              <p:cNvSpPr txBox="1"/>
              <p:nvPr/>
            </p:nvSpPr>
            <p:spPr>
              <a:xfrm>
                <a:off x="166863" y="2663257"/>
                <a:ext cx="256802" cy="261610"/>
              </a:xfrm>
              <a:prstGeom prst="rect">
                <a:avLst/>
              </a:prstGeom>
              <a:noFill/>
            </p:spPr>
            <p:txBody>
              <a:bodyPr wrap="none" rtlCol="0">
                <a:spAutoFit/>
              </a:bodyPr>
              <a:lstStyle/>
              <a:p>
                <a:pPr algn="l" defTabSz="914116" fontAlgn="auto">
                  <a:spcBef>
                    <a:spcPts val="0"/>
                  </a:spcBef>
                  <a:spcAft>
                    <a:spcPts val="0"/>
                  </a:spcAft>
                </a:pPr>
                <a:r>
                  <a:rPr lang="en-US" sz="1100" b="1" dirty="0" smtClean="0">
                    <a:solidFill>
                      <a:prstClr val="black"/>
                    </a:solidFill>
                    <a:latin typeface="Calibri"/>
                  </a:rPr>
                  <a:t>1</a:t>
                </a:r>
                <a:endParaRPr lang="en-US" sz="1100" b="1" dirty="0">
                  <a:solidFill>
                    <a:prstClr val="black"/>
                  </a:solidFill>
                  <a:latin typeface="Calibri"/>
                </a:endParaRPr>
              </a:p>
            </p:txBody>
          </p:sp>
          <p:sp>
            <p:nvSpPr>
              <p:cNvPr id="9" name="TextBox 8"/>
              <p:cNvSpPr txBox="1"/>
              <p:nvPr/>
            </p:nvSpPr>
            <p:spPr>
              <a:xfrm>
                <a:off x="1865343" y="2663257"/>
                <a:ext cx="401072" cy="261610"/>
              </a:xfrm>
              <a:prstGeom prst="rect">
                <a:avLst/>
              </a:prstGeom>
              <a:noFill/>
            </p:spPr>
            <p:txBody>
              <a:bodyPr wrap="none" rtlCol="0">
                <a:spAutoFit/>
              </a:bodyPr>
              <a:lstStyle/>
              <a:p>
                <a:pPr algn="l" defTabSz="914116" fontAlgn="auto">
                  <a:spcBef>
                    <a:spcPts val="0"/>
                  </a:spcBef>
                  <a:spcAft>
                    <a:spcPts val="0"/>
                  </a:spcAft>
                </a:pPr>
                <a:r>
                  <a:rPr lang="en-US" sz="1100" b="1" dirty="0" smtClean="0">
                    <a:solidFill>
                      <a:prstClr val="black"/>
                    </a:solidFill>
                    <a:latin typeface="Calibri"/>
                  </a:rPr>
                  <a:t>184</a:t>
                </a:r>
                <a:endParaRPr lang="en-US" sz="1100" b="1" dirty="0">
                  <a:solidFill>
                    <a:prstClr val="black"/>
                  </a:solidFill>
                  <a:latin typeface="Calibri"/>
                </a:endParaRPr>
              </a:p>
            </p:txBody>
          </p:sp>
          <p:sp>
            <p:nvSpPr>
              <p:cNvPr id="10" name="Rectangle 9"/>
              <p:cNvSpPr/>
              <p:nvPr/>
            </p:nvSpPr>
            <p:spPr>
              <a:xfrm>
                <a:off x="301675" y="2380888"/>
                <a:ext cx="1759652" cy="27432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116" fontAlgn="auto">
                  <a:spcBef>
                    <a:spcPts val="0"/>
                  </a:spcBef>
                  <a:spcAft>
                    <a:spcPts val="0"/>
                  </a:spcAft>
                </a:pPr>
                <a:endParaRPr lang="en-US" sz="1100" dirty="0">
                  <a:solidFill>
                    <a:prstClr val="white"/>
                  </a:solidFill>
                </a:endParaRPr>
              </a:p>
            </p:txBody>
          </p:sp>
          <p:sp>
            <p:nvSpPr>
              <p:cNvPr id="11" name="TextBox 10"/>
              <p:cNvSpPr txBox="1"/>
              <p:nvPr/>
            </p:nvSpPr>
            <p:spPr>
              <a:xfrm>
                <a:off x="499263" y="2409262"/>
                <a:ext cx="1430200" cy="261610"/>
              </a:xfrm>
              <a:prstGeom prst="rect">
                <a:avLst/>
              </a:prstGeom>
              <a:noFill/>
            </p:spPr>
            <p:txBody>
              <a:bodyPr wrap="none" rtlCol="0">
                <a:spAutoFit/>
              </a:bodyPr>
              <a:lstStyle/>
              <a:p>
                <a:pPr algn="l" defTabSz="914116" fontAlgn="auto">
                  <a:spcBef>
                    <a:spcPts val="0"/>
                  </a:spcBef>
                  <a:spcAft>
                    <a:spcPts val="0"/>
                  </a:spcAft>
                </a:pPr>
                <a:r>
                  <a:rPr lang="en-US" sz="1100" b="1" dirty="0" smtClean="0">
                    <a:solidFill>
                      <a:prstClr val="white"/>
                    </a:solidFill>
                    <a:latin typeface="Calibri"/>
                  </a:rPr>
                  <a:t>Transactivation (AF1)</a:t>
                </a:r>
                <a:endParaRPr lang="en-US" sz="1100" b="1" dirty="0">
                  <a:solidFill>
                    <a:prstClr val="white"/>
                  </a:solidFill>
                  <a:latin typeface="Calibri"/>
                </a:endParaRPr>
              </a:p>
            </p:txBody>
          </p:sp>
          <p:sp>
            <p:nvSpPr>
              <p:cNvPr id="12" name="Rectangle 11"/>
              <p:cNvSpPr/>
              <p:nvPr/>
            </p:nvSpPr>
            <p:spPr>
              <a:xfrm>
                <a:off x="2077800" y="2380888"/>
                <a:ext cx="1053069" cy="274320"/>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116" fontAlgn="auto">
                  <a:spcBef>
                    <a:spcPts val="0"/>
                  </a:spcBef>
                  <a:spcAft>
                    <a:spcPts val="0"/>
                  </a:spcAft>
                </a:pPr>
                <a:endParaRPr lang="en-US" sz="1100" dirty="0">
                  <a:solidFill>
                    <a:srgbClr val="002060"/>
                  </a:solidFill>
                </a:endParaRPr>
              </a:p>
            </p:txBody>
          </p:sp>
          <p:sp>
            <p:nvSpPr>
              <p:cNvPr id="13" name="TextBox 12"/>
              <p:cNvSpPr txBox="1"/>
              <p:nvPr/>
            </p:nvSpPr>
            <p:spPr>
              <a:xfrm>
                <a:off x="2918412" y="2663257"/>
                <a:ext cx="401072" cy="261610"/>
              </a:xfrm>
              <a:prstGeom prst="rect">
                <a:avLst/>
              </a:prstGeom>
              <a:noFill/>
            </p:spPr>
            <p:txBody>
              <a:bodyPr wrap="none" rtlCol="0">
                <a:spAutoFit/>
              </a:bodyPr>
              <a:lstStyle/>
              <a:p>
                <a:pPr algn="l" defTabSz="914116" fontAlgn="auto">
                  <a:spcBef>
                    <a:spcPts val="0"/>
                  </a:spcBef>
                  <a:spcAft>
                    <a:spcPts val="0"/>
                  </a:spcAft>
                </a:pPr>
                <a:r>
                  <a:rPr lang="en-US" sz="1100" b="1" dirty="0" smtClean="0">
                    <a:solidFill>
                      <a:prstClr val="black"/>
                    </a:solidFill>
                    <a:latin typeface="Calibri"/>
                  </a:rPr>
                  <a:t>250</a:t>
                </a:r>
                <a:endParaRPr lang="en-US" sz="1100" b="1" dirty="0">
                  <a:solidFill>
                    <a:prstClr val="black"/>
                  </a:solidFill>
                  <a:latin typeface="Calibri"/>
                </a:endParaRPr>
              </a:p>
            </p:txBody>
          </p:sp>
          <p:sp>
            <p:nvSpPr>
              <p:cNvPr id="14" name="TextBox 13"/>
              <p:cNvSpPr txBox="1"/>
              <p:nvPr/>
            </p:nvSpPr>
            <p:spPr>
              <a:xfrm>
                <a:off x="2169861" y="2409262"/>
                <a:ext cx="922047" cy="261610"/>
              </a:xfrm>
              <a:prstGeom prst="rect">
                <a:avLst/>
              </a:prstGeom>
              <a:noFill/>
            </p:spPr>
            <p:txBody>
              <a:bodyPr wrap="none" rtlCol="0">
                <a:spAutoFit/>
              </a:bodyPr>
              <a:lstStyle/>
              <a:p>
                <a:pPr algn="l" defTabSz="914116" fontAlgn="auto">
                  <a:spcBef>
                    <a:spcPts val="0"/>
                  </a:spcBef>
                  <a:spcAft>
                    <a:spcPts val="0"/>
                  </a:spcAft>
                </a:pPr>
                <a:r>
                  <a:rPr lang="en-US" sz="1100" b="1" dirty="0" smtClean="0">
                    <a:solidFill>
                      <a:srgbClr val="002060"/>
                    </a:solidFill>
                    <a:latin typeface="Calibri"/>
                  </a:rPr>
                  <a:t>DNA binding</a:t>
                </a:r>
                <a:endParaRPr lang="en-US" sz="1100" b="1" dirty="0">
                  <a:solidFill>
                    <a:srgbClr val="002060"/>
                  </a:solidFill>
                  <a:latin typeface="Calibri"/>
                </a:endParaRPr>
              </a:p>
            </p:txBody>
          </p:sp>
          <p:sp>
            <p:nvSpPr>
              <p:cNvPr id="15" name="Rectangle 14"/>
              <p:cNvSpPr/>
              <p:nvPr/>
            </p:nvSpPr>
            <p:spPr>
              <a:xfrm>
                <a:off x="3156528" y="2380888"/>
                <a:ext cx="1053069" cy="274320"/>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116" fontAlgn="auto">
                  <a:spcBef>
                    <a:spcPts val="0"/>
                  </a:spcBef>
                  <a:spcAft>
                    <a:spcPts val="0"/>
                  </a:spcAft>
                </a:pPr>
                <a:endParaRPr lang="en-US" sz="1100" dirty="0">
                  <a:solidFill>
                    <a:prstClr val="white"/>
                  </a:solidFill>
                </a:endParaRPr>
              </a:p>
            </p:txBody>
          </p:sp>
          <p:sp>
            <p:nvSpPr>
              <p:cNvPr id="16" name="TextBox 15"/>
              <p:cNvSpPr txBox="1"/>
              <p:nvPr/>
            </p:nvSpPr>
            <p:spPr>
              <a:xfrm>
                <a:off x="3989825" y="2663257"/>
                <a:ext cx="401072" cy="261610"/>
              </a:xfrm>
              <a:prstGeom prst="rect">
                <a:avLst/>
              </a:prstGeom>
              <a:noFill/>
            </p:spPr>
            <p:txBody>
              <a:bodyPr wrap="none" rtlCol="0">
                <a:spAutoFit/>
              </a:bodyPr>
              <a:lstStyle/>
              <a:p>
                <a:pPr algn="l" defTabSz="914116" fontAlgn="auto">
                  <a:spcBef>
                    <a:spcPts val="0"/>
                  </a:spcBef>
                  <a:spcAft>
                    <a:spcPts val="0"/>
                  </a:spcAft>
                </a:pPr>
                <a:r>
                  <a:rPr lang="en-US" sz="1100" b="1" dirty="0" smtClean="0">
                    <a:solidFill>
                      <a:prstClr val="black"/>
                    </a:solidFill>
                    <a:latin typeface="Calibri"/>
                  </a:rPr>
                  <a:t>310</a:t>
                </a:r>
                <a:endParaRPr lang="en-US" sz="1100" b="1" dirty="0">
                  <a:solidFill>
                    <a:prstClr val="black"/>
                  </a:solidFill>
                  <a:latin typeface="Calibri"/>
                </a:endParaRPr>
              </a:p>
            </p:txBody>
          </p:sp>
          <p:sp>
            <p:nvSpPr>
              <p:cNvPr id="17" name="TextBox 16"/>
              <p:cNvSpPr txBox="1"/>
              <p:nvPr/>
            </p:nvSpPr>
            <p:spPr>
              <a:xfrm>
                <a:off x="3430428" y="2409262"/>
                <a:ext cx="522900" cy="261610"/>
              </a:xfrm>
              <a:prstGeom prst="rect">
                <a:avLst/>
              </a:prstGeom>
              <a:noFill/>
            </p:spPr>
            <p:txBody>
              <a:bodyPr wrap="none" rtlCol="0">
                <a:spAutoFit/>
              </a:bodyPr>
              <a:lstStyle/>
              <a:p>
                <a:pPr algn="l" defTabSz="914116" fontAlgn="auto">
                  <a:spcBef>
                    <a:spcPts val="0"/>
                  </a:spcBef>
                  <a:spcAft>
                    <a:spcPts val="0"/>
                  </a:spcAft>
                </a:pPr>
                <a:r>
                  <a:rPr lang="en-US" sz="1100" b="1" dirty="0" smtClean="0">
                    <a:solidFill>
                      <a:srgbClr val="002060"/>
                    </a:solidFill>
                    <a:latin typeface="Calibri"/>
                  </a:rPr>
                  <a:t>Hinge</a:t>
                </a:r>
                <a:endParaRPr lang="en-US" sz="1100" b="1" dirty="0">
                  <a:solidFill>
                    <a:srgbClr val="002060"/>
                  </a:solidFill>
                  <a:latin typeface="Calibri"/>
                </a:endParaRPr>
              </a:p>
            </p:txBody>
          </p:sp>
          <p:sp>
            <p:nvSpPr>
              <p:cNvPr id="18" name="Rectangle 17"/>
              <p:cNvSpPr/>
              <p:nvPr/>
            </p:nvSpPr>
            <p:spPr>
              <a:xfrm>
                <a:off x="4209596" y="2380888"/>
                <a:ext cx="2542483" cy="27432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116" fontAlgn="auto">
                  <a:spcBef>
                    <a:spcPts val="0"/>
                  </a:spcBef>
                  <a:spcAft>
                    <a:spcPts val="0"/>
                  </a:spcAft>
                </a:pPr>
                <a:endParaRPr lang="en-US" sz="1100" dirty="0">
                  <a:solidFill>
                    <a:prstClr val="white"/>
                  </a:solidFill>
                </a:endParaRPr>
              </a:p>
            </p:txBody>
          </p:sp>
          <p:sp>
            <p:nvSpPr>
              <p:cNvPr id="19" name="TextBox 18"/>
              <p:cNvSpPr txBox="1"/>
              <p:nvPr/>
            </p:nvSpPr>
            <p:spPr>
              <a:xfrm>
                <a:off x="6532307" y="2663257"/>
                <a:ext cx="401072" cy="261610"/>
              </a:xfrm>
              <a:prstGeom prst="rect">
                <a:avLst/>
              </a:prstGeom>
              <a:noFill/>
            </p:spPr>
            <p:txBody>
              <a:bodyPr wrap="none" rtlCol="0">
                <a:spAutoFit/>
              </a:bodyPr>
              <a:lstStyle/>
              <a:p>
                <a:pPr algn="l" defTabSz="914116" fontAlgn="auto">
                  <a:spcBef>
                    <a:spcPts val="0"/>
                  </a:spcBef>
                  <a:spcAft>
                    <a:spcPts val="0"/>
                  </a:spcAft>
                </a:pPr>
                <a:r>
                  <a:rPr lang="en-US" sz="1100" b="1" dirty="0" smtClean="0">
                    <a:solidFill>
                      <a:prstClr val="black"/>
                    </a:solidFill>
                    <a:latin typeface="Calibri"/>
                  </a:rPr>
                  <a:t>595</a:t>
                </a:r>
                <a:endParaRPr lang="en-US" sz="1100" b="1" dirty="0">
                  <a:solidFill>
                    <a:prstClr val="black"/>
                  </a:solidFill>
                  <a:latin typeface="Calibri"/>
                </a:endParaRPr>
              </a:p>
            </p:txBody>
          </p:sp>
          <p:sp>
            <p:nvSpPr>
              <p:cNvPr id="21" name="TextBox 20"/>
              <p:cNvSpPr txBox="1"/>
              <p:nvPr/>
            </p:nvSpPr>
            <p:spPr>
              <a:xfrm>
                <a:off x="4333018" y="2409262"/>
                <a:ext cx="2393604" cy="261610"/>
              </a:xfrm>
              <a:prstGeom prst="rect">
                <a:avLst/>
              </a:prstGeom>
              <a:noFill/>
            </p:spPr>
            <p:txBody>
              <a:bodyPr wrap="none" rtlCol="0">
                <a:spAutoFit/>
              </a:bodyPr>
              <a:lstStyle/>
              <a:p>
                <a:pPr algn="l" defTabSz="914116" fontAlgn="auto">
                  <a:spcBef>
                    <a:spcPts val="0"/>
                  </a:spcBef>
                  <a:spcAft>
                    <a:spcPts val="0"/>
                  </a:spcAft>
                </a:pPr>
                <a:r>
                  <a:rPr lang="en-US" sz="1100" b="1" dirty="0" smtClean="0">
                    <a:solidFill>
                      <a:prstClr val="white"/>
                    </a:solidFill>
                    <a:latin typeface="Calibri"/>
                  </a:rPr>
                  <a:t>Transactivation (AF2), Steroid binding</a:t>
                </a:r>
                <a:endParaRPr lang="en-US" sz="1100" b="1" dirty="0">
                  <a:solidFill>
                    <a:prstClr val="white"/>
                  </a:solidFill>
                  <a:latin typeface="Calibri"/>
                </a:endParaRPr>
              </a:p>
            </p:txBody>
          </p:sp>
          <p:cxnSp>
            <p:nvCxnSpPr>
              <p:cNvPr id="24" name="Straight Connector 23"/>
              <p:cNvCxnSpPr/>
              <p:nvPr/>
            </p:nvCxnSpPr>
            <p:spPr>
              <a:xfrm>
                <a:off x="330938" y="2265177"/>
                <a:ext cx="0" cy="1099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436239" y="2265177"/>
                <a:ext cx="0" cy="1099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3385607" y="2265177"/>
                <a:ext cx="0" cy="1099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232246" y="2265177"/>
                <a:ext cx="0" cy="1099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4858807" y="2265177"/>
                <a:ext cx="0" cy="1099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439415" y="2265177"/>
                <a:ext cx="0" cy="1099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 name="Group 39"/>
            <p:cNvGrpSpPr/>
            <p:nvPr/>
          </p:nvGrpSpPr>
          <p:grpSpPr>
            <a:xfrm>
              <a:off x="52450" y="1283525"/>
              <a:ext cx="7001520" cy="1015663"/>
              <a:chOff x="52450" y="1283525"/>
              <a:chExt cx="7001520" cy="1015663"/>
            </a:xfrm>
          </p:grpSpPr>
          <p:sp>
            <p:nvSpPr>
              <p:cNvPr id="25" name="TextBox 24"/>
              <p:cNvSpPr txBox="1"/>
              <p:nvPr/>
            </p:nvSpPr>
            <p:spPr>
              <a:xfrm>
                <a:off x="52450" y="2022189"/>
                <a:ext cx="710900" cy="276999"/>
              </a:xfrm>
              <a:prstGeom prst="rect">
                <a:avLst/>
              </a:prstGeom>
              <a:noFill/>
            </p:spPr>
            <p:txBody>
              <a:bodyPr wrap="none" rtlCol="0">
                <a:spAutoFit/>
              </a:bodyPr>
              <a:lstStyle/>
              <a:p>
                <a:pPr algn="l" defTabSz="914116" fontAlgn="auto">
                  <a:spcBef>
                    <a:spcPts val="0"/>
                  </a:spcBef>
                  <a:spcAft>
                    <a:spcPts val="0"/>
                  </a:spcAft>
                </a:pPr>
                <a:r>
                  <a:rPr lang="en-US" sz="1200" b="1" dirty="0" smtClean="0">
                    <a:solidFill>
                      <a:srgbClr val="0070C0"/>
                    </a:solidFill>
                    <a:latin typeface="Arial" pitchFamily="34" charset="0"/>
                    <a:cs typeface="Arial" pitchFamily="34" charset="0"/>
                  </a:rPr>
                  <a:t>H6Y</a:t>
                </a:r>
                <a:r>
                  <a:rPr lang="en-US" sz="1200" b="1" dirty="0" smtClean="0">
                    <a:solidFill>
                      <a:prstClr val="black"/>
                    </a:solidFill>
                    <a:latin typeface="Arial" pitchFamily="34" charset="0"/>
                    <a:cs typeface="Arial" pitchFamily="34" charset="0"/>
                  </a:rPr>
                  <a:t> </a:t>
                </a:r>
                <a:r>
                  <a:rPr lang="en-US" sz="1200" b="1" dirty="0" smtClean="0">
                    <a:solidFill>
                      <a:srgbClr val="FF0000"/>
                    </a:solidFill>
                    <a:latin typeface="Arial" pitchFamily="34" charset="0"/>
                    <a:cs typeface="Arial" pitchFamily="34" charset="0"/>
                  </a:rPr>
                  <a:t>(3)</a:t>
                </a:r>
                <a:endParaRPr lang="en-US" sz="1200" b="1" dirty="0">
                  <a:solidFill>
                    <a:srgbClr val="FF0000"/>
                  </a:solidFill>
                  <a:latin typeface="Arial" pitchFamily="34" charset="0"/>
                  <a:cs typeface="Arial" pitchFamily="34" charset="0"/>
                </a:endParaRPr>
              </a:p>
            </p:txBody>
          </p:sp>
          <p:sp>
            <p:nvSpPr>
              <p:cNvPr id="27" name="TextBox 26"/>
              <p:cNvSpPr txBox="1"/>
              <p:nvPr/>
            </p:nvSpPr>
            <p:spPr>
              <a:xfrm>
                <a:off x="1157751" y="2022189"/>
                <a:ext cx="864339" cy="276999"/>
              </a:xfrm>
              <a:prstGeom prst="rect">
                <a:avLst/>
              </a:prstGeom>
              <a:noFill/>
            </p:spPr>
            <p:txBody>
              <a:bodyPr wrap="none" rtlCol="0">
                <a:spAutoFit/>
              </a:bodyPr>
              <a:lstStyle/>
              <a:p>
                <a:pPr algn="l" defTabSz="914116" fontAlgn="auto">
                  <a:spcBef>
                    <a:spcPts val="0"/>
                  </a:spcBef>
                  <a:spcAft>
                    <a:spcPts val="0"/>
                  </a:spcAft>
                </a:pPr>
                <a:r>
                  <a:rPr lang="en-US" sz="1200" b="1" dirty="0" smtClean="0">
                    <a:solidFill>
                      <a:srgbClr val="0070C0"/>
                    </a:solidFill>
                    <a:latin typeface="Arial" pitchFamily="34" charset="0"/>
                    <a:cs typeface="Arial" pitchFamily="34" charset="0"/>
                  </a:rPr>
                  <a:t>S118P</a:t>
                </a:r>
                <a:r>
                  <a:rPr lang="en-US" sz="1200" b="1" dirty="0" smtClean="0">
                    <a:solidFill>
                      <a:prstClr val="black"/>
                    </a:solidFill>
                    <a:latin typeface="Arial" pitchFamily="34" charset="0"/>
                    <a:cs typeface="Arial" pitchFamily="34" charset="0"/>
                  </a:rPr>
                  <a:t> </a:t>
                </a:r>
                <a:r>
                  <a:rPr lang="en-US" sz="1200" b="1" dirty="0" smtClean="0">
                    <a:solidFill>
                      <a:srgbClr val="FF0000"/>
                    </a:solidFill>
                    <a:latin typeface="Arial" pitchFamily="34" charset="0"/>
                    <a:cs typeface="Arial" pitchFamily="34" charset="0"/>
                  </a:rPr>
                  <a:t>(3)</a:t>
                </a:r>
                <a:endParaRPr lang="en-US" sz="1200" b="1" dirty="0">
                  <a:solidFill>
                    <a:srgbClr val="FF0000"/>
                  </a:solidFill>
                  <a:latin typeface="Arial" pitchFamily="34" charset="0"/>
                  <a:cs typeface="Arial" pitchFamily="34" charset="0"/>
                </a:endParaRPr>
              </a:p>
            </p:txBody>
          </p:sp>
          <p:sp>
            <p:nvSpPr>
              <p:cNvPr id="29" name="TextBox 28"/>
              <p:cNvSpPr txBox="1"/>
              <p:nvPr/>
            </p:nvSpPr>
            <p:spPr>
              <a:xfrm>
                <a:off x="3107119" y="2022189"/>
                <a:ext cx="891591" cy="276999"/>
              </a:xfrm>
              <a:prstGeom prst="rect">
                <a:avLst/>
              </a:prstGeom>
              <a:noFill/>
            </p:spPr>
            <p:txBody>
              <a:bodyPr wrap="none" rtlCol="0">
                <a:spAutoFit/>
              </a:bodyPr>
              <a:lstStyle/>
              <a:p>
                <a:pPr algn="l" defTabSz="914116" fontAlgn="auto">
                  <a:spcBef>
                    <a:spcPts val="0"/>
                  </a:spcBef>
                  <a:spcAft>
                    <a:spcPts val="0"/>
                  </a:spcAft>
                </a:pPr>
                <a:r>
                  <a:rPr lang="en-US" sz="1200" b="1" dirty="0" smtClean="0">
                    <a:solidFill>
                      <a:srgbClr val="0070C0"/>
                    </a:solidFill>
                    <a:latin typeface="Arial" pitchFamily="34" charset="0"/>
                    <a:cs typeface="Arial" pitchFamily="34" charset="0"/>
                  </a:rPr>
                  <a:t>R269C</a:t>
                </a:r>
                <a:r>
                  <a:rPr lang="en-US" sz="1200" b="1" dirty="0" smtClean="0">
                    <a:solidFill>
                      <a:prstClr val="black"/>
                    </a:solidFill>
                    <a:latin typeface="Arial" pitchFamily="34" charset="0"/>
                    <a:cs typeface="Arial" pitchFamily="34" charset="0"/>
                  </a:rPr>
                  <a:t> </a:t>
                </a:r>
                <a:r>
                  <a:rPr lang="en-US" sz="1200" b="1" dirty="0" smtClean="0">
                    <a:solidFill>
                      <a:srgbClr val="FF0000"/>
                    </a:solidFill>
                    <a:latin typeface="Arial" pitchFamily="34" charset="0"/>
                    <a:cs typeface="Arial" pitchFamily="34" charset="0"/>
                  </a:rPr>
                  <a:t>(3)</a:t>
                </a:r>
                <a:endParaRPr lang="en-US" sz="1200" b="1" dirty="0">
                  <a:solidFill>
                    <a:srgbClr val="FF0000"/>
                  </a:solidFill>
                  <a:latin typeface="Arial" pitchFamily="34" charset="0"/>
                  <a:cs typeface="Arial" pitchFamily="34" charset="0"/>
                </a:endParaRPr>
              </a:p>
            </p:txBody>
          </p:sp>
          <p:sp>
            <p:nvSpPr>
              <p:cNvPr id="31" name="TextBox 30"/>
              <p:cNvSpPr txBox="1"/>
              <p:nvPr/>
            </p:nvSpPr>
            <p:spPr>
              <a:xfrm>
                <a:off x="5870633" y="1283525"/>
                <a:ext cx="1183337" cy="1015663"/>
              </a:xfrm>
              <a:prstGeom prst="rect">
                <a:avLst/>
              </a:prstGeom>
              <a:noFill/>
            </p:spPr>
            <p:txBody>
              <a:bodyPr wrap="none" rtlCol="0">
                <a:spAutoFit/>
              </a:bodyPr>
              <a:lstStyle/>
              <a:p>
                <a:pPr algn="l" defTabSz="914116" fontAlgn="auto">
                  <a:spcBef>
                    <a:spcPts val="0"/>
                  </a:spcBef>
                  <a:spcAft>
                    <a:spcPts val="0"/>
                  </a:spcAft>
                </a:pPr>
                <a:r>
                  <a:rPr lang="en-US" sz="1200" b="1" dirty="0" smtClean="0">
                    <a:solidFill>
                      <a:srgbClr val="0070C0"/>
                    </a:solidFill>
                    <a:latin typeface="Arial" pitchFamily="34" charset="0"/>
                    <a:cs typeface="Arial" pitchFamily="34" charset="0"/>
                  </a:rPr>
                  <a:t>P535H</a:t>
                </a:r>
              </a:p>
              <a:p>
                <a:pPr algn="l" defTabSz="914116" fontAlgn="auto">
                  <a:spcBef>
                    <a:spcPts val="0"/>
                  </a:spcBef>
                  <a:spcAft>
                    <a:spcPts val="0"/>
                  </a:spcAft>
                </a:pPr>
                <a:r>
                  <a:rPr lang="en-US" sz="1200" b="1" dirty="0" smtClean="0">
                    <a:solidFill>
                      <a:srgbClr val="0070C0"/>
                    </a:solidFill>
                    <a:latin typeface="Arial" pitchFamily="34" charset="0"/>
                    <a:cs typeface="Arial" pitchFamily="34" charset="0"/>
                  </a:rPr>
                  <a:t>L536R</a:t>
                </a:r>
              </a:p>
              <a:p>
                <a:pPr algn="l" defTabSz="914116" fontAlgn="auto">
                  <a:spcBef>
                    <a:spcPts val="0"/>
                  </a:spcBef>
                  <a:spcAft>
                    <a:spcPts val="0"/>
                  </a:spcAft>
                </a:pPr>
                <a:r>
                  <a:rPr lang="en-US" sz="1200" b="1" dirty="0" smtClean="0">
                    <a:solidFill>
                      <a:prstClr val="black"/>
                    </a:solidFill>
                    <a:latin typeface="Arial" pitchFamily="34" charset="0"/>
                    <a:cs typeface="Arial" pitchFamily="34" charset="0"/>
                  </a:rPr>
                  <a:t>Y537C/N/S </a:t>
                </a:r>
                <a:r>
                  <a:rPr lang="en-US" sz="1200" b="1" dirty="0" smtClean="0">
                    <a:solidFill>
                      <a:srgbClr val="FF0000"/>
                    </a:solidFill>
                    <a:latin typeface="Arial" pitchFamily="34" charset="0"/>
                    <a:cs typeface="Arial" pitchFamily="34" charset="0"/>
                  </a:rPr>
                  <a:t>(5)</a:t>
                </a:r>
              </a:p>
              <a:p>
                <a:pPr algn="l" defTabSz="914116" fontAlgn="auto">
                  <a:spcBef>
                    <a:spcPts val="0"/>
                  </a:spcBef>
                  <a:spcAft>
                    <a:spcPts val="0"/>
                  </a:spcAft>
                </a:pPr>
                <a:r>
                  <a:rPr lang="en-US" sz="1200" b="1" dirty="0" smtClean="0">
                    <a:solidFill>
                      <a:prstClr val="black"/>
                    </a:solidFill>
                    <a:latin typeface="Arial" pitchFamily="34" charset="0"/>
                    <a:cs typeface="Arial" pitchFamily="34" charset="0"/>
                  </a:rPr>
                  <a:t>D538G </a:t>
                </a:r>
                <a:r>
                  <a:rPr lang="en-US" sz="1200" b="1" dirty="0" smtClean="0">
                    <a:solidFill>
                      <a:srgbClr val="FF0000"/>
                    </a:solidFill>
                    <a:latin typeface="Arial" pitchFamily="34" charset="0"/>
                    <a:cs typeface="Arial" pitchFamily="34" charset="0"/>
                  </a:rPr>
                  <a:t>(3)</a:t>
                </a:r>
              </a:p>
              <a:p>
                <a:pPr algn="l" defTabSz="914116" fontAlgn="auto">
                  <a:spcBef>
                    <a:spcPts val="0"/>
                  </a:spcBef>
                  <a:spcAft>
                    <a:spcPts val="0"/>
                  </a:spcAft>
                </a:pPr>
                <a:r>
                  <a:rPr lang="en-US" sz="1200" b="1" dirty="0" smtClean="0">
                    <a:solidFill>
                      <a:srgbClr val="0070C0"/>
                    </a:solidFill>
                    <a:latin typeface="Arial" pitchFamily="34" charset="0"/>
                    <a:cs typeface="Arial" pitchFamily="34" charset="0"/>
                  </a:rPr>
                  <a:t>R555C</a:t>
                </a:r>
                <a:endParaRPr lang="en-US" sz="1200" b="1" dirty="0">
                  <a:solidFill>
                    <a:srgbClr val="0070C0"/>
                  </a:solidFill>
                  <a:latin typeface="Arial" pitchFamily="34" charset="0"/>
                  <a:cs typeface="Arial" pitchFamily="34" charset="0"/>
                </a:endParaRPr>
              </a:p>
            </p:txBody>
          </p:sp>
          <p:sp>
            <p:nvSpPr>
              <p:cNvPr id="33" name="TextBox 32"/>
              <p:cNvSpPr txBox="1"/>
              <p:nvPr/>
            </p:nvSpPr>
            <p:spPr>
              <a:xfrm>
                <a:off x="4580319" y="1837523"/>
                <a:ext cx="662361" cy="461665"/>
              </a:xfrm>
              <a:prstGeom prst="rect">
                <a:avLst/>
              </a:prstGeom>
              <a:noFill/>
            </p:spPr>
            <p:txBody>
              <a:bodyPr wrap="none" rtlCol="0">
                <a:spAutoFit/>
              </a:bodyPr>
              <a:lstStyle/>
              <a:p>
                <a:pPr algn="l" defTabSz="914116" fontAlgn="auto">
                  <a:spcBef>
                    <a:spcPts val="0"/>
                  </a:spcBef>
                  <a:spcAft>
                    <a:spcPts val="0"/>
                  </a:spcAft>
                </a:pPr>
                <a:r>
                  <a:rPr lang="en-US" sz="1200" b="1" dirty="0" smtClean="0">
                    <a:solidFill>
                      <a:srgbClr val="0070C0"/>
                    </a:solidFill>
                    <a:latin typeface="Arial" pitchFamily="34" charset="0"/>
                    <a:cs typeface="Arial" pitchFamily="34" charset="0"/>
                  </a:rPr>
                  <a:t>E380Q</a:t>
                </a:r>
              </a:p>
              <a:p>
                <a:pPr algn="l" defTabSz="914116" fontAlgn="auto">
                  <a:spcBef>
                    <a:spcPts val="0"/>
                  </a:spcBef>
                  <a:spcAft>
                    <a:spcPts val="0"/>
                  </a:spcAft>
                </a:pPr>
                <a:r>
                  <a:rPr lang="en-US" sz="1200" b="1" dirty="0" smtClean="0">
                    <a:solidFill>
                      <a:srgbClr val="0070C0"/>
                    </a:solidFill>
                    <a:latin typeface="Arial" pitchFamily="34" charset="0"/>
                    <a:cs typeface="Arial" pitchFamily="34" charset="0"/>
                  </a:rPr>
                  <a:t>V392I</a:t>
                </a:r>
                <a:endParaRPr lang="en-US" sz="1200" b="1" dirty="0">
                  <a:solidFill>
                    <a:srgbClr val="0070C0"/>
                  </a:solidFill>
                  <a:latin typeface="Arial" pitchFamily="34" charset="0"/>
                  <a:cs typeface="Arial" pitchFamily="34" charset="0"/>
                </a:endParaRPr>
              </a:p>
            </p:txBody>
          </p:sp>
          <p:sp>
            <p:nvSpPr>
              <p:cNvPr id="35" name="TextBox 34"/>
              <p:cNvSpPr txBox="1"/>
              <p:nvPr/>
            </p:nvSpPr>
            <p:spPr>
              <a:xfrm>
                <a:off x="5160927" y="2022189"/>
                <a:ext cx="644728" cy="276999"/>
              </a:xfrm>
              <a:prstGeom prst="rect">
                <a:avLst/>
              </a:prstGeom>
              <a:noFill/>
            </p:spPr>
            <p:txBody>
              <a:bodyPr wrap="none" rtlCol="0">
                <a:spAutoFit/>
              </a:bodyPr>
              <a:lstStyle/>
              <a:p>
                <a:pPr algn="l" defTabSz="914116" fontAlgn="auto">
                  <a:spcBef>
                    <a:spcPts val="0"/>
                  </a:spcBef>
                  <a:spcAft>
                    <a:spcPts val="0"/>
                  </a:spcAft>
                </a:pPr>
                <a:r>
                  <a:rPr lang="en-US" sz="1200" b="1" dirty="0" smtClean="0">
                    <a:solidFill>
                      <a:srgbClr val="0070C0"/>
                    </a:solidFill>
                    <a:latin typeface="Arial" pitchFamily="34" charset="0"/>
                    <a:cs typeface="Arial" pitchFamily="34" charset="0"/>
                  </a:rPr>
                  <a:t>S463P</a:t>
                </a:r>
                <a:endParaRPr lang="en-US" sz="1200" b="1" dirty="0">
                  <a:solidFill>
                    <a:srgbClr val="0070C0"/>
                  </a:solidFill>
                  <a:latin typeface="Arial" pitchFamily="34" charset="0"/>
                  <a:cs typeface="Arial" pitchFamily="34" charset="0"/>
                </a:endParaRPr>
              </a:p>
            </p:txBody>
          </p:sp>
        </p:grpSp>
      </p:grpSp>
      <p:graphicFrame>
        <p:nvGraphicFramePr>
          <p:cNvPr id="7" name="Table 6"/>
          <p:cNvGraphicFramePr>
            <a:graphicFrameLocks noGrp="1"/>
          </p:cNvGraphicFramePr>
          <p:nvPr>
            <p:extLst>
              <p:ext uri="{D42A27DB-BD31-4B8C-83A1-F6EECF244321}">
                <p14:modId xmlns:p14="http://schemas.microsoft.com/office/powerpoint/2010/main" val="3781512856"/>
              </p:ext>
            </p:extLst>
          </p:nvPr>
        </p:nvGraphicFramePr>
        <p:xfrm>
          <a:off x="744441" y="3724044"/>
          <a:ext cx="8286282" cy="1036320"/>
        </p:xfrm>
        <a:graphic>
          <a:graphicData uri="http://schemas.openxmlformats.org/drawingml/2006/table">
            <a:tbl>
              <a:tblPr firstRow="1" bandRow="1">
                <a:tableStyleId>{5C22544A-7EE6-4342-B048-85BDC9FD1C3A}</a:tableStyleId>
              </a:tblPr>
              <a:tblGrid>
                <a:gridCol w="838200"/>
                <a:gridCol w="1241347"/>
                <a:gridCol w="1241347"/>
                <a:gridCol w="1241347"/>
                <a:gridCol w="1241347"/>
                <a:gridCol w="1241347"/>
                <a:gridCol w="1241347"/>
              </a:tblGrid>
              <a:tr h="0">
                <a:tc>
                  <a:txBody>
                    <a:bodyPr/>
                    <a:lstStyle/>
                    <a:p>
                      <a:r>
                        <a:rPr lang="en-US" sz="1400" b="1" dirty="0" smtClean="0"/>
                        <a:t>Gene</a:t>
                      </a:r>
                      <a:endParaRPr lang="en-US" sz="1400" b="1" dirty="0"/>
                    </a:p>
                  </a:txBody>
                  <a:tcPr anchor="b"/>
                </a:tc>
                <a:tc>
                  <a:txBody>
                    <a:bodyPr/>
                    <a:lstStyle/>
                    <a:p>
                      <a:pPr algn="ctr"/>
                      <a:r>
                        <a:rPr lang="en-US" sz="1400" b="1" dirty="0" smtClean="0"/>
                        <a:t>Met With</a:t>
                      </a:r>
                      <a:r>
                        <a:rPr lang="en-US" sz="1400" b="1" baseline="0" dirty="0" smtClean="0"/>
                        <a:t> Variant</a:t>
                      </a:r>
                      <a:endParaRPr lang="en-US" sz="1400" b="1" dirty="0"/>
                    </a:p>
                  </a:txBody>
                  <a:tcPr anchor="b"/>
                </a:tc>
                <a:tc>
                  <a:txBody>
                    <a:bodyPr/>
                    <a:lstStyle/>
                    <a:p>
                      <a:pPr algn="ctr"/>
                      <a:r>
                        <a:rPr lang="en-US" sz="1400" b="1" dirty="0" smtClean="0"/>
                        <a:t>Met Without Variant</a:t>
                      </a:r>
                      <a:endParaRPr lang="en-US" sz="1400" b="1" dirty="0"/>
                    </a:p>
                  </a:txBody>
                  <a:tcPr anchor="b"/>
                </a:tc>
                <a:tc>
                  <a:txBody>
                    <a:bodyPr/>
                    <a:lstStyle/>
                    <a:p>
                      <a:pPr algn="ctr"/>
                      <a:r>
                        <a:rPr lang="en-US" sz="1400" b="1" dirty="0" smtClean="0"/>
                        <a:t>% Mets</a:t>
                      </a:r>
                      <a:endParaRPr lang="en-US" sz="1400" b="1" dirty="0"/>
                    </a:p>
                  </a:txBody>
                  <a:tcPr anchor="b"/>
                </a:tc>
                <a:tc>
                  <a:txBody>
                    <a:bodyPr/>
                    <a:lstStyle/>
                    <a:p>
                      <a:pPr algn="ctr"/>
                      <a:r>
                        <a:rPr lang="en-US" sz="1400" b="1" dirty="0" smtClean="0"/>
                        <a:t>Primary With</a:t>
                      </a:r>
                      <a:r>
                        <a:rPr lang="en-US" sz="1400" b="1" baseline="0" dirty="0" smtClean="0"/>
                        <a:t> </a:t>
                      </a:r>
                      <a:r>
                        <a:rPr lang="en-US" sz="1400" b="1" dirty="0" smtClean="0"/>
                        <a:t>Variant</a:t>
                      </a:r>
                      <a:endParaRPr lang="en-US" sz="1400" b="1" dirty="0"/>
                    </a:p>
                  </a:txBody>
                  <a:tcPr anchor="b"/>
                </a:tc>
                <a:tc>
                  <a:txBody>
                    <a:bodyPr/>
                    <a:lstStyle/>
                    <a:p>
                      <a:pPr algn="ctr"/>
                      <a:r>
                        <a:rPr lang="en-US" sz="1400" b="1" dirty="0" smtClean="0"/>
                        <a:t>Primary Without Variant</a:t>
                      </a:r>
                      <a:endParaRPr lang="en-US" sz="1400" b="1" dirty="0"/>
                    </a:p>
                  </a:txBody>
                  <a:tcPr anchor="b"/>
                </a:tc>
                <a:tc>
                  <a:txBody>
                    <a:bodyPr/>
                    <a:lstStyle/>
                    <a:p>
                      <a:pPr algn="ctr"/>
                      <a:r>
                        <a:rPr lang="en-US" sz="1400" b="1" dirty="0" smtClean="0"/>
                        <a:t>% Primary</a:t>
                      </a:r>
                      <a:endParaRPr lang="en-US" sz="1400" b="1" dirty="0"/>
                    </a:p>
                  </a:txBody>
                  <a:tcPr anchor="b"/>
                </a:tc>
              </a:tr>
              <a:tr h="197613">
                <a:tc>
                  <a:txBody>
                    <a:bodyPr/>
                    <a:lstStyle/>
                    <a:p>
                      <a:r>
                        <a:rPr lang="en-US" sz="1400" b="1" dirty="0" smtClean="0"/>
                        <a:t>ESR1</a:t>
                      </a:r>
                      <a:endParaRPr lang="en-US" sz="1400" b="1" dirty="0"/>
                    </a:p>
                  </a:txBody>
                  <a:tcPr anchor="ctr"/>
                </a:tc>
                <a:tc>
                  <a:txBody>
                    <a:bodyPr/>
                    <a:lstStyle/>
                    <a:p>
                      <a:pPr algn="ctr" fontAlgn="b"/>
                      <a:r>
                        <a:rPr lang="en-US" sz="1400" b="1" u="none" strike="noStrike" dirty="0" smtClean="0">
                          <a:effectLst/>
                        </a:rPr>
                        <a:t>8</a:t>
                      </a:r>
                      <a:endParaRPr lang="en-US" sz="1400" b="1" i="0" u="none" strike="noStrike" dirty="0">
                        <a:solidFill>
                          <a:schemeClr val="bg1"/>
                        </a:solidFill>
                        <a:effectLst/>
                        <a:latin typeface="Arial"/>
                      </a:endParaRPr>
                    </a:p>
                  </a:txBody>
                  <a:tcPr marL="9525" marR="9525" marT="9525" marB="0" anchor="ctr"/>
                </a:tc>
                <a:tc>
                  <a:txBody>
                    <a:bodyPr/>
                    <a:lstStyle/>
                    <a:p>
                      <a:pPr algn="ctr" fontAlgn="b"/>
                      <a:r>
                        <a:rPr lang="en-US" sz="1400" b="1" u="none" strike="noStrike" dirty="0" smtClean="0">
                          <a:effectLst/>
                        </a:rPr>
                        <a:t>34</a:t>
                      </a:r>
                      <a:endParaRPr lang="en-US" sz="1400" b="1" i="0" u="none" strike="noStrike" dirty="0">
                        <a:solidFill>
                          <a:schemeClr val="bg1"/>
                        </a:solidFill>
                        <a:effectLst/>
                        <a:latin typeface="Arial"/>
                      </a:endParaRPr>
                    </a:p>
                  </a:txBody>
                  <a:tcPr marL="9525" marR="9525" marT="9525" marB="0" anchor="ctr"/>
                </a:tc>
                <a:tc>
                  <a:txBody>
                    <a:bodyPr/>
                    <a:lstStyle/>
                    <a:p>
                      <a:pPr algn="ctr" fontAlgn="b"/>
                      <a:r>
                        <a:rPr lang="en-US" sz="1400" b="1" u="none" strike="noStrike" dirty="0" smtClean="0">
                          <a:effectLst/>
                        </a:rPr>
                        <a:t>19.0</a:t>
                      </a:r>
                      <a:endParaRPr lang="en-US" sz="1400" b="1" i="0" u="none" strike="noStrike" dirty="0">
                        <a:solidFill>
                          <a:schemeClr val="bg1"/>
                        </a:solidFill>
                        <a:effectLst/>
                        <a:latin typeface="Arial"/>
                      </a:endParaRPr>
                    </a:p>
                  </a:txBody>
                  <a:tcPr marL="9525" marR="9525" marT="9525" marB="0" anchor="ctr"/>
                </a:tc>
                <a:tc>
                  <a:txBody>
                    <a:bodyPr/>
                    <a:lstStyle/>
                    <a:p>
                      <a:pPr algn="ctr" fontAlgn="b"/>
                      <a:r>
                        <a:rPr lang="en-US" sz="1400" b="1" u="none" strike="noStrike" dirty="0" smtClean="0">
                          <a:effectLst/>
                        </a:rPr>
                        <a:t>13</a:t>
                      </a:r>
                      <a:endParaRPr lang="en-US" sz="1400" b="1" i="0" u="none" strike="noStrike" dirty="0">
                        <a:solidFill>
                          <a:schemeClr val="bg1"/>
                        </a:solidFill>
                        <a:effectLst/>
                        <a:latin typeface="+mn-lt"/>
                      </a:endParaRPr>
                    </a:p>
                  </a:txBody>
                  <a:tcPr marL="9525" marR="9525" marT="9525" marB="0" anchor="ctr"/>
                </a:tc>
                <a:tc>
                  <a:txBody>
                    <a:bodyPr/>
                    <a:lstStyle/>
                    <a:p>
                      <a:pPr algn="ctr" fontAlgn="b"/>
                      <a:r>
                        <a:rPr lang="en-US" sz="1400" b="1" u="none" strike="noStrike" dirty="0" smtClean="0">
                          <a:effectLst/>
                        </a:rPr>
                        <a:t>172</a:t>
                      </a:r>
                      <a:endParaRPr lang="en-US" sz="1400" b="1" i="0" u="none" strike="noStrike" dirty="0">
                        <a:solidFill>
                          <a:schemeClr val="bg1"/>
                        </a:solidFill>
                        <a:effectLst/>
                        <a:latin typeface="+mn-lt"/>
                      </a:endParaRPr>
                    </a:p>
                  </a:txBody>
                  <a:tcPr marL="9525" marR="9525" marT="9525" marB="0" anchor="ctr"/>
                </a:tc>
                <a:tc>
                  <a:txBody>
                    <a:bodyPr/>
                    <a:lstStyle/>
                    <a:p>
                      <a:pPr algn="ctr" fontAlgn="b"/>
                      <a:r>
                        <a:rPr lang="en-US" sz="1400" b="1" u="none" strike="noStrike" dirty="0" smtClean="0">
                          <a:effectLst/>
                        </a:rPr>
                        <a:t>7.0</a:t>
                      </a:r>
                      <a:endParaRPr lang="en-US" sz="1400" b="1" i="0" u="none" strike="noStrike" dirty="0">
                        <a:solidFill>
                          <a:schemeClr val="bg1"/>
                        </a:solidFill>
                        <a:effectLst/>
                        <a:latin typeface="+mn-lt"/>
                      </a:endParaRPr>
                    </a:p>
                  </a:txBody>
                  <a:tcPr marL="9525" marR="9525" marT="9525" marB="0" anchor="ctr"/>
                </a:tc>
              </a:tr>
            </a:tbl>
          </a:graphicData>
        </a:graphic>
      </p:graphicFrame>
      <p:sp>
        <p:nvSpPr>
          <p:cNvPr id="37" name="Rectangle 36"/>
          <p:cNvSpPr/>
          <p:nvPr/>
        </p:nvSpPr>
        <p:spPr>
          <a:xfrm>
            <a:off x="370459" y="6418218"/>
            <a:ext cx="9154541" cy="230832"/>
          </a:xfrm>
          <a:prstGeom prst="rect">
            <a:avLst/>
          </a:prstGeom>
        </p:spPr>
        <p:txBody>
          <a:bodyPr wrap="square" bIns="0" anchor="b" anchorCtr="0">
            <a:spAutoFit/>
          </a:bodyPr>
          <a:lstStyle/>
          <a:p>
            <a:pPr marL="228600" indent="-228600" algn="l" defTabSz="914116" fontAlgn="auto">
              <a:spcBef>
                <a:spcPts val="0"/>
              </a:spcBef>
              <a:spcAft>
                <a:spcPts val="0"/>
              </a:spcAft>
            </a:pPr>
            <a:r>
              <a:rPr lang="it-IT" sz="1200" b="1" dirty="0" smtClean="0">
                <a:solidFill>
                  <a:prstClr val="black"/>
                </a:solidFill>
                <a:latin typeface="Arial" pitchFamily="34" charset="0"/>
                <a:cs typeface="Arial" pitchFamily="34" charset="0"/>
              </a:rPr>
              <a:t>Lazennec G, et al. </a:t>
            </a:r>
            <a:r>
              <a:rPr lang="it-IT" sz="1200" b="1" i="1" dirty="0" smtClean="0">
                <a:solidFill>
                  <a:prstClr val="black"/>
                </a:solidFill>
                <a:latin typeface="Arial" pitchFamily="34" charset="0"/>
                <a:cs typeface="Arial" pitchFamily="34" charset="0"/>
              </a:rPr>
              <a:t>Mol Endocrinol</a:t>
            </a:r>
            <a:r>
              <a:rPr lang="it-IT" sz="1200" b="1" dirty="0" smtClean="0">
                <a:solidFill>
                  <a:prstClr val="black"/>
                </a:solidFill>
                <a:latin typeface="Arial" pitchFamily="34" charset="0"/>
                <a:cs typeface="Arial" pitchFamily="34" charset="0"/>
              </a:rPr>
              <a:t>. 1997;11(9):1375-1386.</a:t>
            </a:r>
            <a:endParaRPr lang="en-US" sz="1200" b="1" dirty="0">
              <a:solidFill>
                <a:prstClr val="black"/>
              </a:solidFill>
              <a:latin typeface="Arial" pitchFamily="34" charset="0"/>
              <a:cs typeface="Arial" pitchFamily="34" charset="0"/>
            </a:endParaRPr>
          </a:p>
        </p:txBody>
      </p:sp>
      <p:sp>
        <p:nvSpPr>
          <p:cNvPr id="38" name="Rectangle 37"/>
          <p:cNvSpPr/>
          <p:nvPr/>
        </p:nvSpPr>
        <p:spPr>
          <a:xfrm>
            <a:off x="7473904" y="2089798"/>
            <a:ext cx="1785290" cy="954107"/>
          </a:xfrm>
          <a:prstGeom prst="rect">
            <a:avLst/>
          </a:prstGeom>
        </p:spPr>
        <p:txBody>
          <a:bodyPr wrap="square">
            <a:spAutoFit/>
          </a:bodyPr>
          <a:lstStyle/>
          <a:p>
            <a:pPr algn="l" defTabSz="914116" fontAlgn="auto">
              <a:spcBef>
                <a:spcPts val="0"/>
              </a:spcBef>
              <a:spcAft>
                <a:spcPts val="0"/>
              </a:spcAft>
              <a:buClr>
                <a:prstClr val="black"/>
              </a:buClr>
            </a:pPr>
            <a:r>
              <a:rPr lang="en-US" sz="1400" b="1" dirty="0" smtClean="0">
                <a:solidFill>
                  <a:prstClr val="black"/>
                </a:solidFill>
                <a:latin typeface="Calibri"/>
              </a:rPr>
              <a:t>Mutations not previously described in COSMIC are colored in blue</a:t>
            </a:r>
          </a:p>
        </p:txBody>
      </p:sp>
      <p:sp>
        <p:nvSpPr>
          <p:cNvPr id="20" name="Oval 19"/>
          <p:cNvSpPr/>
          <p:nvPr/>
        </p:nvSpPr>
        <p:spPr>
          <a:xfrm>
            <a:off x="4216959" y="4029512"/>
            <a:ext cx="888441" cy="847288"/>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defTabSz="914116" fontAlgn="auto">
              <a:spcBef>
                <a:spcPts val="0"/>
              </a:spcBef>
              <a:spcAft>
                <a:spcPts val="0"/>
              </a:spcAft>
            </a:pPr>
            <a:endParaRPr lang="en-US">
              <a:solidFill>
                <a:prstClr val="white"/>
              </a:solidFill>
            </a:endParaRPr>
          </a:p>
        </p:txBody>
      </p:sp>
      <p:sp>
        <p:nvSpPr>
          <p:cNvPr id="40" name="Oval 39"/>
          <p:cNvSpPr/>
          <p:nvPr/>
        </p:nvSpPr>
        <p:spPr>
          <a:xfrm>
            <a:off x="7880246" y="3928844"/>
            <a:ext cx="1035154" cy="947956"/>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defTabSz="914116" fontAlgn="auto">
              <a:spcBef>
                <a:spcPts val="0"/>
              </a:spcBef>
              <a:spcAft>
                <a:spcPts val="0"/>
              </a:spcAft>
            </a:pPr>
            <a:endParaRPr lang="en-US">
              <a:solidFill>
                <a:prstClr val="white"/>
              </a:solidFill>
            </a:endParaRPr>
          </a:p>
        </p:txBody>
      </p:sp>
      <p:cxnSp>
        <p:nvCxnSpPr>
          <p:cNvPr id="41" name="Straight Connector 40"/>
          <p:cNvCxnSpPr/>
          <p:nvPr/>
        </p:nvCxnSpPr>
        <p:spPr>
          <a:xfrm>
            <a:off x="0" y="1567545"/>
            <a:ext cx="9144000" cy="0"/>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20011" y="2604177"/>
            <a:ext cx="697627" cy="646331"/>
            <a:chOff x="-33154" y="2678464"/>
            <a:chExt cx="697627" cy="646331"/>
          </a:xfrm>
        </p:grpSpPr>
        <p:sp>
          <p:nvSpPr>
            <p:cNvPr id="22" name="Rectangle 21"/>
            <p:cNvSpPr/>
            <p:nvPr/>
          </p:nvSpPr>
          <p:spPr>
            <a:xfrm>
              <a:off x="0" y="2736406"/>
              <a:ext cx="610738" cy="5288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3154" y="2678464"/>
              <a:ext cx="697627" cy="646331"/>
            </a:xfrm>
            <a:prstGeom prst="rect">
              <a:avLst/>
            </a:prstGeom>
            <a:noFill/>
          </p:spPr>
          <p:txBody>
            <a:bodyPr wrap="none" rtlCol="0">
              <a:spAutoFit/>
            </a:bodyPr>
            <a:lstStyle/>
            <a:p>
              <a:r>
                <a:rPr lang="fr-BE" sz="1200" dirty="0" smtClean="0"/>
                <a:t>End. </a:t>
              </a:r>
            </a:p>
            <a:p>
              <a:r>
                <a:rPr lang="fr-BE" sz="1200" dirty="0" err="1" smtClean="0"/>
                <a:t>Resist</a:t>
              </a:r>
              <a:r>
                <a:rPr lang="fr-BE" sz="1200" dirty="0" smtClean="0"/>
                <a:t>. </a:t>
              </a:r>
            </a:p>
            <a:p>
              <a:r>
                <a:rPr lang="fr-BE" sz="1200" dirty="0" smtClean="0"/>
                <a:t>BC</a:t>
              </a:r>
              <a:endParaRPr lang="en-US" sz="1200" dirty="0"/>
            </a:p>
          </p:txBody>
        </p:sp>
      </p:grpSp>
      <p:grpSp>
        <p:nvGrpSpPr>
          <p:cNvPr id="42" name="Group 41"/>
          <p:cNvGrpSpPr/>
          <p:nvPr/>
        </p:nvGrpSpPr>
        <p:grpSpPr>
          <a:xfrm>
            <a:off x="-84331" y="3976152"/>
            <a:ext cx="917782" cy="528886"/>
            <a:chOff x="-119587" y="2736406"/>
            <a:chExt cx="849912" cy="528885"/>
          </a:xfrm>
        </p:grpSpPr>
        <p:sp>
          <p:nvSpPr>
            <p:cNvPr id="43" name="Rectangle 42"/>
            <p:cNvSpPr/>
            <p:nvPr/>
          </p:nvSpPr>
          <p:spPr>
            <a:xfrm>
              <a:off x="0" y="2736406"/>
              <a:ext cx="610738" cy="5288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119587" y="2741111"/>
              <a:ext cx="849912" cy="461665"/>
            </a:xfrm>
            <a:prstGeom prst="rect">
              <a:avLst/>
            </a:prstGeom>
            <a:noFill/>
          </p:spPr>
          <p:txBody>
            <a:bodyPr wrap="none" rtlCol="0">
              <a:spAutoFit/>
            </a:bodyPr>
            <a:lstStyle/>
            <a:p>
              <a:r>
                <a:rPr lang="fr-BE" sz="1200" dirty="0" smtClean="0"/>
                <a:t>ER </a:t>
              </a:r>
            </a:p>
            <a:p>
              <a:r>
                <a:rPr lang="fr-BE" sz="1200" dirty="0" smtClean="0"/>
                <a:t>mutations</a:t>
              </a:r>
              <a:endParaRPr lang="en-US" sz="1200" dirty="0"/>
            </a:p>
          </p:txBody>
        </p:sp>
      </p:grpSp>
    </p:spTree>
    <p:extLst>
      <p:ext uri="{BB962C8B-B14F-4D97-AF65-F5344CB8AC3E}">
        <p14:creationId xmlns:p14="http://schemas.microsoft.com/office/powerpoint/2010/main" val="1628743656"/>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512" y="2210001"/>
            <a:ext cx="8964488" cy="1778731"/>
          </a:xfrm>
        </p:spPr>
        <p:txBody>
          <a:bodyPr>
            <a:noAutofit/>
          </a:bodyPr>
          <a:lstStyle/>
          <a:p>
            <a:r>
              <a:rPr lang="en-US" sz="4800" b="1" dirty="0" smtClean="0">
                <a:solidFill>
                  <a:srgbClr val="336699"/>
                </a:solidFill>
                <a:latin typeface="Arial" pitchFamily="34" charset="0"/>
                <a:cs typeface="Arial" pitchFamily="34" charset="0"/>
              </a:rPr>
              <a:t>Targeting the cell cycle progression downstream of</a:t>
            </a:r>
            <a:br>
              <a:rPr lang="en-US" sz="4800" b="1" dirty="0" smtClean="0">
                <a:solidFill>
                  <a:srgbClr val="336699"/>
                </a:solidFill>
                <a:latin typeface="Arial" pitchFamily="34" charset="0"/>
                <a:cs typeface="Arial" pitchFamily="34" charset="0"/>
              </a:rPr>
            </a:br>
            <a:r>
              <a:rPr lang="en-US" sz="4800" b="1" dirty="0" smtClean="0">
                <a:solidFill>
                  <a:srgbClr val="336699"/>
                </a:solidFill>
                <a:latin typeface="Arial" pitchFamily="34" charset="0"/>
                <a:cs typeface="Arial" pitchFamily="34" charset="0"/>
              </a:rPr>
              <a:t> the “activated” ER:</a:t>
            </a:r>
            <a:br>
              <a:rPr lang="en-US" sz="4800" b="1" dirty="0" smtClean="0">
                <a:solidFill>
                  <a:srgbClr val="336699"/>
                </a:solidFill>
                <a:latin typeface="Arial" pitchFamily="34" charset="0"/>
                <a:cs typeface="Arial" pitchFamily="34" charset="0"/>
              </a:rPr>
            </a:br>
            <a:r>
              <a:rPr lang="en-US" sz="4800" b="1" dirty="0" smtClean="0">
                <a:solidFill>
                  <a:srgbClr val="336699"/>
                </a:solidFill>
                <a:latin typeface="Arial" pitchFamily="34" charset="0"/>
                <a:cs typeface="Arial" pitchFamily="34" charset="0"/>
              </a:rPr>
              <a:t/>
            </a:r>
            <a:br>
              <a:rPr lang="en-US" sz="4800" b="1" dirty="0" smtClean="0">
                <a:solidFill>
                  <a:srgbClr val="336699"/>
                </a:solidFill>
                <a:latin typeface="Arial" pitchFamily="34" charset="0"/>
                <a:cs typeface="Arial" pitchFamily="34" charset="0"/>
              </a:rPr>
            </a:br>
            <a:r>
              <a:rPr lang="en-US" sz="4800" b="1" dirty="0" smtClean="0">
                <a:solidFill>
                  <a:srgbClr val="336699"/>
                </a:solidFill>
                <a:latin typeface="Arial" pitchFamily="34" charset="0"/>
                <a:cs typeface="Arial" pitchFamily="34" charset="0"/>
              </a:rPr>
              <a:t> </a:t>
            </a:r>
            <a:r>
              <a:rPr lang="en-US" sz="4800" b="1" dirty="0">
                <a:solidFill>
                  <a:srgbClr val="FF0000"/>
                </a:solidFill>
                <a:latin typeface="Arial" pitchFamily="34" charset="0"/>
                <a:cs typeface="Arial" pitchFamily="34" charset="0"/>
              </a:rPr>
              <a:t>A</a:t>
            </a:r>
            <a:r>
              <a:rPr lang="en-US" sz="4800" b="1" dirty="0" smtClean="0">
                <a:solidFill>
                  <a:srgbClr val="FF0000"/>
                </a:solidFill>
                <a:latin typeface="Arial" pitchFamily="34" charset="0"/>
                <a:cs typeface="Arial" pitchFamily="34" charset="0"/>
              </a:rPr>
              <a:t>n efficient strategy for antagonizing constitutive</a:t>
            </a:r>
            <a:br>
              <a:rPr lang="en-US" sz="4800" b="1" dirty="0" smtClean="0">
                <a:solidFill>
                  <a:srgbClr val="FF0000"/>
                </a:solidFill>
                <a:latin typeface="Arial" pitchFamily="34" charset="0"/>
                <a:cs typeface="Arial" pitchFamily="34" charset="0"/>
              </a:rPr>
            </a:br>
            <a:r>
              <a:rPr lang="en-US" sz="4800" b="1" dirty="0" smtClean="0">
                <a:solidFill>
                  <a:srgbClr val="FF0000"/>
                </a:solidFill>
                <a:latin typeface="Arial" pitchFamily="34" charset="0"/>
                <a:cs typeface="Arial" pitchFamily="34" charset="0"/>
              </a:rPr>
              <a:t> ER</a:t>
            </a:r>
            <a:r>
              <a:rPr lang="el-GR" sz="4800" b="1" dirty="0" smtClean="0">
                <a:solidFill>
                  <a:srgbClr val="FF0000"/>
                </a:solidFill>
                <a:latin typeface="Arial" pitchFamily="34" charset="0"/>
                <a:cs typeface="Arial" pitchFamily="34" charset="0"/>
              </a:rPr>
              <a:t>α</a:t>
            </a:r>
            <a:r>
              <a:rPr lang="fr-BE" sz="4800" b="1" dirty="0" smtClean="0">
                <a:solidFill>
                  <a:srgbClr val="FF0000"/>
                </a:solidFill>
                <a:latin typeface="Arial" pitchFamily="34" charset="0"/>
                <a:cs typeface="Arial" pitchFamily="34" charset="0"/>
              </a:rPr>
              <a:t> </a:t>
            </a:r>
            <a:r>
              <a:rPr lang="fr-BE" sz="4800" b="1" dirty="0" err="1" smtClean="0">
                <a:solidFill>
                  <a:srgbClr val="FF0000"/>
                </a:solidFill>
                <a:latin typeface="Arial" pitchFamily="34" charset="0"/>
                <a:cs typeface="Arial" pitchFamily="34" charset="0"/>
              </a:rPr>
              <a:t>signaling</a:t>
            </a:r>
            <a:r>
              <a:rPr lang="fr-BE" sz="4800" b="1" dirty="0" smtClean="0">
                <a:solidFill>
                  <a:srgbClr val="FF0000"/>
                </a:solidFill>
                <a:latin typeface="Arial" pitchFamily="34" charset="0"/>
                <a:cs typeface="Arial" pitchFamily="34" charset="0"/>
              </a:rPr>
              <a:t> ?</a:t>
            </a:r>
            <a:endParaRPr lang="en-GB" sz="4800" b="1" dirty="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val="27234928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99" y="-86336"/>
            <a:ext cx="9180512" cy="1143000"/>
          </a:xfrm>
          <a:ln>
            <a:solidFill>
              <a:srgbClr val="336699"/>
            </a:solidFill>
          </a:ln>
        </p:spPr>
        <p:txBody>
          <a:bodyPr>
            <a:normAutofit/>
          </a:bodyPr>
          <a:lstStyle/>
          <a:p>
            <a:r>
              <a:rPr lang="fr-BE" sz="4000" b="1" dirty="0" err="1" smtClean="0">
                <a:solidFill>
                  <a:srgbClr val="336699"/>
                </a:solidFill>
                <a:latin typeface="Arial" pitchFamily="34" charset="0"/>
                <a:cs typeface="Arial" pitchFamily="34" charset="0"/>
              </a:rPr>
              <a:t>Role</a:t>
            </a:r>
            <a:r>
              <a:rPr lang="fr-BE" sz="4000" b="1" dirty="0" smtClean="0">
                <a:solidFill>
                  <a:srgbClr val="336699"/>
                </a:solidFill>
                <a:latin typeface="Arial" pitchFamily="34" charset="0"/>
                <a:cs typeface="Arial" pitchFamily="34" charset="0"/>
              </a:rPr>
              <a:t> of CDK4 in </a:t>
            </a:r>
            <a:r>
              <a:rPr lang="fr-BE" sz="4000" b="1" dirty="0" err="1" smtClean="0">
                <a:solidFill>
                  <a:srgbClr val="336699"/>
                </a:solidFill>
                <a:latin typeface="Arial" pitchFamily="34" charset="0"/>
                <a:cs typeface="Arial" pitchFamily="34" charset="0"/>
              </a:rPr>
              <a:t>Cell</a:t>
            </a:r>
            <a:r>
              <a:rPr lang="fr-BE" sz="4000" b="1" dirty="0" smtClean="0">
                <a:solidFill>
                  <a:srgbClr val="336699"/>
                </a:solidFill>
                <a:latin typeface="Arial" pitchFamily="34" charset="0"/>
                <a:cs typeface="Arial" pitchFamily="34" charset="0"/>
              </a:rPr>
              <a:t> Cycle</a:t>
            </a:r>
            <a:endParaRPr lang="fr-BE" sz="4000" b="1" dirty="0">
              <a:solidFill>
                <a:srgbClr val="336699"/>
              </a:solidFill>
              <a:latin typeface="Arial" pitchFamily="34" charset="0"/>
              <a:cs typeface="Arial" pitchFamily="34" charset="0"/>
            </a:endParaRPr>
          </a:p>
        </p:txBody>
      </p:sp>
      <p:pic>
        <p:nvPicPr>
          <p:cNvPr id="4098"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4447" t="20485" r="2326" b="15439"/>
          <a:stretch/>
        </p:blipFill>
        <p:spPr bwMode="auto">
          <a:xfrm>
            <a:off x="-76200" y="1497001"/>
            <a:ext cx="9111156" cy="5009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61750" y="6535782"/>
            <a:ext cx="8723312" cy="276971"/>
          </a:xfrm>
          <a:prstGeom prst="rect">
            <a:avLst/>
          </a:prstGeom>
        </p:spPr>
        <p:txBody>
          <a:bodyPr wrap="square" lIns="91410" tIns="45706" rIns="91410" bIns="45706">
            <a:spAutoFit/>
          </a:bodyPr>
          <a:lstStyle/>
          <a:p>
            <a:pPr algn="l" defTabSz="914116" fontAlgn="auto">
              <a:spcBef>
                <a:spcPts val="0"/>
              </a:spcBef>
              <a:spcAft>
                <a:spcPts val="0"/>
              </a:spcAft>
            </a:pPr>
            <a:r>
              <a:rPr lang="en-GB" sz="1200" b="1" dirty="0" err="1" smtClean="0">
                <a:solidFill>
                  <a:prstClr val="black"/>
                </a:solidFill>
                <a:latin typeface="Arial" pitchFamily="34" charset="0"/>
                <a:cs typeface="Arial" pitchFamily="34" charset="0"/>
              </a:rPr>
              <a:t>Fernàndez</a:t>
            </a:r>
            <a:r>
              <a:rPr lang="en-GB" sz="1200" b="1" dirty="0" smtClean="0">
                <a:solidFill>
                  <a:prstClr val="black"/>
                </a:solidFill>
                <a:latin typeface="Arial" pitchFamily="34" charset="0"/>
                <a:cs typeface="Arial" pitchFamily="34" charset="0"/>
              </a:rPr>
              <a:t> V, et al</a:t>
            </a:r>
            <a:r>
              <a:rPr lang="en-GB" sz="1200" b="1" i="1" dirty="0" smtClean="0">
                <a:solidFill>
                  <a:prstClr val="black"/>
                </a:solidFill>
                <a:latin typeface="Arial" pitchFamily="34" charset="0"/>
                <a:cs typeface="Arial" pitchFamily="34" charset="0"/>
              </a:rPr>
              <a:t>. J </a:t>
            </a:r>
            <a:r>
              <a:rPr lang="en-GB" sz="1200" b="1" i="1" dirty="0" err="1" smtClean="0">
                <a:solidFill>
                  <a:prstClr val="black"/>
                </a:solidFill>
                <a:latin typeface="Arial" pitchFamily="34" charset="0"/>
                <a:cs typeface="Arial" pitchFamily="34" charset="0"/>
              </a:rPr>
              <a:t>Clin</a:t>
            </a:r>
            <a:r>
              <a:rPr lang="en-GB" sz="1200" b="1" i="1" dirty="0" smtClean="0">
                <a:solidFill>
                  <a:prstClr val="black"/>
                </a:solidFill>
                <a:latin typeface="Arial" pitchFamily="34" charset="0"/>
                <a:cs typeface="Arial" pitchFamily="34" charset="0"/>
              </a:rPr>
              <a:t> </a:t>
            </a:r>
            <a:r>
              <a:rPr lang="en-GB" sz="1200" b="1" i="1" dirty="0" err="1" smtClean="0">
                <a:solidFill>
                  <a:prstClr val="black"/>
                </a:solidFill>
                <a:latin typeface="Arial" pitchFamily="34" charset="0"/>
                <a:cs typeface="Arial" pitchFamily="34" charset="0"/>
              </a:rPr>
              <a:t>Oncol</a:t>
            </a:r>
            <a:r>
              <a:rPr lang="en-GB" sz="1200" b="1" i="1" dirty="0" smtClean="0">
                <a:solidFill>
                  <a:prstClr val="black"/>
                </a:solidFill>
                <a:latin typeface="Arial" pitchFamily="34" charset="0"/>
                <a:cs typeface="Arial" pitchFamily="34" charset="0"/>
              </a:rPr>
              <a:t>. </a:t>
            </a:r>
            <a:r>
              <a:rPr lang="en-GB" sz="1200" b="1" dirty="0" smtClean="0">
                <a:solidFill>
                  <a:prstClr val="black"/>
                </a:solidFill>
                <a:latin typeface="Arial" pitchFamily="34" charset="0"/>
                <a:cs typeface="Arial" pitchFamily="34" charset="0"/>
              </a:rPr>
              <a:t>2005;23(26):6364-6369.</a:t>
            </a:r>
            <a:endParaRPr lang="en-GB" sz="1200" b="1" dirty="0">
              <a:solidFill>
                <a:prstClr val="black"/>
              </a:solidFill>
              <a:latin typeface="Arial" pitchFamily="34" charset="0"/>
              <a:cs typeface="Arial" pitchFamily="34" charset="0"/>
            </a:endParaRPr>
          </a:p>
        </p:txBody>
      </p:sp>
      <p:cxnSp>
        <p:nvCxnSpPr>
          <p:cNvPr id="6" name="Straight Arrow Connector 5"/>
          <p:cNvCxnSpPr/>
          <p:nvPr/>
        </p:nvCxnSpPr>
        <p:spPr>
          <a:xfrm flipH="1">
            <a:off x="5359896" y="2659360"/>
            <a:ext cx="1296144" cy="86409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Oval 3"/>
          <p:cNvSpPr/>
          <p:nvPr/>
        </p:nvSpPr>
        <p:spPr>
          <a:xfrm>
            <a:off x="6584032" y="1900371"/>
            <a:ext cx="2234900" cy="1191037"/>
          </a:xfrm>
          <a:prstGeom prst="ellipse">
            <a:avLst/>
          </a:prstGeom>
          <a:solidFill>
            <a:srgbClr val="FFFF99"/>
          </a:solidFill>
          <a:ln>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116" fontAlgn="auto">
              <a:spcBef>
                <a:spcPts val="0"/>
              </a:spcBef>
              <a:spcAft>
                <a:spcPts val="0"/>
              </a:spcAft>
            </a:pPr>
            <a:endParaRPr lang="fr-BE">
              <a:solidFill>
                <a:prstClr val="white"/>
              </a:solidFill>
            </a:endParaRPr>
          </a:p>
        </p:txBody>
      </p:sp>
      <p:sp>
        <p:nvSpPr>
          <p:cNvPr id="12" name="TextBox 11"/>
          <p:cNvSpPr txBox="1"/>
          <p:nvPr/>
        </p:nvSpPr>
        <p:spPr>
          <a:xfrm>
            <a:off x="6728048" y="2080391"/>
            <a:ext cx="2090884" cy="830997"/>
          </a:xfrm>
          <a:prstGeom prst="rect">
            <a:avLst/>
          </a:prstGeom>
          <a:noFill/>
        </p:spPr>
        <p:txBody>
          <a:bodyPr wrap="square" rtlCol="0">
            <a:spAutoFit/>
          </a:bodyPr>
          <a:lstStyle/>
          <a:p>
            <a:pPr defTabSz="914116" fontAlgn="auto">
              <a:spcBef>
                <a:spcPts val="0"/>
              </a:spcBef>
              <a:spcAft>
                <a:spcPts val="0"/>
              </a:spcAft>
            </a:pPr>
            <a:r>
              <a:rPr lang="fr-BE" sz="1600" b="1" dirty="0" err="1" smtClean="0">
                <a:solidFill>
                  <a:prstClr val="black"/>
                </a:solidFill>
                <a:latin typeface="Arial" pitchFamily="34" charset="0"/>
                <a:cs typeface="Arial" pitchFamily="34" charset="0"/>
              </a:rPr>
              <a:t>Many</a:t>
            </a:r>
            <a:r>
              <a:rPr lang="fr-BE" sz="1600" b="1" dirty="0" smtClean="0">
                <a:solidFill>
                  <a:prstClr val="black"/>
                </a:solidFill>
                <a:latin typeface="Arial" pitchFamily="34" charset="0"/>
                <a:cs typeface="Arial" pitchFamily="34" charset="0"/>
              </a:rPr>
              <a:t> </a:t>
            </a:r>
            <a:r>
              <a:rPr lang="fr-BE" sz="1600" b="1" dirty="0" err="1" smtClean="0">
                <a:solidFill>
                  <a:prstClr val="black"/>
                </a:solidFill>
                <a:latin typeface="Arial" pitchFamily="34" charset="0"/>
                <a:cs typeface="Arial" pitchFamily="34" charset="0"/>
              </a:rPr>
              <a:t>mitogenic</a:t>
            </a:r>
            <a:r>
              <a:rPr lang="fr-BE" sz="1600" b="1" dirty="0" smtClean="0">
                <a:solidFill>
                  <a:prstClr val="black"/>
                </a:solidFill>
                <a:latin typeface="Arial" pitchFamily="34" charset="0"/>
                <a:cs typeface="Arial" pitchFamily="34" charset="0"/>
              </a:rPr>
              <a:t> </a:t>
            </a:r>
            <a:r>
              <a:rPr lang="fr-BE" sz="1600" b="1" dirty="0" err="1" smtClean="0">
                <a:solidFill>
                  <a:prstClr val="black"/>
                </a:solidFill>
                <a:latin typeface="Arial" pitchFamily="34" charset="0"/>
                <a:cs typeface="Arial" pitchFamily="34" charset="0"/>
              </a:rPr>
              <a:t>signals</a:t>
            </a:r>
            <a:r>
              <a:rPr lang="fr-BE" sz="1600" b="1" dirty="0" smtClean="0">
                <a:solidFill>
                  <a:prstClr val="black"/>
                </a:solidFill>
                <a:latin typeface="Arial" pitchFamily="34" charset="0"/>
                <a:cs typeface="Arial" pitchFamily="34" charset="0"/>
              </a:rPr>
              <a:t> converge at </a:t>
            </a:r>
            <a:r>
              <a:rPr lang="fr-BE" sz="1600" b="1" dirty="0" err="1">
                <a:solidFill>
                  <a:prstClr val="black"/>
                </a:solidFill>
                <a:latin typeface="Arial" pitchFamily="34" charset="0"/>
                <a:cs typeface="Arial" pitchFamily="34" charset="0"/>
              </a:rPr>
              <a:t>c</a:t>
            </a:r>
            <a:r>
              <a:rPr lang="fr-BE" sz="1600" b="1" dirty="0" err="1" smtClean="0">
                <a:solidFill>
                  <a:prstClr val="black"/>
                </a:solidFill>
                <a:latin typeface="Arial" pitchFamily="34" charset="0"/>
                <a:cs typeface="Arial" pitchFamily="34" charset="0"/>
              </a:rPr>
              <a:t>yclin</a:t>
            </a:r>
            <a:r>
              <a:rPr lang="fr-BE" sz="1600" b="1" dirty="0" smtClean="0">
                <a:solidFill>
                  <a:prstClr val="black"/>
                </a:solidFill>
                <a:latin typeface="Arial" pitchFamily="34" charset="0"/>
                <a:cs typeface="Arial" pitchFamily="34" charset="0"/>
              </a:rPr>
              <a:t> D1!</a:t>
            </a:r>
            <a:endParaRPr lang="fr-BE" sz="1600" b="1" dirty="0">
              <a:solidFill>
                <a:prstClr val="black"/>
              </a:solidFill>
              <a:latin typeface="Arial" pitchFamily="34" charset="0"/>
              <a:cs typeface="Arial" pitchFamily="34" charset="0"/>
            </a:endParaRPr>
          </a:p>
        </p:txBody>
      </p:sp>
      <p:sp>
        <p:nvSpPr>
          <p:cNvPr id="13" name="Oval 12"/>
          <p:cNvSpPr/>
          <p:nvPr/>
        </p:nvSpPr>
        <p:spPr>
          <a:xfrm>
            <a:off x="7301460" y="4492659"/>
            <a:ext cx="1730844" cy="1191037"/>
          </a:xfrm>
          <a:prstGeom prst="ellipse">
            <a:avLst/>
          </a:prstGeom>
          <a:solidFill>
            <a:srgbClr val="FFFF99"/>
          </a:solidFill>
          <a:ln>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116" fontAlgn="auto">
              <a:spcBef>
                <a:spcPts val="0"/>
              </a:spcBef>
              <a:spcAft>
                <a:spcPts val="0"/>
              </a:spcAft>
            </a:pPr>
            <a:endParaRPr lang="fr-BE">
              <a:solidFill>
                <a:prstClr val="white"/>
              </a:solidFill>
            </a:endParaRPr>
          </a:p>
        </p:txBody>
      </p:sp>
      <p:sp>
        <p:nvSpPr>
          <p:cNvPr id="14" name="TextBox 13"/>
          <p:cNvSpPr txBox="1"/>
          <p:nvPr/>
        </p:nvSpPr>
        <p:spPr>
          <a:xfrm>
            <a:off x="7301460" y="4668033"/>
            <a:ext cx="1802852" cy="1015663"/>
          </a:xfrm>
          <a:prstGeom prst="rect">
            <a:avLst/>
          </a:prstGeom>
          <a:noFill/>
        </p:spPr>
        <p:txBody>
          <a:bodyPr wrap="square" rtlCol="0">
            <a:spAutoFit/>
          </a:bodyPr>
          <a:lstStyle/>
          <a:p>
            <a:pPr defTabSz="914116" fontAlgn="auto">
              <a:spcBef>
                <a:spcPts val="0"/>
              </a:spcBef>
              <a:spcAft>
                <a:spcPts val="0"/>
              </a:spcAft>
            </a:pPr>
            <a:r>
              <a:rPr lang="fr-BE" sz="1500" b="1" dirty="0" err="1" smtClean="0">
                <a:solidFill>
                  <a:prstClr val="black"/>
                </a:solidFill>
                <a:latin typeface="Arial" pitchFamily="34" charset="0"/>
                <a:cs typeface="Arial" pitchFamily="34" charset="0"/>
              </a:rPr>
              <a:t>Phosphorylated</a:t>
            </a:r>
            <a:r>
              <a:rPr lang="fr-BE" sz="1500" b="1" dirty="0" smtClean="0">
                <a:solidFill>
                  <a:prstClr val="black"/>
                </a:solidFill>
                <a:latin typeface="Arial" pitchFamily="34" charset="0"/>
                <a:cs typeface="Arial" pitchFamily="34" charset="0"/>
              </a:rPr>
              <a:t> Rb = positive </a:t>
            </a:r>
            <a:r>
              <a:rPr lang="fr-BE" sz="1500" b="1" dirty="0" err="1" smtClean="0">
                <a:solidFill>
                  <a:prstClr val="black"/>
                </a:solidFill>
                <a:latin typeface="Arial" pitchFamily="34" charset="0"/>
                <a:cs typeface="Arial" pitchFamily="34" charset="0"/>
              </a:rPr>
              <a:t>regulator</a:t>
            </a:r>
            <a:r>
              <a:rPr lang="fr-BE" sz="1500" b="1" dirty="0" smtClean="0">
                <a:solidFill>
                  <a:prstClr val="black"/>
                </a:solidFill>
                <a:latin typeface="Arial" pitchFamily="34" charset="0"/>
                <a:cs typeface="Arial" pitchFamily="34" charset="0"/>
              </a:rPr>
              <a:t> of G1/s transition</a:t>
            </a:r>
            <a:endParaRPr lang="fr-BE" sz="1500" b="1" dirty="0">
              <a:solidFill>
                <a:prstClr val="black"/>
              </a:solidFill>
              <a:latin typeface="Arial" pitchFamily="34" charset="0"/>
              <a:cs typeface="Arial" pitchFamily="34" charset="0"/>
            </a:endParaRPr>
          </a:p>
        </p:txBody>
      </p:sp>
      <p:sp>
        <p:nvSpPr>
          <p:cNvPr id="16" name="Oval 15"/>
          <p:cNvSpPr/>
          <p:nvPr/>
        </p:nvSpPr>
        <p:spPr>
          <a:xfrm>
            <a:off x="244397" y="3307432"/>
            <a:ext cx="2234900" cy="1884111"/>
          </a:xfrm>
          <a:prstGeom prst="ellipse">
            <a:avLst/>
          </a:prstGeom>
          <a:solidFill>
            <a:srgbClr val="FFFF99"/>
          </a:solidFill>
          <a:ln>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116" fontAlgn="auto">
              <a:spcBef>
                <a:spcPts val="0"/>
              </a:spcBef>
              <a:spcAft>
                <a:spcPts val="0"/>
              </a:spcAft>
            </a:pPr>
            <a:endParaRPr lang="fr-BE">
              <a:solidFill>
                <a:prstClr val="white"/>
              </a:solidFill>
            </a:endParaRPr>
          </a:p>
        </p:txBody>
      </p:sp>
      <p:sp>
        <p:nvSpPr>
          <p:cNvPr id="15" name="TextBox 14"/>
          <p:cNvSpPr txBox="1"/>
          <p:nvPr/>
        </p:nvSpPr>
        <p:spPr>
          <a:xfrm>
            <a:off x="175320" y="3589654"/>
            <a:ext cx="2376264" cy="1323439"/>
          </a:xfrm>
          <a:prstGeom prst="rect">
            <a:avLst/>
          </a:prstGeom>
          <a:noFill/>
        </p:spPr>
        <p:txBody>
          <a:bodyPr wrap="square" rtlCol="0">
            <a:spAutoFit/>
          </a:bodyPr>
          <a:lstStyle/>
          <a:p>
            <a:pPr defTabSz="914116" fontAlgn="auto">
              <a:spcBef>
                <a:spcPts val="0"/>
              </a:spcBef>
              <a:spcAft>
                <a:spcPts val="0"/>
              </a:spcAft>
            </a:pPr>
            <a:r>
              <a:rPr lang="fr-BE" sz="1600" b="1" dirty="0" smtClean="0">
                <a:solidFill>
                  <a:prstClr val="black"/>
                </a:solidFill>
                <a:latin typeface="Arial" pitchFamily="34" charset="0"/>
                <a:cs typeface="Arial" pitchFamily="34" charset="0"/>
              </a:rPr>
              <a:t>↑</a:t>
            </a:r>
            <a:r>
              <a:rPr lang="fr-BE" sz="1600" b="1" dirty="0" err="1" smtClean="0">
                <a:solidFill>
                  <a:prstClr val="black"/>
                </a:solidFill>
                <a:latin typeface="Arial" pitchFamily="34" charset="0"/>
                <a:cs typeface="Arial" pitchFamily="34" charset="0"/>
              </a:rPr>
              <a:t>cyclin</a:t>
            </a:r>
            <a:r>
              <a:rPr lang="fr-BE" sz="1600" b="1" dirty="0" smtClean="0">
                <a:solidFill>
                  <a:prstClr val="black"/>
                </a:solidFill>
                <a:latin typeface="Arial" pitchFamily="34" charset="0"/>
                <a:cs typeface="Arial" pitchFamily="34" charset="0"/>
              </a:rPr>
              <a:t> D1/CDK4-6 </a:t>
            </a:r>
            <a:r>
              <a:rPr lang="fr-BE" sz="1600" b="1" dirty="0">
                <a:solidFill>
                  <a:prstClr val="black"/>
                </a:solidFill>
                <a:latin typeface="Arial" pitchFamily="34" charset="0"/>
                <a:cs typeface="Arial" pitchFamily="34" charset="0"/>
              </a:rPr>
              <a:t>"</a:t>
            </a:r>
            <a:r>
              <a:rPr lang="fr-BE" sz="1600" b="1" dirty="0" err="1" smtClean="0">
                <a:solidFill>
                  <a:prstClr val="black"/>
                </a:solidFill>
                <a:latin typeface="Arial" pitchFamily="34" charset="0"/>
                <a:cs typeface="Arial" pitchFamily="34" charset="0"/>
              </a:rPr>
              <a:t>traps</a:t>
            </a:r>
            <a:r>
              <a:rPr lang="fr-BE" sz="1600" b="1" dirty="0">
                <a:solidFill>
                  <a:prstClr val="black"/>
                </a:solidFill>
                <a:latin typeface="Arial" pitchFamily="34" charset="0"/>
                <a:cs typeface="Arial" pitchFamily="34" charset="0"/>
              </a:rPr>
              <a:t>"</a:t>
            </a:r>
            <a:r>
              <a:rPr lang="fr-BE" sz="1600" b="1" dirty="0" smtClean="0">
                <a:solidFill>
                  <a:prstClr val="black"/>
                </a:solidFill>
                <a:latin typeface="Arial" pitchFamily="34" charset="0"/>
                <a:cs typeface="Arial" pitchFamily="34" charset="0"/>
              </a:rPr>
              <a:t> p27 </a:t>
            </a:r>
            <a:r>
              <a:rPr lang="fr-BE" sz="1600" b="1" dirty="0" err="1" smtClean="0">
                <a:solidFill>
                  <a:prstClr val="black"/>
                </a:solidFill>
                <a:latin typeface="Arial" pitchFamily="34" charset="0"/>
                <a:cs typeface="Arial" pitchFamily="34" charset="0"/>
              </a:rPr>
              <a:t>away</a:t>
            </a:r>
            <a:r>
              <a:rPr lang="fr-BE" sz="1600" b="1" dirty="0" smtClean="0">
                <a:solidFill>
                  <a:prstClr val="black"/>
                </a:solidFill>
                <a:latin typeface="Arial" pitchFamily="34" charset="0"/>
                <a:cs typeface="Arial" pitchFamily="34" charset="0"/>
              </a:rPr>
              <a:t> </a:t>
            </a:r>
            <a:r>
              <a:rPr lang="fr-BE" sz="1600" b="1" dirty="0" err="1" smtClean="0">
                <a:solidFill>
                  <a:prstClr val="black"/>
                </a:solidFill>
                <a:latin typeface="Arial" pitchFamily="34" charset="0"/>
                <a:cs typeface="Arial" pitchFamily="34" charset="0"/>
              </a:rPr>
              <a:t>from</a:t>
            </a:r>
            <a:r>
              <a:rPr lang="fr-BE" sz="1600" b="1" dirty="0" smtClean="0">
                <a:solidFill>
                  <a:prstClr val="black"/>
                </a:solidFill>
                <a:latin typeface="Arial" pitchFamily="34" charset="0"/>
                <a:cs typeface="Arial" pitchFamily="34" charset="0"/>
              </a:rPr>
              <a:t> </a:t>
            </a:r>
            <a:r>
              <a:rPr lang="fr-BE" sz="1600" b="1" dirty="0" err="1" smtClean="0">
                <a:solidFill>
                  <a:prstClr val="black"/>
                </a:solidFill>
                <a:latin typeface="Arial" pitchFamily="34" charset="0"/>
                <a:cs typeface="Arial" pitchFamily="34" charset="0"/>
              </a:rPr>
              <a:t>cyclin</a:t>
            </a:r>
            <a:r>
              <a:rPr lang="fr-BE" sz="1600" b="1" dirty="0" smtClean="0">
                <a:solidFill>
                  <a:prstClr val="black"/>
                </a:solidFill>
                <a:latin typeface="Arial" pitchFamily="34" charset="0"/>
                <a:cs typeface="Arial" pitchFamily="34" charset="0"/>
              </a:rPr>
              <a:t> E/CDK2, </a:t>
            </a:r>
            <a:r>
              <a:rPr lang="fr-BE" sz="1600" b="1" dirty="0" err="1" smtClean="0">
                <a:solidFill>
                  <a:prstClr val="black"/>
                </a:solidFill>
                <a:latin typeface="Arial" pitchFamily="34" charset="0"/>
                <a:cs typeface="Arial" pitchFamily="34" charset="0"/>
              </a:rPr>
              <a:t>which</a:t>
            </a:r>
            <a:r>
              <a:rPr lang="fr-BE" sz="1600" b="1" dirty="0" smtClean="0">
                <a:solidFill>
                  <a:prstClr val="black"/>
                </a:solidFill>
                <a:latin typeface="Arial" pitchFamily="34" charset="0"/>
                <a:cs typeface="Arial" pitchFamily="34" charset="0"/>
              </a:rPr>
              <a:t> </a:t>
            </a:r>
            <a:r>
              <a:rPr lang="fr-BE" sz="1600" b="1" dirty="0" err="1" smtClean="0">
                <a:solidFill>
                  <a:prstClr val="black"/>
                </a:solidFill>
                <a:latin typeface="Arial" pitchFamily="34" charset="0"/>
                <a:cs typeface="Arial" pitchFamily="34" charset="0"/>
              </a:rPr>
              <a:t>will</a:t>
            </a:r>
            <a:r>
              <a:rPr lang="fr-BE" sz="1600" b="1" dirty="0" smtClean="0">
                <a:solidFill>
                  <a:prstClr val="black"/>
                </a:solidFill>
                <a:latin typeface="Arial" pitchFamily="34" charset="0"/>
                <a:cs typeface="Arial" pitchFamily="34" charset="0"/>
              </a:rPr>
              <a:t> </a:t>
            </a:r>
            <a:r>
              <a:rPr lang="fr-BE" sz="1600" b="1" dirty="0" err="1" smtClean="0">
                <a:solidFill>
                  <a:prstClr val="black"/>
                </a:solidFill>
                <a:latin typeface="Arial" pitchFamily="34" charset="0"/>
                <a:cs typeface="Arial" pitchFamily="34" charset="0"/>
              </a:rPr>
              <a:t>then</a:t>
            </a:r>
            <a:r>
              <a:rPr lang="fr-BE" sz="1600" b="1" dirty="0" smtClean="0">
                <a:solidFill>
                  <a:prstClr val="black"/>
                </a:solidFill>
                <a:latin typeface="Arial" pitchFamily="34" charset="0"/>
                <a:cs typeface="Arial" pitchFamily="34" charset="0"/>
              </a:rPr>
              <a:t> </a:t>
            </a:r>
            <a:r>
              <a:rPr lang="fr-BE" sz="1600" b="1" dirty="0" err="1" smtClean="0">
                <a:solidFill>
                  <a:prstClr val="black"/>
                </a:solidFill>
                <a:latin typeface="Arial" pitchFamily="34" charset="0"/>
                <a:cs typeface="Arial" pitchFamily="34" charset="0"/>
              </a:rPr>
              <a:t>also</a:t>
            </a:r>
            <a:r>
              <a:rPr lang="fr-BE" sz="1600" b="1" dirty="0" smtClean="0">
                <a:solidFill>
                  <a:prstClr val="black"/>
                </a:solidFill>
                <a:latin typeface="Arial" pitchFamily="34" charset="0"/>
                <a:cs typeface="Arial" pitchFamily="34" charset="0"/>
              </a:rPr>
              <a:t> </a:t>
            </a:r>
            <a:r>
              <a:rPr lang="fr-BE" sz="1600" b="1" dirty="0" err="1" smtClean="0">
                <a:solidFill>
                  <a:prstClr val="black"/>
                </a:solidFill>
                <a:latin typeface="Arial" pitchFamily="34" charset="0"/>
                <a:cs typeface="Arial" pitchFamily="34" charset="0"/>
              </a:rPr>
              <a:t>phosphorylate</a:t>
            </a:r>
            <a:r>
              <a:rPr lang="fr-BE" sz="1600" b="1" dirty="0" smtClean="0">
                <a:solidFill>
                  <a:prstClr val="black"/>
                </a:solidFill>
                <a:latin typeface="Arial" pitchFamily="34" charset="0"/>
                <a:cs typeface="Arial" pitchFamily="34" charset="0"/>
              </a:rPr>
              <a:t> Rb</a:t>
            </a:r>
            <a:endParaRPr lang="fr-BE" sz="1600" b="1" dirty="0">
              <a:solidFill>
                <a:prstClr val="black"/>
              </a:solidFill>
              <a:latin typeface="Arial" pitchFamily="34" charset="0"/>
              <a:cs typeface="Arial" pitchFamily="34" charset="0"/>
            </a:endParaRPr>
          </a:p>
        </p:txBody>
      </p:sp>
      <p:sp>
        <p:nvSpPr>
          <p:cNvPr id="7" name="Down Arrow 6"/>
          <p:cNvSpPr/>
          <p:nvPr/>
        </p:nvSpPr>
        <p:spPr>
          <a:xfrm>
            <a:off x="3703712" y="1219200"/>
            <a:ext cx="2232248" cy="1276689"/>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116" fontAlgn="auto">
              <a:spcBef>
                <a:spcPts val="0"/>
              </a:spcBef>
              <a:spcAft>
                <a:spcPts val="0"/>
              </a:spcAft>
            </a:pPr>
            <a:r>
              <a:rPr lang="fr-BE" b="1" dirty="0" smtClean="0">
                <a:solidFill>
                  <a:prstClr val="black"/>
                </a:solidFill>
                <a:latin typeface="Arial" pitchFamily="34" charset="0"/>
                <a:cs typeface="Arial" pitchFamily="34" charset="0"/>
              </a:rPr>
              <a:t>CDK4-6</a:t>
            </a:r>
          </a:p>
          <a:p>
            <a:pPr defTabSz="914116" fontAlgn="auto">
              <a:spcBef>
                <a:spcPts val="0"/>
              </a:spcBef>
              <a:spcAft>
                <a:spcPts val="0"/>
              </a:spcAft>
            </a:pPr>
            <a:r>
              <a:rPr lang="fr-BE" b="1" dirty="0" err="1" smtClean="0">
                <a:solidFill>
                  <a:prstClr val="black"/>
                </a:solidFill>
                <a:latin typeface="Arial" pitchFamily="34" charset="0"/>
                <a:cs typeface="Arial" pitchFamily="34" charset="0"/>
              </a:rPr>
              <a:t>Inhibitor</a:t>
            </a:r>
            <a:endParaRPr lang="fr-BE" b="1" dirty="0">
              <a:solidFill>
                <a:prstClr val="black"/>
              </a:solidFill>
              <a:latin typeface="Arial" pitchFamily="34" charset="0"/>
              <a:cs typeface="Arial" pitchFamily="34" charset="0"/>
            </a:endParaRPr>
          </a:p>
        </p:txBody>
      </p:sp>
      <p:cxnSp>
        <p:nvCxnSpPr>
          <p:cNvPr id="17" name="Straight Connector 16"/>
          <p:cNvCxnSpPr/>
          <p:nvPr/>
        </p:nvCxnSpPr>
        <p:spPr>
          <a:xfrm>
            <a:off x="-76200" y="990600"/>
            <a:ext cx="9144000"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1096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07504" y="928156"/>
            <a:ext cx="8928992" cy="540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116" fontAlgn="auto">
              <a:spcBef>
                <a:spcPts val="0"/>
              </a:spcBef>
              <a:spcAft>
                <a:spcPts val="0"/>
              </a:spcAft>
            </a:pPr>
            <a:endParaRPr lang="fr-FR">
              <a:solidFill>
                <a:prstClr val="white"/>
              </a:solidFill>
            </a:endParaRPr>
          </a:p>
        </p:txBody>
      </p:sp>
      <p:graphicFrame>
        <p:nvGraphicFramePr>
          <p:cNvPr id="165912" name="Object 24"/>
          <p:cNvGraphicFramePr>
            <a:graphicFrameLocks noChangeAspect="1"/>
          </p:cNvGraphicFramePr>
          <p:nvPr>
            <p:extLst>
              <p:ext uri="{D42A27DB-BD31-4B8C-83A1-F6EECF244321}">
                <p14:modId xmlns:p14="http://schemas.microsoft.com/office/powerpoint/2010/main" val="4136483080"/>
              </p:ext>
            </p:extLst>
          </p:nvPr>
        </p:nvGraphicFramePr>
        <p:xfrm>
          <a:off x="-431800" y="1999359"/>
          <a:ext cx="5614988" cy="4338638"/>
        </p:xfrm>
        <a:graphic>
          <a:graphicData uri="http://schemas.openxmlformats.org/presentationml/2006/ole">
            <mc:AlternateContent xmlns:mc="http://schemas.openxmlformats.org/markup-compatibility/2006">
              <mc:Choice xmlns:v="urn:schemas-microsoft-com:vml" Requires="v">
                <p:oleObj spid="_x0000_s87171" name="Graph Sheet" r:id="rId4" imgW="3352800" imgH="2590465" progId="">
                  <p:embed/>
                </p:oleObj>
              </mc:Choice>
              <mc:Fallback>
                <p:oleObj name="Graph Sheet" r:id="rId4" imgW="3352800" imgH="2590465" progId="">
                  <p:embed/>
                  <p:pic>
                    <p:nvPicPr>
                      <p:cNvPr id="0" name="Picture 5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1800" y="1999359"/>
                        <a:ext cx="5614988" cy="433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p:cNvSpPr>
            <a:spLocks noGrp="1"/>
          </p:cNvSpPr>
          <p:nvPr>
            <p:ph type="title"/>
          </p:nvPr>
        </p:nvSpPr>
        <p:spPr>
          <a:xfrm>
            <a:off x="-76200" y="127265"/>
            <a:ext cx="9220200" cy="744537"/>
          </a:xfrm>
        </p:spPr>
        <p:txBody>
          <a:bodyPr vert="horz" lIns="91410" tIns="45706" rIns="91410" bIns="45706" rtlCol="0" anchor="ctr">
            <a:noAutofit/>
          </a:bodyPr>
          <a:lstStyle/>
          <a:p>
            <a:pPr>
              <a:lnSpc>
                <a:spcPct val="85000"/>
              </a:lnSpc>
            </a:pPr>
            <a:r>
              <a:rPr lang="en-US" sz="2800" b="1" dirty="0" smtClean="0">
                <a:solidFill>
                  <a:srgbClr val="336699"/>
                </a:solidFill>
                <a:latin typeface="Arial" pitchFamily="34" charset="0"/>
                <a:cs typeface="Arial" pitchFamily="34" charset="0"/>
              </a:rPr>
              <a:t>PALOMA-1 : Progression-Free </a:t>
            </a:r>
            <a:r>
              <a:rPr lang="en-US" sz="2800" b="1" dirty="0">
                <a:solidFill>
                  <a:srgbClr val="336699"/>
                </a:solidFill>
                <a:latin typeface="Arial" pitchFamily="34" charset="0"/>
                <a:cs typeface="Arial" pitchFamily="34" charset="0"/>
              </a:rPr>
              <a:t>Survival (ITT)</a:t>
            </a:r>
            <a:br>
              <a:rPr lang="en-US" sz="2800" b="1" dirty="0">
                <a:solidFill>
                  <a:srgbClr val="336699"/>
                </a:solidFill>
                <a:latin typeface="Arial" pitchFamily="34" charset="0"/>
                <a:cs typeface="Arial" pitchFamily="34" charset="0"/>
              </a:rPr>
            </a:br>
            <a:r>
              <a:rPr lang="en-US" sz="2800" b="1" dirty="0">
                <a:solidFill>
                  <a:srgbClr val="336699"/>
                </a:solidFill>
                <a:latin typeface="Arial" pitchFamily="34" charset="0"/>
                <a:cs typeface="Arial" pitchFamily="34" charset="0"/>
              </a:rPr>
              <a:t>Part 1 and Part 2</a:t>
            </a:r>
          </a:p>
        </p:txBody>
      </p:sp>
      <p:graphicFrame>
        <p:nvGraphicFramePr>
          <p:cNvPr id="165913" name="Object 25"/>
          <p:cNvGraphicFramePr>
            <a:graphicFrameLocks noChangeAspect="1"/>
          </p:cNvGraphicFramePr>
          <p:nvPr>
            <p:extLst>
              <p:ext uri="{D42A27DB-BD31-4B8C-83A1-F6EECF244321}">
                <p14:modId xmlns:p14="http://schemas.microsoft.com/office/powerpoint/2010/main" val="405124330"/>
              </p:ext>
            </p:extLst>
          </p:nvPr>
        </p:nvGraphicFramePr>
        <p:xfrm>
          <a:off x="4137867" y="2069209"/>
          <a:ext cx="5465763" cy="4224338"/>
        </p:xfrm>
        <a:graphic>
          <a:graphicData uri="http://schemas.openxmlformats.org/presentationml/2006/ole">
            <mc:AlternateContent xmlns:mc="http://schemas.openxmlformats.org/markup-compatibility/2006">
              <mc:Choice xmlns:v="urn:schemas-microsoft-com:vml" Requires="v">
                <p:oleObj spid="_x0000_s87172" name="Graph Sheet" r:id="rId6" imgW="3352800" imgH="2590465" progId="">
                  <p:embed/>
                </p:oleObj>
              </mc:Choice>
              <mc:Fallback>
                <p:oleObj name="Graph Sheet" r:id="rId6" imgW="3352800" imgH="2590465" progId="">
                  <p:embed/>
                  <p:pic>
                    <p:nvPicPr>
                      <p:cNvPr id="0" name="Picture 5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37867" y="2069209"/>
                        <a:ext cx="5465763" cy="4224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169841240"/>
              </p:ext>
            </p:extLst>
          </p:nvPr>
        </p:nvGraphicFramePr>
        <p:xfrm>
          <a:off x="1371600" y="1283978"/>
          <a:ext cx="3200400" cy="1676400"/>
        </p:xfrm>
        <a:graphic>
          <a:graphicData uri="http://schemas.openxmlformats.org/drawingml/2006/table">
            <a:tbl>
              <a:tblPr firstRow="1" bandRow="1">
                <a:tableStyleId>{073A0DAA-6AF3-43AB-8588-CEC1D06C72B9}</a:tableStyleId>
              </a:tblPr>
              <a:tblGrid>
                <a:gridCol w="1496837"/>
                <a:gridCol w="900610"/>
                <a:gridCol w="802953"/>
              </a:tblGrid>
              <a:tr h="304441">
                <a:tc>
                  <a:txBody>
                    <a:bodyPr/>
                    <a:lstStyle/>
                    <a:p>
                      <a:r>
                        <a:rPr lang="en-US" sz="1000" b="1" baseline="0" dirty="0" smtClean="0">
                          <a:solidFill>
                            <a:schemeClr val="tx1"/>
                          </a:solidFill>
                        </a:rPr>
                        <a:t>Part 1</a:t>
                      </a:r>
                      <a:endParaRPr lang="en-US" sz="1000" b="1" baseline="0" dirty="0">
                        <a:solidFill>
                          <a:schemeClr val="tx1"/>
                        </a:solidFill>
                      </a:endParaRPr>
                    </a:p>
                  </a:txBody>
                  <a:tcPr anchor="ctr">
                    <a:lnL w="12700" cmpd="sng">
                      <a:noFill/>
                    </a:lnL>
                    <a:lnR w="12700" cmpd="sng">
                      <a:noFill/>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noFill/>
                  </a:tcPr>
                </a:tc>
                <a:tc>
                  <a:txBody>
                    <a:bodyPr/>
                    <a:lstStyle/>
                    <a:p>
                      <a:pPr algn="ctr"/>
                      <a:r>
                        <a:rPr lang="en-US" sz="1000" b="1" i="1" baseline="0" dirty="0" smtClean="0">
                          <a:solidFill>
                            <a:srgbClr val="66FFFF"/>
                          </a:solidFill>
                        </a:rPr>
                        <a:t>PAL + LET</a:t>
                      </a:r>
                    </a:p>
                    <a:p>
                      <a:pPr algn="ctr"/>
                      <a:r>
                        <a:rPr lang="en-US" sz="1000" b="1" i="1" baseline="0" dirty="0" smtClean="0">
                          <a:solidFill>
                            <a:srgbClr val="66FFFF"/>
                          </a:solidFill>
                        </a:rPr>
                        <a:t>(N = 34)</a:t>
                      </a:r>
                      <a:endParaRPr lang="en-US" sz="1000" b="1" i="1" baseline="0" dirty="0">
                        <a:solidFill>
                          <a:srgbClr val="66FFFF"/>
                        </a:solidFill>
                      </a:endParaRPr>
                    </a:p>
                  </a:txBody>
                  <a:tcPr anchor="ctr">
                    <a:lnL w="12700" cmpd="sng">
                      <a:noFill/>
                    </a:lnL>
                    <a:lnR w="12700" cmpd="sng">
                      <a:noFill/>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noFill/>
                  </a:tcPr>
                </a:tc>
                <a:tc>
                  <a:txBody>
                    <a:bodyPr/>
                    <a:lstStyle/>
                    <a:p>
                      <a:pPr algn="ctr"/>
                      <a:r>
                        <a:rPr lang="en-US" sz="1000" b="1" i="1" baseline="0" dirty="0" smtClean="0">
                          <a:solidFill>
                            <a:srgbClr val="FFFF00"/>
                          </a:solidFill>
                        </a:rPr>
                        <a:t>LET</a:t>
                      </a:r>
                    </a:p>
                    <a:p>
                      <a:pPr algn="ctr"/>
                      <a:r>
                        <a:rPr lang="en-US" sz="1000" b="1" i="1" baseline="0" dirty="0" smtClean="0">
                          <a:solidFill>
                            <a:srgbClr val="FFFF00"/>
                          </a:solidFill>
                        </a:rPr>
                        <a:t>(N = 32)</a:t>
                      </a:r>
                      <a:endParaRPr lang="en-US" sz="1000" b="1" i="1" baseline="0" dirty="0">
                        <a:solidFill>
                          <a:srgbClr val="FFFF00"/>
                        </a:solidFill>
                      </a:endParaRPr>
                    </a:p>
                  </a:txBody>
                  <a:tcPr anchor="ctr">
                    <a:lnL w="12700" cmpd="sng">
                      <a:noFill/>
                    </a:lnL>
                    <a:lnR w="12700" cmpd="sng">
                      <a:noFill/>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noFill/>
                  </a:tcPr>
                </a:tc>
              </a:tr>
              <a:tr h="179897">
                <a:tc>
                  <a:txBody>
                    <a:bodyPr/>
                    <a:lstStyle/>
                    <a:p>
                      <a:r>
                        <a:rPr lang="en-US" sz="1000" b="1" baseline="0" dirty="0" smtClean="0">
                          <a:solidFill>
                            <a:schemeClr val="tx1"/>
                          </a:solidFill>
                        </a:rPr>
                        <a:t>Number of Events (%)</a:t>
                      </a:r>
                      <a:endParaRPr lang="en-US" sz="1000" b="1" baseline="0" dirty="0">
                        <a:solidFill>
                          <a:schemeClr val="tx1"/>
                        </a:solidFill>
                      </a:endParaRPr>
                    </a:p>
                  </a:txBody>
                  <a:tcPr anchor="ctr">
                    <a:lnL w="12700" cmpd="sng">
                      <a:noFill/>
                    </a:lnL>
                    <a:lnR w="12700" cmpd="sng">
                      <a:noFill/>
                    </a:lnR>
                    <a:lnT w="12700" cap="flat" cmpd="sng" algn="ctr">
                      <a:solidFill>
                        <a:srgbClr val="FFFF00"/>
                      </a:solidFill>
                      <a:prstDash val="solid"/>
                      <a:round/>
                      <a:headEnd type="none" w="med" len="med"/>
                      <a:tailEnd type="none" w="med" len="med"/>
                    </a:lnT>
                    <a:lnB w="12700" cmpd="sng">
                      <a:noFill/>
                    </a:lnB>
                    <a:noFill/>
                  </a:tcPr>
                </a:tc>
                <a:tc>
                  <a:txBody>
                    <a:bodyPr/>
                    <a:lstStyle/>
                    <a:p>
                      <a:pPr algn="ctr"/>
                      <a:r>
                        <a:rPr lang="en-US" sz="1000" b="1" baseline="0" dirty="0" smtClean="0">
                          <a:solidFill>
                            <a:schemeClr val="tx1"/>
                          </a:solidFill>
                        </a:rPr>
                        <a:t>15 (44)</a:t>
                      </a:r>
                      <a:endParaRPr lang="en-US" sz="1000" b="1" baseline="0" dirty="0">
                        <a:solidFill>
                          <a:schemeClr val="tx1"/>
                        </a:solidFill>
                      </a:endParaRPr>
                    </a:p>
                  </a:txBody>
                  <a:tcPr anchor="ctr">
                    <a:lnL w="12700" cmpd="sng">
                      <a:noFill/>
                    </a:lnL>
                    <a:lnR w="12700" cmpd="sng">
                      <a:noFill/>
                    </a:lnR>
                    <a:lnT w="12700" cap="flat" cmpd="sng" algn="ctr">
                      <a:solidFill>
                        <a:srgbClr val="FFFF00"/>
                      </a:solidFill>
                      <a:prstDash val="solid"/>
                      <a:round/>
                      <a:headEnd type="none" w="med" len="med"/>
                      <a:tailEnd type="none" w="med" len="med"/>
                    </a:lnT>
                    <a:lnB w="12700" cmpd="sng">
                      <a:noFill/>
                    </a:lnB>
                    <a:noFill/>
                  </a:tcPr>
                </a:tc>
                <a:tc>
                  <a:txBody>
                    <a:bodyPr/>
                    <a:lstStyle/>
                    <a:p>
                      <a:pPr algn="ctr"/>
                      <a:r>
                        <a:rPr lang="en-US" sz="1000" b="1" baseline="0" dirty="0" smtClean="0">
                          <a:solidFill>
                            <a:schemeClr val="tx1"/>
                          </a:solidFill>
                        </a:rPr>
                        <a:t>25 (78)</a:t>
                      </a:r>
                      <a:endParaRPr lang="en-US" sz="1000" b="1" baseline="0" dirty="0">
                        <a:solidFill>
                          <a:schemeClr val="tx1"/>
                        </a:solidFill>
                      </a:endParaRPr>
                    </a:p>
                  </a:txBody>
                  <a:tcPr anchor="ctr">
                    <a:lnL w="12700" cmpd="sng">
                      <a:noFill/>
                    </a:lnL>
                    <a:lnR w="12700" cmpd="sng">
                      <a:noFill/>
                    </a:lnR>
                    <a:lnT w="12700" cap="flat" cmpd="sng" algn="ctr">
                      <a:solidFill>
                        <a:srgbClr val="FFFF00"/>
                      </a:solidFill>
                      <a:prstDash val="solid"/>
                      <a:round/>
                      <a:headEnd type="none" w="med" len="med"/>
                      <a:tailEnd type="none" w="med" len="med"/>
                    </a:lnT>
                    <a:lnB w="12700" cmpd="sng">
                      <a:noFill/>
                    </a:lnB>
                    <a:noFill/>
                  </a:tcPr>
                </a:tc>
              </a:tr>
              <a:tr h="276764">
                <a:tc>
                  <a:txBody>
                    <a:bodyPr/>
                    <a:lstStyle/>
                    <a:p>
                      <a:r>
                        <a:rPr lang="en-US" sz="1000" b="1" baseline="0" dirty="0" smtClean="0">
                          <a:solidFill>
                            <a:schemeClr val="tx1"/>
                          </a:solidFill>
                        </a:rPr>
                        <a:t>Median PFS, months</a:t>
                      </a:r>
                    </a:p>
                    <a:p>
                      <a:r>
                        <a:rPr lang="en-US" sz="1000" b="1" baseline="0" dirty="0" smtClean="0">
                          <a:solidFill>
                            <a:schemeClr val="tx1"/>
                          </a:solidFill>
                        </a:rPr>
                        <a:t>(95% CI)</a:t>
                      </a:r>
                      <a:endParaRPr lang="en-US" sz="1000" b="1" baseline="0" dirty="0">
                        <a:solidFill>
                          <a:schemeClr val="tx1"/>
                        </a:solidFill>
                      </a:endParaRPr>
                    </a:p>
                  </a:txBody>
                  <a:tcPr anchor="ctr">
                    <a:lnL w="12700" cmpd="sng">
                      <a:noFill/>
                    </a:lnL>
                    <a:lnR w="12700" cmpd="sng">
                      <a:noFill/>
                    </a:lnR>
                    <a:lnT w="12700" cmpd="sng">
                      <a:noFill/>
                    </a:lnT>
                    <a:lnB w="12700" cmpd="sng">
                      <a:noFill/>
                    </a:lnB>
                    <a:noFill/>
                  </a:tcPr>
                </a:tc>
                <a:tc>
                  <a:txBody>
                    <a:bodyPr/>
                    <a:lstStyle/>
                    <a:p>
                      <a:pPr algn="ctr"/>
                      <a:r>
                        <a:rPr lang="en-US" sz="1000" b="1" baseline="0" dirty="0" smtClean="0">
                          <a:solidFill>
                            <a:schemeClr val="tx1"/>
                          </a:solidFill>
                        </a:rPr>
                        <a:t>26.1</a:t>
                      </a:r>
                    </a:p>
                    <a:p>
                      <a:pPr algn="ctr"/>
                      <a:r>
                        <a:rPr lang="en-US" sz="1000" b="1" baseline="0" dirty="0" smtClean="0">
                          <a:solidFill>
                            <a:schemeClr val="tx1"/>
                          </a:solidFill>
                        </a:rPr>
                        <a:t>(11.2, NR)</a:t>
                      </a:r>
                      <a:endParaRPr lang="en-US" sz="1000" b="1" baseline="0" dirty="0">
                        <a:solidFill>
                          <a:schemeClr val="tx1"/>
                        </a:solidFill>
                      </a:endParaRPr>
                    </a:p>
                  </a:txBody>
                  <a:tcPr anchor="ctr">
                    <a:lnL w="12700" cmpd="sng">
                      <a:noFill/>
                    </a:lnL>
                    <a:lnR w="12700" cmpd="sng">
                      <a:noFill/>
                    </a:lnR>
                    <a:lnT w="12700" cmpd="sng">
                      <a:noFill/>
                    </a:lnT>
                    <a:lnB w="12700" cmpd="sng">
                      <a:noFill/>
                    </a:lnB>
                    <a:noFill/>
                  </a:tcPr>
                </a:tc>
                <a:tc>
                  <a:txBody>
                    <a:bodyPr/>
                    <a:lstStyle/>
                    <a:p>
                      <a:pPr algn="ctr"/>
                      <a:r>
                        <a:rPr lang="en-US" sz="1000" b="1" baseline="0" dirty="0" smtClean="0">
                          <a:solidFill>
                            <a:schemeClr val="tx1"/>
                          </a:solidFill>
                        </a:rPr>
                        <a:t>5.7</a:t>
                      </a:r>
                    </a:p>
                    <a:p>
                      <a:pPr algn="ctr"/>
                      <a:r>
                        <a:rPr lang="en-US" sz="1000" b="1" baseline="0" dirty="0" smtClean="0">
                          <a:solidFill>
                            <a:schemeClr val="tx1"/>
                          </a:solidFill>
                        </a:rPr>
                        <a:t>(2.6, 10.5)</a:t>
                      </a:r>
                      <a:endParaRPr lang="en-US" sz="1000" b="1" baseline="0" dirty="0">
                        <a:solidFill>
                          <a:schemeClr val="tx1"/>
                        </a:solidFill>
                      </a:endParaRPr>
                    </a:p>
                  </a:txBody>
                  <a:tcPr anchor="ctr">
                    <a:lnL w="12700" cmpd="sng">
                      <a:noFill/>
                    </a:lnL>
                    <a:lnR w="12700" cmpd="sng">
                      <a:noFill/>
                    </a:lnR>
                    <a:lnT w="12700" cmpd="sng">
                      <a:noFill/>
                    </a:lnT>
                    <a:lnB w="12700" cmpd="sng">
                      <a:noFill/>
                    </a:lnB>
                    <a:noFill/>
                  </a:tcPr>
                </a:tc>
              </a:tr>
              <a:tr h="276764">
                <a:tc>
                  <a:txBody>
                    <a:bodyPr/>
                    <a:lstStyle/>
                    <a:p>
                      <a:r>
                        <a:rPr lang="en-US" sz="1000" b="1" baseline="0" dirty="0" smtClean="0">
                          <a:solidFill>
                            <a:schemeClr val="tx1"/>
                          </a:solidFill>
                        </a:rPr>
                        <a:t>Hazard Ratio</a:t>
                      </a:r>
                    </a:p>
                    <a:p>
                      <a:r>
                        <a:rPr lang="en-US" sz="1000" b="1" baseline="0" dirty="0" smtClean="0">
                          <a:solidFill>
                            <a:schemeClr val="tx1"/>
                          </a:solidFill>
                        </a:rPr>
                        <a:t>(95% CI)</a:t>
                      </a:r>
                    </a:p>
                  </a:txBody>
                  <a:tcPr anchor="ctr">
                    <a:lnL w="12700" cmpd="sng">
                      <a:noFill/>
                    </a:lnL>
                    <a:lnR w="12700" cmpd="sng">
                      <a:noFill/>
                    </a:lnR>
                    <a:lnT w="12700" cmpd="sng">
                      <a:noFill/>
                    </a:lnT>
                    <a:lnB w="12700" cmpd="sng">
                      <a:noFill/>
                    </a:lnB>
                    <a:noFill/>
                  </a:tcPr>
                </a:tc>
                <a:tc gridSpan="2">
                  <a:txBody>
                    <a:bodyPr/>
                    <a:lstStyle/>
                    <a:p>
                      <a:pPr algn="ctr"/>
                      <a:r>
                        <a:rPr lang="en-US" sz="1000" b="1" baseline="0" dirty="0" smtClean="0">
                          <a:solidFill>
                            <a:schemeClr val="tx1"/>
                          </a:solidFill>
                        </a:rPr>
                        <a:t>0.299</a:t>
                      </a:r>
                    </a:p>
                    <a:p>
                      <a:pPr algn="ctr"/>
                      <a:r>
                        <a:rPr lang="en-US" sz="1000" b="1" baseline="0" dirty="0" smtClean="0">
                          <a:solidFill>
                            <a:schemeClr val="tx1"/>
                          </a:solidFill>
                        </a:rPr>
                        <a:t>(0.156, 0.572)</a:t>
                      </a:r>
                      <a:endParaRPr lang="en-US" sz="1000" b="1" baseline="0" dirty="0">
                        <a:solidFill>
                          <a:schemeClr val="tx1"/>
                        </a:solidFill>
                      </a:endParaRPr>
                    </a:p>
                  </a:txBody>
                  <a:tcPr anchor="ctr">
                    <a:lnL w="12700" cmpd="sng">
                      <a:noFill/>
                    </a:lnL>
                    <a:lnR w="12700" cmpd="sng">
                      <a:noFill/>
                    </a:lnR>
                    <a:lnT w="12700" cmpd="sng">
                      <a:noFill/>
                    </a:lnT>
                    <a:lnB w="12700" cmpd="sng">
                      <a:noFill/>
                    </a:lnB>
                    <a:noFill/>
                  </a:tcPr>
                </a:tc>
                <a:tc hMerge="1">
                  <a:txBody>
                    <a:bodyPr/>
                    <a:lstStyle/>
                    <a:p>
                      <a:endParaRPr lang="en-US" sz="1200" baseline="0" dirty="0">
                        <a:solidFill>
                          <a:schemeClr val="tx1"/>
                        </a:solidFill>
                      </a:endParaRPr>
                    </a:p>
                  </a:txBody>
                  <a:tcPr anchor="ctr">
                    <a:noFill/>
                  </a:tcPr>
                </a:tc>
              </a:tr>
              <a:tr h="179897">
                <a:tc>
                  <a:txBody>
                    <a:bodyPr/>
                    <a:lstStyle/>
                    <a:p>
                      <a:r>
                        <a:rPr lang="en-US" sz="1000" b="1" i="1" baseline="0" dirty="0" smtClean="0">
                          <a:solidFill>
                            <a:schemeClr val="tx1"/>
                          </a:solidFill>
                        </a:rPr>
                        <a:t>P </a:t>
                      </a:r>
                      <a:r>
                        <a:rPr lang="en-US" sz="1000" b="1" i="0" baseline="0" dirty="0" smtClean="0">
                          <a:solidFill>
                            <a:schemeClr val="tx1"/>
                          </a:solidFill>
                        </a:rPr>
                        <a:t>value</a:t>
                      </a:r>
                    </a:p>
                  </a:txBody>
                  <a:tcPr anchor="ctr">
                    <a:lnL w="12700" cmpd="sng">
                      <a:noFill/>
                    </a:lnL>
                    <a:lnR w="12700" cmpd="sng">
                      <a:noFill/>
                    </a:lnR>
                    <a:lnT w="12700" cmpd="sng">
                      <a:noFill/>
                    </a:lnT>
                    <a:lnB w="12700" cap="flat" cmpd="sng" algn="ctr">
                      <a:solidFill>
                        <a:srgbClr val="FFFF00"/>
                      </a:solidFill>
                      <a:prstDash val="solid"/>
                      <a:round/>
                      <a:headEnd type="none" w="med" len="med"/>
                      <a:tailEnd type="none" w="med" len="med"/>
                    </a:lnB>
                    <a:noFill/>
                  </a:tcPr>
                </a:tc>
                <a:tc gridSpan="2">
                  <a:txBody>
                    <a:bodyPr/>
                    <a:lstStyle/>
                    <a:p>
                      <a:pPr algn="ctr"/>
                      <a:r>
                        <a:rPr lang="en-US" sz="1000" b="1" baseline="0" dirty="0" smtClean="0">
                          <a:solidFill>
                            <a:schemeClr val="tx1"/>
                          </a:solidFill>
                        </a:rPr>
                        <a:t>&lt;.0001</a:t>
                      </a:r>
                      <a:endParaRPr lang="en-US" sz="1000" b="1" baseline="0" dirty="0">
                        <a:solidFill>
                          <a:schemeClr val="tx1"/>
                        </a:solidFill>
                      </a:endParaRPr>
                    </a:p>
                  </a:txBody>
                  <a:tcPr anchor="ctr">
                    <a:lnL w="12700" cmpd="sng">
                      <a:noFill/>
                    </a:lnL>
                    <a:lnR w="12700" cmpd="sng">
                      <a:noFill/>
                    </a:lnR>
                    <a:lnT w="12700" cmpd="sng">
                      <a:noFill/>
                    </a:lnT>
                    <a:lnB w="12700" cap="flat" cmpd="sng" algn="ctr">
                      <a:solidFill>
                        <a:srgbClr val="FFFF00"/>
                      </a:solidFill>
                      <a:prstDash val="solid"/>
                      <a:round/>
                      <a:headEnd type="none" w="med" len="med"/>
                      <a:tailEnd type="none" w="med" len="med"/>
                    </a:lnB>
                    <a:noFill/>
                  </a:tcPr>
                </a:tc>
                <a:tc hMerge="1">
                  <a:txBody>
                    <a:bodyPr/>
                    <a:lstStyle/>
                    <a:p>
                      <a:endParaRPr lang="en-US" sz="1200" baseline="0" dirty="0">
                        <a:solidFill>
                          <a:schemeClr val="tx1"/>
                        </a:solidFill>
                      </a:endParaRPr>
                    </a:p>
                  </a:txBody>
                  <a:tcPr anchor="ctr">
                    <a:no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327694752"/>
              </p:ext>
            </p:extLst>
          </p:nvPr>
        </p:nvGraphicFramePr>
        <p:xfrm>
          <a:off x="5791199" y="1285346"/>
          <a:ext cx="3124201" cy="1676400"/>
        </p:xfrm>
        <a:graphic>
          <a:graphicData uri="http://schemas.openxmlformats.org/drawingml/2006/table">
            <a:tbl>
              <a:tblPr firstRow="1" bandRow="1">
                <a:tableStyleId>{073A0DAA-6AF3-43AB-8588-CEC1D06C72B9}</a:tableStyleId>
              </a:tblPr>
              <a:tblGrid>
                <a:gridCol w="1429373"/>
                <a:gridCol w="847414"/>
                <a:gridCol w="847414"/>
              </a:tblGrid>
              <a:tr h="285031">
                <a:tc>
                  <a:txBody>
                    <a:bodyPr/>
                    <a:lstStyle/>
                    <a:p>
                      <a:r>
                        <a:rPr lang="en-US" sz="1000" b="1" baseline="0" dirty="0" smtClean="0">
                          <a:solidFill>
                            <a:schemeClr val="tx1"/>
                          </a:solidFill>
                        </a:rPr>
                        <a:t>Part 2</a:t>
                      </a:r>
                      <a:endParaRPr lang="en-US" sz="1000" b="1" baseline="0" dirty="0">
                        <a:solidFill>
                          <a:schemeClr val="tx1"/>
                        </a:solidFill>
                      </a:endParaRPr>
                    </a:p>
                  </a:txBody>
                  <a:tcPr anchor="ctr">
                    <a:lnL w="12700" cmpd="sng">
                      <a:noFill/>
                    </a:lnL>
                    <a:lnR w="12700" cmpd="sng">
                      <a:noFill/>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noFill/>
                  </a:tcPr>
                </a:tc>
                <a:tc>
                  <a:txBody>
                    <a:bodyPr/>
                    <a:lstStyle/>
                    <a:p>
                      <a:pPr algn="ctr"/>
                      <a:r>
                        <a:rPr lang="en-US" sz="1000" b="1" i="1" baseline="0" dirty="0" smtClean="0">
                          <a:solidFill>
                            <a:srgbClr val="66FFFF"/>
                          </a:solidFill>
                        </a:rPr>
                        <a:t>PAL + LET</a:t>
                      </a:r>
                    </a:p>
                    <a:p>
                      <a:pPr algn="ctr"/>
                      <a:r>
                        <a:rPr lang="en-US" sz="1000" b="1" i="1" baseline="0" dirty="0" smtClean="0">
                          <a:solidFill>
                            <a:srgbClr val="66FFFF"/>
                          </a:solidFill>
                        </a:rPr>
                        <a:t>(N = 50)</a:t>
                      </a:r>
                      <a:endParaRPr lang="en-US" sz="1000" b="1" i="1" baseline="0" dirty="0">
                        <a:solidFill>
                          <a:srgbClr val="66FFFF"/>
                        </a:solidFill>
                      </a:endParaRPr>
                    </a:p>
                  </a:txBody>
                  <a:tcPr anchor="ctr">
                    <a:lnL w="12700" cmpd="sng">
                      <a:noFill/>
                    </a:lnL>
                    <a:lnR w="12700" cmpd="sng">
                      <a:noFill/>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noFill/>
                  </a:tcPr>
                </a:tc>
                <a:tc>
                  <a:txBody>
                    <a:bodyPr/>
                    <a:lstStyle/>
                    <a:p>
                      <a:pPr algn="ctr"/>
                      <a:r>
                        <a:rPr lang="en-US" sz="1000" b="1" i="1" baseline="0" dirty="0" smtClean="0">
                          <a:solidFill>
                            <a:srgbClr val="FFFF00"/>
                          </a:solidFill>
                        </a:rPr>
                        <a:t>LET</a:t>
                      </a:r>
                    </a:p>
                    <a:p>
                      <a:pPr algn="ctr"/>
                      <a:r>
                        <a:rPr lang="en-US" sz="1000" b="1" i="1" baseline="0" dirty="0" smtClean="0">
                          <a:solidFill>
                            <a:srgbClr val="FFFF00"/>
                          </a:solidFill>
                        </a:rPr>
                        <a:t>(N = 49)</a:t>
                      </a:r>
                      <a:endParaRPr lang="en-US" sz="1000" b="1" i="1" baseline="0" dirty="0">
                        <a:solidFill>
                          <a:srgbClr val="FFFF00"/>
                        </a:solidFill>
                      </a:endParaRPr>
                    </a:p>
                  </a:txBody>
                  <a:tcPr anchor="ctr">
                    <a:lnL w="12700" cmpd="sng">
                      <a:noFill/>
                    </a:lnL>
                    <a:lnR w="12700" cmpd="sng">
                      <a:noFill/>
                    </a:lnR>
                    <a:lnT w="12700" cap="flat" cmpd="sng" algn="ctr">
                      <a:solidFill>
                        <a:srgbClr val="FFFF00"/>
                      </a:solidFill>
                      <a:prstDash val="solid"/>
                      <a:round/>
                      <a:headEnd type="none" w="med" len="med"/>
                      <a:tailEnd type="none" w="med" len="med"/>
                    </a:lnT>
                    <a:lnB w="12700" cap="flat" cmpd="sng" algn="ctr">
                      <a:solidFill>
                        <a:srgbClr val="FFFF00"/>
                      </a:solidFill>
                      <a:prstDash val="solid"/>
                      <a:round/>
                      <a:headEnd type="none" w="med" len="med"/>
                      <a:tailEnd type="none" w="med" len="med"/>
                    </a:lnB>
                    <a:noFill/>
                  </a:tcPr>
                </a:tc>
              </a:tr>
              <a:tr h="168427">
                <a:tc>
                  <a:txBody>
                    <a:bodyPr/>
                    <a:lstStyle/>
                    <a:p>
                      <a:r>
                        <a:rPr lang="en-US" sz="1000" b="1" baseline="0" dirty="0" smtClean="0">
                          <a:solidFill>
                            <a:schemeClr val="tx1"/>
                          </a:solidFill>
                        </a:rPr>
                        <a:t>Number of Events (%)</a:t>
                      </a:r>
                      <a:endParaRPr lang="en-US" sz="1000" b="1" baseline="0" dirty="0">
                        <a:solidFill>
                          <a:schemeClr val="tx1"/>
                        </a:solidFill>
                      </a:endParaRPr>
                    </a:p>
                  </a:txBody>
                  <a:tcPr anchor="ctr">
                    <a:lnL w="12700" cmpd="sng">
                      <a:noFill/>
                    </a:lnL>
                    <a:lnR w="12700" cmpd="sng">
                      <a:noFill/>
                    </a:lnR>
                    <a:lnT w="12700" cap="flat" cmpd="sng" algn="ctr">
                      <a:solidFill>
                        <a:srgbClr val="FFFF00"/>
                      </a:solidFill>
                      <a:prstDash val="solid"/>
                      <a:round/>
                      <a:headEnd type="none" w="med" len="med"/>
                      <a:tailEnd type="none" w="med" len="med"/>
                    </a:lnT>
                    <a:lnB w="12700" cmpd="sng">
                      <a:noFill/>
                    </a:lnB>
                    <a:noFill/>
                  </a:tcPr>
                </a:tc>
                <a:tc>
                  <a:txBody>
                    <a:bodyPr/>
                    <a:lstStyle/>
                    <a:p>
                      <a:pPr algn="ctr"/>
                      <a:r>
                        <a:rPr lang="en-US" sz="1000" b="1" baseline="0" dirty="0" smtClean="0">
                          <a:solidFill>
                            <a:schemeClr val="tx1"/>
                          </a:solidFill>
                        </a:rPr>
                        <a:t>26 (52)</a:t>
                      </a:r>
                      <a:endParaRPr lang="en-US" sz="1000" b="1" baseline="0" dirty="0">
                        <a:solidFill>
                          <a:schemeClr val="tx1"/>
                        </a:solidFill>
                      </a:endParaRPr>
                    </a:p>
                  </a:txBody>
                  <a:tcPr anchor="ctr">
                    <a:lnL w="12700" cmpd="sng">
                      <a:noFill/>
                    </a:lnL>
                    <a:lnR w="12700" cmpd="sng">
                      <a:noFill/>
                    </a:lnR>
                    <a:lnT w="12700" cap="flat" cmpd="sng" algn="ctr">
                      <a:solidFill>
                        <a:srgbClr val="FFFF00"/>
                      </a:solidFill>
                      <a:prstDash val="solid"/>
                      <a:round/>
                      <a:headEnd type="none" w="med" len="med"/>
                      <a:tailEnd type="none" w="med" len="med"/>
                    </a:lnT>
                    <a:lnB w="12700" cmpd="sng">
                      <a:noFill/>
                    </a:lnB>
                    <a:noFill/>
                  </a:tcPr>
                </a:tc>
                <a:tc>
                  <a:txBody>
                    <a:bodyPr/>
                    <a:lstStyle/>
                    <a:p>
                      <a:pPr algn="ctr"/>
                      <a:r>
                        <a:rPr lang="en-US" sz="1000" b="1" baseline="0" dirty="0" smtClean="0">
                          <a:solidFill>
                            <a:schemeClr val="tx1"/>
                          </a:solidFill>
                        </a:rPr>
                        <a:t>34 (69)</a:t>
                      </a:r>
                      <a:endParaRPr lang="en-US" sz="1000" b="1" baseline="0" dirty="0">
                        <a:solidFill>
                          <a:schemeClr val="tx1"/>
                        </a:solidFill>
                      </a:endParaRPr>
                    </a:p>
                  </a:txBody>
                  <a:tcPr anchor="ctr">
                    <a:lnL w="12700" cmpd="sng">
                      <a:noFill/>
                    </a:lnL>
                    <a:lnR w="12700" cmpd="sng">
                      <a:noFill/>
                    </a:lnR>
                    <a:lnT w="12700" cap="flat" cmpd="sng" algn="ctr">
                      <a:solidFill>
                        <a:srgbClr val="FFFF00"/>
                      </a:solidFill>
                      <a:prstDash val="solid"/>
                      <a:round/>
                      <a:headEnd type="none" w="med" len="med"/>
                      <a:tailEnd type="none" w="med" len="med"/>
                    </a:lnT>
                    <a:lnB w="12700" cmpd="sng">
                      <a:noFill/>
                    </a:lnB>
                    <a:noFill/>
                  </a:tcPr>
                </a:tc>
              </a:tr>
              <a:tr h="259119">
                <a:tc>
                  <a:txBody>
                    <a:bodyPr/>
                    <a:lstStyle/>
                    <a:p>
                      <a:r>
                        <a:rPr lang="en-US" sz="1000" b="1" baseline="0" dirty="0" smtClean="0">
                          <a:solidFill>
                            <a:schemeClr val="tx1"/>
                          </a:solidFill>
                        </a:rPr>
                        <a:t>Median PFS, months</a:t>
                      </a:r>
                    </a:p>
                    <a:p>
                      <a:r>
                        <a:rPr lang="en-US" sz="1000" b="1" baseline="0" dirty="0" smtClean="0">
                          <a:solidFill>
                            <a:schemeClr val="tx1"/>
                          </a:solidFill>
                        </a:rPr>
                        <a:t>(95% CI)</a:t>
                      </a:r>
                      <a:endParaRPr lang="en-US" sz="1000" b="1" baseline="0" dirty="0">
                        <a:solidFill>
                          <a:schemeClr val="tx1"/>
                        </a:solidFill>
                      </a:endParaRPr>
                    </a:p>
                  </a:txBody>
                  <a:tcPr anchor="ctr">
                    <a:lnL w="12700" cmpd="sng">
                      <a:noFill/>
                    </a:lnL>
                    <a:lnR w="12700" cmpd="sng">
                      <a:noFill/>
                    </a:lnR>
                    <a:lnT w="12700" cmpd="sng">
                      <a:noFill/>
                    </a:lnT>
                    <a:lnB w="12700" cmpd="sng">
                      <a:noFill/>
                    </a:lnB>
                    <a:noFill/>
                  </a:tcPr>
                </a:tc>
                <a:tc>
                  <a:txBody>
                    <a:bodyPr/>
                    <a:lstStyle/>
                    <a:p>
                      <a:pPr algn="ctr"/>
                      <a:r>
                        <a:rPr lang="en-US" sz="1000" b="1" baseline="0" dirty="0" smtClean="0">
                          <a:solidFill>
                            <a:schemeClr val="tx1"/>
                          </a:solidFill>
                        </a:rPr>
                        <a:t>18.1</a:t>
                      </a:r>
                    </a:p>
                    <a:p>
                      <a:pPr algn="ctr"/>
                      <a:r>
                        <a:rPr lang="en-US" sz="1000" b="1" baseline="0" dirty="0" smtClean="0">
                          <a:solidFill>
                            <a:schemeClr val="tx1"/>
                          </a:solidFill>
                        </a:rPr>
                        <a:t>(13.1, 27.5)</a:t>
                      </a:r>
                      <a:endParaRPr lang="en-US" sz="1000" b="1" baseline="0" dirty="0">
                        <a:solidFill>
                          <a:schemeClr val="tx1"/>
                        </a:solidFill>
                      </a:endParaRPr>
                    </a:p>
                  </a:txBody>
                  <a:tcPr anchor="ctr">
                    <a:lnL w="12700" cmpd="sng">
                      <a:noFill/>
                    </a:lnL>
                    <a:lnR w="12700" cmpd="sng">
                      <a:noFill/>
                    </a:lnR>
                    <a:lnT w="12700" cmpd="sng">
                      <a:noFill/>
                    </a:lnT>
                    <a:lnB w="12700" cmpd="sng">
                      <a:noFill/>
                    </a:lnB>
                    <a:noFill/>
                  </a:tcPr>
                </a:tc>
                <a:tc>
                  <a:txBody>
                    <a:bodyPr/>
                    <a:lstStyle/>
                    <a:p>
                      <a:pPr algn="ctr"/>
                      <a:r>
                        <a:rPr lang="en-US" sz="1000" b="1" baseline="0" dirty="0" smtClean="0">
                          <a:solidFill>
                            <a:schemeClr val="tx1"/>
                          </a:solidFill>
                        </a:rPr>
                        <a:t>11.1</a:t>
                      </a:r>
                    </a:p>
                    <a:p>
                      <a:pPr algn="ctr"/>
                      <a:r>
                        <a:rPr lang="en-US" sz="1000" b="1" baseline="0" dirty="0" smtClean="0">
                          <a:solidFill>
                            <a:schemeClr val="tx1"/>
                          </a:solidFill>
                        </a:rPr>
                        <a:t>(7.1, 16.4)</a:t>
                      </a:r>
                      <a:endParaRPr lang="en-US" sz="1000" b="1" baseline="0" dirty="0">
                        <a:solidFill>
                          <a:schemeClr val="tx1"/>
                        </a:solidFill>
                      </a:endParaRPr>
                    </a:p>
                  </a:txBody>
                  <a:tcPr anchor="ctr">
                    <a:lnL w="12700" cmpd="sng">
                      <a:noFill/>
                    </a:lnL>
                    <a:lnR w="12700" cmpd="sng">
                      <a:noFill/>
                    </a:lnR>
                    <a:lnT w="12700" cmpd="sng">
                      <a:noFill/>
                    </a:lnT>
                    <a:lnB w="12700" cmpd="sng">
                      <a:noFill/>
                    </a:lnB>
                    <a:noFill/>
                  </a:tcPr>
                </a:tc>
              </a:tr>
              <a:tr h="259119">
                <a:tc>
                  <a:txBody>
                    <a:bodyPr/>
                    <a:lstStyle/>
                    <a:p>
                      <a:r>
                        <a:rPr lang="en-US" sz="1000" b="1" baseline="0" dirty="0" smtClean="0">
                          <a:solidFill>
                            <a:schemeClr val="tx1"/>
                          </a:solidFill>
                        </a:rPr>
                        <a:t>Hazard Ratio</a:t>
                      </a:r>
                    </a:p>
                    <a:p>
                      <a:r>
                        <a:rPr lang="en-US" sz="1000" b="1" baseline="0" dirty="0" smtClean="0">
                          <a:solidFill>
                            <a:schemeClr val="tx1"/>
                          </a:solidFill>
                        </a:rPr>
                        <a:t>(95% CI)</a:t>
                      </a:r>
                    </a:p>
                  </a:txBody>
                  <a:tcPr anchor="ctr">
                    <a:lnL w="12700" cmpd="sng">
                      <a:noFill/>
                    </a:lnL>
                    <a:lnR w="12700" cmpd="sng">
                      <a:noFill/>
                    </a:lnR>
                    <a:lnT w="12700" cmpd="sng">
                      <a:noFill/>
                    </a:lnT>
                    <a:lnB w="12700" cmpd="sng">
                      <a:noFill/>
                    </a:lnB>
                    <a:noFill/>
                  </a:tcPr>
                </a:tc>
                <a:tc gridSpan="2">
                  <a:txBody>
                    <a:bodyPr/>
                    <a:lstStyle/>
                    <a:p>
                      <a:pPr algn="ctr"/>
                      <a:r>
                        <a:rPr lang="en-US" sz="1000" b="1" baseline="0" dirty="0" smtClean="0">
                          <a:solidFill>
                            <a:schemeClr val="tx1"/>
                          </a:solidFill>
                        </a:rPr>
                        <a:t>0.508</a:t>
                      </a:r>
                    </a:p>
                    <a:p>
                      <a:pPr algn="ctr"/>
                      <a:r>
                        <a:rPr lang="en-US" sz="1000" b="1" baseline="0" dirty="0" smtClean="0">
                          <a:solidFill>
                            <a:schemeClr val="tx1"/>
                          </a:solidFill>
                        </a:rPr>
                        <a:t>(0.303, 0.853)</a:t>
                      </a:r>
                      <a:endParaRPr lang="en-US" sz="1000" b="1" baseline="0" dirty="0">
                        <a:solidFill>
                          <a:schemeClr val="tx1"/>
                        </a:solidFill>
                      </a:endParaRPr>
                    </a:p>
                  </a:txBody>
                  <a:tcPr anchor="ctr">
                    <a:lnL w="12700" cmpd="sng">
                      <a:noFill/>
                    </a:lnL>
                    <a:lnR w="12700" cmpd="sng">
                      <a:noFill/>
                    </a:lnR>
                    <a:lnT w="12700" cmpd="sng">
                      <a:noFill/>
                    </a:lnT>
                    <a:lnB w="12700" cmpd="sng">
                      <a:noFill/>
                    </a:lnB>
                    <a:noFill/>
                  </a:tcPr>
                </a:tc>
                <a:tc hMerge="1">
                  <a:txBody>
                    <a:bodyPr/>
                    <a:lstStyle/>
                    <a:p>
                      <a:endParaRPr lang="en-US" sz="1200" baseline="0" dirty="0">
                        <a:solidFill>
                          <a:schemeClr val="tx1"/>
                        </a:solidFill>
                      </a:endParaRPr>
                    </a:p>
                  </a:txBody>
                  <a:tcPr anchor="ctr">
                    <a:noFill/>
                  </a:tcPr>
                </a:tc>
              </a:tr>
              <a:tr h="168427">
                <a:tc>
                  <a:txBody>
                    <a:bodyPr/>
                    <a:lstStyle/>
                    <a:p>
                      <a:r>
                        <a:rPr lang="en-US" sz="1000" b="1" i="1" baseline="0" dirty="0" smtClean="0">
                          <a:solidFill>
                            <a:schemeClr val="tx1"/>
                          </a:solidFill>
                        </a:rPr>
                        <a:t>P </a:t>
                      </a:r>
                      <a:r>
                        <a:rPr lang="en-US" sz="1000" b="1" i="0" baseline="0" dirty="0" smtClean="0">
                          <a:solidFill>
                            <a:schemeClr val="tx1"/>
                          </a:solidFill>
                        </a:rPr>
                        <a:t>value</a:t>
                      </a:r>
                    </a:p>
                  </a:txBody>
                  <a:tcPr anchor="ctr">
                    <a:lnL w="12700" cmpd="sng">
                      <a:noFill/>
                    </a:lnL>
                    <a:lnR w="12700" cmpd="sng">
                      <a:noFill/>
                    </a:lnR>
                    <a:lnT w="12700" cmpd="sng">
                      <a:noFill/>
                    </a:lnT>
                    <a:lnB w="12700" cap="flat" cmpd="sng" algn="ctr">
                      <a:solidFill>
                        <a:srgbClr val="FFFF00"/>
                      </a:solidFill>
                      <a:prstDash val="solid"/>
                      <a:round/>
                      <a:headEnd type="none" w="med" len="med"/>
                      <a:tailEnd type="none" w="med" len="med"/>
                    </a:lnB>
                    <a:noFill/>
                  </a:tcPr>
                </a:tc>
                <a:tc gridSpan="2">
                  <a:txBody>
                    <a:bodyPr/>
                    <a:lstStyle/>
                    <a:p>
                      <a:pPr algn="ctr"/>
                      <a:r>
                        <a:rPr lang="en-US" sz="1000" b="1" baseline="0" dirty="0" smtClean="0">
                          <a:solidFill>
                            <a:schemeClr val="tx1"/>
                          </a:solidFill>
                        </a:rPr>
                        <a:t>.0046</a:t>
                      </a:r>
                      <a:endParaRPr lang="en-US" sz="1000" b="1" baseline="0" dirty="0">
                        <a:solidFill>
                          <a:schemeClr val="tx1"/>
                        </a:solidFill>
                      </a:endParaRPr>
                    </a:p>
                  </a:txBody>
                  <a:tcPr anchor="ctr">
                    <a:lnL w="12700" cmpd="sng">
                      <a:noFill/>
                    </a:lnL>
                    <a:lnR w="12700" cmpd="sng">
                      <a:noFill/>
                    </a:lnR>
                    <a:lnT w="12700" cmpd="sng">
                      <a:noFill/>
                    </a:lnT>
                    <a:lnB w="12700" cap="flat" cmpd="sng" algn="ctr">
                      <a:solidFill>
                        <a:srgbClr val="FFFF00"/>
                      </a:solidFill>
                      <a:prstDash val="solid"/>
                      <a:round/>
                      <a:headEnd type="none" w="med" len="med"/>
                      <a:tailEnd type="none" w="med" len="med"/>
                    </a:lnB>
                    <a:noFill/>
                  </a:tcPr>
                </a:tc>
                <a:tc hMerge="1">
                  <a:txBody>
                    <a:bodyPr/>
                    <a:lstStyle/>
                    <a:p>
                      <a:endParaRPr lang="en-US" sz="1200" baseline="0" dirty="0">
                        <a:solidFill>
                          <a:schemeClr val="tx1"/>
                        </a:solidFill>
                      </a:endParaRPr>
                    </a:p>
                  </a:txBody>
                  <a:tcPr anchor="ctr">
                    <a:noFill/>
                  </a:tcPr>
                </a:tc>
              </a:tr>
            </a:tbl>
          </a:graphicData>
        </a:graphic>
      </p:graphicFrame>
      <p:sp>
        <p:nvSpPr>
          <p:cNvPr id="13" name="Slide Number Placeholder 4"/>
          <p:cNvSpPr txBox="1">
            <a:spLocks/>
          </p:cNvSpPr>
          <p:nvPr/>
        </p:nvSpPr>
        <p:spPr>
          <a:xfrm>
            <a:off x="8501063" y="6368827"/>
            <a:ext cx="642937" cy="274637"/>
          </a:xfrm>
          <a:prstGeom prst="rect">
            <a:avLst/>
          </a:prstGeom>
        </p:spPr>
        <p:txBody>
          <a:bodyPr/>
          <a:lstStyle/>
          <a:p>
            <a:pPr algn="r" eaLnBrk="0" fontAlgn="auto" hangingPunct="0">
              <a:spcBef>
                <a:spcPts val="0"/>
              </a:spcBef>
              <a:spcAft>
                <a:spcPts val="0"/>
              </a:spcAft>
              <a:defRPr/>
            </a:pPr>
            <a:fld id="{AAFF1CD1-B47E-4128-8294-4491761E4AF3}" type="slidenum">
              <a:rPr lang="en-US" sz="1000" kern="0">
                <a:solidFill>
                  <a:srgbClr val="FFFFFF"/>
                </a:solidFill>
                <a:latin typeface="Calibri"/>
              </a:rPr>
              <a:pPr algn="r" eaLnBrk="0" fontAlgn="auto" hangingPunct="0">
                <a:spcBef>
                  <a:spcPts val="0"/>
                </a:spcBef>
                <a:spcAft>
                  <a:spcPts val="0"/>
                </a:spcAft>
                <a:defRPr/>
              </a:pPr>
              <a:t>9</a:t>
            </a:fld>
            <a:endParaRPr lang="en-US" sz="1100" kern="0" dirty="0">
              <a:solidFill>
                <a:srgbClr val="FFFFFF"/>
              </a:solidFill>
              <a:latin typeface="Calibri"/>
            </a:endParaRPr>
          </a:p>
        </p:txBody>
      </p:sp>
      <p:sp>
        <p:nvSpPr>
          <p:cNvPr id="10" name="TextBox 9"/>
          <p:cNvSpPr txBox="1"/>
          <p:nvPr/>
        </p:nvSpPr>
        <p:spPr>
          <a:xfrm>
            <a:off x="361750" y="6315693"/>
            <a:ext cx="9036496" cy="384721"/>
          </a:xfrm>
          <a:prstGeom prst="rect">
            <a:avLst/>
          </a:prstGeom>
          <a:noFill/>
        </p:spPr>
        <p:txBody>
          <a:bodyPr wrap="square" rtlCol="0">
            <a:spAutoFit/>
          </a:bodyPr>
          <a:lstStyle/>
          <a:p>
            <a:pPr algn="l" defTabSz="914116" fontAlgn="auto">
              <a:lnSpc>
                <a:spcPct val="95000"/>
              </a:lnSpc>
              <a:spcBef>
                <a:spcPts val="0"/>
              </a:spcBef>
              <a:spcAft>
                <a:spcPts val="0"/>
              </a:spcAft>
            </a:pPr>
            <a:r>
              <a:rPr lang="fr-BE" sz="1000" b="1" dirty="0" smtClean="0">
                <a:solidFill>
                  <a:prstClr val="black"/>
                </a:solidFill>
                <a:latin typeface="Arial" panose="020B0604020202020204" pitchFamily="34" charset="0"/>
                <a:cs typeface="Arial" panose="020B0604020202020204" pitchFamily="34" charset="0"/>
              </a:rPr>
              <a:t>Finn RS, et al. </a:t>
            </a:r>
            <a:r>
              <a:rPr lang="fr-BE" sz="1000" b="1" dirty="0" err="1" smtClean="0">
                <a:solidFill>
                  <a:prstClr val="black"/>
                </a:solidFill>
                <a:latin typeface="Arial" panose="020B0604020202020204" pitchFamily="34" charset="0"/>
                <a:cs typeface="Arial" panose="020B0604020202020204" pitchFamily="34" charset="0"/>
              </a:rPr>
              <a:t>Proceedings</a:t>
            </a:r>
            <a:r>
              <a:rPr lang="fr-BE" sz="1000" b="1" dirty="0" smtClean="0">
                <a:solidFill>
                  <a:prstClr val="black"/>
                </a:solidFill>
                <a:latin typeface="Arial" panose="020B0604020202020204" pitchFamily="34" charset="0"/>
                <a:cs typeface="Arial" panose="020B0604020202020204" pitchFamily="34" charset="0"/>
              </a:rPr>
              <a:t> of the 105th </a:t>
            </a:r>
            <a:r>
              <a:rPr lang="fr-BE" sz="1000" b="1" dirty="0" err="1" smtClean="0">
                <a:solidFill>
                  <a:prstClr val="black"/>
                </a:solidFill>
                <a:latin typeface="Arial" panose="020B0604020202020204" pitchFamily="34" charset="0"/>
                <a:cs typeface="Arial" panose="020B0604020202020204" pitchFamily="34" charset="0"/>
              </a:rPr>
              <a:t>Annual</a:t>
            </a:r>
            <a:r>
              <a:rPr lang="fr-BE" sz="1000" b="1" dirty="0" smtClean="0">
                <a:solidFill>
                  <a:prstClr val="black"/>
                </a:solidFill>
                <a:latin typeface="Arial" panose="020B0604020202020204" pitchFamily="34" charset="0"/>
                <a:cs typeface="Arial" panose="020B0604020202020204" pitchFamily="34" charset="0"/>
              </a:rPr>
              <a:t> Meeting of the American Association for Cancer </a:t>
            </a:r>
            <a:r>
              <a:rPr lang="fr-BE" sz="1000" b="1" dirty="0" err="1" smtClean="0">
                <a:solidFill>
                  <a:prstClr val="black"/>
                </a:solidFill>
                <a:latin typeface="Arial" panose="020B0604020202020204" pitchFamily="34" charset="0"/>
                <a:cs typeface="Arial" panose="020B0604020202020204" pitchFamily="34" charset="0"/>
              </a:rPr>
              <a:t>Research</a:t>
            </a:r>
            <a:r>
              <a:rPr lang="fr-BE" sz="1000" b="1" dirty="0" smtClean="0">
                <a:solidFill>
                  <a:prstClr val="black"/>
                </a:solidFill>
                <a:latin typeface="Arial" panose="020B0604020202020204" pitchFamily="34" charset="0"/>
                <a:cs typeface="Arial" panose="020B0604020202020204" pitchFamily="34" charset="0"/>
              </a:rPr>
              <a:t>; 2014 </a:t>
            </a:r>
            <a:r>
              <a:rPr lang="fr-BE" sz="1000" b="1" dirty="0" err="1" smtClean="0">
                <a:solidFill>
                  <a:prstClr val="black"/>
                </a:solidFill>
                <a:latin typeface="Arial" panose="020B0604020202020204" pitchFamily="34" charset="0"/>
                <a:cs typeface="Arial" panose="020B0604020202020204" pitchFamily="34" charset="0"/>
              </a:rPr>
              <a:t>Apr</a:t>
            </a:r>
            <a:r>
              <a:rPr lang="fr-BE" sz="1000" b="1" dirty="0" smtClean="0">
                <a:solidFill>
                  <a:prstClr val="black"/>
                </a:solidFill>
                <a:latin typeface="Arial" panose="020B0604020202020204" pitchFamily="34" charset="0"/>
                <a:cs typeface="Arial" panose="020B0604020202020204" pitchFamily="34" charset="0"/>
              </a:rPr>
              <a:t> 5-9; San Diego, CA. Philadelphia (PA): AACR; 2014. Abstract CT101.</a:t>
            </a:r>
            <a:endParaRPr lang="fr-FR" sz="1000" b="1" dirty="0">
              <a:solidFill>
                <a:prstClr val="black"/>
              </a:solidFill>
              <a:latin typeface="Arial" panose="020B0604020202020204" pitchFamily="34" charset="0"/>
              <a:cs typeface="Arial" panose="020B0604020202020204" pitchFamily="34" charset="0"/>
            </a:endParaRPr>
          </a:p>
        </p:txBody>
      </p:sp>
      <p:cxnSp>
        <p:nvCxnSpPr>
          <p:cNvPr id="11" name="Straight Connector 10"/>
          <p:cNvCxnSpPr/>
          <p:nvPr/>
        </p:nvCxnSpPr>
        <p:spPr>
          <a:xfrm>
            <a:off x="0" y="838200"/>
            <a:ext cx="9144000" cy="0"/>
          </a:xfrm>
          <a:prstGeom prst="line">
            <a:avLst/>
          </a:prstGeom>
          <a:ln w="38100">
            <a:solidFill>
              <a:srgbClr val="4478B6"/>
            </a:solidFill>
          </a:ln>
        </p:spPr>
        <p:style>
          <a:lnRef idx="1">
            <a:schemeClr val="accent1"/>
          </a:lnRef>
          <a:fillRef idx="0">
            <a:schemeClr val="accent1"/>
          </a:fillRef>
          <a:effectRef idx="0">
            <a:schemeClr val="accent1"/>
          </a:effectRef>
          <a:fontRef idx="minor">
            <a:schemeClr val="tx1"/>
          </a:fontRef>
        </p:style>
      </p:cxnSp>
      <p:pic>
        <p:nvPicPr>
          <p:cNvPr id="87102" name="Picture 6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20734747">
            <a:off x="2117295" y="3686460"/>
            <a:ext cx="762000" cy="68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381000" y="6642556"/>
            <a:ext cx="7298530" cy="215444"/>
          </a:xfrm>
          <a:prstGeom prst="rect">
            <a:avLst/>
          </a:prstGeom>
        </p:spPr>
        <p:txBody>
          <a:bodyPr wrap="square">
            <a:spAutoFit/>
          </a:bodyPr>
          <a:lstStyle/>
          <a:p>
            <a:pPr marL="0" marR="0" algn="l">
              <a:spcBef>
                <a:spcPts val="0"/>
              </a:spcBef>
              <a:spcAft>
                <a:spcPts val="0"/>
              </a:spcAft>
            </a:pPr>
            <a:r>
              <a:rPr lang="en-US" sz="800" b="1" dirty="0">
                <a:latin typeface="Arial" panose="020B0604020202020204" pitchFamily="34" charset="0"/>
                <a:ea typeface="Calibri"/>
                <a:cs typeface="Arial" panose="020B0604020202020204" pitchFamily="34" charset="0"/>
              </a:rPr>
              <a:t>This agent may not be currently approved by the US Food and Drug Administration or European Medicines Agency for this indication.</a:t>
            </a:r>
            <a:endParaRPr lang="en-US" sz="800" b="1" dirty="0">
              <a:effectLst/>
              <a:latin typeface="Arial" panose="020B0604020202020204" pitchFamily="34" charset="0"/>
              <a:ea typeface="Calibri"/>
              <a:cs typeface="Arial" panose="020B0604020202020204" pitchFamily="34" charset="0"/>
            </a:endParaRPr>
          </a:p>
        </p:txBody>
      </p:sp>
    </p:spTree>
    <p:extLst>
      <p:ext uri="{BB962C8B-B14F-4D97-AF65-F5344CB8AC3E}">
        <p14:creationId xmlns:p14="http://schemas.microsoft.com/office/powerpoint/2010/main" val="26318196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7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3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10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1.xml><?xml version="1.0" encoding="utf-8"?>
<a:theme xmlns:a="http://schemas.openxmlformats.org/drawingml/2006/main" name="1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1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17_Office Theme">
  <a:themeElements>
    <a:clrScheme name="Custom 11">
      <a:dk1>
        <a:srgbClr val="0F2C52"/>
      </a:dk1>
      <a:lt1>
        <a:sysClr val="window" lastClr="FFFFFF"/>
      </a:lt1>
      <a:dk2>
        <a:srgbClr val="8C2232"/>
      </a:dk2>
      <a:lt2>
        <a:srgbClr val="D0B22B"/>
      </a:lt2>
      <a:accent1>
        <a:srgbClr val="3393C1"/>
      </a:accent1>
      <a:accent2>
        <a:srgbClr val="E6D973"/>
      </a:accent2>
      <a:accent3>
        <a:srgbClr val="C4002A"/>
      </a:accent3>
      <a:accent4>
        <a:srgbClr val="74C3FF"/>
      </a:accent4>
      <a:accent5>
        <a:srgbClr val="C8C8C7"/>
      </a:accent5>
      <a:accent6>
        <a:srgbClr val="8EE956"/>
      </a:accent6>
      <a:hlink>
        <a:srgbClr val="FFE249"/>
      </a:hlink>
      <a:folHlink>
        <a:srgbClr val="A358D4"/>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4.xml><?xml version="1.0" encoding="utf-8"?>
<a:theme xmlns:a="http://schemas.openxmlformats.org/drawingml/2006/main" name="7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2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7.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8.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9.xml><?xml version="1.0" encoding="utf-8"?>
<a:theme xmlns:a="http://schemas.openxmlformats.org/drawingml/2006/main" name="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0.xml><?xml version="1.0" encoding="utf-8"?>
<a:theme xmlns:a="http://schemas.openxmlformats.org/drawingml/2006/main" name="2_Tema do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1.xml><?xml version="1.0" encoding="utf-8"?>
<a:theme xmlns:a="http://schemas.openxmlformats.org/drawingml/2006/main" name="7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8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3_Tema do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Blank Presentation">
  <a:themeElements>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28575" cap="flat" cmpd="sng" algn="ctr">
          <a:noFill/>
          <a:prstDash val="solid"/>
          <a:round/>
          <a:headEnd type="none" w="med" len="med"/>
          <a:tailEnd type="none" w="med" len="med"/>
        </a:ln>
        <a:effectLst/>
      </a:spPr>
      <a:bodyPr vert="horz" wrap="none" lIns="91440" tIns="45720" rIns="91440" bIns="45720" numCol="1" rtlCol="0" anchor="t" anchorCtr="0" compatLnSpc="1">
        <a:prstTxWarp prst="textNoShape">
          <a:avLst/>
        </a:prstTxWarp>
        <a:no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sz="12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2857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1" i="0" u="none" strike="noStrike" cap="none" normalizeH="0" baseline="0" smtClean="0">
            <a:ln>
              <a:noFill/>
            </a:ln>
            <a:solidFill>
              <a:schemeClr val="tx1"/>
            </a:solidFill>
            <a:effectLst/>
            <a:latin typeface="Arial"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4_Tema do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perez_theme">
  <a:themeElements>
    <a:clrScheme name="">
      <a:dk1>
        <a:srgbClr val="000000"/>
      </a:dk1>
      <a:lt1>
        <a:srgbClr val="FFFFFF"/>
      </a:lt1>
      <a:dk2>
        <a:srgbClr val="114EF6"/>
      </a:dk2>
      <a:lt2>
        <a:srgbClr val="FFFFFF"/>
      </a:lt2>
      <a:accent1>
        <a:srgbClr val="FFFF00"/>
      </a:accent1>
      <a:accent2>
        <a:srgbClr val="FF9933"/>
      </a:accent2>
      <a:accent3>
        <a:srgbClr val="AAB2FA"/>
      </a:accent3>
      <a:accent4>
        <a:srgbClr val="DADADA"/>
      </a:accent4>
      <a:accent5>
        <a:srgbClr val="FFFFAA"/>
      </a:accent5>
      <a:accent6>
        <a:srgbClr val="E78A2D"/>
      </a:accent6>
      <a:hlink>
        <a:srgbClr val="00CC66"/>
      </a:hlink>
      <a:folHlink>
        <a:srgbClr val="A2C1FE"/>
      </a:folHlink>
    </a:clrScheme>
    <a:fontScheme name="3_Mayo4bu">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3_Mayo4bu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3_Mayo4bu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3_Mayo4bu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3_Mayo4bu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3_Mayo4bu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3_Mayo4bu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3_Mayo4bu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19127</TotalTime>
  <Words>3860</Words>
  <Application>Microsoft Office PowerPoint</Application>
  <PresentationFormat>On-screen Show (4:3)</PresentationFormat>
  <Paragraphs>858</Paragraphs>
  <Slides>42</Slides>
  <Notes>19</Notes>
  <HiddenSlides>0</HiddenSlides>
  <MMClips>0</MMClips>
  <ScaleCrop>false</ScaleCrop>
  <HeadingPairs>
    <vt:vector size="6" baseType="variant">
      <vt:variant>
        <vt:lpstr>Theme</vt:lpstr>
      </vt:variant>
      <vt:variant>
        <vt:i4>21</vt:i4>
      </vt:variant>
      <vt:variant>
        <vt:lpstr>Embedded OLE Servers</vt:lpstr>
      </vt:variant>
      <vt:variant>
        <vt:i4>1</vt:i4>
      </vt:variant>
      <vt:variant>
        <vt:lpstr>Slide Titles</vt:lpstr>
      </vt:variant>
      <vt:variant>
        <vt:i4>42</vt:i4>
      </vt:variant>
    </vt:vector>
  </HeadingPairs>
  <TitlesOfParts>
    <vt:vector size="64" baseType="lpstr">
      <vt:lpstr>3_Default Design</vt:lpstr>
      <vt:lpstr>1_Office Theme</vt:lpstr>
      <vt:lpstr>5_Office Theme</vt:lpstr>
      <vt:lpstr>3_Office Theme</vt:lpstr>
      <vt:lpstr>8_Office Theme</vt:lpstr>
      <vt:lpstr>3_Tema do Office</vt:lpstr>
      <vt:lpstr>Blank Presentation</vt:lpstr>
      <vt:lpstr>4_Tema do Office</vt:lpstr>
      <vt:lpstr>perez_theme</vt:lpstr>
      <vt:lpstr>10_Office Theme</vt:lpstr>
      <vt:lpstr>14_Office Theme</vt:lpstr>
      <vt:lpstr>16_Office Theme</vt:lpstr>
      <vt:lpstr>17_Office Theme</vt:lpstr>
      <vt:lpstr>7_Default Design</vt:lpstr>
      <vt:lpstr>21_Office Theme</vt:lpstr>
      <vt:lpstr>Office Theme</vt:lpstr>
      <vt:lpstr>2_Office Theme</vt:lpstr>
      <vt:lpstr>4_Office Theme</vt:lpstr>
      <vt:lpstr>6_Office Theme</vt:lpstr>
      <vt:lpstr>2_Tema do Office</vt:lpstr>
      <vt:lpstr>7_Office Theme</vt:lpstr>
      <vt:lpstr>Graph Sheet</vt:lpstr>
      <vt:lpstr>PowerPoint Presentation</vt:lpstr>
      <vt:lpstr>PowerPoint Presentation</vt:lpstr>
      <vt:lpstr>All our endocrine therapies fail… sooner or later, in view of the development of  “ENDOCRINE RESISTANCE”   We have agreed on a  definition of “endocrine resistance”!</vt:lpstr>
      <vt:lpstr>PowerPoint Presentation</vt:lpstr>
      <vt:lpstr>PowerPoint Presentation</vt:lpstr>
      <vt:lpstr>Mutations in Estrogen Receptor (ESR1) Are Enriched in Metastatic Samples Compared With Primary </vt:lpstr>
      <vt:lpstr>Targeting the cell cycle progression downstream of  the “activated” ER:   An efficient strategy for antagonizing constitutive  ERα signaling ?</vt:lpstr>
      <vt:lpstr>Role of CDK4 in Cell Cycle</vt:lpstr>
      <vt:lpstr>PALOMA-1 : Progression-Free Survival (ITT) Part 1 and Part 2</vt:lpstr>
      <vt:lpstr>PALOMA-1 : Progression-Free Survival (ITT) Part 1 and Part 2</vt:lpstr>
      <vt:lpstr>PowerPoint Presentation</vt:lpstr>
      <vt:lpstr>PowerPoint Presentation</vt:lpstr>
      <vt:lpstr>PowerPoint Presentation</vt:lpstr>
      <vt:lpstr>BOLERO-2: Most Common G3/4 AEs</vt:lpstr>
      <vt:lpstr>BOLERO-2: Most Common G3/4 AEs</vt:lpstr>
      <vt:lpstr>BOLERO-2 (39-mo): Final OS Analysis</vt:lpstr>
      <vt:lpstr>Potential Explanations for the Lack of a Survival Benefit in BOLERO-2</vt:lpstr>
      <vt:lpstr>Progress in Endocrine Therapy Strategies for Premenopausal Women</vt:lpstr>
      <vt:lpstr>TEXT and SOFT Designs</vt:lpstr>
      <vt:lpstr>ASCO 2014 Breast Cancer Highlights First Results of TEXT/SOFT Combined</vt:lpstr>
      <vt:lpstr>ASCO 2014 Breast Cancer Highlights First Results of TEXT/SOFT Combined</vt:lpstr>
      <vt:lpstr>PowerPoint Presentation</vt:lpstr>
      <vt:lpstr>PowerPoint Presentation</vt:lpstr>
      <vt:lpstr>Approval of New Drugs for the Treatment of HER2-Positive Metastatic Breast Cancer</vt:lpstr>
      <vt:lpstr>Weaknesses of Approved  Anti-HER2 Drugs</vt:lpstr>
      <vt:lpstr>PowerPoint Presentation</vt:lpstr>
      <vt:lpstr>Dual HER2 Blockade:  Results As of 2014</vt:lpstr>
      <vt:lpstr>ASCO 2014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Participating Countries in AURORA  (N= 15)</vt:lpstr>
      <vt:lpstr>PowerPoint Presentation</vt:lpstr>
      <vt:lpstr>Olaparib Data in Breast Cancer</vt:lpstr>
      <vt:lpstr> Flow Chart - OlympiA Study Design </vt:lpstr>
      <vt:lpstr>PowerPoint Presentation</vt:lpstr>
      <vt:lpstr>PowerPoint Presentation</vt:lpstr>
    </vt:vector>
  </TitlesOfParts>
  <Company>Cairo Oncology Center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CNS Metastasis in Metastatic Breast Cancer Patients Treated with Trastuzumab  Future Directions</dc:title>
  <dc:creator>Hatem A.Azim</dc:creator>
  <cp:lastModifiedBy>Amy Furedy, RN, OCN</cp:lastModifiedBy>
  <cp:revision>686</cp:revision>
  <cp:lastPrinted>2014-07-04T09:02:46Z</cp:lastPrinted>
  <dcterms:created xsi:type="dcterms:W3CDTF">2013-03-07T15:36:41Z</dcterms:created>
  <dcterms:modified xsi:type="dcterms:W3CDTF">2014-10-28T18:37:47Z</dcterms:modified>
</cp:coreProperties>
</file>