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5" r:id="rId2"/>
    <p:sldMasterId id="2147483727" r:id="rId3"/>
  </p:sldMasterIdLst>
  <p:notesMasterIdLst>
    <p:notesMasterId r:id="rId31"/>
  </p:notesMasterIdLst>
  <p:sldIdLst>
    <p:sldId id="260" r:id="rId4"/>
    <p:sldId id="261" r:id="rId5"/>
    <p:sldId id="262" r:id="rId6"/>
    <p:sldId id="263" r:id="rId7"/>
    <p:sldId id="264" r:id="rId8"/>
    <p:sldId id="287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8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9" r:id="rId30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Ledermann" initials="JL" lastIdx="2" clrIdx="0"/>
  <p:cmAuthor id="1" name="Briana Betz" initials="BB" lastIdx="3" clrIdx="1"/>
  <p:cmAuthor id="2" name="Heather Tomlinson" initials="HT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09828"/>
    <a:srgbClr val="FF9933"/>
    <a:srgbClr val="B2B2B2"/>
    <a:srgbClr val="8064A2"/>
    <a:srgbClr val="9966FF"/>
    <a:srgbClr val="492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914" y="-804"/>
      </p:cViewPr>
      <p:guideLst>
        <p:guide orient="horz" pos="2169"/>
        <p:guide orient="horz" pos="532"/>
        <p:guide orient="horz" pos="4176"/>
        <p:guide orient="horz" pos="609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CC4E7-9A65-4577-A6EB-6FF0D9C6192A}" type="datetimeFigureOut">
              <a:rPr lang="en-US" smtClean="0"/>
              <a:t>11/21/2014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4E261-EC59-4EBB-B55C-3EE0F5B34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5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89693F1-31BF-094E-AEC5-4F555210C7C2}" type="slidenum">
              <a:rPr lang="en-US" sz="1200" b="0">
                <a:solidFill>
                  <a:srgbClr val="000000"/>
                </a:solidFill>
                <a:latin typeface="Calibri" charset="0"/>
              </a:rPr>
              <a:pPr/>
              <a:t>1</a:t>
            </a:fld>
            <a:endParaRPr lang="en-US" sz="1200" b="0" dirty="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BAD82-EF2B-7C4E-A765-97E15B40D8C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395C-D1BA-4D34-9C05-4261DAB27865}" type="slidenum">
              <a:rPr lang="sv-SE" smtClean="0">
                <a:solidFill>
                  <a:prstClr val="black"/>
                </a:solidFill>
              </a:rPr>
              <a:pPr/>
              <a:t>10</a:t>
            </a:fld>
            <a:endParaRPr lang="sv-S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85996" y="8687297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426" tIns="44714" rIns="89426" bIns="44714" anchor="b"/>
          <a:lstStyle>
            <a:lvl1pPr defTabSz="968375"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68375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68375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68375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68375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8B0593F4-97DD-E94E-BB4D-9C7B1C205DEB}" type="slidenum">
              <a:rPr lang="en-GB" sz="1100">
                <a:solidFill>
                  <a:prstClr val="black"/>
                </a:solidFill>
                <a:latin typeface="Times New Roman" charset="0"/>
              </a:rPr>
              <a:pPr algn="r" eaLnBrk="1" hangingPunct="1"/>
              <a:t>15</a:t>
            </a:fld>
            <a:endParaRPr lang="en-GB" sz="1100" dirty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51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91" y="4344358"/>
            <a:ext cx="5030018" cy="41160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426" tIns="44714" rIns="89426" bIns="44714"/>
          <a:lstStyle/>
          <a:p>
            <a:pPr eaLnBrk="1" hangingPunct="1">
              <a:spcBef>
                <a:spcPct val="50000"/>
              </a:spcBef>
            </a:pPr>
            <a:r>
              <a:rPr lang="en-GB" dirty="0">
                <a:latin typeface="Arial" charset="0"/>
              </a:rPr>
              <a:t>The number of patients presented for dose interruptions, reductions and discontinuations is based on the last action recorded for a given </a:t>
            </a:r>
            <a:r>
              <a:rPr lang="en-GB" dirty="0" smtClean="0">
                <a:latin typeface="Arial" charset="0"/>
              </a:rPr>
              <a:t>AE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 smtClean="0">
                <a:latin typeface="Arial" charset="0"/>
              </a:rPr>
              <a:t>8+8 capsules per day </a:t>
            </a:r>
            <a:endParaRPr lang="en-GB" dirty="0">
              <a:latin typeface="Arial" charset="0"/>
            </a:endParaRPr>
          </a:p>
          <a:p>
            <a:pPr eaLnBrk="1" hangingPunct="1"/>
            <a:endParaRPr lang="en-US" dirty="0">
              <a:solidFill>
                <a:srgbClr val="000099"/>
              </a:solidFill>
              <a:latin typeface="Arial" charset="0"/>
            </a:endParaRPr>
          </a:p>
          <a:p>
            <a:pPr eaLnBrk="1" hangingPunct="1"/>
            <a:endParaRPr lang="en-US" dirty="0">
              <a:solidFill>
                <a:srgbClr val="000099"/>
              </a:solidFill>
              <a:latin typeface="Arial" charset="0"/>
            </a:endParaRPr>
          </a:p>
          <a:p>
            <a:pPr eaLnBrk="1" hangingPunct="1"/>
            <a:endParaRPr lang="en-US" dirty="0">
              <a:solidFill>
                <a:srgbClr val="000099"/>
              </a:solidFill>
              <a:latin typeface="Arial" charset="0"/>
            </a:endParaRPr>
          </a:p>
          <a:p>
            <a:pPr eaLnBrk="1" hangingPunct="1"/>
            <a:endParaRPr lang="en-US" dirty="0">
              <a:solidFill>
                <a:srgbClr val="000099"/>
              </a:solidFill>
              <a:latin typeface="Arial" charset="0"/>
            </a:endParaRPr>
          </a:p>
          <a:p>
            <a:pPr eaLnBrk="1" hangingPunct="1"/>
            <a:endParaRPr lang="en-US" dirty="0">
              <a:solidFill>
                <a:srgbClr val="000099"/>
              </a:solidFill>
              <a:latin typeface="Arial" charset="0"/>
            </a:endParaRPr>
          </a:p>
          <a:p>
            <a:pPr eaLnBrk="1" hangingPunct="1"/>
            <a:endParaRPr lang="en-US" dirty="0">
              <a:solidFill>
                <a:srgbClr val="000099"/>
              </a:solidFill>
              <a:latin typeface="Arial" charset="0"/>
            </a:endParaRPr>
          </a:p>
          <a:p>
            <a:pPr eaLnBrk="1" hangingPunct="1"/>
            <a:endParaRPr lang="en-US" baseline="30000" dirty="0">
              <a:solidFill>
                <a:srgbClr val="000099"/>
              </a:solidFill>
              <a:latin typeface="Arial" charset="0"/>
            </a:endParaRPr>
          </a:p>
          <a:p>
            <a:pPr eaLnBrk="1" hangingPunct="1"/>
            <a:endParaRPr lang="en-US" baseline="30000" dirty="0">
              <a:solidFill>
                <a:srgbClr val="000099"/>
              </a:solidFill>
              <a:latin typeface="Arial" charset="0"/>
            </a:endParaRPr>
          </a:p>
          <a:p>
            <a:pPr eaLnBrk="1" hangingPunct="1"/>
            <a:endParaRPr lang="en-US" baseline="30000" dirty="0">
              <a:solidFill>
                <a:srgbClr val="000099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084F5-8663-417D-B406-ECC39B13C86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084F5-8663-417D-B406-ECC39B13C86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4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084F5-8663-417D-B406-ECC39B13C86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93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baseline="0" dirty="0" smtClean="0">
                <a:ea typeface="ＭＳ Ｐゴシック" panose="020B0600070205080204" pitchFamily="34" charset="-128"/>
              </a:rPr>
              <a:t>Since the analyses of exploratory endpoints assessed</a:t>
            </a:r>
            <a:r>
              <a:rPr lang="en-GB" dirty="0" smtClean="0">
                <a:ea typeface="ＭＳ Ｐゴシック" panose="020B0600070205080204" pitchFamily="34" charset="-128"/>
              </a:rPr>
              <a:t> </a:t>
            </a:r>
            <a:r>
              <a:rPr lang="en-GB" baseline="0" dirty="0" smtClean="0">
                <a:ea typeface="ＭＳ Ｐゴシック" panose="020B0600070205080204" pitchFamily="34" charset="-128"/>
              </a:rPr>
              <a:t>the time from randomization to the relevant event, the analyses were performed in the safety analysis set (n=264), which included all patients who received at least one dose of study treatment (rather than just those patients who had received a subsequent chemotherapy).</a:t>
            </a:r>
            <a:endParaRPr lang="en-GB" dirty="0" smtClean="0"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4953385-4E1B-4710-B891-CF052E0AB011}" type="slidenum">
              <a:rPr lang="en-GB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GB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6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MetaPlusNormal-Roman"/>
                <a:ea typeface="ＭＳ Ｐゴシック" panose="020B0600070205080204" pitchFamily="34" charset="-128"/>
              </a:rPr>
              <a:t>In both</a:t>
            </a:r>
            <a:r>
              <a:rPr lang="en-GB" baseline="0" dirty="0" smtClean="0">
                <a:latin typeface="MetaPlusNormal-Roman"/>
                <a:ea typeface="ＭＳ Ｐゴシック" panose="020B0600070205080204" pitchFamily="34" charset="-128"/>
              </a:rPr>
              <a:t> the BRCAm and BRCAwt groups, the TSST data show that the effect of olaparib treatment continues beyond the first progression, leading to a clinically meaningful delay in the onset of the second subsequent therapy. </a:t>
            </a:r>
            <a:endParaRPr lang="en-GB" dirty="0" smtClean="0">
              <a:latin typeface="MetaPlusNormal-Roman"/>
              <a:ea typeface="ＭＳ Ｐゴシック" panose="020B0600070205080204" pitchFamily="34" charset="-128"/>
            </a:endParaRPr>
          </a:p>
          <a:p>
            <a:endParaRPr lang="en-GB" dirty="0" smtClean="0">
              <a:latin typeface="MetaPlusNormal-Roman"/>
              <a:ea typeface="ＭＳ Ｐゴシック" panose="020B0600070205080204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FE11A2-2B41-4572-A41C-19AEB70A8E3D}" type="slidenum">
              <a:rPr lang="en-GB">
                <a:latin typeface="Calibri" panose="020F0502020204030204" pitchFamily="34" charset="0"/>
              </a:rPr>
              <a:pPr eaLnBrk="1" hangingPunct="1"/>
              <a:t>22</a:t>
            </a:fld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7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1788" y="1638300"/>
            <a:ext cx="8480425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8613" y="4343400"/>
            <a:ext cx="8486775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45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803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1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011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pic>
        <p:nvPicPr>
          <p:cNvPr id="4109" name="Picture 13" descr="DarkBlue1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79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A50A8A-A6A3-3441-BD74-F07AEB3478A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A50A8A-A6A3-3441-BD74-F07AEB3478A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83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A50A8A-A6A3-3441-BD74-F07AEB3478A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0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A50A8A-A6A3-3441-BD74-F07AEB3478A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87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A50A8A-A6A3-3441-BD74-F07AEB3478A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67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A50A8A-A6A3-3441-BD74-F07AEB3478A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78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029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A50A8A-A6A3-3441-BD74-F07AEB3478A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00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A50A8A-A6A3-3441-BD74-F07AEB3478A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114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A50A8A-A6A3-3441-BD74-F07AEB3478A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66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A50A8A-A6A3-3441-BD74-F07AEB3478A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87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B71-3D93-714D-B2CE-68307EE2D9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2B4-C533-C341-880D-1A5CE35DD5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76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B71-3D93-714D-B2CE-68307EE2D9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2B4-C533-C341-880D-1A5CE35DD5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03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B71-3D93-714D-B2CE-68307EE2D9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2B4-C533-C341-880D-1A5CE35DD5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42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B71-3D93-714D-B2CE-68307EE2D9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2B4-C533-C341-880D-1A5CE35DD5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109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B71-3D93-714D-B2CE-68307EE2D9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2B4-C533-C341-880D-1A5CE35DD5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31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B71-3D93-714D-B2CE-68307EE2D9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2B4-C533-C341-880D-1A5CE35DD5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26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7455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B71-3D93-714D-B2CE-68307EE2D9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2B4-C533-C341-880D-1A5CE35DD5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5279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B71-3D93-714D-B2CE-68307EE2D9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2B4-C533-C341-880D-1A5CE35DD5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671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B71-3D93-714D-B2CE-68307EE2D9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2B4-C533-C341-880D-1A5CE35DD5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190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B71-3D93-714D-B2CE-68307EE2D9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2B4-C533-C341-880D-1A5CE35DD5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2746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B71-3D93-714D-B2CE-68307EE2D9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22B4-C533-C341-880D-1A5CE35DD5A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433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7778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 descr="Prime_Logo_2C_White-TEXT-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70" y="3983069"/>
            <a:ext cx="2983530" cy="179764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2247947"/>
            <a:ext cx="8229600" cy="1675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>
                <a:solidFill>
                  <a:prstClr val="white"/>
                </a:solidFill>
              </a:rPr>
              <a:t>This activity is provided </a:t>
            </a:r>
          </a:p>
          <a:p>
            <a:pPr fontAlgn="auto">
              <a:spcAft>
                <a:spcPts val="0"/>
              </a:spcAft>
            </a:pPr>
            <a:r>
              <a:rPr lang="en-US" sz="4000" dirty="0" smtClean="0">
                <a:solidFill>
                  <a:prstClr val="white"/>
                </a:solidFill>
              </a:rPr>
              <a:t>by </a:t>
            </a:r>
            <a:r>
              <a:rPr lang="en-US" sz="4000" dirty="0" err="1" smtClean="0">
                <a:solidFill>
                  <a:prstClr val="white"/>
                </a:solidFill>
              </a:rPr>
              <a:t>prIME</a:t>
            </a:r>
            <a:r>
              <a:rPr lang="en-US" sz="4000" dirty="0" smtClean="0">
                <a:solidFill>
                  <a:prstClr val="white"/>
                </a:solidFill>
              </a:rPr>
              <a:t> Oncology.</a:t>
            </a:r>
            <a:r>
              <a:rPr lang="en-US" sz="4000" b="1" dirty="0" smtClean="0">
                <a:solidFill>
                  <a:prstClr val="white"/>
                </a:solidFill>
              </a:rPr>
              <a:t> </a:t>
            </a:r>
            <a:endParaRPr 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920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2247947"/>
            <a:ext cx="8229600" cy="1675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This educational activity</a:t>
            </a:r>
          </a:p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is supported by AstraZeneca.</a:t>
            </a:r>
            <a:endParaRPr lang="en-US" sz="60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90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2247947"/>
            <a:ext cx="8229600" cy="1675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 smtClean="0">
                <a:solidFill>
                  <a:prstClr val="white"/>
                </a:solidFill>
              </a:rPr>
              <a:t>This educational activity</a:t>
            </a:r>
          </a:p>
          <a:p>
            <a:pPr fontAlgn="auto">
              <a:spcAft>
                <a:spcPts val="0"/>
              </a:spcAft>
            </a:pPr>
            <a:r>
              <a:rPr lang="en-US" sz="4000" dirty="0" smtClean="0">
                <a:solidFill>
                  <a:prstClr val="white"/>
                </a:solidFill>
              </a:rPr>
              <a:t>is supported by AstraZeneca.</a:t>
            </a:r>
            <a:r>
              <a:rPr lang="en-US" sz="4000" b="1" dirty="0" smtClean="0">
                <a:solidFill>
                  <a:prstClr val="white"/>
                </a:solidFill>
              </a:rPr>
              <a:t> </a:t>
            </a:r>
            <a:endParaRPr lang="en-US" sz="4000" dirty="0">
              <a:solidFill>
                <a:prstClr val="white"/>
              </a:solidFill>
            </a:endParaRPr>
          </a:p>
        </p:txBody>
      </p:sp>
      <p:pic>
        <p:nvPicPr>
          <p:cNvPr id="5" name="Picture 4" descr="AZ_CMYK_H_TRANS 2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99" y="4191000"/>
            <a:ext cx="4809067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98654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185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344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759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66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55961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3.jpg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9144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138" y="214313"/>
            <a:ext cx="8467725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538" y="1600200"/>
            <a:ext cx="84169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A1A50A8A-A6A3-3441-BD74-F07AEB3478A8}" type="slidenum">
              <a:rPr lang="en-US" smtClean="0">
                <a:solidFill>
                  <a:srgbClr val="000000"/>
                </a:solidFill>
                <a:latin typeface="Arial"/>
                <a:cs typeface="Arial" pitchFamily="34" charset="0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085" name="Picture 13" descr="DarkBlue10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62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CB7C1B71-3D93-714D-B2CE-68307EE2D9E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11/21/2014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58822B4-C533-C341-880D-1A5CE35DD5A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89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2" descr="HST_070805_166_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98" y="528638"/>
            <a:ext cx="3486885" cy="469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8088" y="541207"/>
            <a:ext cx="5264026" cy="200875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09828"/>
                </a:solidFill>
              </a:rPr>
              <a:t>Keeping </a:t>
            </a:r>
            <a:r>
              <a:rPr lang="en-US" sz="4000" dirty="0" smtClean="0">
                <a:solidFill>
                  <a:srgbClr val="F09828"/>
                </a:solidFill>
              </a:rPr>
              <a:t>the Lid on Ovarian Cancer: Targeted Therapeutic Approaches</a:t>
            </a:r>
            <a:endParaRPr lang="en-US" sz="4000" dirty="0">
              <a:solidFill>
                <a:srgbClr val="F0982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088" y="4038635"/>
            <a:ext cx="46801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Arial"/>
              </a:rPr>
              <a:t>Jonathan </a:t>
            </a:r>
            <a:r>
              <a:rPr lang="en-US" sz="2800" b="1" dirty="0" smtClean="0">
                <a:solidFill>
                  <a:schemeClr val="bg1"/>
                </a:solidFill>
                <a:latin typeface="Arial"/>
              </a:rPr>
              <a:t>A. Ledermann, MD, FRCP</a:t>
            </a:r>
            <a:endParaRPr lang="en-US" sz="2800" b="1" dirty="0">
              <a:solidFill>
                <a:schemeClr val="bg1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1"/>
                </a:solidFill>
                <a:latin typeface="Arial"/>
              </a:rPr>
              <a:t>UCL Cancer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Institute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University College London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/>
              </a:rPr>
              <a:t>London, United Kingdom </a:t>
            </a:r>
            <a:endParaRPr lang="en-US" sz="2400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59670" y="6457971"/>
            <a:ext cx="3443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09828"/>
                </a:solidFill>
              </a:rPr>
              <a:t>www.prIMEOncology.org</a:t>
            </a:r>
            <a:endParaRPr lang="en-US" sz="1200" dirty="0">
              <a:solidFill>
                <a:srgbClr val="F09828"/>
              </a:solidFill>
            </a:endParaRPr>
          </a:p>
        </p:txBody>
      </p:sp>
      <p:pic>
        <p:nvPicPr>
          <p:cNvPr id="6" name="Picture 13" descr="DarkBlue10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309" y="534763"/>
            <a:ext cx="3599690" cy="50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7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06370" y="6022083"/>
            <a:ext cx="4537075" cy="365125"/>
          </a:xfrm>
          <a:prstGeom prst="rect">
            <a:avLst/>
          </a:prstGeom>
        </p:spPr>
        <p:txBody>
          <a:bodyPr/>
          <a:lstStyle/>
          <a:p>
            <a:r>
              <a:rPr lang="en-GB" sz="1000" dirty="0" smtClean="0"/>
              <a:t>DSB, double-strand break; HR, homologous recombination; </a:t>
            </a:r>
            <a:br>
              <a:rPr lang="en-GB" sz="1000" dirty="0" smtClean="0"/>
            </a:br>
            <a:r>
              <a:rPr lang="en-GB" sz="1000" dirty="0" smtClean="0"/>
              <a:t>SSB, single-strand break</a:t>
            </a:r>
            <a:br>
              <a:rPr lang="en-GB" sz="1000" dirty="0" smtClean="0"/>
            </a:br>
            <a:endParaRPr lang="en-GB" sz="1000" dirty="0" smtClean="0"/>
          </a:p>
        </p:txBody>
      </p: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5856288" y="5255543"/>
            <a:ext cx="2808287" cy="6937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457200">
              <a:defRPr/>
            </a:pPr>
            <a:endParaRPr lang="en-GB" sz="1400" dirty="0">
              <a:solidFill>
                <a:srgbClr val="F09828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2" name="Text Box 74"/>
          <p:cNvSpPr txBox="1">
            <a:spLocks noChangeArrowheads="1"/>
          </p:cNvSpPr>
          <p:nvPr/>
        </p:nvSpPr>
        <p:spPr bwMode="auto">
          <a:xfrm>
            <a:off x="3441700" y="2925410"/>
            <a:ext cx="226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F09828"/>
                </a:solidFill>
                <a:cs typeface="Arial" pitchFamily="34" charset="0"/>
              </a:rPr>
              <a:t>DNA replication fork arrest and collapse</a:t>
            </a:r>
          </a:p>
        </p:txBody>
      </p:sp>
      <p:grpSp>
        <p:nvGrpSpPr>
          <p:cNvPr id="6" name="Group 79"/>
          <p:cNvGrpSpPr>
            <a:grpSpLocks noChangeAspect="1"/>
          </p:cNvGrpSpPr>
          <p:nvPr/>
        </p:nvGrpSpPr>
        <p:grpSpPr bwMode="auto">
          <a:xfrm>
            <a:off x="2892425" y="1568098"/>
            <a:ext cx="3295650" cy="1303337"/>
            <a:chOff x="3046350" y="1508125"/>
            <a:chExt cx="3168713" cy="1252538"/>
          </a:xfrm>
        </p:grpSpPr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048000" y="2216150"/>
              <a:ext cx="6397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rgbClr val="F09828"/>
                  </a:solidFill>
                  <a:cs typeface="Arial" pitchFamily="34" charset="0"/>
                </a:rPr>
                <a:t>SSB</a:t>
              </a: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rot="16200000">
              <a:off x="4580732" y="1884978"/>
              <a:ext cx="0" cy="3317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457200"/>
              <a:endParaRPr lang="en-GB" dirty="0">
                <a:solidFill>
                  <a:srgbClr val="F09828"/>
                </a:solidFill>
                <a:cs typeface="Arial" pitchFamily="34" charset="0"/>
              </a:endParaRPr>
            </a:p>
          </p:txBody>
        </p:sp>
        <p:grpSp>
          <p:nvGrpSpPr>
            <p:cNvPr id="7" name="Group 16"/>
            <p:cNvGrpSpPr>
              <a:grpSpLocks/>
            </p:cNvGrpSpPr>
            <p:nvPr/>
          </p:nvGrpSpPr>
          <p:grpSpPr bwMode="auto">
            <a:xfrm rot="-5400000">
              <a:off x="3189288" y="1684337"/>
              <a:ext cx="958850" cy="1006475"/>
              <a:chOff x="3166" y="1550"/>
              <a:chExt cx="746" cy="800"/>
            </a:xfrm>
          </p:grpSpPr>
          <p:sp>
            <p:nvSpPr>
              <p:cNvPr id="61" name="Line 17"/>
              <p:cNvSpPr>
                <a:spLocks noChangeShapeType="1"/>
              </p:cNvSpPr>
              <p:nvPr/>
            </p:nvSpPr>
            <p:spPr bwMode="auto">
              <a:xfrm>
                <a:off x="3435" y="1927"/>
                <a:ext cx="10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457200">
                  <a:defRPr/>
                </a:pPr>
                <a:endParaRPr lang="en-GB" dirty="0">
                  <a:solidFill>
                    <a:srgbClr val="F09828"/>
                  </a:solidFill>
                </a:endParaRPr>
              </a:p>
            </p:txBody>
          </p:sp>
          <p:sp>
            <p:nvSpPr>
              <p:cNvPr id="62" name="Line 18"/>
              <p:cNvSpPr>
                <a:spLocks noChangeShapeType="1"/>
              </p:cNvSpPr>
              <p:nvPr/>
            </p:nvSpPr>
            <p:spPr bwMode="auto">
              <a:xfrm>
                <a:off x="3541" y="2012"/>
                <a:ext cx="274" cy="335"/>
              </a:xfrm>
              <a:prstGeom prst="line">
                <a:avLst/>
              </a:prstGeom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457200">
                  <a:defRPr/>
                </a:pPr>
                <a:endParaRPr lang="en-GB" dirty="0">
                  <a:solidFill>
                    <a:srgbClr val="F09828"/>
                  </a:solidFill>
                </a:endParaRPr>
              </a:p>
            </p:txBody>
          </p:sp>
          <p:sp>
            <p:nvSpPr>
              <p:cNvPr id="63" name="Line 19"/>
              <p:cNvSpPr>
                <a:spLocks noChangeShapeType="1"/>
              </p:cNvSpPr>
              <p:nvPr/>
            </p:nvSpPr>
            <p:spPr bwMode="auto">
              <a:xfrm flipH="1" flipV="1">
                <a:off x="3642" y="2012"/>
                <a:ext cx="236" cy="295"/>
              </a:xfrm>
              <a:prstGeom prst="line">
                <a:avLst/>
              </a:prstGeom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457200">
                  <a:defRPr/>
                </a:pPr>
                <a:endParaRPr lang="en-GB" dirty="0">
                  <a:solidFill>
                    <a:srgbClr val="F09828"/>
                  </a:solidFill>
                </a:endParaRPr>
              </a:p>
            </p:txBody>
          </p:sp>
          <p:sp>
            <p:nvSpPr>
              <p:cNvPr id="64" name="Line 20"/>
              <p:cNvSpPr>
                <a:spLocks noChangeShapeType="1"/>
              </p:cNvSpPr>
              <p:nvPr/>
            </p:nvSpPr>
            <p:spPr bwMode="auto">
              <a:xfrm flipH="1">
                <a:off x="3537" y="1549"/>
                <a:ext cx="310" cy="380"/>
              </a:xfrm>
              <a:prstGeom prst="line">
                <a:avLst/>
              </a:prstGeom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457200">
                  <a:defRPr/>
                </a:pPr>
                <a:endParaRPr lang="en-GB" dirty="0">
                  <a:solidFill>
                    <a:srgbClr val="F09828"/>
                  </a:solidFill>
                </a:endParaRPr>
              </a:p>
            </p:txBody>
          </p:sp>
          <p:sp>
            <p:nvSpPr>
              <p:cNvPr id="65" name="Line 21"/>
              <p:cNvSpPr>
                <a:spLocks noChangeShapeType="1"/>
              </p:cNvSpPr>
              <p:nvPr/>
            </p:nvSpPr>
            <p:spPr bwMode="auto">
              <a:xfrm rot="60000" flipV="1">
                <a:off x="3809" y="1591"/>
                <a:ext cx="108" cy="142"/>
              </a:xfrm>
              <a:prstGeom prst="line">
                <a:avLst/>
              </a:prstGeom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457200">
                  <a:defRPr/>
                </a:pPr>
                <a:endParaRPr lang="en-GB" dirty="0">
                  <a:solidFill>
                    <a:srgbClr val="F09828"/>
                  </a:solidFill>
                </a:endParaRPr>
              </a:p>
            </p:txBody>
          </p:sp>
          <p:sp>
            <p:nvSpPr>
              <p:cNvPr id="66" name="Line 22"/>
              <p:cNvSpPr>
                <a:spLocks noChangeShapeType="1"/>
              </p:cNvSpPr>
              <p:nvPr/>
            </p:nvSpPr>
            <p:spPr bwMode="auto">
              <a:xfrm flipV="1">
                <a:off x="3644" y="1760"/>
                <a:ext cx="102" cy="126"/>
              </a:xfrm>
              <a:prstGeom prst="line">
                <a:avLst/>
              </a:prstGeom>
              <a:ln>
                <a:solidFill>
                  <a:schemeClr val="tx1"/>
                </a:solidFill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457200">
                  <a:defRPr/>
                </a:pPr>
                <a:endParaRPr lang="en-GB" dirty="0">
                  <a:solidFill>
                    <a:srgbClr val="F09828"/>
                  </a:solidFill>
                </a:endParaRPr>
              </a:p>
            </p:txBody>
          </p:sp>
          <p:sp>
            <p:nvSpPr>
              <p:cNvPr id="67" name="Oval 23"/>
              <p:cNvSpPr>
                <a:spLocks noChangeArrowheads="1"/>
              </p:cNvSpPr>
              <p:nvPr/>
            </p:nvSpPr>
            <p:spPr bwMode="auto">
              <a:xfrm>
                <a:off x="3537" y="1906"/>
                <a:ext cx="136" cy="127"/>
              </a:xfrm>
              <a:prstGeom prst="ellipse">
                <a:avLst/>
              </a:prstGeom>
              <a:solidFill>
                <a:srgbClr val="83005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en-US" sz="1400" b="1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>
                <a:off x="3130" y="2018"/>
                <a:ext cx="36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457200">
                  <a:defRPr/>
                </a:pPr>
                <a:endParaRPr lang="en-GB" dirty="0">
                  <a:solidFill>
                    <a:srgbClr val="F09828"/>
                  </a:solidFill>
                </a:endParaRPr>
              </a:p>
            </p:txBody>
          </p:sp>
          <p:sp>
            <p:nvSpPr>
              <p:cNvPr id="69" name="Line 25"/>
              <p:cNvSpPr>
                <a:spLocks noChangeShapeType="1"/>
              </p:cNvSpPr>
              <p:nvPr/>
            </p:nvSpPr>
            <p:spPr bwMode="auto">
              <a:xfrm>
                <a:off x="3133" y="1932"/>
                <a:ext cx="1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457200">
                  <a:defRPr/>
                </a:pPr>
                <a:endParaRPr lang="en-GB" dirty="0">
                  <a:solidFill>
                    <a:srgbClr val="F09828"/>
                  </a:solidFill>
                </a:endParaRPr>
              </a:p>
            </p:txBody>
          </p:sp>
        </p:grpSp>
        <p:grpSp>
          <p:nvGrpSpPr>
            <p:cNvPr id="13" name="Group 26"/>
            <p:cNvGrpSpPr>
              <a:grpSpLocks/>
            </p:cNvGrpSpPr>
            <p:nvPr/>
          </p:nvGrpSpPr>
          <p:grpSpPr bwMode="auto">
            <a:xfrm rot="-5400000">
              <a:off x="4997450" y="1677988"/>
              <a:ext cx="871538" cy="1020762"/>
              <a:chOff x="2744" y="2085"/>
              <a:chExt cx="678" cy="795"/>
            </a:xfrm>
          </p:grpSpPr>
          <p:sp>
            <p:nvSpPr>
              <p:cNvPr id="53" name="Line 27"/>
              <p:cNvSpPr>
                <a:spLocks noChangeShapeType="1"/>
              </p:cNvSpPr>
              <p:nvPr/>
            </p:nvSpPr>
            <p:spPr bwMode="auto">
              <a:xfrm>
                <a:off x="2744" y="244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54" name="Line 28"/>
              <p:cNvSpPr>
                <a:spLocks noChangeShapeType="1"/>
              </p:cNvSpPr>
              <p:nvPr/>
            </p:nvSpPr>
            <p:spPr bwMode="auto">
              <a:xfrm>
                <a:off x="2744" y="2541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55" name="Line 29"/>
              <p:cNvSpPr>
                <a:spLocks noChangeShapeType="1"/>
              </p:cNvSpPr>
              <p:nvPr/>
            </p:nvSpPr>
            <p:spPr bwMode="auto">
              <a:xfrm rot="300000">
                <a:off x="2901" y="2561"/>
                <a:ext cx="429" cy="3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56" name="Line 30"/>
              <p:cNvSpPr>
                <a:spLocks noChangeShapeType="1"/>
              </p:cNvSpPr>
              <p:nvPr/>
            </p:nvSpPr>
            <p:spPr bwMode="auto">
              <a:xfrm rot="420000" flipH="1" flipV="1">
                <a:off x="3039" y="2585"/>
                <a:ext cx="356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57" name="Line 31"/>
              <p:cNvSpPr>
                <a:spLocks noChangeShapeType="1"/>
              </p:cNvSpPr>
              <p:nvPr/>
            </p:nvSpPr>
            <p:spPr bwMode="auto">
              <a:xfrm rot="21240000" flipH="1">
                <a:off x="3041" y="2085"/>
                <a:ext cx="321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 rot="21240000" flipV="1">
                <a:off x="3244" y="2119"/>
                <a:ext cx="178" cy="1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59" name="Line 33"/>
              <p:cNvSpPr>
                <a:spLocks noChangeShapeType="1"/>
              </p:cNvSpPr>
              <p:nvPr/>
            </p:nvSpPr>
            <p:spPr bwMode="auto">
              <a:xfrm rot="21240000" flipV="1">
                <a:off x="3129" y="2318"/>
                <a:ext cx="107" cy="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60" name="Oval 34"/>
              <p:cNvSpPr>
                <a:spLocks noChangeArrowheads="1"/>
              </p:cNvSpPr>
              <p:nvPr/>
            </p:nvSpPr>
            <p:spPr bwMode="auto">
              <a:xfrm>
                <a:off x="2886" y="2426"/>
                <a:ext cx="136" cy="127"/>
              </a:xfrm>
              <a:prstGeom prst="ellipse">
                <a:avLst/>
              </a:prstGeom>
              <a:solidFill>
                <a:srgbClr val="83005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en-US" sz="1400" b="1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 rot="-5400000">
              <a:off x="3975038" y="585787"/>
              <a:ext cx="1246188" cy="310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1400" b="1" dirty="0">
                <a:solidFill>
                  <a:srgbClr val="F09828"/>
                </a:solidFill>
                <a:cs typeface="Arial" pitchFamily="34" charset="0"/>
              </a:endParaRPr>
            </a:p>
          </p:txBody>
        </p:sp>
        <p:grpSp>
          <p:nvGrpSpPr>
            <p:cNvPr id="28" name="Group 37"/>
            <p:cNvGrpSpPr>
              <a:grpSpLocks/>
            </p:cNvGrpSpPr>
            <p:nvPr/>
          </p:nvGrpSpPr>
          <p:grpSpPr bwMode="auto">
            <a:xfrm>
              <a:off x="4876800" y="1508125"/>
              <a:ext cx="1066800" cy="1066800"/>
              <a:chOff x="3072" y="480"/>
              <a:chExt cx="672" cy="672"/>
            </a:xfrm>
          </p:grpSpPr>
          <p:grpSp>
            <p:nvGrpSpPr>
              <p:cNvPr id="31" name="Group 38"/>
              <p:cNvGrpSpPr>
                <a:grpSpLocks/>
              </p:cNvGrpSpPr>
              <p:nvPr/>
            </p:nvGrpSpPr>
            <p:grpSpPr bwMode="auto">
              <a:xfrm>
                <a:off x="3072" y="576"/>
                <a:ext cx="672" cy="576"/>
                <a:chOff x="3072" y="576"/>
                <a:chExt cx="672" cy="576"/>
              </a:xfrm>
            </p:grpSpPr>
            <p:sp>
              <p:nvSpPr>
                <p:cNvPr id="39" name="Oval 39"/>
                <p:cNvSpPr>
                  <a:spLocks noChangeArrowheads="1"/>
                </p:cNvSpPr>
                <p:nvPr/>
              </p:nvSpPr>
              <p:spPr bwMode="auto">
                <a:xfrm>
                  <a:off x="3168" y="576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 dirty="0">
                    <a:solidFill>
                      <a:srgbClr val="F09828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40" name="Oval 40"/>
                <p:cNvSpPr>
                  <a:spLocks noChangeArrowheads="1"/>
                </p:cNvSpPr>
                <p:nvPr/>
              </p:nvSpPr>
              <p:spPr bwMode="auto">
                <a:xfrm>
                  <a:off x="3264" y="67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 dirty="0">
                    <a:solidFill>
                      <a:srgbClr val="F09828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41" name="Oval 41"/>
                <p:cNvSpPr>
                  <a:spLocks noChangeArrowheads="1"/>
                </p:cNvSpPr>
                <p:nvPr/>
              </p:nvSpPr>
              <p:spPr bwMode="auto">
                <a:xfrm>
                  <a:off x="3360" y="768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 dirty="0">
                    <a:solidFill>
                      <a:srgbClr val="F09828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42" name="Oval 42"/>
                <p:cNvSpPr>
                  <a:spLocks noChangeArrowheads="1"/>
                </p:cNvSpPr>
                <p:nvPr/>
              </p:nvSpPr>
              <p:spPr bwMode="auto">
                <a:xfrm>
                  <a:off x="3504" y="768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 dirty="0">
                    <a:solidFill>
                      <a:srgbClr val="F09828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43" name="Oval 43"/>
                <p:cNvSpPr>
                  <a:spLocks noChangeArrowheads="1"/>
                </p:cNvSpPr>
                <p:nvPr/>
              </p:nvSpPr>
              <p:spPr bwMode="auto">
                <a:xfrm>
                  <a:off x="3600" y="67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 dirty="0">
                    <a:solidFill>
                      <a:srgbClr val="F09828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44" name="Oval 44"/>
                <p:cNvSpPr>
                  <a:spLocks noChangeArrowheads="1"/>
                </p:cNvSpPr>
                <p:nvPr/>
              </p:nvSpPr>
              <p:spPr bwMode="auto">
                <a:xfrm>
                  <a:off x="3072" y="720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 dirty="0">
                    <a:solidFill>
                      <a:srgbClr val="F09828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45" name="Oval 45"/>
                <p:cNvSpPr>
                  <a:spLocks noChangeArrowheads="1"/>
                </p:cNvSpPr>
                <p:nvPr/>
              </p:nvSpPr>
              <p:spPr bwMode="auto">
                <a:xfrm>
                  <a:off x="3168" y="816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 dirty="0">
                    <a:solidFill>
                      <a:srgbClr val="F09828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46" name="Oval 46"/>
                <p:cNvSpPr>
                  <a:spLocks noChangeArrowheads="1"/>
                </p:cNvSpPr>
                <p:nvPr/>
              </p:nvSpPr>
              <p:spPr bwMode="auto">
                <a:xfrm>
                  <a:off x="3696" y="576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 dirty="0">
                    <a:solidFill>
                      <a:srgbClr val="F09828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47" name="Oval 47"/>
                <p:cNvSpPr>
                  <a:spLocks noChangeArrowheads="1"/>
                </p:cNvSpPr>
                <p:nvPr/>
              </p:nvSpPr>
              <p:spPr bwMode="auto">
                <a:xfrm>
                  <a:off x="3264" y="91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 b="1" dirty="0">
                    <a:solidFill>
                      <a:srgbClr val="F09828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48" name="Oval 48"/>
                <p:cNvSpPr>
                  <a:spLocks noChangeArrowheads="1"/>
                </p:cNvSpPr>
                <p:nvPr/>
              </p:nvSpPr>
              <p:spPr bwMode="auto">
                <a:xfrm>
                  <a:off x="3312" y="1008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 dirty="0">
                    <a:solidFill>
                      <a:srgbClr val="F09828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49" name="Oval 49"/>
                <p:cNvSpPr>
                  <a:spLocks noChangeArrowheads="1"/>
                </p:cNvSpPr>
                <p:nvPr/>
              </p:nvSpPr>
              <p:spPr bwMode="auto">
                <a:xfrm>
                  <a:off x="3552" y="960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 dirty="0">
                    <a:solidFill>
                      <a:srgbClr val="F09828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50" name="Oval 50"/>
                <p:cNvSpPr>
                  <a:spLocks noChangeArrowheads="1"/>
                </p:cNvSpPr>
                <p:nvPr/>
              </p:nvSpPr>
              <p:spPr bwMode="auto">
                <a:xfrm>
                  <a:off x="3504" y="1104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 dirty="0">
                    <a:solidFill>
                      <a:srgbClr val="F09828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51" name="Oval 51"/>
                <p:cNvSpPr>
                  <a:spLocks noChangeArrowheads="1"/>
                </p:cNvSpPr>
                <p:nvPr/>
              </p:nvSpPr>
              <p:spPr bwMode="auto">
                <a:xfrm>
                  <a:off x="3312" y="1104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 dirty="0">
                    <a:solidFill>
                      <a:srgbClr val="F09828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52" name="Oval 52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400" b="1" dirty="0">
                    <a:solidFill>
                      <a:srgbClr val="F09828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38" name="Text Box 53"/>
              <p:cNvSpPr txBox="1">
                <a:spLocks noChangeArrowheads="1"/>
              </p:cNvSpPr>
              <p:nvPr/>
            </p:nvSpPr>
            <p:spPr bwMode="auto">
              <a:xfrm>
                <a:off x="3216" y="480"/>
                <a:ext cx="462" cy="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dirty="0">
                    <a:solidFill>
                      <a:srgbClr val="F09828"/>
                    </a:solidFill>
                    <a:cs typeface="Arial" pitchFamily="34" charset="0"/>
                    <a:sym typeface="Symbol" pitchFamily="18" charset="2"/>
                  </a:rPr>
                  <a:t>γ</a:t>
                </a:r>
                <a:r>
                  <a:rPr lang="en-US" sz="1400" b="1" dirty="0">
                    <a:solidFill>
                      <a:srgbClr val="F09828"/>
                    </a:solidFill>
                    <a:cs typeface="Arial" pitchFamily="34" charset="0"/>
                  </a:rPr>
                  <a:t>H2AX</a:t>
                </a:r>
              </a:p>
            </p:txBody>
          </p:sp>
        </p:grp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5575300" y="2393950"/>
              <a:ext cx="6397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solidFill>
                    <a:srgbClr val="F09828"/>
                  </a:solidFill>
                  <a:cs typeface="Arial" pitchFamily="34" charset="0"/>
                </a:rPr>
                <a:t>DSB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4513" y="3158773"/>
            <a:ext cx="2817812" cy="2749232"/>
            <a:chOff x="544513" y="3158773"/>
            <a:chExt cx="2817812" cy="2749232"/>
          </a:xfrm>
        </p:grpSpPr>
        <p:sp>
          <p:nvSpPr>
            <p:cNvPr id="8" name="Text Box 68"/>
            <p:cNvSpPr txBox="1">
              <a:spLocks noChangeArrowheads="1"/>
            </p:cNvSpPr>
            <p:nvPr/>
          </p:nvSpPr>
          <p:spPr bwMode="auto">
            <a:xfrm>
              <a:off x="765175" y="4346223"/>
              <a:ext cx="22145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solidFill>
                    <a:srgbClr val="F09828"/>
                  </a:solidFill>
                  <a:cs typeface="Arial" pitchFamily="34" charset="0"/>
                </a:rPr>
                <a:t>HR-based repair</a:t>
              </a:r>
            </a:p>
          </p:txBody>
        </p:sp>
        <p:sp>
          <p:nvSpPr>
            <p:cNvPr id="9" name="Line 69"/>
            <p:cNvSpPr>
              <a:spLocks noChangeShapeType="1"/>
            </p:cNvSpPr>
            <p:nvPr/>
          </p:nvSpPr>
          <p:spPr bwMode="auto">
            <a:xfrm flipH="1">
              <a:off x="2714625" y="3171473"/>
              <a:ext cx="647700" cy="56673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457200"/>
              <a:endParaRPr lang="en-GB" dirty="0">
                <a:solidFill>
                  <a:srgbClr val="F09828"/>
                </a:solidFill>
                <a:cs typeface="Arial" pitchFamily="34" charset="0"/>
              </a:endParaRPr>
            </a:p>
          </p:txBody>
        </p:sp>
        <p:sp>
          <p:nvSpPr>
            <p:cNvPr id="10" name="Text Box 70"/>
            <p:cNvSpPr txBox="1">
              <a:spLocks noChangeArrowheads="1"/>
            </p:cNvSpPr>
            <p:nvPr/>
          </p:nvSpPr>
          <p:spPr bwMode="auto">
            <a:xfrm>
              <a:off x="915988" y="3158773"/>
              <a:ext cx="18684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srgbClr val="F09828"/>
                  </a:solidFill>
                  <a:cs typeface="Arial" pitchFamily="34" charset="0"/>
                </a:rPr>
                <a:t>Normal HR repair</a:t>
              </a:r>
              <a:endParaRPr lang="en-US" sz="1600" b="1" i="1" dirty="0">
                <a:solidFill>
                  <a:srgbClr val="F09828"/>
                </a:solidFill>
                <a:cs typeface="Arial" pitchFamily="34" charset="0"/>
              </a:endParaRPr>
            </a:p>
          </p:txBody>
        </p:sp>
        <p:sp>
          <p:nvSpPr>
            <p:cNvPr id="11" name="Line 72"/>
            <p:cNvSpPr>
              <a:spLocks noChangeShapeType="1"/>
            </p:cNvSpPr>
            <p:nvPr/>
          </p:nvSpPr>
          <p:spPr bwMode="auto">
            <a:xfrm>
              <a:off x="1860550" y="4689971"/>
              <a:ext cx="1588" cy="4318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457200"/>
              <a:endParaRPr lang="en-GB" dirty="0">
                <a:solidFill>
                  <a:srgbClr val="F09828"/>
                </a:solidFill>
                <a:cs typeface="Arial" pitchFamily="34" charset="0"/>
              </a:endParaRPr>
            </a:p>
          </p:txBody>
        </p: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1047750" y="3755673"/>
              <a:ext cx="1720850" cy="503237"/>
              <a:chOff x="526" y="2419"/>
              <a:chExt cx="1084" cy="317"/>
            </a:xfrm>
          </p:grpSpPr>
          <p:sp>
            <p:nvSpPr>
              <p:cNvPr id="14" name="Line 56"/>
              <p:cNvSpPr>
                <a:spLocks noChangeShapeType="1"/>
              </p:cNvSpPr>
              <p:nvPr/>
            </p:nvSpPr>
            <p:spPr bwMode="auto">
              <a:xfrm>
                <a:off x="527" y="2736"/>
                <a:ext cx="997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Line 57"/>
              <p:cNvSpPr>
                <a:spLocks noChangeShapeType="1"/>
              </p:cNvSpPr>
              <p:nvPr/>
            </p:nvSpPr>
            <p:spPr bwMode="auto">
              <a:xfrm>
                <a:off x="526" y="2691"/>
                <a:ext cx="224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Line 58"/>
              <p:cNvSpPr>
                <a:spLocks noChangeShapeType="1"/>
              </p:cNvSpPr>
              <p:nvPr/>
            </p:nvSpPr>
            <p:spPr bwMode="auto">
              <a:xfrm flipV="1">
                <a:off x="750" y="2464"/>
                <a:ext cx="90" cy="22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Line 59"/>
              <p:cNvSpPr>
                <a:spLocks noChangeShapeType="1"/>
              </p:cNvSpPr>
              <p:nvPr/>
            </p:nvSpPr>
            <p:spPr bwMode="auto">
              <a:xfrm>
                <a:off x="840" y="2464"/>
                <a:ext cx="34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18" name="Line 60"/>
              <p:cNvSpPr>
                <a:spLocks noChangeShapeType="1"/>
              </p:cNvSpPr>
              <p:nvPr/>
            </p:nvSpPr>
            <p:spPr bwMode="auto">
              <a:xfrm flipH="1" flipV="1">
                <a:off x="1182" y="2464"/>
                <a:ext cx="89" cy="22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Line 61"/>
              <p:cNvSpPr>
                <a:spLocks noChangeShapeType="1"/>
              </p:cNvSpPr>
              <p:nvPr/>
            </p:nvSpPr>
            <p:spPr bwMode="auto">
              <a:xfrm>
                <a:off x="1271" y="2691"/>
                <a:ext cx="23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Line 62"/>
              <p:cNvSpPr>
                <a:spLocks noChangeShapeType="1"/>
              </p:cNvSpPr>
              <p:nvPr/>
            </p:nvSpPr>
            <p:spPr bwMode="auto">
              <a:xfrm flipH="1">
                <a:off x="1271" y="2464"/>
                <a:ext cx="2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Line 63"/>
              <p:cNvSpPr>
                <a:spLocks noChangeShapeType="1"/>
              </p:cNvSpPr>
              <p:nvPr/>
            </p:nvSpPr>
            <p:spPr bwMode="auto">
              <a:xfrm flipV="1">
                <a:off x="1182" y="2464"/>
                <a:ext cx="89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Line 64"/>
              <p:cNvSpPr>
                <a:spLocks noChangeShapeType="1"/>
              </p:cNvSpPr>
              <p:nvPr/>
            </p:nvSpPr>
            <p:spPr bwMode="auto">
              <a:xfrm flipH="1">
                <a:off x="988" y="2691"/>
                <a:ext cx="1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Line 65"/>
              <p:cNvSpPr>
                <a:spLocks noChangeShapeType="1"/>
              </p:cNvSpPr>
              <p:nvPr/>
            </p:nvSpPr>
            <p:spPr bwMode="auto">
              <a:xfrm flipH="1">
                <a:off x="527" y="2419"/>
                <a:ext cx="5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Line 66"/>
              <p:cNvSpPr>
                <a:spLocks noChangeShapeType="1"/>
              </p:cNvSpPr>
              <p:nvPr/>
            </p:nvSpPr>
            <p:spPr bwMode="auto">
              <a:xfrm flipH="1">
                <a:off x="1271" y="2419"/>
                <a:ext cx="2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25" name="Line 67"/>
              <p:cNvSpPr>
                <a:spLocks noChangeShapeType="1"/>
              </p:cNvSpPr>
              <p:nvPr/>
            </p:nvSpPr>
            <p:spPr bwMode="auto">
              <a:xfrm flipH="1">
                <a:off x="527" y="2464"/>
                <a:ext cx="2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Freeform 75"/>
              <p:cNvSpPr>
                <a:spLocks/>
              </p:cNvSpPr>
              <p:nvPr/>
            </p:nvSpPr>
            <p:spPr bwMode="auto">
              <a:xfrm>
                <a:off x="1063" y="2474"/>
                <a:ext cx="222" cy="242"/>
              </a:xfrm>
              <a:custGeom>
                <a:avLst/>
                <a:gdLst>
                  <a:gd name="T0" fmla="*/ 24 w 222"/>
                  <a:gd name="T1" fmla="*/ 197 h 242"/>
                  <a:gd name="T2" fmla="*/ 14 w 222"/>
                  <a:gd name="T3" fmla="*/ 229 h 242"/>
                  <a:gd name="T4" fmla="*/ 22 w 222"/>
                  <a:gd name="T5" fmla="*/ 234 h 242"/>
                  <a:gd name="T6" fmla="*/ 27 w 222"/>
                  <a:gd name="T7" fmla="*/ 240 h 242"/>
                  <a:gd name="T8" fmla="*/ 54 w 222"/>
                  <a:gd name="T9" fmla="*/ 224 h 242"/>
                  <a:gd name="T10" fmla="*/ 38 w 222"/>
                  <a:gd name="T11" fmla="*/ 205 h 242"/>
                  <a:gd name="T12" fmla="*/ 40 w 222"/>
                  <a:gd name="T13" fmla="*/ 226 h 242"/>
                  <a:gd name="T14" fmla="*/ 56 w 222"/>
                  <a:gd name="T15" fmla="*/ 232 h 242"/>
                  <a:gd name="T16" fmla="*/ 91 w 222"/>
                  <a:gd name="T17" fmla="*/ 234 h 242"/>
                  <a:gd name="T18" fmla="*/ 91 w 222"/>
                  <a:gd name="T19" fmla="*/ 210 h 242"/>
                  <a:gd name="T20" fmla="*/ 75 w 222"/>
                  <a:gd name="T21" fmla="*/ 200 h 242"/>
                  <a:gd name="T22" fmla="*/ 99 w 222"/>
                  <a:gd name="T23" fmla="*/ 240 h 242"/>
                  <a:gd name="T24" fmla="*/ 123 w 222"/>
                  <a:gd name="T25" fmla="*/ 224 h 242"/>
                  <a:gd name="T26" fmla="*/ 115 w 222"/>
                  <a:gd name="T27" fmla="*/ 192 h 242"/>
                  <a:gd name="T28" fmla="*/ 118 w 222"/>
                  <a:gd name="T29" fmla="*/ 229 h 242"/>
                  <a:gd name="T30" fmla="*/ 150 w 222"/>
                  <a:gd name="T31" fmla="*/ 210 h 242"/>
                  <a:gd name="T32" fmla="*/ 123 w 222"/>
                  <a:gd name="T33" fmla="*/ 173 h 242"/>
                  <a:gd name="T34" fmla="*/ 128 w 222"/>
                  <a:gd name="T35" fmla="*/ 200 h 242"/>
                  <a:gd name="T36" fmla="*/ 155 w 222"/>
                  <a:gd name="T37" fmla="*/ 176 h 242"/>
                  <a:gd name="T38" fmla="*/ 139 w 222"/>
                  <a:gd name="T39" fmla="*/ 144 h 242"/>
                  <a:gd name="T40" fmla="*/ 144 w 222"/>
                  <a:gd name="T41" fmla="*/ 176 h 242"/>
                  <a:gd name="T42" fmla="*/ 171 w 222"/>
                  <a:gd name="T43" fmla="*/ 133 h 242"/>
                  <a:gd name="T44" fmla="*/ 144 w 222"/>
                  <a:gd name="T45" fmla="*/ 104 h 242"/>
                  <a:gd name="T46" fmla="*/ 160 w 222"/>
                  <a:gd name="T47" fmla="*/ 144 h 242"/>
                  <a:gd name="T48" fmla="*/ 182 w 222"/>
                  <a:gd name="T49" fmla="*/ 133 h 242"/>
                  <a:gd name="T50" fmla="*/ 190 w 222"/>
                  <a:gd name="T51" fmla="*/ 109 h 242"/>
                  <a:gd name="T52" fmla="*/ 179 w 222"/>
                  <a:gd name="T53" fmla="*/ 88 h 242"/>
                  <a:gd name="T54" fmla="*/ 163 w 222"/>
                  <a:gd name="T55" fmla="*/ 82 h 242"/>
                  <a:gd name="T56" fmla="*/ 158 w 222"/>
                  <a:gd name="T57" fmla="*/ 106 h 242"/>
                  <a:gd name="T58" fmla="*/ 174 w 222"/>
                  <a:gd name="T59" fmla="*/ 112 h 242"/>
                  <a:gd name="T60" fmla="*/ 190 w 222"/>
                  <a:gd name="T61" fmla="*/ 93 h 242"/>
                  <a:gd name="T62" fmla="*/ 174 w 222"/>
                  <a:gd name="T63" fmla="*/ 48 h 242"/>
                  <a:gd name="T64" fmla="*/ 174 w 222"/>
                  <a:gd name="T65" fmla="*/ 72 h 242"/>
                  <a:gd name="T66" fmla="*/ 190 w 222"/>
                  <a:gd name="T67" fmla="*/ 77 h 242"/>
                  <a:gd name="T68" fmla="*/ 206 w 222"/>
                  <a:gd name="T69" fmla="*/ 56 h 242"/>
                  <a:gd name="T70" fmla="*/ 195 w 222"/>
                  <a:gd name="T71" fmla="*/ 21 h 242"/>
                  <a:gd name="T72" fmla="*/ 190 w 222"/>
                  <a:gd name="T73" fmla="*/ 45 h 242"/>
                  <a:gd name="T74" fmla="*/ 211 w 222"/>
                  <a:gd name="T75" fmla="*/ 24 h 242"/>
                  <a:gd name="T76" fmla="*/ 187 w 222"/>
                  <a:gd name="T77" fmla="*/ 0 h 242"/>
                  <a:gd name="T78" fmla="*/ 198 w 222"/>
                  <a:gd name="T79" fmla="*/ 24 h 242"/>
                  <a:gd name="T80" fmla="*/ 222 w 222"/>
                  <a:gd name="T81" fmla="*/ 10 h 24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22"/>
                  <a:gd name="T124" fmla="*/ 0 h 242"/>
                  <a:gd name="T125" fmla="*/ 222 w 222"/>
                  <a:gd name="T126" fmla="*/ 242 h 24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22" h="242">
                    <a:moveTo>
                      <a:pt x="24" y="197"/>
                    </a:moveTo>
                    <a:cubicBezTo>
                      <a:pt x="8" y="202"/>
                      <a:pt x="0" y="213"/>
                      <a:pt x="14" y="229"/>
                    </a:cubicBezTo>
                    <a:cubicBezTo>
                      <a:pt x="16" y="231"/>
                      <a:pt x="19" y="231"/>
                      <a:pt x="22" y="234"/>
                    </a:cubicBezTo>
                    <a:cubicBezTo>
                      <a:pt x="23" y="235"/>
                      <a:pt x="25" y="238"/>
                      <a:pt x="27" y="240"/>
                    </a:cubicBezTo>
                    <a:cubicBezTo>
                      <a:pt x="49" y="235"/>
                      <a:pt x="38" y="233"/>
                      <a:pt x="54" y="224"/>
                    </a:cubicBezTo>
                    <a:cubicBezTo>
                      <a:pt x="51" y="210"/>
                      <a:pt x="52" y="199"/>
                      <a:pt x="38" y="205"/>
                    </a:cubicBezTo>
                    <a:cubicBezTo>
                      <a:pt x="38" y="212"/>
                      <a:pt x="36" y="220"/>
                      <a:pt x="40" y="226"/>
                    </a:cubicBezTo>
                    <a:cubicBezTo>
                      <a:pt x="43" y="230"/>
                      <a:pt x="56" y="232"/>
                      <a:pt x="56" y="232"/>
                    </a:cubicBezTo>
                    <a:cubicBezTo>
                      <a:pt x="68" y="242"/>
                      <a:pt x="76" y="239"/>
                      <a:pt x="91" y="234"/>
                    </a:cubicBezTo>
                    <a:cubicBezTo>
                      <a:pt x="94" y="225"/>
                      <a:pt x="97" y="219"/>
                      <a:pt x="91" y="210"/>
                    </a:cubicBezTo>
                    <a:cubicBezTo>
                      <a:pt x="87" y="204"/>
                      <a:pt x="75" y="200"/>
                      <a:pt x="75" y="200"/>
                    </a:cubicBezTo>
                    <a:cubicBezTo>
                      <a:pt x="62" y="219"/>
                      <a:pt x="81" y="233"/>
                      <a:pt x="99" y="240"/>
                    </a:cubicBezTo>
                    <a:cubicBezTo>
                      <a:pt x="113" y="236"/>
                      <a:pt x="115" y="235"/>
                      <a:pt x="123" y="224"/>
                    </a:cubicBezTo>
                    <a:cubicBezTo>
                      <a:pt x="126" y="210"/>
                      <a:pt x="128" y="200"/>
                      <a:pt x="115" y="192"/>
                    </a:cubicBezTo>
                    <a:cubicBezTo>
                      <a:pt x="102" y="204"/>
                      <a:pt x="105" y="216"/>
                      <a:pt x="118" y="229"/>
                    </a:cubicBezTo>
                    <a:cubicBezTo>
                      <a:pt x="146" y="223"/>
                      <a:pt x="133" y="226"/>
                      <a:pt x="150" y="210"/>
                    </a:cubicBezTo>
                    <a:cubicBezTo>
                      <a:pt x="146" y="184"/>
                      <a:pt x="144" y="181"/>
                      <a:pt x="123" y="173"/>
                    </a:cubicBezTo>
                    <a:cubicBezTo>
                      <a:pt x="118" y="184"/>
                      <a:pt x="120" y="190"/>
                      <a:pt x="128" y="200"/>
                    </a:cubicBezTo>
                    <a:cubicBezTo>
                      <a:pt x="149" y="195"/>
                      <a:pt x="148" y="194"/>
                      <a:pt x="155" y="176"/>
                    </a:cubicBezTo>
                    <a:cubicBezTo>
                      <a:pt x="152" y="156"/>
                      <a:pt x="156" y="148"/>
                      <a:pt x="139" y="144"/>
                    </a:cubicBezTo>
                    <a:cubicBezTo>
                      <a:pt x="113" y="150"/>
                      <a:pt x="126" y="169"/>
                      <a:pt x="144" y="176"/>
                    </a:cubicBezTo>
                    <a:cubicBezTo>
                      <a:pt x="164" y="170"/>
                      <a:pt x="164" y="150"/>
                      <a:pt x="171" y="133"/>
                    </a:cubicBezTo>
                    <a:cubicBezTo>
                      <a:pt x="166" y="103"/>
                      <a:pt x="165" y="117"/>
                      <a:pt x="144" y="104"/>
                    </a:cubicBezTo>
                    <a:cubicBezTo>
                      <a:pt x="119" y="119"/>
                      <a:pt x="149" y="131"/>
                      <a:pt x="160" y="144"/>
                    </a:cubicBezTo>
                    <a:cubicBezTo>
                      <a:pt x="178" y="137"/>
                      <a:pt x="171" y="141"/>
                      <a:pt x="182" y="133"/>
                    </a:cubicBezTo>
                    <a:cubicBezTo>
                      <a:pt x="184" y="124"/>
                      <a:pt x="190" y="109"/>
                      <a:pt x="190" y="109"/>
                    </a:cubicBezTo>
                    <a:cubicBezTo>
                      <a:pt x="187" y="93"/>
                      <a:pt x="191" y="93"/>
                      <a:pt x="179" y="88"/>
                    </a:cubicBezTo>
                    <a:cubicBezTo>
                      <a:pt x="173" y="85"/>
                      <a:pt x="163" y="82"/>
                      <a:pt x="163" y="82"/>
                    </a:cubicBezTo>
                    <a:cubicBezTo>
                      <a:pt x="158" y="87"/>
                      <a:pt x="149" y="98"/>
                      <a:pt x="158" y="106"/>
                    </a:cubicBezTo>
                    <a:cubicBezTo>
                      <a:pt x="162" y="109"/>
                      <a:pt x="174" y="112"/>
                      <a:pt x="174" y="112"/>
                    </a:cubicBezTo>
                    <a:cubicBezTo>
                      <a:pt x="184" y="108"/>
                      <a:pt x="186" y="103"/>
                      <a:pt x="190" y="93"/>
                    </a:cubicBezTo>
                    <a:cubicBezTo>
                      <a:pt x="188" y="79"/>
                      <a:pt x="190" y="52"/>
                      <a:pt x="174" y="48"/>
                    </a:cubicBezTo>
                    <a:cubicBezTo>
                      <a:pt x="158" y="51"/>
                      <a:pt x="162" y="64"/>
                      <a:pt x="174" y="72"/>
                    </a:cubicBezTo>
                    <a:cubicBezTo>
                      <a:pt x="178" y="75"/>
                      <a:pt x="184" y="75"/>
                      <a:pt x="190" y="77"/>
                    </a:cubicBezTo>
                    <a:cubicBezTo>
                      <a:pt x="199" y="70"/>
                      <a:pt x="199" y="65"/>
                      <a:pt x="206" y="56"/>
                    </a:cubicBezTo>
                    <a:cubicBezTo>
                      <a:pt x="203" y="40"/>
                      <a:pt x="202" y="33"/>
                      <a:pt x="195" y="21"/>
                    </a:cubicBezTo>
                    <a:cubicBezTo>
                      <a:pt x="172" y="25"/>
                      <a:pt x="169" y="32"/>
                      <a:pt x="190" y="45"/>
                    </a:cubicBezTo>
                    <a:cubicBezTo>
                      <a:pt x="208" y="38"/>
                      <a:pt x="204" y="42"/>
                      <a:pt x="211" y="24"/>
                    </a:cubicBezTo>
                    <a:cubicBezTo>
                      <a:pt x="204" y="14"/>
                      <a:pt x="198" y="2"/>
                      <a:pt x="187" y="0"/>
                    </a:cubicBezTo>
                    <a:cubicBezTo>
                      <a:pt x="166" y="5"/>
                      <a:pt x="190" y="18"/>
                      <a:pt x="198" y="24"/>
                    </a:cubicBezTo>
                    <a:cubicBezTo>
                      <a:pt x="205" y="21"/>
                      <a:pt x="216" y="10"/>
                      <a:pt x="222" y="10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 Box 76"/>
              <p:cNvSpPr txBox="1">
                <a:spLocks noChangeArrowheads="1"/>
              </p:cNvSpPr>
              <p:nvPr/>
            </p:nvSpPr>
            <p:spPr bwMode="auto">
              <a:xfrm>
                <a:off x="1232" y="2514"/>
                <a:ext cx="37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F09828"/>
                    </a:solidFill>
                    <a:cs typeface="Arial" pitchFamily="34" charset="0"/>
                  </a:rPr>
                  <a:t>RAD51</a:t>
                </a:r>
              </a:p>
            </p:txBody>
          </p:sp>
        </p:grp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544513" y="5204743"/>
              <a:ext cx="2590800" cy="703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57200">
                <a:spcBef>
                  <a:spcPct val="50000"/>
                </a:spcBef>
              </a:pPr>
              <a:r>
                <a:rPr lang="en-GB" sz="1600" b="1" dirty="0">
                  <a:solidFill>
                    <a:srgbClr val="F09828"/>
                  </a:solidFill>
                  <a:cs typeface="Arial" pitchFamily="34" charset="0"/>
                </a:rPr>
                <a:t>Chromosome stability </a:t>
              </a:r>
            </a:p>
            <a:p>
              <a:pPr algn="ctr" defTabSz="457200">
                <a:spcBef>
                  <a:spcPct val="50000"/>
                </a:spcBef>
              </a:pPr>
              <a:r>
                <a:rPr lang="en-US" sz="1600" b="1" dirty="0">
                  <a:solidFill>
                    <a:srgbClr val="F09828"/>
                  </a:solidFill>
                  <a:cs typeface="Arial" pitchFamily="34" charset="0"/>
                </a:rPr>
                <a:t>Cell survival</a:t>
              </a:r>
              <a:endParaRPr lang="en-US" b="1" dirty="0">
                <a:solidFill>
                  <a:srgbClr val="F09828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87900" y="3082573"/>
            <a:ext cx="3676650" cy="2815907"/>
            <a:chOff x="4787900" y="3082573"/>
            <a:chExt cx="3676650" cy="2815907"/>
          </a:xfrm>
        </p:grpSpPr>
        <p:sp>
          <p:nvSpPr>
            <p:cNvPr id="70" name="Text Box 3"/>
            <p:cNvSpPr txBox="1">
              <a:spLocks noChangeArrowheads="1"/>
            </p:cNvSpPr>
            <p:nvPr/>
          </p:nvSpPr>
          <p:spPr bwMode="auto">
            <a:xfrm>
              <a:off x="6308725" y="3082573"/>
              <a:ext cx="1871663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solidFill>
                    <a:srgbClr val="F09828"/>
                  </a:solidFill>
                  <a:cs typeface="Arial" pitchFamily="34" charset="0"/>
                </a:rPr>
                <a:t>Impaired HR repair</a:t>
              </a:r>
            </a:p>
          </p:txBody>
        </p:sp>
        <p:sp>
          <p:nvSpPr>
            <p:cNvPr id="71" name="Text Box 5"/>
            <p:cNvSpPr txBox="1">
              <a:spLocks noChangeArrowheads="1"/>
            </p:cNvSpPr>
            <p:nvPr/>
          </p:nvSpPr>
          <p:spPr bwMode="auto">
            <a:xfrm>
              <a:off x="4787900" y="4005064"/>
              <a:ext cx="317023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solidFill>
                    <a:srgbClr val="F09828"/>
                  </a:solidFill>
                  <a:cs typeface="Arial" pitchFamily="34" charset="0"/>
                </a:rPr>
                <a:t>Alternative error-prone repair mechanism</a:t>
              </a:r>
            </a:p>
          </p:txBody>
        </p:sp>
        <p:sp>
          <p:nvSpPr>
            <p:cNvPr id="72" name="Line 7"/>
            <p:cNvSpPr>
              <a:spLocks noChangeAspect="1" noChangeShapeType="1"/>
            </p:cNvSpPr>
            <p:nvPr/>
          </p:nvSpPr>
          <p:spPr bwMode="auto">
            <a:xfrm>
              <a:off x="6383338" y="4625379"/>
              <a:ext cx="466603" cy="4680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457200"/>
              <a:endParaRPr lang="en-GB" dirty="0">
                <a:solidFill>
                  <a:srgbClr val="F09828"/>
                </a:solidFill>
                <a:cs typeface="Arial" pitchFamily="34" charset="0"/>
              </a:endParaRPr>
            </a:p>
          </p:txBody>
        </p:sp>
        <p:grpSp>
          <p:nvGrpSpPr>
            <p:cNvPr id="32" name="Group 76"/>
            <p:cNvGrpSpPr>
              <a:grpSpLocks noChangeAspect="1"/>
            </p:cNvGrpSpPr>
            <p:nvPr/>
          </p:nvGrpSpPr>
          <p:grpSpPr bwMode="auto">
            <a:xfrm>
              <a:off x="5730875" y="3247673"/>
              <a:ext cx="923925" cy="736600"/>
              <a:chOff x="5599688" y="3009575"/>
              <a:chExt cx="1000125" cy="795338"/>
            </a:xfrm>
          </p:grpSpPr>
          <p:sp>
            <p:nvSpPr>
              <p:cNvPr id="74" name="Line 9"/>
              <p:cNvSpPr>
                <a:spLocks noChangeShapeType="1"/>
              </p:cNvSpPr>
              <p:nvPr/>
            </p:nvSpPr>
            <p:spPr bwMode="auto">
              <a:xfrm>
                <a:off x="5663188" y="3009575"/>
                <a:ext cx="936625" cy="792163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  <p:sp>
            <p:nvSpPr>
              <p:cNvPr id="75" name="Arc 10"/>
              <p:cNvSpPr>
                <a:spLocks/>
              </p:cNvSpPr>
              <p:nvPr/>
            </p:nvSpPr>
            <p:spPr bwMode="auto">
              <a:xfrm rot="7310206" flipH="1">
                <a:off x="5443319" y="3321519"/>
                <a:ext cx="639763" cy="327025"/>
              </a:xfrm>
              <a:custGeom>
                <a:avLst/>
                <a:gdLst>
                  <a:gd name="T0" fmla="*/ 0 w 21761"/>
                  <a:gd name="T1" fmla="*/ 0 h 21600"/>
                  <a:gd name="T2" fmla="*/ 0 w 21761"/>
                  <a:gd name="T3" fmla="*/ 0 h 21600"/>
                  <a:gd name="T4" fmla="*/ 0 w 2176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61"/>
                  <a:gd name="T10" fmla="*/ 0 h 21600"/>
                  <a:gd name="T11" fmla="*/ 21761 w 2176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61" h="21600" fill="none" extrusionOk="0">
                    <a:moveTo>
                      <a:pt x="-1" y="0"/>
                    </a:moveTo>
                    <a:cubicBezTo>
                      <a:pt x="67" y="0"/>
                      <a:pt x="135" y="-1"/>
                      <a:pt x="204" y="0"/>
                    </a:cubicBezTo>
                    <a:cubicBezTo>
                      <a:pt x="11606" y="0"/>
                      <a:pt x="21044" y="8862"/>
                      <a:pt x="21761" y="20241"/>
                    </a:cubicBezTo>
                  </a:path>
                  <a:path w="21761" h="21600" stroke="0" extrusionOk="0">
                    <a:moveTo>
                      <a:pt x="-1" y="0"/>
                    </a:moveTo>
                    <a:cubicBezTo>
                      <a:pt x="67" y="0"/>
                      <a:pt x="135" y="-1"/>
                      <a:pt x="204" y="0"/>
                    </a:cubicBezTo>
                    <a:cubicBezTo>
                      <a:pt x="11606" y="0"/>
                      <a:pt x="21044" y="8862"/>
                      <a:pt x="21761" y="20241"/>
                    </a:cubicBezTo>
                    <a:lnTo>
                      <a:pt x="20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 rot="10800000" vert="eaVert" wrap="none" anchor="ctr"/>
              <a:lstStyle/>
              <a:p>
                <a:pPr defTabSz="457200"/>
                <a:endParaRPr lang="en-GB" dirty="0">
                  <a:solidFill>
                    <a:srgbClr val="F09828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9" name="Text Box 71"/>
            <p:cNvSpPr txBox="1">
              <a:spLocks noChangeArrowheads="1"/>
            </p:cNvSpPr>
            <p:nvPr/>
          </p:nvSpPr>
          <p:spPr bwMode="auto">
            <a:xfrm>
              <a:off x="5873750" y="5195218"/>
              <a:ext cx="2590800" cy="703262"/>
            </a:xfrm>
            <a:prstGeom prst="rect">
              <a:avLst/>
            </a:prstGeom>
            <a:solidFill>
              <a:srgbClr val="ECCEC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457200">
                <a:spcBef>
                  <a:spcPct val="50000"/>
                </a:spcBef>
              </a:pPr>
              <a:r>
                <a:rPr lang="en-GB" sz="1600" b="1" dirty="0">
                  <a:solidFill>
                    <a:schemeClr val="bg2"/>
                  </a:solidFill>
                  <a:cs typeface="Arial" pitchFamily="34" charset="0"/>
                </a:rPr>
                <a:t>Chromosomal instability </a:t>
              </a:r>
            </a:p>
            <a:p>
              <a:pPr algn="ctr" defTabSz="457200">
                <a:spcBef>
                  <a:spcPct val="50000"/>
                </a:spcBef>
              </a:pPr>
              <a:r>
                <a:rPr lang="en-US" sz="1600" b="1" dirty="0">
                  <a:solidFill>
                    <a:schemeClr val="bg2"/>
                  </a:solidFill>
                  <a:cs typeface="Arial" pitchFamily="34" charset="0"/>
                </a:rPr>
                <a:t>Cell death</a:t>
              </a:r>
              <a:endParaRPr lang="en-US" b="1" dirty="0">
                <a:solidFill>
                  <a:schemeClr val="bg2"/>
                </a:solidFill>
                <a:cs typeface="Arial" pitchFamily="34" charset="0"/>
              </a:endParaRPr>
            </a:p>
          </p:txBody>
        </p:sp>
      </p:grp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54988" y="6367923"/>
            <a:ext cx="3819530" cy="830997"/>
          </a:xfrm>
          <a:prstGeom prst="rect">
            <a:avLst/>
          </a:prstGeom>
          <a:noFill/>
          <a:ln w="20638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sz="1200" b="1" dirty="0">
                <a:cs typeface="Arial" pitchFamily="34" charset="0"/>
              </a:rPr>
              <a:t>Farmer </a:t>
            </a:r>
            <a:r>
              <a:rPr lang="en-US" sz="1200" b="1" dirty="0" smtClean="0">
                <a:cs typeface="Arial" pitchFamily="34" charset="0"/>
              </a:rPr>
              <a:t>H, et </a:t>
            </a:r>
            <a:r>
              <a:rPr lang="en-US" sz="1200" b="1" dirty="0">
                <a:cs typeface="Arial" pitchFamily="34" charset="0"/>
              </a:rPr>
              <a:t>al. </a:t>
            </a:r>
            <a:r>
              <a:rPr lang="en-US" sz="1200" b="1" i="1" dirty="0" smtClean="0">
                <a:cs typeface="Arial" pitchFamily="34" charset="0"/>
              </a:rPr>
              <a:t>Nature. </a:t>
            </a:r>
            <a:r>
              <a:rPr lang="en-US" sz="1200" b="1" dirty="0" smtClean="0">
                <a:cs typeface="Arial" pitchFamily="34" charset="0"/>
              </a:rPr>
              <a:t>2005;434(7035):917-921</a:t>
            </a:r>
            <a:r>
              <a:rPr lang="en-US" sz="1200" b="1" i="1" dirty="0" smtClean="0">
                <a:cs typeface="Arial" pitchFamily="34" charset="0"/>
              </a:rPr>
              <a:t>.</a:t>
            </a:r>
          </a:p>
          <a:p>
            <a:pPr eaLnBrk="0" hangingPunct="0">
              <a:spcBef>
                <a:spcPts val="0"/>
              </a:spcBef>
            </a:pPr>
            <a:r>
              <a:rPr lang="en-US" sz="1200" b="1" dirty="0" smtClean="0">
                <a:cs typeface="Arial" pitchFamily="34" charset="0"/>
              </a:rPr>
              <a:t>Bryant HE, et al. </a:t>
            </a:r>
            <a:r>
              <a:rPr lang="en-US" sz="1200" b="1" i="1" dirty="0" smtClean="0">
                <a:cs typeface="Arial" pitchFamily="34" charset="0"/>
              </a:rPr>
              <a:t>Nature. </a:t>
            </a:r>
            <a:r>
              <a:rPr lang="en-US" sz="1200" b="1" dirty="0" smtClean="0">
                <a:cs typeface="Arial" pitchFamily="34" charset="0"/>
              </a:rPr>
              <a:t>2005;434(7035):913-917. </a:t>
            </a:r>
          </a:p>
          <a:p>
            <a:pPr eaLnBrk="0" hangingPunct="0">
              <a:spcBef>
                <a:spcPts val="0"/>
              </a:spcBef>
            </a:pPr>
            <a:r>
              <a:rPr lang="en-US" sz="1200" b="1" i="1" dirty="0" smtClean="0">
                <a:cs typeface="Arial" pitchFamily="34" charset="0"/>
              </a:rPr>
              <a:t> </a:t>
            </a:r>
          </a:p>
          <a:p>
            <a:pPr eaLnBrk="0" hangingPunct="0">
              <a:spcBef>
                <a:spcPts val="0"/>
              </a:spcBef>
            </a:pPr>
            <a:endParaRPr lang="en-US" sz="1200" b="1" i="1" dirty="0" smtClean="0">
              <a:cs typeface="Arial" pitchFamily="34" charset="0"/>
            </a:endParaRPr>
          </a:p>
        </p:txBody>
      </p:sp>
      <p:sp>
        <p:nvSpPr>
          <p:cNvPr id="78" name="Oval 36"/>
          <p:cNvSpPr>
            <a:spLocks noChangeArrowheads="1"/>
          </p:cNvSpPr>
          <p:nvPr/>
        </p:nvSpPr>
        <p:spPr bwMode="auto">
          <a:xfrm>
            <a:off x="3851920" y="2298906"/>
            <a:ext cx="1224136" cy="48202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 dirty="0">
                <a:solidFill>
                  <a:srgbClr val="F09828"/>
                </a:solidFill>
                <a:cs typeface="Arial" pitchFamily="34" charset="0"/>
              </a:rPr>
              <a:t>PARP </a:t>
            </a:r>
            <a:br>
              <a:rPr lang="en-US" sz="1400" b="1" dirty="0">
                <a:solidFill>
                  <a:srgbClr val="F09828"/>
                </a:solidFill>
                <a:cs typeface="Arial" pitchFamily="34" charset="0"/>
              </a:rPr>
            </a:br>
            <a:r>
              <a:rPr lang="en-US" sz="1400" b="1" dirty="0">
                <a:solidFill>
                  <a:srgbClr val="F09828"/>
                </a:solidFill>
                <a:cs typeface="Arial" pitchFamily="34" charset="0"/>
              </a:rPr>
              <a:t>inhibitor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87167" y="6076054"/>
            <a:ext cx="35927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/>
            <a:r>
              <a:rPr lang="en-GB" sz="1200" b="1" i="1" dirty="0">
                <a:cs typeface="Arial" pitchFamily="34" charset="0"/>
              </a:rPr>
              <a:t>Slide provided with permission by Andrew Tutt </a:t>
            </a: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3600" dirty="0" smtClean="0"/>
              <a:t>PARP Inhibition and Tumor-Selective Synthetic Lethality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32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8137" y="273050"/>
            <a:ext cx="8467725" cy="1143000"/>
          </a:xfrm>
        </p:spPr>
        <p:txBody>
          <a:bodyPr/>
          <a:lstStyle/>
          <a:p>
            <a:r>
              <a:rPr lang="en-US" dirty="0" smtClean="0"/>
              <a:t>Strategy for PARPi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57304"/>
            <a:ext cx="8229600" cy="25749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Phase I and II trials demonstrate significant activity in patients with </a:t>
            </a:r>
            <a:r>
              <a:rPr lang="en-US" i="1" dirty="0" smtClean="0"/>
              <a:t>BRCA</a:t>
            </a:r>
            <a:r>
              <a:rPr lang="en-US" dirty="0" smtClean="0"/>
              <a:t> mutation</a:t>
            </a:r>
          </a:p>
          <a:p>
            <a:r>
              <a:rPr lang="en-US" dirty="0" smtClean="0"/>
              <a:t>Randomized trial with olaparib shows tumor shrinkage and similar outcome compared to PLD chemotherapy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947782"/>
            <a:ext cx="8432800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600" dirty="0"/>
              <a:t>Should PARP inhibitors be given with chemotherapy?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600" dirty="0"/>
              <a:t>Should PARP inhibitors be given to maintain response?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600" dirty="0"/>
              <a:t>Who benefits? – patients with </a:t>
            </a:r>
            <a:r>
              <a:rPr lang="en-US" sz="2600" i="1" dirty="0"/>
              <a:t>BRCA</a:t>
            </a:r>
            <a:r>
              <a:rPr lang="en-US" sz="2600" dirty="0"/>
              <a:t> mutations or wider group?</a:t>
            </a:r>
          </a:p>
        </p:txBody>
      </p:sp>
    </p:spTree>
    <p:extLst>
      <p:ext uri="{BB962C8B-B14F-4D97-AF65-F5344CB8AC3E}">
        <p14:creationId xmlns:p14="http://schemas.microsoft.com/office/powerpoint/2010/main" val="32210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480" y="419110"/>
            <a:ext cx="8862954" cy="1143000"/>
          </a:xfrm>
        </p:spPr>
        <p:txBody>
          <a:bodyPr anchor="t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dirty="0" smtClean="0"/>
              <a:t>PARP Inhibitors Without Germline </a:t>
            </a:r>
            <a:r>
              <a:rPr lang="en-US" sz="3600" i="1" dirty="0" smtClean="0"/>
              <a:t>BRCA</a:t>
            </a:r>
            <a:r>
              <a:rPr lang="en-US" sz="3600" dirty="0" smtClean="0"/>
              <a:t> </a:t>
            </a:r>
            <a:r>
              <a:rPr lang="en-US" sz="3600" dirty="0"/>
              <a:t>M</a:t>
            </a:r>
            <a:r>
              <a:rPr lang="en-US" sz="3600" dirty="0" smtClean="0"/>
              <a:t>utation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 bwMode="auto">
          <a:xfrm>
            <a:off x="2427956" y="5370407"/>
            <a:ext cx="4809137" cy="873548"/>
            <a:chOff x="3333722" y="5020139"/>
            <a:chExt cx="4809081" cy="875821"/>
          </a:xfrm>
          <a:solidFill>
            <a:srgbClr val="FF0066"/>
          </a:solidFill>
        </p:grpSpPr>
        <p:sp>
          <p:nvSpPr>
            <p:cNvPr id="238" name="Rectangle 77"/>
            <p:cNvSpPr>
              <a:spLocks noChangeArrowheads="1"/>
            </p:cNvSpPr>
            <p:nvPr/>
          </p:nvSpPr>
          <p:spPr bwMode="auto">
            <a:xfrm>
              <a:off x="3333722" y="5020139"/>
              <a:ext cx="104610" cy="44837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9" name="Rectangle 83"/>
            <p:cNvSpPr>
              <a:spLocks noChangeArrowheads="1"/>
            </p:cNvSpPr>
            <p:nvPr/>
          </p:nvSpPr>
          <p:spPr bwMode="auto">
            <a:xfrm>
              <a:off x="3976328" y="5064977"/>
              <a:ext cx="107599" cy="26902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0" name="Rectangle 86"/>
            <p:cNvSpPr>
              <a:spLocks noChangeArrowheads="1"/>
            </p:cNvSpPr>
            <p:nvPr/>
          </p:nvSpPr>
          <p:spPr bwMode="auto">
            <a:xfrm>
              <a:off x="4299125" y="5064977"/>
              <a:ext cx="104610" cy="38859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1" name="Rectangle 88"/>
            <p:cNvSpPr>
              <a:spLocks noChangeArrowheads="1"/>
            </p:cNvSpPr>
            <p:nvPr/>
          </p:nvSpPr>
          <p:spPr bwMode="auto">
            <a:xfrm>
              <a:off x="4511335" y="5064977"/>
              <a:ext cx="107599" cy="80707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2" name="Rectangle 89"/>
            <p:cNvSpPr>
              <a:spLocks noChangeArrowheads="1"/>
            </p:cNvSpPr>
            <p:nvPr/>
          </p:nvSpPr>
          <p:spPr bwMode="auto">
            <a:xfrm>
              <a:off x="4618934" y="5064977"/>
              <a:ext cx="107599" cy="89674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3" name="Rectangle 91"/>
            <p:cNvSpPr>
              <a:spLocks noChangeArrowheads="1"/>
            </p:cNvSpPr>
            <p:nvPr/>
          </p:nvSpPr>
          <p:spPr bwMode="auto">
            <a:xfrm>
              <a:off x="4834132" y="5064977"/>
              <a:ext cx="104610" cy="110598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4" name="Rectangle 92"/>
            <p:cNvSpPr>
              <a:spLocks noChangeArrowheads="1"/>
            </p:cNvSpPr>
            <p:nvPr/>
          </p:nvSpPr>
          <p:spPr bwMode="auto">
            <a:xfrm>
              <a:off x="4941731" y="5064977"/>
              <a:ext cx="104610" cy="113588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5" name="Rectangle 97"/>
            <p:cNvSpPr>
              <a:spLocks noChangeArrowheads="1"/>
            </p:cNvSpPr>
            <p:nvPr/>
          </p:nvSpPr>
          <p:spPr bwMode="auto">
            <a:xfrm>
              <a:off x="5476737" y="5064977"/>
              <a:ext cx="107599" cy="149457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6" name="Rectangle 99"/>
            <p:cNvSpPr>
              <a:spLocks noChangeArrowheads="1"/>
            </p:cNvSpPr>
            <p:nvPr/>
          </p:nvSpPr>
          <p:spPr bwMode="auto">
            <a:xfrm>
              <a:off x="5691936" y="5064977"/>
              <a:ext cx="104610" cy="185327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7" name="Rectangle 101"/>
            <p:cNvSpPr>
              <a:spLocks noChangeArrowheads="1"/>
            </p:cNvSpPr>
            <p:nvPr/>
          </p:nvSpPr>
          <p:spPr bwMode="auto">
            <a:xfrm>
              <a:off x="5907134" y="5064977"/>
              <a:ext cx="104610" cy="289947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8" name="Rectangle 103"/>
            <p:cNvSpPr>
              <a:spLocks noChangeArrowheads="1"/>
            </p:cNvSpPr>
            <p:nvPr/>
          </p:nvSpPr>
          <p:spPr bwMode="auto">
            <a:xfrm>
              <a:off x="6119343" y="5064977"/>
              <a:ext cx="107599" cy="358698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9" name="Rectangle 104"/>
            <p:cNvSpPr>
              <a:spLocks noChangeArrowheads="1"/>
            </p:cNvSpPr>
            <p:nvPr/>
          </p:nvSpPr>
          <p:spPr bwMode="auto">
            <a:xfrm>
              <a:off x="6226942" y="5064977"/>
              <a:ext cx="107599" cy="367665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0" name="Rectangle 108"/>
            <p:cNvSpPr>
              <a:spLocks noChangeArrowheads="1"/>
            </p:cNvSpPr>
            <p:nvPr/>
          </p:nvSpPr>
          <p:spPr bwMode="auto">
            <a:xfrm>
              <a:off x="6657339" y="5064977"/>
              <a:ext cx="104610" cy="424459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1" name="Rectangle 109"/>
            <p:cNvSpPr>
              <a:spLocks noChangeArrowheads="1"/>
            </p:cNvSpPr>
            <p:nvPr/>
          </p:nvSpPr>
          <p:spPr bwMode="auto">
            <a:xfrm>
              <a:off x="6761949" y="5064977"/>
              <a:ext cx="107599" cy="427448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2" name="Rectangle 111"/>
            <p:cNvSpPr>
              <a:spLocks noChangeArrowheads="1"/>
            </p:cNvSpPr>
            <p:nvPr/>
          </p:nvSpPr>
          <p:spPr bwMode="auto">
            <a:xfrm>
              <a:off x="6977147" y="5064977"/>
              <a:ext cx="107599" cy="445383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3" name="Rectangle 113"/>
            <p:cNvSpPr>
              <a:spLocks noChangeArrowheads="1"/>
            </p:cNvSpPr>
            <p:nvPr/>
          </p:nvSpPr>
          <p:spPr bwMode="auto">
            <a:xfrm>
              <a:off x="7192345" y="5064977"/>
              <a:ext cx="104610" cy="472285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4" name="Rectangle 115"/>
            <p:cNvSpPr>
              <a:spLocks noChangeArrowheads="1"/>
            </p:cNvSpPr>
            <p:nvPr/>
          </p:nvSpPr>
          <p:spPr bwMode="auto">
            <a:xfrm>
              <a:off x="7407543" y="5064977"/>
              <a:ext cx="104610" cy="511144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5" name="Rectangle 119"/>
            <p:cNvSpPr>
              <a:spLocks noChangeArrowheads="1"/>
            </p:cNvSpPr>
            <p:nvPr/>
          </p:nvSpPr>
          <p:spPr bwMode="auto">
            <a:xfrm>
              <a:off x="7828973" y="5064977"/>
              <a:ext cx="107599" cy="696471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6" name="Rectangle 121"/>
            <p:cNvSpPr>
              <a:spLocks noChangeArrowheads="1"/>
            </p:cNvSpPr>
            <p:nvPr/>
          </p:nvSpPr>
          <p:spPr bwMode="auto">
            <a:xfrm>
              <a:off x="8038193" y="5064977"/>
              <a:ext cx="104610" cy="830983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 bwMode="auto">
          <a:xfrm>
            <a:off x="1892943" y="5266059"/>
            <a:ext cx="5448761" cy="1013673"/>
            <a:chOff x="2798716" y="4915519"/>
            <a:chExt cx="5448698" cy="1016310"/>
          </a:xfrm>
          <a:solidFill>
            <a:srgbClr val="EAEAEA"/>
          </a:solidFill>
        </p:grpSpPr>
        <p:sp>
          <p:nvSpPr>
            <p:cNvPr id="229" name="Rectangle 72"/>
            <p:cNvSpPr>
              <a:spLocks noChangeArrowheads="1"/>
            </p:cNvSpPr>
            <p:nvPr/>
          </p:nvSpPr>
          <p:spPr bwMode="auto">
            <a:xfrm>
              <a:off x="2798716" y="4915519"/>
              <a:ext cx="104610" cy="149457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0" name="Rectangle 76"/>
            <p:cNvSpPr>
              <a:spLocks noChangeArrowheads="1"/>
            </p:cNvSpPr>
            <p:nvPr/>
          </p:nvSpPr>
          <p:spPr bwMode="auto">
            <a:xfrm>
              <a:off x="3226123" y="5001904"/>
              <a:ext cx="107599" cy="65761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1" name="Rectangle 85"/>
            <p:cNvSpPr>
              <a:spLocks noChangeArrowheads="1"/>
            </p:cNvSpPr>
            <p:nvPr/>
          </p:nvSpPr>
          <p:spPr bwMode="auto">
            <a:xfrm>
              <a:off x="4191526" y="5064977"/>
              <a:ext cx="104610" cy="35870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Rectangle 100"/>
            <p:cNvSpPr>
              <a:spLocks noChangeArrowheads="1"/>
            </p:cNvSpPr>
            <p:nvPr/>
          </p:nvSpPr>
          <p:spPr bwMode="auto">
            <a:xfrm>
              <a:off x="5799535" y="5064977"/>
              <a:ext cx="104610" cy="191305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3" name="Rectangle 102"/>
            <p:cNvSpPr>
              <a:spLocks noChangeArrowheads="1"/>
            </p:cNvSpPr>
            <p:nvPr/>
          </p:nvSpPr>
          <p:spPr bwMode="auto">
            <a:xfrm>
              <a:off x="6011744" y="5064977"/>
              <a:ext cx="107599" cy="334784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4" name="Rectangle 107"/>
            <p:cNvSpPr>
              <a:spLocks noChangeArrowheads="1"/>
            </p:cNvSpPr>
            <p:nvPr/>
          </p:nvSpPr>
          <p:spPr bwMode="auto">
            <a:xfrm>
              <a:off x="6549739" y="5064977"/>
              <a:ext cx="104610" cy="391578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5" name="Rectangle 110"/>
            <p:cNvSpPr>
              <a:spLocks noChangeArrowheads="1"/>
            </p:cNvSpPr>
            <p:nvPr/>
          </p:nvSpPr>
          <p:spPr bwMode="auto">
            <a:xfrm>
              <a:off x="6869548" y="5064977"/>
              <a:ext cx="107599" cy="442394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6" name="Rectangle 112"/>
            <p:cNvSpPr>
              <a:spLocks noChangeArrowheads="1"/>
            </p:cNvSpPr>
            <p:nvPr/>
          </p:nvSpPr>
          <p:spPr bwMode="auto">
            <a:xfrm>
              <a:off x="7084746" y="5064977"/>
              <a:ext cx="104610" cy="448372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7" name="Rectangle 122"/>
            <p:cNvSpPr>
              <a:spLocks noChangeArrowheads="1"/>
            </p:cNvSpPr>
            <p:nvPr/>
          </p:nvSpPr>
          <p:spPr bwMode="auto">
            <a:xfrm>
              <a:off x="8142804" y="5064977"/>
              <a:ext cx="104610" cy="866852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 bwMode="auto">
          <a:xfrm>
            <a:off x="1357930" y="4514919"/>
            <a:ext cx="5571307" cy="1594874"/>
            <a:chOff x="2263709" y="4162425"/>
            <a:chExt cx="5571242" cy="1599023"/>
          </a:xfrm>
          <a:solidFill>
            <a:srgbClr val="FF0066"/>
          </a:solidFill>
        </p:grpSpPr>
        <p:sp>
          <p:nvSpPr>
            <p:cNvPr id="209" name="Rectangle 67"/>
            <p:cNvSpPr>
              <a:spLocks noChangeArrowheads="1"/>
            </p:cNvSpPr>
            <p:nvPr/>
          </p:nvSpPr>
          <p:spPr bwMode="auto">
            <a:xfrm>
              <a:off x="2263709" y="4353560"/>
              <a:ext cx="104610" cy="711417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10" name="Rectangle 68"/>
            <p:cNvSpPr>
              <a:spLocks noChangeArrowheads="1"/>
            </p:cNvSpPr>
            <p:nvPr/>
          </p:nvSpPr>
          <p:spPr bwMode="auto">
            <a:xfrm>
              <a:off x="2368319" y="4604648"/>
              <a:ext cx="107599" cy="460329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11" name="Rectangle 69"/>
            <p:cNvSpPr>
              <a:spLocks noChangeArrowheads="1"/>
            </p:cNvSpPr>
            <p:nvPr/>
          </p:nvSpPr>
          <p:spPr bwMode="auto">
            <a:xfrm>
              <a:off x="2475918" y="4786986"/>
              <a:ext cx="107599" cy="277991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12" name="Rectangle 70"/>
            <p:cNvSpPr>
              <a:spLocks noChangeArrowheads="1"/>
            </p:cNvSpPr>
            <p:nvPr/>
          </p:nvSpPr>
          <p:spPr bwMode="auto">
            <a:xfrm>
              <a:off x="2583518" y="4813888"/>
              <a:ext cx="104610" cy="251088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13" name="Rectangle 71"/>
            <p:cNvSpPr>
              <a:spLocks noChangeArrowheads="1"/>
            </p:cNvSpPr>
            <p:nvPr/>
          </p:nvSpPr>
          <p:spPr bwMode="auto">
            <a:xfrm>
              <a:off x="2691117" y="4861715"/>
              <a:ext cx="104610" cy="203262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14" name="Rectangle 73"/>
            <p:cNvSpPr>
              <a:spLocks noChangeArrowheads="1"/>
            </p:cNvSpPr>
            <p:nvPr/>
          </p:nvSpPr>
          <p:spPr bwMode="auto">
            <a:xfrm>
              <a:off x="2906315" y="4942422"/>
              <a:ext cx="104610" cy="122555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15" name="Rectangle 74"/>
            <p:cNvSpPr>
              <a:spLocks noChangeArrowheads="1"/>
            </p:cNvSpPr>
            <p:nvPr/>
          </p:nvSpPr>
          <p:spPr bwMode="auto">
            <a:xfrm>
              <a:off x="3010925" y="4987259"/>
              <a:ext cx="107599" cy="77718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16" name="Rectangle 75"/>
            <p:cNvSpPr>
              <a:spLocks noChangeArrowheads="1"/>
            </p:cNvSpPr>
            <p:nvPr/>
          </p:nvSpPr>
          <p:spPr bwMode="auto">
            <a:xfrm>
              <a:off x="3118524" y="4987259"/>
              <a:ext cx="107599" cy="77718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17" name="Rectangle 84"/>
            <p:cNvSpPr>
              <a:spLocks noChangeArrowheads="1"/>
            </p:cNvSpPr>
            <p:nvPr/>
          </p:nvSpPr>
          <p:spPr bwMode="auto">
            <a:xfrm>
              <a:off x="4083927" y="5064977"/>
              <a:ext cx="104610" cy="35870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18" name="Rectangle 87"/>
            <p:cNvSpPr>
              <a:spLocks noChangeArrowheads="1"/>
            </p:cNvSpPr>
            <p:nvPr/>
          </p:nvSpPr>
          <p:spPr bwMode="auto">
            <a:xfrm>
              <a:off x="4406724" y="5064977"/>
              <a:ext cx="104610" cy="44837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19" name="Rectangle 90"/>
            <p:cNvSpPr>
              <a:spLocks noChangeArrowheads="1"/>
            </p:cNvSpPr>
            <p:nvPr/>
          </p:nvSpPr>
          <p:spPr bwMode="auto">
            <a:xfrm>
              <a:off x="4726533" y="5067966"/>
              <a:ext cx="107599" cy="104620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20" name="Rectangle 93"/>
            <p:cNvSpPr>
              <a:spLocks noChangeArrowheads="1"/>
            </p:cNvSpPr>
            <p:nvPr/>
          </p:nvSpPr>
          <p:spPr bwMode="auto">
            <a:xfrm>
              <a:off x="5049330" y="5064977"/>
              <a:ext cx="104610" cy="125544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21" name="Rectangle 94"/>
            <p:cNvSpPr>
              <a:spLocks noChangeArrowheads="1"/>
            </p:cNvSpPr>
            <p:nvPr/>
          </p:nvSpPr>
          <p:spPr bwMode="auto">
            <a:xfrm>
              <a:off x="5156929" y="5064977"/>
              <a:ext cx="104610" cy="125544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22" name="Rectangle 95"/>
            <p:cNvSpPr>
              <a:spLocks noChangeArrowheads="1"/>
            </p:cNvSpPr>
            <p:nvPr/>
          </p:nvSpPr>
          <p:spPr bwMode="auto">
            <a:xfrm>
              <a:off x="5261539" y="5064977"/>
              <a:ext cx="107599" cy="125544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23" name="Rectangle 96"/>
            <p:cNvSpPr>
              <a:spLocks noChangeArrowheads="1"/>
            </p:cNvSpPr>
            <p:nvPr/>
          </p:nvSpPr>
          <p:spPr bwMode="auto">
            <a:xfrm>
              <a:off x="5369138" y="5064977"/>
              <a:ext cx="107599" cy="149457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24" name="Rectangle 98"/>
            <p:cNvSpPr>
              <a:spLocks noChangeArrowheads="1"/>
            </p:cNvSpPr>
            <p:nvPr/>
          </p:nvSpPr>
          <p:spPr bwMode="auto">
            <a:xfrm>
              <a:off x="5584337" y="5064977"/>
              <a:ext cx="104610" cy="152446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25" name="Rectangle 114"/>
            <p:cNvSpPr>
              <a:spLocks noChangeArrowheads="1"/>
            </p:cNvSpPr>
            <p:nvPr/>
          </p:nvSpPr>
          <p:spPr bwMode="auto">
            <a:xfrm>
              <a:off x="7299944" y="5064977"/>
              <a:ext cx="104610" cy="505166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26" name="Rectangle 117"/>
            <p:cNvSpPr>
              <a:spLocks noChangeArrowheads="1"/>
            </p:cNvSpPr>
            <p:nvPr/>
          </p:nvSpPr>
          <p:spPr bwMode="auto">
            <a:xfrm>
              <a:off x="7619753" y="5064977"/>
              <a:ext cx="107599" cy="669569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27" name="Rectangle 118"/>
            <p:cNvSpPr>
              <a:spLocks noChangeArrowheads="1"/>
            </p:cNvSpPr>
            <p:nvPr/>
          </p:nvSpPr>
          <p:spPr bwMode="auto">
            <a:xfrm>
              <a:off x="7727352" y="5064977"/>
              <a:ext cx="107599" cy="696471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28" name="Rectangle 511"/>
            <p:cNvSpPr>
              <a:spLocks noChangeArrowheads="1"/>
            </p:cNvSpPr>
            <p:nvPr/>
          </p:nvSpPr>
          <p:spPr bwMode="auto">
            <a:xfrm>
              <a:off x="4530725" y="4162425"/>
              <a:ext cx="104775" cy="104775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12" name="Rectangle 78"/>
          <p:cNvSpPr>
            <a:spLocks noChangeArrowheads="1"/>
          </p:cNvSpPr>
          <p:nvPr/>
        </p:nvSpPr>
        <p:spPr bwMode="auto">
          <a:xfrm>
            <a:off x="2535556" y="5385314"/>
            <a:ext cx="104611" cy="29813"/>
          </a:xfrm>
          <a:prstGeom prst="rect">
            <a:avLst/>
          </a:prstGeom>
          <a:solidFill>
            <a:srgbClr val="EAEAEA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Rectangle 79"/>
          <p:cNvSpPr>
            <a:spLocks noChangeArrowheads="1"/>
          </p:cNvSpPr>
          <p:nvPr/>
        </p:nvSpPr>
        <p:spPr bwMode="auto">
          <a:xfrm>
            <a:off x="2640168" y="5405885"/>
            <a:ext cx="107600" cy="14907"/>
          </a:xfrm>
          <a:prstGeom prst="rect">
            <a:avLst/>
          </a:prstGeom>
          <a:solidFill>
            <a:schemeClr val="accent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Rectangle 80"/>
          <p:cNvSpPr>
            <a:spLocks noChangeArrowheads="1"/>
          </p:cNvSpPr>
          <p:nvPr/>
        </p:nvSpPr>
        <p:spPr bwMode="auto">
          <a:xfrm>
            <a:off x="2750757" y="5405885"/>
            <a:ext cx="104611" cy="14907"/>
          </a:xfrm>
          <a:prstGeom prst="rect">
            <a:avLst/>
          </a:prstGeom>
          <a:solidFill>
            <a:schemeClr val="accent1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ectangle 81"/>
          <p:cNvSpPr>
            <a:spLocks noChangeArrowheads="1"/>
          </p:cNvSpPr>
          <p:nvPr/>
        </p:nvSpPr>
        <p:spPr bwMode="auto">
          <a:xfrm>
            <a:off x="2855369" y="5408866"/>
            <a:ext cx="107600" cy="8944"/>
          </a:xfrm>
          <a:prstGeom prst="rect">
            <a:avLst/>
          </a:prstGeom>
          <a:solidFill>
            <a:srgbClr val="A01284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 82"/>
          <p:cNvSpPr>
            <a:spLocks noChangeArrowheads="1"/>
          </p:cNvSpPr>
          <p:nvPr/>
        </p:nvSpPr>
        <p:spPr bwMode="auto">
          <a:xfrm>
            <a:off x="2962969" y="5415129"/>
            <a:ext cx="107600" cy="17888"/>
          </a:xfrm>
          <a:prstGeom prst="rect">
            <a:avLst/>
          </a:prstGeom>
          <a:solidFill>
            <a:srgbClr val="189332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105"/>
          <p:cNvSpPr>
            <a:spLocks noChangeArrowheads="1"/>
          </p:cNvSpPr>
          <p:nvPr/>
        </p:nvSpPr>
        <p:spPr bwMode="auto">
          <a:xfrm>
            <a:off x="5428810" y="5415129"/>
            <a:ext cx="104611" cy="369692"/>
          </a:xfrm>
          <a:prstGeom prst="rect">
            <a:avLst/>
          </a:prstGeom>
          <a:solidFill>
            <a:srgbClr val="EAEAEA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Rectangle 106"/>
          <p:cNvSpPr>
            <a:spLocks noChangeArrowheads="1"/>
          </p:cNvSpPr>
          <p:nvPr/>
        </p:nvSpPr>
        <p:spPr bwMode="auto">
          <a:xfrm>
            <a:off x="5536410" y="5415129"/>
            <a:ext cx="104611" cy="372673"/>
          </a:xfrm>
          <a:prstGeom prst="rect">
            <a:avLst/>
          </a:prstGeom>
          <a:solidFill>
            <a:srgbClr val="EAEAEA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Rectangle 116"/>
          <p:cNvSpPr>
            <a:spLocks noChangeArrowheads="1"/>
          </p:cNvSpPr>
          <p:nvPr/>
        </p:nvSpPr>
        <p:spPr bwMode="auto">
          <a:xfrm>
            <a:off x="6606435" y="5415129"/>
            <a:ext cx="107600" cy="563483"/>
          </a:xfrm>
          <a:prstGeom prst="rect">
            <a:avLst/>
          </a:prstGeom>
          <a:solidFill>
            <a:srgbClr val="EAEAEA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Rectangle 120"/>
          <p:cNvSpPr>
            <a:spLocks noChangeArrowheads="1"/>
          </p:cNvSpPr>
          <p:nvPr/>
        </p:nvSpPr>
        <p:spPr bwMode="auto">
          <a:xfrm>
            <a:off x="7027870" y="5415129"/>
            <a:ext cx="104611" cy="736403"/>
          </a:xfrm>
          <a:prstGeom prst="rect">
            <a:avLst/>
          </a:prstGeom>
          <a:solidFill>
            <a:srgbClr val="EAEAEA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Line 309"/>
          <p:cNvSpPr>
            <a:spLocks noChangeShapeType="1"/>
          </p:cNvSpPr>
          <p:nvPr/>
        </p:nvSpPr>
        <p:spPr bwMode="auto">
          <a:xfrm flipV="1">
            <a:off x="1304111" y="4368660"/>
            <a:ext cx="0" cy="19259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" name="Line 310"/>
          <p:cNvSpPr>
            <a:spLocks noChangeShapeType="1"/>
          </p:cNvSpPr>
          <p:nvPr/>
        </p:nvSpPr>
        <p:spPr bwMode="auto">
          <a:xfrm>
            <a:off x="1229389" y="6282713"/>
            <a:ext cx="717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" name="Line 311"/>
          <p:cNvSpPr>
            <a:spLocks noChangeShapeType="1"/>
          </p:cNvSpPr>
          <p:nvPr/>
        </p:nvSpPr>
        <p:spPr bwMode="auto">
          <a:xfrm>
            <a:off x="1229389" y="6109792"/>
            <a:ext cx="717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Line 312"/>
          <p:cNvSpPr>
            <a:spLocks noChangeShapeType="1"/>
          </p:cNvSpPr>
          <p:nvPr/>
        </p:nvSpPr>
        <p:spPr bwMode="auto">
          <a:xfrm>
            <a:off x="1229389" y="5936871"/>
            <a:ext cx="717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" name="Line 313"/>
          <p:cNvSpPr>
            <a:spLocks noChangeShapeType="1"/>
          </p:cNvSpPr>
          <p:nvPr/>
        </p:nvSpPr>
        <p:spPr bwMode="auto">
          <a:xfrm>
            <a:off x="1229389" y="5763951"/>
            <a:ext cx="717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Line 314"/>
          <p:cNvSpPr>
            <a:spLocks noChangeShapeType="1"/>
          </p:cNvSpPr>
          <p:nvPr/>
        </p:nvSpPr>
        <p:spPr bwMode="auto">
          <a:xfrm>
            <a:off x="1229389" y="5591030"/>
            <a:ext cx="717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315"/>
          <p:cNvSpPr>
            <a:spLocks noChangeShapeType="1"/>
          </p:cNvSpPr>
          <p:nvPr/>
        </p:nvSpPr>
        <p:spPr bwMode="auto">
          <a:xfrm>
            <a:off x="1229389" y="5418110"/>
            <a:ext cx="621983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316"/>
          <p:cNvSpPr>
            <a:spLocks noChangeShapeType="1"/>
          </p:cNvSpPr>
          <p:nvPr/>
        </p:nvSpPr>
        <p:spPr bwMode="auto">
          <a:xfrm>
            <a:off x="1229389" y="5245189"/>
            <a:ext cx="717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317"/>
          <p:cNvSpPr>
            <a:spLocks noChangeShapeType="1"/>
          </p:cNvSpPr>
          <p:nvPr/>
        </p:nvSpPr>
        <p:spPr bwMode="auto">
          <a:xfrm>
            <a:off x="1229389" y="5072269"/>
            <a:ext cx="717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318"/>
          <p:cNvSpPr>
            <a:spLocks noChangeShapeType="1"/>
          </p:cNvSpPr>
          <p:nvPr/>
        </p:nvSpPr>
        <p:spPr bwMode="auto">
          <a:xfrm>
            <a:off x="1229389" y="4899349"/>
            <a:ext cx="717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Line 319"/>
          <p:cNvSpPr>
            <a:spLocks noChangeShapeType="1"/>
          </p:cNvSpPr>
          <p:nvPr/>
        </p:nvSpPr>
        <p:spPr bwMode="auto">
          <a:xfrm>
            <a:off x="1229389" y="4726428"/>
            <a:ext cx="717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Line 320"/>
          <p:cNvSpPr>
            <a:spLocks noChangeShapeType="1"/>
          </p:cNvSpPr>
          <p:nvPr/>
        </p:nvSpPr>
        <p:spPr bwMode="auto">
          <a:xfrm>
            <a:off x="1229389" y="4553507"/>
            <a:ext cx="717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" name="Line 321"/>
          <p:cNvSpPr>
            <a:spLocks noChangeShapeType="1"/>
          </p:cNvSpPr>
          <p:nvPr/>
        </p:nvSpPr>
        <p:spPr bwMode="auto">
          <a:xfrm>
            <a:off x="1229389" y="4380586"/>
            <a:ext cx="7173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4" name="Line 322"/>
          <p:cNvSpPr>
            <a:spLocks noChangeShapeType="1"/>
          </p:cNvSpPr>
          <p:nvPr/>
        </p:nvSpPr>
        <p:spPr bwMode="auto">
          <a:xfrm>
            <a:off x="1310089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" name="Line 323"/>
          <p:cNvSpPr>
            <a:spLocks noChangeShapeType="1"/>
          </p:cNvSpPr>
          <p:nvPr/>
        </p:nvSpPr>
        <p:spPr bwMode="auto">
          <a:xfrm>
            <a:off x="1381822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6" name="Line 324"/>
          <p:cNvSpPr>
            <a:spLocks noChangeShapeType="1"/>
          </p:cNvSpPr>
          <p:nvPr/>
        </p:nvSpPr>
        <p:spPr bwMode="auto">
          <a:xfrm>
            <a:off x="1453554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" name="Line 325"/>
          <p:cNvSpPr>
            <a:spLocks noChangeShapeType="1"/>
          </p:cNvSpPr>
          <p:nvPr/>
        </p:nvSpPr>
        <p:spPr bwMode="auto">
          <a:xfrm>
            <a:off x="1525287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8" name="Line 326"/>
          <p:cNvSpPr>
            <a:spLocks noChangeShapeType="1"/>
          </p:cNvSpPr>
          <p:nvPr/>
        </p:nvSpPr>
        <p:spPr bwMode="auto">
          <a:xfrm>
            <a:off x="1597020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" name="Line 327"/>
          <p:cNvSpPr>
            <a:spLocks noChangeShapeType="1"/>
          </p:cNvSpPr>
          <p:nvPr/>
        </p:nvSpPr>
        <p:spPr bwMode="auto">
          <a:xfrm>
            <a:off x="1668753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" name="Line 328"/>
          <p:cNvSpPr>
            <a:spLocks noChangeShapeType="1"/>
          </p:cNvSpPr>
          <p:nvPr/>
        </p:nvSpPr>
        <p:spPr bwMode="auto">
          <a:xfrm>
            <a:off x="1740486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" name="Line 329"/>
          <p:cNvSpPr>
            <a:spLocks noChangeShapeType="1"/>
          </p:cNvSpPr>
          <p:nvPr/>
        </p:nvSpPr>
        <p:spPr bwMode="auto">
          <a:xfrm>
            <a:off x="1812219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" name="Line 330"/>
          <p:cNvSpPr>
            <a:spLocks noChangeShapeType="1"/>
          </p:cNvSpPr>
          <p:nvPr/>
        </p:nvSpPr>
        <p:spPr bwMode="auto">
          <a:xfrm>
            <a:off x="1883951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" name="Line 331"/>
          <p:cNvSpPr>
            <a:spLocks noChangeShapeType="1"/>
          </p:cNvSpPr>
          <p:nvPr/>
        </p:nvSpPr>
        <p:spPr bwMode="auto">
          <a:xfrm>
            <a:off x="1955684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4" name="Line 332"/>
          <p:cNvSpPr>
            <a:spLocks noChangeShapeType="1"/>
          </p:cNvSpPr>
          <p:nvPr/>
        </p:nvSpPr>
        <p:spPr bwMode="auto">
          <a:xfrm>
            <a:off x="2027417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" name="Line 333"/>
          <p:cNvSpPr>
            <a:spLocks noChangeShapeType="1"/>
          </p:cNvSpPr>
          <p:nvPr/>
        </p:nvSpPr>
        <p:spPr bwMode="auto">
          <a:xfrm>
            <a:off x="2099150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" name="Line 334"/>
          <p:cNvSpPr>
            <a:spLocks noChangeShapeType="1"/>
          </p:cNvSpPr>
          <p:nvPr/>
        </p:nvSpPr>
        <p:spPr bwMode="auto">
          <a:xfrm>
            <a:off x="2170883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" name="Line 335"/>
          <p:cNvSpPr>
            <a:spLocks noChangeShapeType="1"/>
          </p:cNvSpPr>
          <p:nvPr/>
        </p:nvSpPr>
        <p:spPr bwMode="auto">
          <a:xfrm>
            <a:off x="2242616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" name="Line 336"/>
          <p:cNvSpPr>
            <a:spLocks noChangeShapeType="1"/>
          </p:cNvSpPr>
          <p:nvPr/>
        </p:nvSpPr>
        <p:spPr bwMode="auto">
          <a:xfrm>
            <a:off x="2314348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" name="Line 337"/>
          <p:cNvSpPr>
            <a:spLocks noChangeShapeType="1"/>
          </p:cNvSpPr>
          <p:nvPr/>
        </p:nvSpPr>
        <p:spPr bwMode="auto">
          <a:xfrm>
            <a:off x="2386081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" name="Line 338"/>
          <p:cNvSpPr>
            <a:spLocks noChangeShapeType="1"/>
          </p:cNvSpPr>
          <p:nvPr/>
        </p:nvSpPr>
        <p:spPr bwMode="auto">
          <a:xfrm>
            <a:off x="2457814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" name="Line 339"/>
          <p:cNvSpPr>
            <a:spLocks noChangeShapeType="1"/>
          </p:cNvSpPr>
          <p:nvPr/>
        </p:nvSpPr>
        <p:spPr bwMode="auto">
          <a:xfrm>
            <a:off x="2529547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" name="Line 340"/>
          <p:cNvSpPr>
            <a:spLocks noChangeShapeType="1"/>
          </p:cNvSpPr>
          <p:nvPr/>
        </p:nvSpPr>
        <p:spPr bwMode="auto">
          <a:xfrm>
            <a:off x="2601280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" name="Line 341"/>
          <p:cNvSpPr>
            <a:spLocks noChangeShapeType="1"/>
          </p:cNvSpPr>
          <p:nvPr/>
        </p:nvSpPr>
        <p:spPr bwMode="auto">
          <a:xfrm>
            <a:off x="2673013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342"/>
          <p:cNvSpPr>
            <a:spLocks noChangeShapeType="1"/>
          </p:cNvSpPr>
          <p:nvPr/>
        </p:nvSpPr>
        <p:spPr bwMode="auto">
          <a:xfrm>
            <a:off x="2744745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" name="Line 343"/>
          <p:cNvSpPr>
            <a:spLocks noChangeShapeType="1"/>
          </p:cNvSpPr>
          <p:nvPr/>
        </p:nvSpPr>
        <p:spPr bwMode="auto">
          <a:xfrm>
            <a:off x="2816478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344"/>
          <p:cNvSpPr>
            <a:spLocks noChangeShapeType="1"/>
          </p:cNvSpPr>
          <p:nvPr/>
        </p:nvSpPr>
        <p:spPr bwMode="auto">
          <a:xfrm>
            <a:off x="2888211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Line 345"/>
          <p:cNvSpPr>
            <a:spLocks noChangeShapeType="1"/>
          </p:cNvSpPr>
          <p:nvPr/>
        </p:nvSpPr>
        <p:spPr bwMode="auto">
          <a:xfrm>
            <a:off x="2959944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346"/>
          <p:cNvSpPr>
            <a:spLocks noChangeShapeType="1"/>
          </p:cNvSpPr>
          <p:nvPr/>
        </p:nvSpPr>
        <p:spPr bwMode="auto">
          <a:xfrm>
            <a:off x="3031677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347"/>
          <p:cNvSpPr>
            <a:spLocks noChangeShapeType="1"/>
          </p:cNvSpPr>
          <p:nvPr/>
        </p:nvSpPr>
        <p:spPr bwMode="auto">
          <a:xfrm>
            <a:off x="3103410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Line 348"/>
          <p:cNvSpPr>
            <a:spLocks noChangeShapeType="1"/>
          </p:cNvSpPr>
          <p:nvPr/>
        </p:nvSpPr>
        <p:spPr bwMode="auto">
          <a:xfrm>
            <a:off x="3175142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Line 349"/>
          <p:cNvSpPr>
            <a:spLocks noChangeShapeType="1"/>
          </p:cNvSpPr>
          <p:nvPr/>
        </p:nvSpPr>
        <p:spPr bwMode="auto">
          <a:xfrm>
            <a:off x="3246875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" name="Line 350"/>
          <p:cNvSpPr>
            <a:spLocks noChangeShapeType="1"/>
          </p:cNvSpPr>
          <p:nvPr/>
        </p:nvSpPr>
        <p:spPr bwMode="auto">
          <a:xfrm>
            <a:off x="3318608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" name="Line 351"/>
          <p:cNvSpPr>
            <a:spLocks noChangeShapeType="1"/>
          </p:cNvSpPr>
          <p:nvPr/>
        </p:nvSpPr>
        <p:spPr bwMode="auto">
          <a:xfrm>
            <a:off x="3390341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" name="Line 352"/>
          <p:cNvSpPr>
            <a:spLocks noChangeShapeType="1"/>
          </p:cNvSpPr>
          <p:nvPr/>
        </p:nvSpPr>
        <p:spPr bwMode="auto">
          <a:xfrm>
            <a:off x="3462074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5" name="Line 353"/>
          <p:cNvSpPr>
            <a:spLocks noChangeShapeType="1"/>
          </p:cNvSpPr>
          <p:nvPr/>
        </p:nvSpPr>
        <p:spPr bwMode="auto">
          <a:xfrm>
            <a:off x="3533807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" name="Line 354"/>
          <p:cNvSpPr>
            <a:spLocks noChangeShapeType="1"/>
          </p:cNvSpPr>
          <p:nvPr/>
        </p:nvSpPr>
        <p:spPr bwMode="auto">
          <a:xfrm>
            <a:off x="3605539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" name="Line 355"/>
          <p:cNvSpPr>
            <a:spLocks noChangeShapeType="1"/>
          </p:cNvSpPr>
          <p:nvPr/>
        </p:nvSpPr>
        <p:spPr bwMode="auto">
          <a:xfrm>
            <a:off x="3677272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" name="Line 356"/>
          <p:cNvSpPr>
            <a:spLocks noChangeShapeType="1"/>
          </p:cNvSpPr>
          <p:nvPr/>
        </p:nvSpPr>
        <p:spPr bwMode="auto">
          <a:xfrm>
            <a:off x="3749005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9" name="Line 357"/>
          <p:cNvSpPr>
            <a:spLocks noChangeShapeType="1"/>
          </p:cNvSpPr>
          <p:nvPr/>
        </p:nvSpPr>
        <p:spPr bwMode="auto">
          <a:xfrm>
            <a:off x="3820738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0" name="Line 358"/>
          <p:cNvSpPr>
            <a:spLocks noChangeShapeType="1"/>
          </p:cNvSpPr>
          <p:nvPr/>
        </p:nvSpPr>
        <p:spPr bwMode="auto">
          <a:xfrm>
            <a:off x="3892471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1" name="Line 359"/>
          <p:cNvSpPr>
            <a:spLocks noChangeShapeType="1"/>
          </p:cNvSpPr>
          <p:nvPr/>
        </p:nvSpPr>
        <p:spPr bwMode="auto">
          <a:xfrm>
            <a:off x="3964204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2" name="Line 360"/>
          <p:cNvSpPr>
            <a:spLocks noChangeShapeType="1"/>
          </p:cNvSpPr>
          <p:nvPr/>
        </p:nvSpPr>
        <p:spPr bwMode="auto">
          <a:xfrm>
            <a:off x="4035936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3" name="Line 361"/>
          <p:cNvSpPr>
            <a:spLocks noChangeShapeType="1"/>
          </p:cNvSpPr>
          <p:nvPr/>
        </p:nvSpPr>
        <p:spPr bwMode="auto">
          <a:xfrm>
            <a:off x="4107669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" name="Line 362"/>
          <p:cNvSpPr>
            <a:spLocks noChangeShapeType="1"/>
          </p:cNvSpPr>
          <p:nvPr/>
        </p:nvSpPr>
        <p:spPr bwMode="auto">
          <a:xfrm>
            <a:off x="4179402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5" name="Line 363"/>
          <p:cNvSpPr>
            <a:spLocks noChangeShapeType="1"/>
          </p:cNvSpPr>
          <p:nvPr/>
        </p:nvSpPr>
        <p:spPr bwMode="auto">
          <a:xfrm>
            <a:off x="4251135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6" name="Line 364"/>
          <p:cNvSpPr>
            <a:spLocks noChangeShapeType="1"/>
          </p:cNvSpPr>
          <p:nvPr/>
        </p:nvSpPr>
        <p:spPr bwMode="auto">
          <a:xfrm>
            <a:off x="4322868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" name="Line 365"/>
          <p:cNvSpPr>
            <a:spLocks noChangeShapeType="1"/>
          </p:cNvSpPr>
          <p:nvPr/>
        </p:nvSpPr>
        <p:spPr bwMode="auto">
          <a:xfrm>
            <a:off x="4394601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" name="Line 366"/>
          <p:cNvSpPr>
            <a:spLocks noChangeShapeType="1"/>
          </p:cNvSpPr>
          <p:nvPr/>
        </p:nvSpPr>
        <p:spPr bwMode="auto">
          <a:xfrm>
            <a:off x="4466333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9" name="Line 367"/>
          <p:cNvSpPr>
            <a:spLocks noChangeShapeType="1"/>
          </p:cNvSpPr>
          <p:nvPr/>
        </p:nvSpPr>
        <p:spPr bwMode="auto">
          <a:xfrm>
            <a:off x="4538066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" name="Line 368"/>
          <p:cNvSpPr>
            <a:spLocks noChangeShapeType="1"/>
          </p:cNvSpPr>
          <p:nvPr/>
        </p:nvSpPr>
        <p:spPr bwMode="auto">
          <a:xfrm>
            <a:off x="4609799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1" name="Line 369"/>
          <p:cNvSpPr>
            <a:spLocks noChangeShapeType="1"/>
          </p:cNvSpPr>
          <p:nvPr/>
        </p:nvSpPr>
        <p:spPr bwMode="auto">
          <a:xfrm>
            <a:off x="4681532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" name="Line 370"/>
          <p:cNvSpPr>
            <a:spLocks noChangeShapeType="1"/>
          </p:cNvSpPr>
          <p:nvPr/>
        </p:nvSpPr>
        <p:spPr bwMode="auto">
          <a:xfrm>
            <a:off x="4753265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" name="Line 371"/>
          <p:cNvSpPr>
            <a:spLocks noChangeShapeType="1"/>
          </p:cNvSpPr>
          <p:nvPr/>
        </p:nvSpPr>
        <p:spPr bwMode="auto">
          <a:xfrm>
            <a:off x="4824998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4" name="Line 372"/>
          <p:cNvSpPr>
            <a:spLocks noChangeShapeType="1"/>
          </p:cNvSpPr>
          <p:nvPr/>
        </p:nvSpPr>
        <p:spPr bwMode="auto">
          <a:xfrm>
            <a:off x="4896730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" name="Line 373"/>
          <p:cNvSpPr>
            <a:spLocks noChangeShapeType="1"/>
          </p:cNvSpPr>
          <p:nvPr/>
        </p:nvSpPr>
        <p:spPr bwMode="auto">
          <a:xfrm>
            <a:off x="4968463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6" name="Line 374"/>
          <p:cNvSpPr>
            <a:spLocks noChangeShapeType="1"/>
          </p:cNvSpPr>
          <p:nvPr/>
        </p:nvSpPr>
        <p:spPr bwMode="auto">
          <a:xfrm>
            <a:off x="5040196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7" name="Line 375"/>
          <p:cNvSpPr>
            <a:spLocks noChangeShapeType="1"/>
          </p:cNvSpPr>
          <p:nvPr/>
        </p:nvSpPr>
        <p:spPr bwMode="auto">
          <a:xfrm>
            <a:off x="5111929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" name="Line 376"/>
          <p:cNvSpPr>
            <a:spLocks noChangeShapeType="1"/>
          </p:cNvSpPr>
          <p:nvPr/>
        </p:nvSpPr>
        <p:spPr bwMode="auto">
          <a:xfrm>
            <a:off x="5183662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9" name="Line 377"/>
          <p:cNvSpPr>
            <a:spLocks noChangeShapeType="1"/>
          </p:cNvSpPr>
          <p:nvPr/>
        </p:nvSpPr>
        <p:spPr bwMode="auto">
          <a:xfrm>
            <a:off x="5255395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" name="Line 378"/>
          <p:cNvSpPr>
            <a:spLocks noChangeShapeType="1"/>
          </p:cNvSpPr>
          <p:nvPr/>
        </p:nvSpPr>
        <p:spPr bwMode="auto">
          <a:xfrm>
            <a:off x="5327127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" name="Line 379"/>
          <p:cNvSpPr>
            <a:spLocks noChangeShapeType="1"/>
          </p:cNvSpPr>
          <p:nvPr/>
        </p:nvSpPr>
        <p:spPr bwMode="auto">
          <a:xfrm>
            <a:off x="5398860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" name="Line 380"/>
          <p:cNvSpPr>
            <a:spLocks noChangeShapeType="1"/>
          </p:cNvSpPr>
          <p:nvPr/>
        </p:nvSpPr>
        <p:spPr bwMode="auto">
          <a:xfrm>
            <a:off x="5470593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3" name="Line 381"/>
          <p:cNvSpPr>
            <a:spLocks noChangeShapeType="1"/>
          </p:cNvSpPr>
          <p:nvPr/>
        </p:nvSpPr>
        <p:spPr bwMode="auto">
          <a:xfrm>
            <a:off x="5542326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4" name="Line 382"/>
          <p:cNvSpPr>
            <a:spLocks noChangeShapeType="1"/>
          </p:cNvSpPr>
          <p:nvPr/>
        </p:nvSpPr>
        <p:spPr bwMode="auto">
          <a:xfrm>
            <a:off x="5614059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5" name="Line 383"/>
          <p:cNvSpPr>
            <a:spLocks noChangeShapeType="1"/>
          </p:cNvSpPr>
          <p:nvPr/>
        </p:nvSpPr>
        <p:spPr bwMode="auto">
          <a:xfrm>
            <a:off x="5685792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6" name="Line 384"/>
          <p:cNvSpPr>
            <a:spLocks noChangeShapeType="1"/>
          </p:cNvSpPr>
          <p:nvPr/>
        </p:nvSpPr>
        <p:spPr bwMode="auto">
          <a:xfrm>
            <a:off x="5757524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7" name="Line 385"/>
          <p:cNvSpPr>
            <a:spLocks noChangeShapeType="1"/>
          </p:cNvSpPr>
          <p:nvPr/>
        </p:nvSpPr>
        <p:spPr bwMode="auto">
          <a:xfrm>
            <a:off x="5829257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8" name="Line 386"/>
          <p:cNvSpPr>
            <a:spLocks noChangeShapeType="1"/>
          </p:cNvSpPr>
          <p:nvPr/>
        </p:nvSpPr>
        <p:spPr bwMode="auto">
          <a:xfrm>
            <a:off x="5900990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9" name="Line 387"/>
          <p:cNvSpPr>
            <a:spLocks noChangeShapeType="1"/>
          </p:cNvSpPr>
          <p:nvPr/>
        </p:nvSpPr>
        <p:spPr bwMode="auto">
          <a:xfrm>
            <a:off x="5972723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" name="Line 388"/>
          <p:cNvSpPr>
            <a:spLocks noChangeShapeType="1"/>
          </p:cNvSpPr>
          <p:nvPr/>
        </p:nvSpPr>
        <p:spPr bwMode="auto">
          <a:xfrm>
            <a:off x="6044456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1" name="Line 389"/>
          <p:cNvSpPr>
            <a:spLocks noChangeShapeType="1"/>
          </p:cNvSpPr>
          <p:nvPr/>
        </p:nvSpPr>
        <p:spPr bwMode="auto">
          <a:xfrm>
            <a:off x="6116189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" name="Line 390"/>
          <p:cNvSpPr>
            <a:spLocks noChangeShapeType="1"/>
          </p:cNvSpPr>
          <p:nvPr/>
        </p:nvSpPr>
        <p:spPr bwMode="auto">
          <a:xfrm>
            <a:off x="6187921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" name="Line 391"/>
          <p:cNvSpPr>
            <a:spLocks noChangeShapeType="1"/>
          </p:cNvSpPr>
          <p:nvPr/>
        </p:nvSpPr>
        <p:spPr bwMode="auto">
          <a:xfrm>
            <a:off x="6259654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4" name="Line 392"/>
          <p:cNvSpPr>
            <a:spLocks noChangeShapeType="1"/>
          </p:cNvSpPr>
          <p:nvPr/>
        </p:nvSpPr>
        <p:spPr bwMode="auto">
          <a:xfrm>
            <a:off x="6331387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5" name="Line 393"/>
          <p:cNvSpPr>
            <a:spLocks noChangeShapeType="1"/>
          </p:cNvSpPr>
          <p:nvPr/>
        </p:nvSpPr>
        <p:spPr bwMode="auto">
          <a:xfrm>
            <a:off x="6403120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6" name="Line 394"/>
          <p:cNvSpPr>
            <a:spLocks noChangeShapeType="1"/>
          </p:cNvSpPr>
          <p:nvPr/>
        </p:nvSpPr>
        <p:spPr bwMode="auto">
          <a:xfrm>
            <a:off x="6474853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7" name="Line 395"/>
          <p:cNvSpPr>
            <a:spLocks noChangeShapeType="1"/>
          </p:cNvSpPr>
          <p:nvPr/>
        </p:nvSpPr>
        <p:spPr bwMode="auto">
          <a:xfrm>
            <a:off x="6546586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" name="Line 396"/>
          <p:cNvSpPr>
            <a:spLocks noChangeShapeType="1"/>
          </p:cNvSpPr>
          <p:nvPr/>
        </p:nvSpPr>
        <p:spPr bwMode="auto">
          <a:xfrm>
            <a:off x="6618318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9" name="Line 397"/>
          <p:cNvSpPr>
            <a:spLocks noChangeShapeType="1"/>
          </p:cNvSpPr>
          <p:nvPr/>
        </p:nvSpPr>
        <p:spPr bwMode="auto">
          <a:xfrm>
            <a:off x="6690051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" name="Line 398"/>
          <p:cNvSpPr>
            <a:spLocks noChangeShapeType="1"/>
          </p:cNvSpPr>
          <p:nvPr/>
        </p:nvSpPr>
        <p:spPr bwMode="auto">
          <a:xfrm>
            <a:off x="6761784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1" name="Line 399"/>
          <p:cNvSpPr>
            <a:spLocks noChangeShapeType="1"/>
          </p:cNvSpPr>
          <p:nvPr/>
        </p:nvSpPr>
        <p:spPr bwMode="auto">
          <a:xfrm>
            <a:off x="6833517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2" name="Line 400"/>
          <p:cNvSpPr>
            <a:spLocks noChangeShapeType="1"/>
          </p:cNvSpPr>
          <p:nvPr/>
        </p:nvSpPr>
        <p:spPr bwMode="auto">
          <a:xfrm>
            <a:off x="6905250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3" name="Line 401"/>
          <p:cNvSpPr>
            <a:spLocks noChangeShapeType="1"/>
          </p:cNvSpPr>
          <p:nvPr/>
        </p:nvSpPr>
        <p:spPr bwMode="auto">
          <a:xfrm>
            <a:off x="6976983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" name="Line 402"/>
          <p:cNvSpPr>
            <a:spLocks noChangeShapeType="1"/>
          </p:cNvSpPr>
          <p:nvPr/>
        </p:nvSpPr>
        <p:spPr bwMode="auto">
          <a:xfrm>
            <a:off x="7048715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5" name="Line 403"/>
          <p:cNvSpPr>
            <a:spLocks noChangeShapeType="1"/>
          </p:cNvSpPr>
          <p:nvPr/>
        </p:nvSpPr>
        <p:spPr bwMode="auto">
          <a:xfrm>
            <a:off x="7120448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" name="Line 404"/>
          <p:cNvSpPr>
            <a:spLocks noChangeShapeType="1"/>
          </p:cNvSpPr>
          <p:nvPr/>
        </p:nvSpPr>
        <p:spPr bwMode="auto">
          <a:xfrm>
            <a:off x="7192181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7" name="Line 405"/>
          <p:cNvSpPr>
            <a:spLocks noChangeShapeType="1"/>
          </p:cNvSpPr>
          <p:nvPr/>
        </p:nvSpPr>
        <p:spPr bwMode="auto">
          <a:xfrm>
            <a:off x="7263914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8" name="Line 406"/>
          <p:cNvSpPr>
            <a:spLocks noChangeShapeType="1"/>
          </p:cNvSpPr>
          <p:nvPr/>
        </p:nvSpPr>
        <p:spPr bwMode="auto">
          <a:xfrm>
            <a:off x="7335647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9" name="Line 407"/>
          <p:cNvSpPr>
            <a:spLocks noChangeShapeType="1"/>
          </p:cNvSpPr>
          <p:nvPr/>
        </p:nvSpPr>
        <p:spPr bwMode="auto">
          <a:xfrm>
            <a:off x="7407380" y="5245189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" name="Line 408"/>
          <p:cNvSpPr>
            <a:spLocks noChangeShapeType="1"/>
          </p:cNvSpPr>
          <p:nvPr/>
        </p:nvSpPr>
        <p:spPr bwMode="auto">
          <a:xfrm>
            <a:off x="1310089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1" name="Line 409"/>
          <p:cNvSpPr>
            <a:spLocks noChangeShapeType="1"/>
          </p:cNvSpPr>
          <p:nvPr/>
        </p:nvSpPr>
        <p:spPr bwMode="auto">
          <a:xfrm>
            <a:off x="1381822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" name="Line 410"/>
          <p:cNvSpPr>
            <a:spLocks noChangeShapeType="1"/>
          </p:cNvSpPr>
          <p:nvPr/>
        </p:nvSpPr>
        <p:spPr bwMode="auto">
          <a:xfrm>
            <a:off x="1453554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3" name="Line 413"/>
          <p:cNvSpPr>
            <a:spLocks noChangeShapeType="1"/>
          </p:cNvSpPr>
          <p:nvPr/>
        </p:nvSpPr>
        <p:spPr bwMode="auto">
          <a:xfrm>
            <a:off x="1597042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" name="Line 414"/>
          <p:cNvSpPr>
            <a:spLocks noChangeShapeType="1"/>
          </p:cNvSpPr>
          <p:nvPr/>
        </p:nvSpPr>
        <p:spPr bwMode="auto">
          <a:xfrm>
            <a:off x="1668776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" name="Line 415"/>
          <p:cNvSpPr>
            <a:spLocks noChangeShapeType="1"/>
          </p:cNvSpPr>
          <p:nvPr/>
        </p:nvSpPr>
        <p:spPr bwMode="auto">
          <a:xfrm>
            <a:off x="1740510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" name="Line 416"/>
          <p:cNvSpPr>
            <a:spLocks noChangeShapeType="1"/>
          </p:cNvSpPr>
          <p:nvPr/>
        </p:nvSpPr>
        <p:spPr bwMode="auto">
          <a:xfrm>
            <a:off x="1812243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7" name="Line 417"/>
          <p:cNvSpPr>
            <a:spLocks noChangeShapeType="1"/>
          </p:cNvSpPr>
          <p:nvPr/>
        </p:nvSpPr>
        <p:spPr bwMode="auto">
          <a:xfrm>
            <a:off x="1883976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8" name="Line 418"/>
          <p:cNvSpPr>
            <a:spLocks noChangeShapeType="1"/>
          </p:cNvSpPr>
          <p:nvPr/>
        </p:nvSpPr>
        <p:spPr bwMode="auto">
          <a:xfrm>
            <a:off x="1955710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" name="Line 419"/>
          <p:cNvSpPr>
            <a:spLocks noChangeShapeType="1"/>
          </p:cNvSpPr>
          <p:nvPr/>
        </p:nvSpPr>
        <p:spPr bwMode="auto">
          <a:xfrm>
            <a:off x="2027444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0" name="Line 420"/>
          <p:cNvSpPr>
            <a:spLocks noChangeShapeType="1"/>
          </p:cNvSpPr>
          <p:nvPr/>
        </p:nvSpPr>
        <p:spPr bwMode="auto">
          <a:xfrm>
            <a:off x="2099177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1" name="Line 421"/>
          <p:cNvSpPr>
            <a:spLocks noChangeShapeType="1"/>
          </p:cNvSpPr>
          <p:nvPr/>
        </p:nvSpPr>
        <p:spPr bwMode="auto">
          <a:xfrm>
            <a:off x="2170911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2" name="Line 422"/>
          <p:cNvSpPr>
            <a:spLocks noChangeShapeType="1"/>
          </p:cNvSpPr>
          <p:nvPr/>
        </p:nvSpPr>
        <p:spPr bwMode="auto">
          <a:xfrm>
            <a:off x="2242645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3" name="Line 423"/>
          <p:cNvSpPr>
            <a:spLocks noChangeShapeType="1"/>
          </p:cNvSpPr>
          <p:nvPr/>
        </p:nvSpPr>
        <p:spPr bwMode="auto">
          <a:xfrm>
            <a:off x="2314377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" name="Line 424"/>
          <p:cNvSpPr>
            <a:spLocks noChangeShapeType="1"/>
          </p:cNvSpPr>
          <p:nvPr/>
        </p:nvSpPr>
        <p:spPr bwMode="auto">
          <a:xfrm>
            <a:off x="2386111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5" name="Line 425"/>
          <p:cNvSpPr>
            <a:spLocks noChangeShapeType="1"/>
          </p:cNvSpPr>
          <p:nvPr/>
        </p:nvSpPr>
        <p:spPr bwMode="auto">
          <a:xfrm>
            <a:off x="2457845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6" name="Line 426"/>
          <p:cNvSpPr>
            <a:spLocks noChangeShapeType="1"/>
          </p:cNvSpPr>
          <p:nvPr/>
        </p:nvSpPr>
        <p:spPr bwMode="auto">
          <a:xfrm>
            <a:off x="2529579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7" name="Line 427"/>
          <p:cNvSpPr>
            <a:spLocks noChangeShapeType="1"/>
          </p:cNvSpPr>
          <p:nvPr/>
        </p:nvSpPr>
        <p:spPr bwMode="auto">
          <a:xfrm>
            <a:off x="2601312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8" name="Line 428"/>
          <p:cNvSpPr>
            <a:spLocks noChangeShapeType="1"/>
          </p:cNvSpPr>
          <p:nvPr/>
        </p:nvSpPr>
        <p:spPr bwMode="auto">
          <a:xfrm>
            <a:off x="2673046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" name="Line 429"/>
          <p:cNvSpPr>
            <a:spLocks noChangeShapeType="1"/>
          </p:cNvSpPr>
          <p:nvPr/>
        </p:nvSpPr>
        <p:spPr bwMode="auto">
          <a:xfrm>
            <a:off x="2744779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0" name="Line 430"/>
          <p:cNvSpPr>
            <a:spLocks noChangeShapeType="1"/>
          </p:cNvSpPr>
          <p:nvPr/>
        </p:nvSpPr>
        <p:spPr bwMode="auto">
          <a:xfrm>
            <a:off x="2816513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1" name="Line 431"/>
          <p:cNvSpPr>
            <a:spLocks noChangeShapeType="1"/>
          </p:cNvSpPr>
          <p:nvPr/>
        </p:nvSpPr>
        <p:spPr bwMode="auto">
          <a:xfrm>
            <a:off x="2888246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2" name="Line 432"/>
          <p:cNvSpPr>
            <a:spLocks noChangeShapeType="1"/>
          </p:cNvSpPr>
          <p:nvPr/>
        </p:nvSpPr>
        <p:spPr bwMode="auto">
          <a:xfrm>
            <a:off x="2959980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" name="Line 433"/>
          <p:cNvSpPr>
            <a:spLocks noChangeShapeType="1"/>
          </p:cNvSpPr>
          <p:nvPr/>
        </p:nvSpPr>
        <p:spPr bwMode="auto">
          <a:xfrm>
            <a:off x="3031714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" name="Line 434"/>
          <p:cNvSpPr>
            <a:spLocks noChangeShapeType="1"/>
          </p:cNvSpPr>
          <p:nvPr/>
        </p:nvSpPr>
        <p:spPr bwMode="auto">
          <a:xfrm>
            <a:off x="3103447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5" name="Line 435"/>
          <p:cNvSpPr>
            <a:spLocks noChangeShapeType="1"/>
          </p:cNvSpPr>
          <p:nvPr/>
        </p:nvSpPr>
        <p:spPr bwMode="auto">
          <a:xfrm>
            <a:off x="3175180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6" name="Line 436"/>
          <p:cNvSpPr>
            <a:spLocks noChangeShapeType="1"/>
          </p:cNvSpPr>
          <p:nvPr/>
        </p:nvSpPr>
        <p:spPr bwMode="auto">
          <a:xfrm>
            <a:off x="3246914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" name="Line 437"/>
          <p:cNvSpPr>
            <a:spLocks noChangeShapeType="1"/>
          </p:cNvSpPr>
          <p:nvPr/>
        </p:nvSpPr>
        <p:spPr bwMode="auto">
          <a:xfrm>
            <a:off x="3318648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8" name="Line 438"/>
          <p:cNvSpPr>
            <a:spLocks noChangeShapeType="1"/>
          </p:cNvSpPr>
          <p:nvPr/>
        </p:nvSpPr>
        <p:spPr bwMode="auto">
          <a:xfrm>
            <a:off x="3390381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9" name="Line 439"/>
          <p:cNvSpPr>
            <a:spLocks noChangeShapeType="1"/>
          </p:cNvSpPr>
          <p:nvPr/>
        </p:nvSpPr>
        <p:spPr bwMode="auto">
          <a:xfrm>
            <a:off x="3462115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0" name="Line 440"/>
          <p:cNvSpPr>
            <a:spLocks noChangeShapeType="1"/>
          </p:cNvSpPr>
          <p:nvPr/>
        </p:nvSpPr>
        <p:spPr bwMode="auto">
          <a:xfrm>
            <a:off x="3533849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" name="Line 441"/>
          <p:cNvSpPr>
            <a:spLocks noChangeShapeType="1"/>
          </p:cNvSpPr>
          <p:nvPr/>
        </p:nvSpPr>
        <p:spPr bwMode="auto">
          <a:xfrm>
            <a:off x="3605582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" name="Line 442"/>
          <p:cNvSpPr>
            <a:spLocks noChangeShapeType="1"/>
          </p:cNvSpPr>
          <p:nvPr/>
        </p:nvSpPr>
        <p:spPr bwMode="auto">
          <a:xfrm>
            <a:off x="3677315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" name="Line 443"/>
          <p:cNvSpPr>
            <a:spLocks noChangeShapeType="1"/>
          </p:cNvSpPr>
          <p:nvPr/>
        </p:nvSpPr>
        <p:spPr bwMode="auto">
          <a:xfrm>
            <a:off x="3749049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4" name="Line 444"/>
          <p:cNvSpPr>
            <a:spLocks noChangeShapeType="1"/>
          </p:cNvSpPr>
          <p:nvPr/>
        </p:nvSpPr>
        <p:spPr bwMode="auto">
          <a:xfrm>
            <a:off x="3820783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5" name="Line 445"/>
          <p:cNvSpPr>
            <a:spLocks noChangeShapeType="1"/>
          </p:cNvSpPr>
          <p:nvPr/>
        </p:nvSpPr>
        <p:spPr bwMode="auto">
          <a:xfrm>
            <a:off x="3892516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6" name="Line 446"/>
          <p:cNvSpPr>
            <a:spLocks noChangeShapeType="1"/>
          </p:cNvSpPr>
          <p:nvPr/>
        </p:nvSpPr>
        <p:spPr bwMode="auto">
          <a:xfrm>
            <a:off x="3964250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" name="Line 447"/>
          <p:cNvSpPr>
            <a:spLocks noChangeShapeType="1"/>
          </p:cNvSpPr>
          <p:nvPr/>
        </p:nvSpPr>
        <p:spPr bwMode="auto">
          <a:xfrm>
            <a:off x="4035983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8" name="Line 448"/>
          <p:cNvSpPr>
            <a:spLocks noChangeShapeType="1"/>
          </p:cNvSpPr>
          <p:nvPr/>
        </p:nvSpPr>
        <p:spPr bwMode="auto">
          <a:xfrm>
            <a:off x="4107717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" name="Line 449"/>
          <p:cNvSpPr>
            <a:spLocks noChangeShapeType="1"/>
          </p:cNvSpPr>
          <p:nvPr/>
        </p:nvSpPr>
        <p:spPr bwMode="auto">
          <a:xfrm>
            <a:off x="4179450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0" name="Line 450"/>
          <p:cNvSpPr>
            <a:spLocks noChangeShapeType="1"/>
          </p:cNvSpPr>
          <p:nvPr/>
        </p:nvSpPr>
        <p:spPr bwMode="auto">
          <a:xfrm>
            <a:off x="4251184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1" name="Line 451"/>
          <p:cNvSpPr>
            <a:spLocks noChangeShapeType="1"/>
          </p:cNvSpPr>
          <p:nvPr/>
        </p:nvSpPr>
        <p:spPr bwMode="auto">
          <a:xfrm>
            <a:off x="4322918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2" name="Line 452"/>
          <p:cNvSpPr>
            <a:spLocks noChangeShapeType="1"/>
          </p:cNvSpPr>
          <p:nvPr/>
        </p:nvSpPr>
        <p:spPr bwMode="auto">
          <a:xfrm>
            <a:off x="4394651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" name="Line 453"/>
          <p:cNvSpPr>
            <a:spLocks noChangeShapeType="1"/>
          </p:cNvSpPr>
          <p:nvPr/>
        </p:nvSpPr>
        <p:spPr bwMode="auto">
          <a:xfrm>
            <a:off x="4466384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" name="Line 454"/>
          <p:cNvSpPr>
            <a:spLocks noChangeShapeType="1"/>
          </p:cNvSpPr>
          <p:nvPr/>
        </p:nvSpPr>
        <p:spPr bwMode="auto">
          <a:xfrm>
            <a:off x="4538118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5" name="Line 455"/>
          <p:cNvSpPr>
            <a:spLocks noChangeShapeType="1"/>
          </p:cNvSpPr>
          <p:nvPr/>
        </p:nvSpPr>
        <p:spPr bwMode="auto">
          <a:xfrm>
            <a:off x="4609852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6" name="Line 456"/>
          <p:cNvSpPr>
            <a:spLocks noChangeShapeType="1"/>
          </p:cNvSpPr>
          <p:nvPr/>
        </p:nvSpPr>
        <p:spPr bwMode="auto">
          <a:xfrm>
            <a:off x="4681585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" name="Line 457"/>
          <p:cNvSpPr>
            <a:spLocks noChangeShapeType="1"/>
          </p:cNvSpPr>
          <p:nvPr/>
        </p:nvSpPr>
        <p:spPr bwMode="auto">
          <a:xfrm>
            <a:off x="4753319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8" name="Line 458"/>
          <p:cNvSpPr>
            <a:spLocks noChangeShapeType="1"/>
          </p:cNvSpPr>
          <p:nvPr/>
        </p:nvSpPr>
        <p:spPr bwMode="auto">
          <a:xfrm>
            <a:off x="4825053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9" name="Line 459"/>
          <p:cNvSpPr>
            <a:spLocks noChangeShapeType="1"/>
          </p:cNvSpPr>
          <p:nvPr/>
        </p:nvSpPr>
        <p:spPr bwMode="auto">
          <a:xfrm>
            <a:off x="4896786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0" name="Line 460"/>
          <p:cNvSpPr>
            <a:spLocks noChangeShapeType="1"/>
          </p:cNvSpPr>
          <p:nvPr/>
        </p:nvSpPr>
        <p:spPr bwMode="auto">
          <a:xfrm>
            <a:off x="4968519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1" name="Line 461"/>
          <p:cNvSpPr>
            <a:spLocks noChangeShapeType="1"/>
          </p:cNvSpPr>
          <p:nvPr/>
        </p:nvSpPr>
        <p:spPr bwMode="auto">
          <a:xfrm>
            <a:off x="5040253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2" name="Line 462"/>
          <p:cNvSpPr>
            <a:spLocks noChangeShapeType="1"/>
          </p:cNvSpPr>
          <p:nvPr/>
        </p:nvSpPr>
        <p:spPr bwMode="auto">
          <a:xfrm>
            <a:off x="5111987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3" name="Line 463"/>
          <p:cNvSpPr>
            <a:spLocks noChangeShapeType="1"/>
          </p:cNvSpPr>
          <p:nvPr/>
        </p:nvSpPr>
        <p:spPr bwMode="auto">
          <a:xfrm>
            <a:off x="5183720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" name="Line 464"/>
          <p:cNvSpPr>
            <a:spLocks noChangeShapeType="1"/>
          </p:cNvSpPr>
          <p:nvPr/>
        </p:nvSpPr>
        <p:spPr bwMode="auto">
          <a:xfrm>
            <a:off x="5255454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5" name="Line 465"/>
          <p:cNvSpPr>
            <a:spLocks noChangeShapeType="1"/>
          </p:cNvSpPr>
          <p:nvPr/>
        </p:nvSpPr>
        <p:spPr bwMode="auto">
          <a:xfrm>
            <a:off x="5327187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6" name="Line 466"/>
          <p:cNvSpPr>
            <a:spLocks noChangeShapeType="1"/>
          </p:cNvSpPr>
          <p:nvPr/>
        </p:nvSpPr>
        <p:spPr bwMode="auto">
          <a:xfrm>
            <a:off x="5398921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7" name="Line 467"/>
          <p:cNvSpPr>
            <a:spLocks noChangeShapeType="1"/>
          </p:cNvSpPr>
          <p:nvPr/>
        </p:nvSpPr>
        <p:spPr bwMode="auto">
          <a:xfrm>
            <a:off x="5470654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8" name="Line 468"/>
          <p:cNvSpPr>
            <a:spLocks noChangeShapeType="1"/>
          </p:cNvSpPr>
          <p:nvPr/>
        </p:nvSpPr>
        <p:spPr bwMode="auto">
          <a:xfrm>
            <a:off x="5542388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" name="Line 469"/>
          <p:cNvSpPr>
            <a:spLocks noChangeShapeType="1"/>
          </p:cNvSpPr>
          <p:nvPr/>
        </p:nvSpPr>
        <p:spPr bwMode="auto">
          <a:xfrm>
            <a:off x="5614122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0" name="Line 470"/>
          <p:cNvSpPr>
            <a:spLocks noChangeShapeType="1"/>
          </p:cNvSpPr>
          <p:nvPr/>
        </p:nvSpPr>
        <p:spPr bwMode="auto">
          <a:xfrm>
            <a:off x="5685856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1" name="Line 471"/>
          <p:cNvSpPr>
            <a:spLocks noChangeShapeType="1"/>
          </p:cNvSpPr>
          <p:nvPr/>
        </p:nvSpPr>
        <p:spPr bwMode="auto">
          <a:xfrm>
            <a:off x="5757588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" name="Line 472"/>
          <p:cNvSpPr>
            <a:spLocks noChangeShapeType="1"/>
          </p:cNvSpPr>
          <p:nvPr/>
        </p:nvSpPr>
        <p:spPr bwMode="auto">
          <a:xfrm>
            <a:off x="5829322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" name="Line 473"/>
          <p:cNvSpPr>
            <a:spLocks noChangeShapeType="1"/>
          </p:cNvSpPr>
          <p:nvPr/>
        </p:nvSpPr>
        <p:spPr bwMode="auto">
          <a:xfrm>
            <a:off x="5901056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" name="Line 474"/>
          <p:cNvSpPr>
            <a:spLocks noChangeShapeType="1"/>
          </p:cNvSpPr>
          <p:nvPr/>
        </p:nvSpPr>
        <p:spPr bwMode="auto">
          <a:xfrm>
            <a:off x="5972789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" name="Line 475"/>
          <p:cNvSpPr>
            <a:spLocks noChangeShapeType="1"/>
          </p:cNvSpPr>
          <p:nvPr/>
        </p:nvSpPr>
        <p:spPr bwMode="auto">
          <a:xfrm>
            <a:off x="6044523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6" name="Line 476"/>
          <p:cNvSpPr>
            <a:spLocks noChangeShapeType="1"/>
          </p:cNvSpPr>
          <p:nvPr/>
        </p:nvSpPr>
        <p:spPr bwMode="auto">
          <a:xfrm>
            <a:off x="6116257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7" name="Line 477"/>
          <p:cNvSpPr>
            <a:spLocks noChangeShapeType="1"/>
          </p:cNvSpPr>
          <p:nvPr/>
        </p:nvSpPr>
        <p:spPr bwMode="auto">
          <a:xfrm>
            <a:off x="6187990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" name="Line 478"/>
          <p:cNvSpPr>
            <a:spLocks noChangeShapeType="1"/>
          </p:cNvSpPr>
          <p:nvPr/>
        </p:nvSpPr>
        <p:spPr bwMode="auto">
          <a:xfrm>
            <a:off x="6259723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9" name="Line 479"/>
          <p:cNvSpPr>
            <a:spLocks noChangeShapeType="1"/>
          </p:cNvSpPr>
          <p:nvPr/>
        </p:nvSpPr>
        <p:spPr bwMode="auto">
          <a:xfrm>
            <a:off x="6331457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0" name="Line 480"/>
          <p:cNvSpPr>
            <a:spLocks noChangeShapeType="1"/>
          </p:cNvSpPr>
          <p:nvPr/>
        </p:nvSpPr>
        <p:spPr bwMode="auto">
          <a:xfrm>
            <a:off x="6403191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1" name="Line 481"/>
          <p:cNvSpPr>
            <a:spLocks noChangeShapeType="1"/>
          </p:cNvSpPr>
          <p:nvPr/>
        </p:nvSpPr>
        <p:spPr bwMode="auto">
          <a:xfrm>
            <a:off x="6474924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2" name="Line 482"/>
          <p:cNvSpPr>
            <a:spLocks noChangeShapeType="1"/>
          </p:cNvSpPr>
          <p:nvPr/>
        </p:nvSpPr>
        <p:spPr bwMode="auto">
          <a:xfrm>
            <a:off x="6546658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3" name="Line 483"/>
          <p:cNvSpPr>
            <a:spLocks noChangeShapeType="1"/>
          </p:cNvSpPr>
          <p:nvPr/>
        </p:nvSpPr>
        <p:spPr bwMode="auto">
          <a:xfrm>
            <a:off x="6618391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" name="Line 484"/>
          <p:cNvSpPr>
            <a:spLocks noChangeShapeType="1"/>
          </p:cNvSpPr>
          <p:nvPr/>
        </p:nvSpPr>
        <p:spPr bwMode="auto">
          <a:xfrm>
            <a:off x="6690125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5" name="Line 485"/>
          <p:cNvSpPr>
            <a:spLocks noChangeShapeType="1"/>
          </p:cNvSpPr>
          <p:nvPr/>
        </p:nvSpPr>
        <p:spPr bwMode="auto">
          <a:xfrm>
            <a:off x="6761858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6" name="Line 486"/>
          <p:cNvSpPr>
            <a:spLocks noChangeShapeType="1"/>
          </p:cNvSpPr>
          <p:nvPr/>
        </p:nvSpPr>
        <p:spPr bwMode="auto">
          <a:xfrm>
            <a:off x="6833592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7" name="Line 487"/>
          <p:cNvSpPr>
            <a:spLocks noChangeShapeType="1"/>
          </p:cNvSpPr>
          <p:nvPr/>
        </p:nvSpPr>
        <p:spPr bwMode="auto">
          <a:xfrm>
            <a:off x="6905326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8" name="Line 488"/>
          <p:cNvSpPr>
            <a:spLocks noChangeShapeType="1"/>
          </p:cNvSpPr>
          <p:nvPr/>
        </p:nvSpPr>
        <p:spPr bwMode="auto">
          <a:xfrm>
            <a:off x="6977060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9" name="Line 489"/>
          <p:cNvSpPr>
            <a:spLocks noChangeShapeType="1"/>
          </p:cNvSpPr>
          <p:nvPr/>
        </p:nvSpPr>
        <p:spPr bwMode="auto">
          <a:xfrm>
            <a:off x="7048792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0" name="Line 490"/>
          <p:cNvSpPr>
            <a:spLocks noChangeShapeType="1"/>
          </p:cNvSpPr>
          <p:nvPr/>
        </p:nvSpPr>
        <p:spPr bwMode="auto">
          <a:xfrm>
            <a:off x="7120526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1" name="Line 491"/>
          <p:cNvSpPr>
            <a:spLocks noChangeShapeType="1"/>
          </p:cNvSpPr>
          <p:nvPr/>
        </p:nvSpPr>
        <p:spPr bwMode="auto">
          <a:xfrm>
            <a:off x="7192260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2" name="Line 492"/>
          <p:cNvSpPr>
            <a:spLocks noChangeShapeType="1"/>
          </p:cNvSpPr>
          <p:nvPr/>
        </p:nvSpPr>
        <p:spPr bwMode="auto">
          <a:xfrm>
            <a:off x="7263993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3" name="Line 493"/>
          <p:cNvSpPr>
            <a:spLocks noChangeShapeType="1"/>
          </p:cNvSpPr>
          <p:nvPr/>
        </p:nvSpPr>
        <p:spPr bwMode="auto">
          <a:xfrm>
            <a:off x="7335727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4" name="Line 494"/>
          <p:cNvSpPr>
            <a:spLocks noChangeShapeType="1"/>
          </p:cNvSpPr>
          <p:nvPr/>
        </p:nvSpPr>
        <p:spPr bwMode="auto">
          <a:xfrm>
            <a:off x="7407461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" name="Text Box 502"/>
          <p:cNvSpPr txBox="1">
            <a:spLocks noChangeArrowheads="1"/>
          </p:cNvSpPr>
          <p:nvPr/>
        </p:nvSpPr>
        <p:spPr bwMode="auto">
          <a:xfrm>
            <a:off x="776961" y="4246713"/>
            <a:ext cx="504825" cy="216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r">
              <a:spcAft>
                <a:spcPct val="15000"/>
              </a:spcAft>
              <a:defRPr/>
            </a:pPr>
            <a:r>
              <a:rPr lang="en-GB" sz="1000" dirty="0">
                <a:cs typeface="Arial" charset="0"/>
              </a:rPr>
              <a:t>120</a:t>
            </a:r>
          </a:p>
          <a:p>
            <a:pPr algn="r">
              <a:spcAft>
                <a:spcPct val="15000"/>
              </a:spcAft>
              <a:defRPr/>
            </a:pPr>
            <a:r>
              <a:rPr lang="en-GB" sz="1000" dirty="0">
                <a:cs typeface="Arial" charset="0"/>
              </a:rPr>
              <a:t>100</a:t>
            </a:r>
          </a:p>
          <a:p>
            <a:pPr algn="r">
              <a:spcAft>
                <a:spcPct val="15000"/>
              </a:spcAft>
              <a:defRPr/>
            </a:pPr>
            <a:r>
              <a:rPr lang="en-GB" sz="1000" dirty="0">
                <a:cs typeface="Arial" charset="0"/>
              </a:rPr>
              <a:t>80</a:t>
            </a:r>
          </a:p>
          <a:p>
            <a:pPr algn="r">
              <a:spcAft>
                <a:spcPct val="15000"/>
              </a:spcAft>
              <a:defRPr/>
            </a:pPr>
            <a:r>
              <a:rPr lang="en-GB" sz="1000" dirty="0">
                <a:cs typeface="Arial" charset="0"/>
              </a:rPr>
              <a:t>60</a:t>
            </a:r>
          </a:p>
          <a:p>
            <a:pPr algn="r">
              <a:spcAft>
                <a:spcPct val="15000"/>
              </a:spcAft>
              <a:defRPr/>
            </a:pPr>
            <a:r>
              <a:rPr lang="en-GB" sz="1000" dirty="0">
                <a:cs typeface="Arial" charset="0"/>
              </a:rPr>
              <a:t>40</a:t>
            </a:r>
          </a:p>
          <a:p>
            <a:pPr algn="r">
              <a:spcAft>
                <a:spcPct val="15000"/>
              </a:spcAft>
              <a:defRPr/>
            </a:pPr>
            <a:r>
              <a:rPr lang="en-GB" sz="1000" dirty="0">
                <a:cs typeface="Arial" charset="0"/>
              </a:rPr>
              <a:t>20</a:t>
            </a:r>
          </a:p>
          <a:p>
            <a:pPr algn="r">
              <a:spcAft>
                <a:spcPct val="15000"/>
              </a:spcAft>
              <a:defRPr/>
            </a:pPr>
            <a:r>
              <a:rPr lang="en-GB" sz="1000" dirty="0">
                <a:cs typeface="Arial" charset="0"/>
              </a:rPr>
              <a:t>0</a:t>
            </a:r>
          </a:p>
          <a:p>
            <a:pPr algn="r">
              <a:spcAft>
                <a:spcPct val="15000"/>
              </a:spcAft>
              <a:defRPr/>
            </a:pPr>
            <a:r>
              <a:rPr lang="en-GB" sz="1000" dirty="0">
                <a:cs typeface="Arial" charset="0"/>
              </a:rPr>
              <a:t>–20</a:t>
            </a:r>
          </a:p>
          <a:p>
            <a:pPr algn="r">
              <a:spcAft>
                <a:spcPct val="15000"/>
              </a:spcAft>
              <a:defRPr/>
            </a:pPr>
            <a:r>
              <a:rPr lang="en-GB" sz="1000" dirty="0">
                <a:cs typeface="Arial" charset="0"/>
              </a:rPr>
              <a:t>–40</a:t>
            </a:r>
          </a:p>
          <a:p>
            <a:pPr algn="r">
              <a:spcAft>
                <a:spcPct val="15000"/>
              </a:spcAft>
              <a:defRPr/>
            </a:pPr>
            <a:r>
              <a:rPr lang="en-GB" sz="1000" dirty="0">
                <a:cs typeface="Arial" charset="0"/>
              </a:rPr>
              <a:t>–60</a:t>
            </a:r>
          </a:p>
          <a:p>
            <a:pPr algn="r">
              <a:spcAft>
                <a:spcPct val="15000"/>
              </a:spcAft>
              <a:defRPr/>
            </a:pPr>
            <a:r>
              <a:rPr lang="en-GB" sz="1000" dirty="0">
                <a:cs typeface="Arial" charset="0"/>
              </a:rPr>
              <a:t>–80</a:t>
            </a:r>
          </a:p>
          <a:p>
            <a:pPr algn="r">
              <a:spcAft>
                <a:spcPct val="15000"/>
              </a:spcAft>
              <a:defRPr/>
            </a:pPr>
            <a:r>
              <a:rPr lang="en-GB" sz="1000" dirty="0">
                <a:cs typeface="Arial" charset="0"/>
              </a:rPr>
              <a:t>–100</a:t>
            </a:r>
          </a:p>
        </p:txBody>
      </p:sp>
      <p:sp>
        <p:nvSpPr>
          <p:cNvPr id="206" name="Text Box 503"/>
          <p:cNvSpPr txBox="1">
            <a:spLocks noChangeArrowheads="1"/>
          </p:cNvSpPr>
          <p:nvPr/>
        </p:nvSpPr>
        <p:spPr bwMode="auto">
          <a:xfrm rot="16200000">
            <a:off x="-332751" y="5119737"/>
            <a:ext cx="2013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1000" b="1" dirty="0">
                <a:cs typeface="Arial" charset="0"/>
              </a:rPr>
              <a:t>Best </a:t>
            </a:r>
            <a:r>
              <a:rPr lang="en-GB" sz="1000" b="1" dirty="0" smtClean="0">
                <a:cs typeface="Arial" charset="0"/>
              </a:rPr>
              <a:t>Change From Baseline in Size of Target Lesion, %</a:t>
            </a:r>
            <a:endParaRPr lang="en-GB" sz="1000" b="1" dirty="0">
              <a:cs typeface="Arial" charset="0"/>
            </a:endParaRPr>
          </a:p>
        </p:txBody>
      </p:sp>
      <p:sp>
        <p:nvSpPr>
          <p:cNvPr id="207" name="Rectangle 510"/>
          <p:cNvSpPr>
            <a:spLocks noChangeArrowheads="1"/>
          </p:cNvSpPr>
          <p:nvPr/>
        </p:nvSpPr>
        <p:spPr bwMode="auto">
          <a:xfrm>
            <a:off x="3624973" y="4307496"/>
            <a:ext cx="104776" cy="104503"/>
          </a:xfrm>
          <a:prstGeom prst="rect">
            <a:avLst/>
          </a:prstGeom>
          <a:solidFill>
            <a:srgbClr val="EAEAEA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8" name="Line 413"/>
          <p:cNvSpPr>
            <a:spLocks noChangeShapeType="1"/>
          </p:cNvSpPr>
          <p:nvPr/>
        </p:nvSpPr>
        <p:spPr bwMode="auto">
          <a:xfrm>
            <a:off x="1530343" y="5674510"/>
            <a:ext cx="3586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Text Box 501"/>
          <p:cNvSpPr txBox="1">
            <a:spLocks noChangeArrowheads="1"/>
          </p:cNvSpPr>
          <p:nvPr/>
        </p:nvSpPr>
        <p:spPr bwMode="auto">
          <a:xfrm>
            <a:off x="3677324" y="4245129"/>
            <a:ext cx="1363662" cy="44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Aft>
                <a:spcPct val="35000"/>
              </a:spcAft>
              <a:defRPr/>
            </a:pPr>
            <a:r>
              <a:rPr lang="en-GB" sz="1000" dirty="0">
                <a:cs typeface="Arial" charset="0"/>
              </a:rPr>
              <a:t>Ovarian </a:t>
            </a:r>
            <a:r>
              <a:rPr lang="en-GB" sz="1000" i="1" dirty="0">
                <a:cs typeface="Arial" charset="0"/>
              </a:rPr>
              <a:t>BRCA</a:t>
            </a:r>
          </a:p>
          <a:p>
            <a:pPr>
              <a:spcAft>
                <a:spcPct val="35000"/>
              </a:spcAft>
              <a:defRPr/>
            </a:pPr>
            <a:r>
              <a:rPr lang="en-GB" sz="1000" dirty="0">
                <a:cs typeface="Arial" charset="0"/>
              </a:rPr>
              <a:t>Ovarian non-</a:t>
            </a:r>
            <a:r>
              <a:rPr lang="en-GB" sz="1000" i="1" dirty="0">
                <a:cs typeface="Arial" charset="0"/>
              </a:rPr>
              <a:t>BRCA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54820" y="3370623"/>
            <a:ext cx="46791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Phase II trial of olaparib in ovarian cancer patients with </a:t>
            </a:r>
            <a:r>
              <a:rPr lang="en-US" sz="1600" b="1" i="1" dirty="0" smtClean="0"/>
              <a:t>BRCA</a:t>
            </a:r>
            <a:r>
              <a:rPr lang="en-US" sz="1600" b="1" dirty="0" smtClean="0"/>
              <a:t> and </a:t>
            </a:r>
            <a:r>
              <a:rPr lang="en-US" sz="1600" b="1" i="1" dirty="0" smtClean="0"/>
              <a:t>BRCA</a:t>
            </a:r>
            <a:r>
              <a:rPr lang="en-US" sz="1600" b="1" dirty="0" smtClean="0"/>
              <a:t> wildtype</a:t>
            </a:r>
            <a:endParaRPr lang="en-US" sz="1600" b="1" dirty="0"/>
          </a:p>
        </p:txBody>
      </p:sp>
      <p:sp>
        <p:nvSpPr>
          <p:cNvPr id="258" name="TextBox 257"/>
          <p:cNvSpPr txBox="1"/>
          <p:nvPr/>
        </p:nvSpPr>
        <p:spPr>
          <a:xfrm>
            <a:off x="366295" y="6439692"/>
            <a:ext cx="3962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Gelmon KA, et al. </a:t>
            </a:r>
            <a:r>
              <a:rPr lang="en-US" sz="1200" b="1" i="1" dirty="0" smtClean="0"/>
              <a:t>Lancet Oncol. </a:t>
            </a:r>
            <a:r>
              <a:rPr lang="en-US" sz="1200" b="1" dirty="0" smtClean="0"/>
              <a:t>2011;12(9):852-861.</a:t>
            </a:r>
            <a:endParaRPr lang="en-US" sz="1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336575" y="1137506"/>
            <a:ext cx="3720430" cy="3253184"/>
            <a:chOff x="2063750" y="1366839"/>
            <a:chExt cx="5624895" cy="4918470"/>
          </a:xfrm>
        </p:grpSpPr>
        <p:sp>
          <p:nvSpPr>
            <p:cNvPr id="262" name="Line 63"/>
            <p:cNvSpPr>
              <a:spLocks noChangeShapeType="1"/>
            </p:cNvSpPr>
            <p:nvPr/>
          </p:nvSpPr>
          <p:spPr bwMode="auto">
            <a:xfrm>
              <a:off x="4516438" y="4778375"/>
              <a:ext cx="161925" cy="447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dirty="0"/>
            </a:p>
          </p:txBody>
        </p:sp>
        <p:sp>
          <p:nvSpPr>
            <p:cNvPr id="263" name="Line 64"/>
            <p:cNvSpPr>
              <a:spLocks noChangeShapeType="1"/>
            </p:cNvSpPr>
            <p:nvPr/>
          </p:nvSpPr>
          <p:spPr bwMode="auto">
            <a:xfrm flipV="1">
              <a:off x="4465638" y="2100263"/>
              <a:ext cx="222250" cy="5667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 dirty="0"/>
            </a:p>
          </p:txBody>
        </p:sp>
        <p:sp>
          <p:nvSpPr>
            <p:cNvPr id="264" name="TextBox 14"/>
            <p:cNvSpPr txBox="1">
              <a:spLocks noChangeArrowheads="1"/>
            </p:cNvSpPr>
            <p:nvPr/>
          </p:nvSpPr>
          <p:spPr bwMode="auto">
            <a:xfrm>
              <a:off x="4581525" y="5657120"/>
              <a:ext cx="3107120" cy="628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572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50" dirty="0"/>
                <a:t>Homologous recombination </a:t>
              </a:r>
              <a:br>
                <a:rPr lang="en-US" sz="1050" dirty="0"/>
              </a:br>
              <a:r>
                <a:rPr lang="en-US" sz="1050" dirty="0"/>
                <a:t>(HR) deficient</a:t>
              </a:r>
            </a:p>
          </p:txBody>
        </p:sp>
        <p:sp>
          <p:nvSpPr>
            <p:cNvPr id="265" name="TextBox 15"/>
            <p:cNvSpPr txBox="1">
              <a:spLocks noChangeArrowheads="1"/>
            </p:cNvSpPr>
            <p:nvPr/>
          </p:nvSpPr>
          <p:spPr bwMode="auto">
            <a:xfrm>
              <a:off x="2454275" y="5657122"/>
              <a:ext cx="1869058" cy="383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50" dirty="0"/>
                <a:t>Not HR deficient</a:t>
              </a:r>
            </a:p>
          </p:txBody>
        </p:sp>
        <p:sp>
          <p:nvSpPr>
            <p:cNvPr id="266" name="Freeform 19"/>
            <p:cNvSpPr>
              <a:spLocks/>
            </p:cNvSpPr>
            <p:nvPr/>
          </p:nvSpPr>
          <p:spPr bwMode="auto">
            <a:xfrm>
              <a:off x="4198938" y="3170238"/>
              <a:ext cx="1557337" cy="995362"/>
            </a:xfrm>
            <a:custGeom>
              <a:avLst/>
              <a:gdLst>
                <a:gd name="T0" fmla="*/ 1378870275 w 1597"/>
                <a:gd name="T1" fmla="*/ 939095271 h 1055"/>
                <a:gd name="T2" fmla="*/ 1410251055 w 1597"/>
                <a:gd name="T3" fmla="*/ 0 h 1055"/>
                <a:gd name="T4" fmla="*/ 0 w 1597"/>
                <a:gd name="T5" fmla="*/ 428156615 h 1055"/>
                <a:gd name="T6" fmla="*/ 1378870275 w 1597"/>
                <a:gd name="T7" fmla="*/ 939095271 h 10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97" h="1055">
                  <a:moveTo>
                    <a:pt x="1450" y="1055"/>
                  </a:moveTo>
                  <a:cubicBezTo>
                    <a:pt x="1585" y="718"/>
                    <a:pt x="1597" y="345"/>
                    <a:pt x="1483" y="0"/>
                  </a:cubicBezTo>
                  <a:lnTo>
                    <a:pt x="0" y="481"/>
                  </a:lnTo>
                  <a:lnTo>
                    <a:pt x="1450" y="1055"/>
                  </a:lnTo>
                  <a:close/>
                </a:path>
              </a:pathLst>
            </a:custGeom>
            <a:solidFill>
              <a:srgbClr val="339966"/>
            </a:solidFill>
            <a:ln w="0">
              <a:solidFill>
                <a:srgbClr val="3399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/>
            </a:p>
          </p:txBody>
        </p:sp>
        <p:sp>
          <p:nvSpPr>
            <p:cNvPr id="267" name="Freeform 26"/>
            <p:cNvSpPr>
              <a:spLocks/>
            </p:cNvSpPr>
            <p:nvPr/>
          </p:nvSpPr>
          <p:spPr bwMode="auto">
            <a:xfrm>
              <a:off x="5175250" y="1919288"/>
              <a:ext cx="396875" cy="584200"/>
            </a:xfrm>
            <a:custGeom>
              <a:avLst/>
              <a:gdLst>
                <a:gd name="T0" fmla="*/ 0 w 407"/>
                <a:gd name="T1" fmla="*/ 544252027 h 620"/>
                <a:gd name="T2" fmla="*/ 290013237 w 407"/>
                <a:gd name="T3" fmla="*/ 4438978 h 620"/>
                <a:gd name="T4" fmla="*/ 296669426 w 407"/>
                <a:gd name="T5" fmla="*/ 0 h 620"/>
                <a:gd name="T6" fmla="*/ 387001881 w 407"/>
                <a:gd name="T7" fmla="*/ 0 h 620"/>
                <a:gd name="T8" fmla="*/ 387001881 w 407"/>
                <a:gd name="T9" fmla="*/ 14205483 h 620"/>
                <a:gd name="T10" fmla="*/ 296669426 w 407"/>
                <a:gd name="T11" fmla="*/ 14205483 h 620"/>
                <a:gd name="T12" fmla="*/ 303325614 w 407"/>
                <a:gd name="T13" fmla="*/ 10654112 h 620"/>
                <a:gd name="T14" fmla="*/ 14263122 w 407"/>
                <a:gd name="T15" fmla="*/ 550467161 h 620"/>
                <a:gd name="T16" fmla="*/ 0 w 407"/>
                <a:gd name="T17" fmla="*/ 544252027 h 6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620">
                  <a:moveTo>
                    <a:pt x="0" y="613"/>
                  </a:moveTo>
                  <a:lnTo>
                    <a:pt x="305" y="5"/>
                  </a:lnTo>
                  <a:cubicBezTo>
                    <a:pt x="306" y="2"/>
                    <a:pt x="309" y="0"/>
                    <a:pt x="312" y="0"/>
                  </a:cubicBezTo>
                  <a:lnTo>
                    <a:pt x="407" y="0"/>
                  </a:lnTo>
                  <a:lnTo>
                    <a:pt x="407" y="16"/>
                  </a:lnTo>
                  <a:lnTo>
                    <a:pt x="312" y="16"/>
                  </a:lnTo>
                  <a:lnTo>
                    <a:pt x="319" y="12"/>
                  </a:lnTo>
                  <a:lnTo>
                    <a:pt x="15" y="620"/>
                  </a:lnTo>
                  <a:lnTo>
                    <a:pt x="0" y="61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/>
            </a:p>
          </p:txBody>
        </p:sp>
        <p:sp>
          <p:nvSpPr>
            <p:cNvPr id="268" name="Freeform 27"/>
            <p:cNvSpPr>
              <a:spLocks/>
            </p:cNvSpPr>
            <p:nvPr/>
          </p:nvSpPr>
          <p:spPr bwMode="auto">
            <a:xfrm>
              <a:off x="5459413" y="2733675"/>
              <a:ext cx="190500" cy="74613"/>
            </a:xfrm>
            <a:custGeom>
              <a:avLst/>
              <a:gdLst>
                <a:gd name="T0" fmla="*/ 0 w 196"/>
                <a:gd name="T1" fmla="*/ 58873435 h 79"/>
                <a:gd name="T2" fmla="*/ 87853546 w 196"/>
                <a:gd name="T3" fmla="*/ 1784101 h 79"/>
                <a:gd name="T4" fmla="*/ 92577168 w 196"/>
                <a:gd name="T5" fmla="*/ 0 h 79"/>
                <a:gd name="T6" fmla="*/ 185154337 w 196"/>
                <a:gd name="T7" fmla="*/ 0 h 79"/>
                <a:gd name="T8" fmla="*/ 185154337 w 196"/>
                <a:gd name="T9" fmla="*/ 14271861 h 79"/>
                <a:gd name="T10" fmla="*/ 92577168 w 196"/>
                <a:gd name="T11" fmla="*/ 14271861 h 79"/>
                <a:gd name="T12" fmla="*/ 96356066 w 196"/>
                <a:gd name="T13" fmla="*/ 13380283 h 79"/>
                <a:gd name="T14" fmla="*/ 8501548 w 196"/>
                <a:gd name="T15" fmla="*/ 70469617 h 79"/>
                <a:gd name="T16" fmla="*/ 0 w 196"/>
                <a:gd name="T17" fmla="*/ 58873435 h 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6" h="79">
                  <a:moveTo>
                    <a:pt x="0" y="66"/>
                  </a:moveTo>
                  <a:lnTo>
                    <a:pt x="93" y="2"/>
                  </a:lnTo>
                  <a:cubicBezTo>
                    <a:pt x="95" y="1"/>
                    <a:pt x="96" y="0"/>
                    <a:pt x="98" y="0"/>
                  </a:cubicBezTo>
                  <a:lnTo>
                    <a:pt x="196" y="0"/>
                  </a:lnTo>
                  <a:lnTo>
                    <a:pt x="196" y="16"/>
                  </a:lnTo>
                  <a:lnTo>
                    <a:pt x="98" y="16"/>
                  </a:lnTo>
                  <a:lnTo>
                    <a:pt x="102" y="15"/>
                  </a:lnTo>
                  <a:lnTo>
                    <a:pt x="9" y="79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/>
            </a:p>
          </p:txBody>
        </p:sp>
        <p:sp>
          <p:nvSpPr>
            <p:cNvPr id="269" name="Freeform 28"/>
            <p:cNvSpPr>
              <a:spLocks/>
            </p:cNvSpPr>
            <p:nvPr/>
          </p:nvSpPr>
          <p:spPr bwMode="auto">
            <a:xfrm>
              <a:off x="5600700" y="2870200"/>
              <a:ext cx="517525" cy="180975"/>
            </a:xfrm>
            <a:custGeom>
              <a:avLst/>
              <a:gdLst>
                <a:gd name="T0" fmla="*/ 0 w 531"/>
                <a:gd name="T1" fmla="*/ 157255964 h 192"/>
                <a:gd name="T2" fmla="*/ 409403209 w 531"/>
                <a:gd name="T3" fmla="*/ 888851 h 192"/>
                <a:gd name="T4" fmla="*/ 412253008 w 531"/>
                <a:gd name="T5" fmla="*/ 0 h 192"/>
                <a:gd name="T6" fmla="*/ 504391950 w 531"/>
                <a:gd name="T7" fmla="*/ 0 h 192"/>
                <a:gd name="T8" fmla="*/ 504391950 w 531"/>
                <a:gd name="T9" fmla="*/ 14215021 h 192"/>
                <a:gd name="T10" fmla="*/ 412253008 w 531"/>
                <a:gd name="T11" fmla="*/ 14215021 h 192"/>
                <a:gd name="T12" fmla="*/ 415101832 w 531"/>
                <a:gd name="T13" fmla="*/ 14215021 h 192"/>
                <a:gd name="T14" fmla="*/ 5699597 w 531"/>
                <a:gd name="T15" fmla="*/ 170583076 h 192"/>
                <a:gd name="T16" fmla="*/ 0 w 531"/>
                <a:gd name="T17" fmla="*/ 157255964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31" h="192">
                  <a:moveTo>
                    <a:pt x="0" y="177"/>
                  </a:moveTo>
                  <a:lnTo>
                    <a:pt x="431" y="1"/>
                  </a:lnTo>
                  <a:cubicBezTo>
                    <a:pt x="432" y="1"/>
                    <a:pt x="433" y="0"/>
                    <a:pt x="434" y="0"/>
                  </a:cubicBezTo>
                  <a:lnTo>
                    <a:pt x="531" y="0"/>
                  </a:lnTo>
                  <a:lnTo>
                    <a:pt x="531" y="16"/>
                  </a:lnTo>
                  <a:lnTo>
                    <a:pt x="434" y="16"/>
                  </a:lnTo>
                  <a:lnTo>
                    <a:pt x="437" y="16"/>
                  </a:lnTo>
                  <a:lnTo>
                    <a:pt x="6" y="192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/>
            </a:p>
          </p:txBody>
        </p:sp>
        <p:sp>
          <p:nvSpPr>
            <p:cNvPr id="270" name="Freeform 29"/>
            <p:cNvSpPr>
              <a:spLocks/>
            </p:cNvSpPr>
            <p:nvPr/>
          </p:nvSpPr>
          <p:spPr bwMode="auto">
            <a:xfrm>
              <a:off x="5489575" y="4411663"/>
              <a:ext cx="347663" cy="163512"/>
            </a:xfrm>
            <a:custGeom>
              <a:avLst/>
              <a:gdLst>
                <a:gd name="T0" fmla="*/ 8583174 w 356"/>
                <a:gd name="T1" fmla="*/ 0 h 174"/>
                <a:gd name="T2" fmla="*/ 253687543 w 356"/>
                <a:gd name="T3" fmla="*/ 141293162 h 174"/>
                <a:gd name="T4" fmla="*/ 249872039 w 356"/>
                <a:gd name="T5" fmla="*/ 139526481 h 174"/>
                <a:gd name="T6" fmla="*/ 339521240 w 356"/>
                <a:gd name="T7" fmla="*/ 139526481 h 174"/>
                <a:gd name="T8" fmla="*/ 339521240 w 356"/>
                <a:gd name="T9" fmla="*/ 153656173 h 174"/>
                <a:gd name="T10" fmla="*/ 249872039 w 356"/>
                <a:gd name="T11" fmla="*/ 153656173 h 174"/>
                <a:gd name="T12" fmla="*/ 245103392 w 356"/>
                <a:gd name="T13" fmla="*/ 152772833 h 174"/>
                <a:gd name="T14" fmla="*/ 0 w 356"/>
                <a:gd name="T15" fmla="*/ 11479670 h 174"/>
                <a:gd name="T16" fmla="*/ 8583174 w 356"/>
                <a:gd name="T17" fmla="*/ 0 h 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6" h="174">
                  <a:moveTo>
                    <a:pt x="9" y="0"/>
                  </a:moveTo>
                  <a:lnTo>
                    <a:pt x="266" y="160"/>
                  </a:lnTo>
                  <a:lnTo>
                    <a:pt x="262" y="158"/>
                  </a:lnTo>
                  <a:lnTo>
                    <a:pt x="356" y="158"/>
                  </a:lnTo>
                  <a:lnTo>
                    <a:pt x="356" y="174"/>
                  </a:lnTo>
                  <a:lnTo>
                    <a:pt x="262" y="174"/>
                  </a:lnTo>
                  <a:cubicBezTo>
                    <a:pt x="260" y="174"/>
                    <a:pt x="259" y="174"/>
                    <a:pt x="257" y="173"/>
                  </a:cubicBezTo>
                  <a:lnTo>
                    <a:pt x="0" y="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/>
            </a:p>
          </p:txBody>
        </p:sp>
        <p:grpSp>
          <p:nvGrpSpPr>
            <p:cNvPr id="271" name="Group 66"/>
            <p:cNvGrpSpPr>
              <a:grpSpLocks/>
            </p:cNvGrpSpPr>
            <p:nvPr/>
          </p:nvGrpSpPr>
          <p:grpSpPr bwMode="auto">
            <a:xfrm>
              <a:off x="2678113" y="2160588"/>
              <a:ext cx="2967037" cy="2954337"/>
              <a:chOff x="724" y="1327"/>
              <a:chExt cx="1869" cy="1861"/>
            </a:xfrm>
          </p:grpSpPr>
          <p:sp>
            <p:nvSpPr>
              <p:cNvPr id="272" name="Freeform 15"/>
              <p:cNvSpPr>
                <a:spLocks/>
              </p:cNvSpPr>
              <p:nvPr/>
            </p:nvSpPr>
            <p:spPr bwMode="auto">
              <a:xfrm>
                <a:off x="1682" y="1327"/>
                <a:ext cx="460" cy="922"/>
              </a:xfrm>
              <a:custGeom>
                <a:avLst/>
                <a:gdLst>
                  <a:gd name="T0" fmla="*/ 283 w 749"/>
                  <a:gd name="T1" fmla="*/ 67 h 1552"/>
                  <a:gd name="T2" fmla="*/ 0 w 749"/>
                  <a:gd name="T3" fmla="*/ 0 h 1552"/>
                  <a:gd name="T4" fmla="*/ 0 w 749"/>
                  <a:gd name="T5" fmla="*/ 548 h 1552"/>
                  <a:gd name="T6" fmla="*/ 283 w 749"/>
                  <a:gd name="T7" fmla="*/ 67 h 15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49" h="1552">
                    <a:moveTo>
                      <a:pt x="749" y="191"/>
                    </a:moveTo>
                    <a:cubicBezTo>
                      <a:pt x="520" y="66"/>
                      <a:pt x="262" y="0"/>
                      <a:pt x="0" y="0"/>
                    </a:cubicBezTo>
                    <a:lnTo>
                      <a:pt x="0" y="1552"/>
                    </a:lnTo>
                    <a:lnTo>
                      <a:pt x="749" y="191"/>
                    </a:lnTo>
                    <a:close/>
                  </a:path>
                </a:pathLst>
              </a:custGeom>
              <a:solidFill>
                <a:srgbClr val="4572A7"/>
              </a:solidFill>
              <a:ln w="0">
                <a:solidFill>
                  <a:srgbClr val="4572A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273" name="Freeform 16"/>
              <p:cNvSpPr>
                <a:spLocks/>
              </p:cNvSpPr>
              <p:nvPr/>
            </p:nvSpPr>
            <p:spPr bwMode="auto">
              <a:xfrm>
                <a:off x="1682" y="1440"/>
                <a:ext cx="737" cy="809"/>
              </a:xfrm>
              <a:custGeom>
                <a:avLst/>
                <a:gdLst>
                  <a:gd name="T0" fmla="*/ 453 w 1200"/>
                  <a:gd name="T1" fmla="*/ 130 h 1361"/>
                  <a:gd name="T2" fmla="*/ 283 w 1200"/>
                  <a:gd name="T3" fmla="*/ 0 h 1361"/>
                  <a:gd name="T4" fmla="*/ 0 w 1200"/>
                  <a:gd name="T5" fmla="*/ 481 h 1361"/>
                  <a:gd name="T6" fmla="*/ 453 w 1200"/>
                  <a:gd name="T7" fmla="*/ 130 h 136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00" h="1361">
                    <a:moveTo>
                      <a:pt x="1200" y="369"/>
                    </a:moveTo>
                    <a:cubicBezTo>
                      <a:pt x="1074" y="219"/>
                      <a:pt x="921" y="94"/>
                      <a:pt x="749" y="0"/>
                    </a:cubicBezTo>
                    <a:lnTo>
                      <a:pt x="0" y="1361"/>
                    </a:lnTo>
                    <a:lnTo>
                      <a:pt x="1200" y="369"/>
                    </a:lnTo>
                    <a:close/>
                  </a:path>
                </a:pathLst>
              </a:custGeom>
              <a:solidFill>
                <a:srgbClr val="FF0066"/>
              </a:solidFill>
              <a:ln w="0">
                <a:solidFill>
                  <a:srgbClr val="FF006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274" name="Freeform 17"/>
              <p:cNvSpPr>
                <a:spLocks/>
              </p:cNvSpPr>
              <p:nvPr/>
            </p:nvSpPr>
            <p:spPr bwMode="auto">
              <a:xfrm>
                <a:off x="1682" y="1660"/>
                <a:ext cx="839" cy="589"/>
              </a:xfrm>
              <a:custGeom>
                <a:avLst/>
                <a:gdLst>
                  <a:gd name="T0" fmla="*/ 515 w 1366"/>
                  <a:gd name="T1" fmla="*/ 86 h 992"/>
                  <a:gd name="T2" fmla="*/ 453 w 1366"/>
                  <a:gd name="T3" fmla="*/ 0 h 992"/>
                  <a:gd name="T4" fmla="*/ 0 w 1366"/>
                  <a:gd name="T5" fmla="*/ 350 h 992"/>
                  <a:gd name="T6" fmla="*/ 515 w 1366"/>
                  <a:gd name="T7" fmla="*/ 86 h 9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66" h="992">
                    <a:moveTo>
                      <a:pt x="1366" y="242"/>
                    </a:moveTo>
                    <a:cubicBezTo>
                      <a:pt x="1318" y="156"/>
                      <a:pt x="1263" y="75"/>
                      <a:pt x="1200" y="0"/>
                    </a:cubicBezTo>
                    <a:lnTo>
                      <a:pt x="0" y="992"/>
                    </a:lnTo>
                    <a:lnTo>
                      <a:pt x="1366" y="242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275" name="Freeform 18"/>
              <p:cNvSpPr>
                <a:spLocks/>
              </p:cNvSpPr>
              <p:nvPr/>
            </p:nvSpPr>
            <p:spPr bwMode="auto">
              <a:xfrm>
                <a:off x="1682" y="1803"/>
                <a:ext cx="911" cy="446"/>
              </a:xfrm>
              <a:custGeom>
                <a:avLst/>
                <a:gdLst>
                  <a:gd name="T0" fmla="*/ 560 w 1483"/>
                  <a:gd name="T1" fmla="*/ 95 h 750"/>
                  <a:gd name="T2" fmla="*/ 515 w 1483"/>
                  <a:gd name="T3" fmla="*/ 0 h 750"/>
                  <a:gd name="T4" fmla="*/ 0 w 1483"/>
                  <a:gd name="T5" fmla="*/ 265 h 750"/>
                  <a:gd name="T6" fmla="*/ 560 w 1483"/>
                  <a:gd name="T7" fmla="*/ 95 h 7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83" h="750">
                    <a:moveTo>
                      <a:pt x="1483" y="269"/>
                    </a:moveTo>
                    <a:cubicBezTo>
                      <a:pt x="1453" y="176"/>
                      <a:pt x="1413" y="86"/>
                      <a:pt x="1366" y="0"/>
                    </a:cubicBezTo>
                    <a:lnTo>
                      <a:pt x="0" y="750"/>
                    </a:lnTo>
                    <a:lnTo>
                      <a:pt x="1483" y="269"/>
                    </a:lnTo>
                    <a:close/>
                  </a:path>
                </a:pathLst>
              </a:custGeom>
              <a:solidFill>
                <a:srgbClr val="71588F"/>
              </a:solidFill>
              <a:ln w="0">
                <a:solidFill>
                  <a:srgbClr val="71588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276" name="Freeform 20"/>
              <p:cNvSpPr>
                <a:spLocks/>
              </p:cNvSpPr>
              <p:nvPr/>
            </p:nvSpPr>
            <p:spPr bwMode="auto">
              <a:xfrm>
                <a:off x="1682" y="2249"/>
                <a:ext cx="891" cy="633"/>
              </a:xfrm>
              <a:custGeom>
                <a:avLst/>
                <a:gdLst>
                  <a:gd name="T0" fmla="*/ 428 w 1450"/>
                  <a:gd name="T1" fmla="*/ 376 h 1066"/>
                  <a:gd name="T2" fmla="*/ 548 w 1450"/>
                  <a:gd name="T3" fmla="*/ 202 h 1066"/>
                  <a:gd name="T4" fmla="*/ 0 w 1450"/>
                  <a:gd name="T5" fmla="*/ 0 h 1066"/>
                  <a:gd name="T6" fmla="*/ 428 w 1450"/>
                  <a:gd name="T7" fmla="*/ 376 h 106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0" h="1066">
                    <a:moveTo>
                      <a:pt x="1135" y="1066"/>
                    </a:moveTo>
                    <a:cubicBezTo>
                      <a:pt x="1270" y="923"/>
                      <a:pt x="1377" y="756"/>
                      <a:pt x="1450" y="574"/>
                    </a:cubicBezTo>
                    <a:lnTo>
                      <a:pt x="0" y="0"/>
                    </a:lnTo>
                    <a:lnTo>
                      <a:pt x="1135" y="1066"/>
                    </a:lnTo>
                    <a:close/>
                  </a:path>
                </a:pathLst>
              </a:custGeom>
              <a:solidFill>
                <a:srgbClr val="F39200"/>
              </a:solidFill>
              <a:ln w="0">
                <a:solidFill>
                  <a:srgbClr val="F392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277" name="Freeform 21"/>
              <p:cNvSpPr>
                <a:spLocks/>
              </p:cNvSpPr>
              <p:nvPr/>
            </p:nvSpPr>
            <p:spPr bwMode="auto">
              <a:xfrm>
                <a:off x="1682" y="2249"/>
                <a:ext cx="697" cy="809"/>
              </a:xfrm>
              <a:custGeom>
                <a:avLst/>
                <a:gdLst>
                  <a:gd name="T0" fmla="*/ 282 w 1135"/>
                  <a:gd name="T1" fmla="*/ 481 h 1362"/>
                  <a:gd name="T2" fmla="*/ 428 w 1135"/>
                  <a:gd name="T3" fmla="*/ 376 h 1362"/>
                  <a:gd name="T4" fmla="*/ 0 w 1135"/>
                  <a:gd name="T5" fmla="*/ 0 h 1362"/>
                  <a:gd name="T6" fmla="*/ 282 w 1135"/>
                  <a:gd name="T7" fmla="*/ 481 h 13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5" h="1362">
                    <a:moveTo>
                      <a:pt x="749" y="1362"/>
                    </a:moveTo>
                    <a:cubicBezTo>
                      <a:pt x="892" y="1284"/>
                      <a:pt x="1023" y="1184"/>
                      <a:pt x="1135" y="1066"/>
                    </a:cubicBezTo>
                    <a:lnTo>
                      <a:pt x="0" y="0"/>
                    </a:lnTo>
                    <a:lnTo>
                      <a:pt x="749" y="1362"/>
                    </a:lnTo>
                    <a:close/>
                  </a:path>
                </a:pathLst>
              </a:custGeom>
              <a:solidFill>
                <a:srgbClr val="93A9CF"/>
              </a:solidFill>
              <a:ln w="0">
                <a:solidFill>
                  <a:srgbClr val="93A9C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278" name="Freeform 22"/>
              <p:cNvSpPr>
                <a:spLocks/>
              </p:cNvSpPr>
              <p:nvPr/>
            </p:nvSpPr>
            <p:spPr bwMode="auto">
              <a:xfrm>
                <a:off x="1682" y="2249"/>
                <a:ext cx="460" cy="920"/>
              </a:xfrm>
              <a:custGeom>
                <a:avLst/>
                <a:gdLst>
                  <a:gd name="T0" fmla="*/ 37 w 749"/>
                  <a:gd name="T1" fmla="*/ 546 h 1549"/>
                  <a:gd name="T2" fmla="*/ 283 w 749"/>
                  <a:gd name="T3" fmla="*/ 480 h 1549"/>
                  <a:gd name="T4" fmla="*/ 0 w 749"/>
                  <a:gd name="T5" fmla="*/ 0 h 1549"/>
                  <a:gd name="T6" fmla="*/ 37 w 749"/>
                  <a:gd name="T7" fmla="*/ 546 h 15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49" h="1549">
                    <a:moveTo>
                      <a:pt x="98" y="1549"/>
                    </a:moveTo>
                    <a:cubicBezTo>
                      <a:pt x="326" y="1535"/>
                      <a:pt x="548" y="1471"/>
                      <a:pt x="749" y="1362"/>
                    </a:cubicBezTo>
                    <a:lnTo>
                      <a:pt x="0" y="0"/>
                    </a:lnTo>
                    <a:lnTo>
                      <a:pt x="98" y="1549"/>
                    </a:lnTo>
                    <a:close/>
                  </a:path>
                </a:pathLst>
              </a:custGeom>
              <a:solidFill>
                <a:schemeClr val="hlink"/>
              </a:solidFill>
              <a:ln w="0">
                <a:solidFill>
                  <a:schemeClr val="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279" name="Freeform 23"/>
              <p:cNvSpPr>
                <a:spLocks/>
              </p:cNvSpPr>
              <p:nvPr/>
            </p:nvSpPr>
            <p:spPr bwMode="auto">
              <a:xfrm>
                <a:off x="946" y="2249"/>
                <a:ext cx="796" cy="939"/>
              </a:xfrm>
              <a:custGeom>
                <a:avLst/>
                <a:gdLst>
                  <a:gd name="T0" fmla="*/ 0 w 1297"/>
                  <a:gd name="T1" fmla="*/ 351 h 1580"/>
                  <a:gd name="T2" fmla="*/ 489 w 1297"/>
                  <a:gd name="T3" fmla="*/ 547 h 1580"/>
                  <a:gd name="T4" fmla="*/ 452 w 1297"/>
                  <a:gd name="T5" fmla="*/ 0 h 1580"/>
                  <a:gd name="T6" fmla="*/ 0 w 1297"/>
                  <a:gd name="T7" fmla="*/ 351 h 15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97" h="1580">
                    <a:moveTo>
                      <a:pt x="0" y="993"/>
                    </a:moveTo>
                    <a:cubicBezTo>
                      <a:pt x="318" y="1374"/>
                      <a:pt x="800" y="1580"/>
                      <a:pt x="1297" y="1549"/>
                    </a:cubicBezTo>
                    <a:lnTo>
                      <a:pt x="1199" y="0"/>
                    </a:lnTo>
                    <a:lnTo>
                      <a:pt x="0" y="993"/>
                    </a:lnTo>
                    <a:close/>
                  </a:path>
                </a:pathLst>
              </a:custGeom>
              <a:solidFill>
                <a:srgbClr val="B9CD96"/>
              </a:solidFill>
              <a:ln w="0">
                <a:solidFill>
                  <a:srgbClr val="B9CD9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280" name="Freeform 24"/>
              <p:cNvSpPr>
                <a:spLocks/>
              </p:cNvSpPr>
              <p:nvPr/>
            </p:nvSpPr>
            <p:spPr bwMode="auto">
              <a:xfrm>
                <a:off x="875" y="2249"/>
                <a:ext cx="807" cy="590"/>
              </a:xfrm>
              <a:custGeom>
                <a:avLst/>
                <a:gdLst>
                  <a:gd name="T0" fmla="*/ 0 w 1315"/>
                  <a:gd name="T1" fmla="*/ 295 h 993"/>
                  <a:gd name="T2" fmla="*/ 44 w 1315"/>
                  <a:gd name="T3" fmla="*/ 351 h 993"/>
                  <a:gd name="T4" fmla="*/ 495 w 1315"/>
                  <a:gd name="T5" fmla="*/ 0 h 993"/>
                  <a:gd name="T6" fmla="*/ 0 w 1315"/>
                  <a:gd name="T7" fmla="*/ 295 h 99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15" h="993">
                    <a:moveTo>
                      <a:pt x="0" y="835"/>
                    </a:moveTo>
                    <a:cubicBezTo>
                      <a:pt x="35" y="890"/>
                      <a:pt x="74" y="943"/>
                      <a:pt x="116" y="993"/>
                    </a:cubicBezTo>
                    <a:lnTo>
                      <a:pt x="1315" y="0"/>
                    </a:lnTo>
                    <a:lnTo>
                      <a:pt x="0" y="83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dirty="0"/>
              </a:p>
            </p:txBody>
          </p:sp>
          <p:sp>
            <p:nvSpPr>
              <p:cNvPr id="281" name="Freeform 25"/>
              <p:cNvSpPr>
                <a:spLocks/>
              </p:cNvSpPr>
              <p:nvPr/>
            </p:nvSpPr>
            <p:spPr bwMode="auto">
              <a:xfrm>
                <a:off x="724" y="1327"/>
                <a:ext cx="958" cy="1418"/>
              </a:xfrm>
              <a:custGeom>
                <a:avLst/>
                <a:gdLst>
                  <a:gd name="T0" fmla="*/ 588 w 1560"/>
                  <a:gd name="T1" fmla="*/ 0 h 2387"/>
                  <a:gd name="T2" fmla="*/ 0 w 1560"/>
                  <a:gd name="T3" fmla="*/ 548 h 2387"/>
                  <a:gd name="T4" fmla="*/ 92 w 1560"/>
                  <a:gd name="T5" fmla="*/ 842 h 2387"/>
                  <a:gd name="T6" fmla="*/ 588 w 1560"/>
                  <a:gd name="T7" fmla="*/ 548 h 2387"/>
                  <a:gd name="T8" fmla="*/ 588 w 1560"/>
                  <a:gd name="T9" fmla="*/ 0 h 23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0" h="2387">
                    <a:moveTo>
                      <a:pt x="1560" y="0"/>
                    </a:moveTo>
                    <a:cubicBezTo>
                      <a:pt x="699" y="0"/>
                      <a:pt x="0" y="695"/>
                      <a:pt x="0" y="1552"/>
                    </a:cubicBezTo>
                    <a:cubicBezTo>
                      <a:pt x="0" y="1848"/>
                      <a:pt x="85" y="2138"/>
                      <a:pt x="245" y="2387"/>
                    </a:cubicBezTo>
                    <a:lnTo>
                      <a:pt x="1560" y="1552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rgbClr val="4BC7FF"/>
              </a:solidFill>
              <a:ln w="0">
                <a:solidFill>
                  <a:srgbClr val="4BC7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dirty="0"/>
              </a:p>
            </p:txBody>
          </p:sp>
        </p:grpSp>
        <p:sp>
          <p:nvSpPr>
            <p:cNvPr id="282" name="Freeform 30"/>
            <p:cNvSpPr>
              <a:spLocks/>
            </p:cNvSpPr>
            <p:nvPr/>
          </p:nvSpPr>
          <p:spPr bwMode="auto">
            <a:xfrm>
              <a:off x="2733675" y="4486275"/>
              <a:ext cx="254000" cy="119063"/>
            </a:xfrm>
            <a:custGeom>
              <a:avLst/>
              <a:gdLst>
                <a:gd name="T0" fmla="*/ 247187739 w 261"/>
                <a:gd name="T1" fmla="*/ 11607698 h 126"/>
                <a:gd name="T2" fmla="*/ 94707939 w 261"/>
                <a:gd name="T3" fmla="*/ 111614948 h 126"/>
                <a:gd name="T4" fmla="*/ 89972444 w 261"/>
                <a:gd name="T5" fmla="*/ 112507920 h 126"/>
                <a:gd name="T6" fmla="*/ 0 w 261"/>
                <a:gd name="T7" fmla="*/ 112507920 h 126"/>
                <a:gd name="T8" fmla="*/ 0 w 261"/>
                <a:gd name="T9" fmla="*/ 98221305 h 126"/>
                <a:gd name="T10" fmla="*/ 89972444 w 261"/>
                <a:gd name="T11" fmla="*/ 98221305 h 126"/>
                <a:gd name="T12" fmla="*/ 85236950 w 261"/>
                <a:gd name="T13" fmla="*/ 100007250 h 126"/>
                <a:gd name="T14" fmla="*/ 238663655 w 261"/>
                <a:gd name="T15" fmla="*/ 0 h 126"/>
                <a:gd name="T16" fmla="*/ 247187739 w 261"/>
                <a:gd name="T17" fmla="*/ 11607698 h 1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1" h="126">
                  <a:moveTo>
                    <a:pt x="261" y="13"/>
                  </a:moveTo>
                  <a:lnTo>
                    <a:pt x="100" y="125"/>
                  </a:lnTo>
                  <a:cubicBezTo>
                    <a:pt x="98" y="126"/>
                    <a:pt x="97" y="126"/>
                    <a:pt x="95" y="126"/>
                  </a:cubicBezTo>
                  <a:lnTo>
                    <a:pt x="0" y="126"/>
                  </a:lnTo>
                  <a:lnTo>
                    <a:pt x="0" y="110"/>
                  </a:lnTo>
                  <a:lnTo>
                    <a:pt x="95" y="110"/>
                  </a:lnTo>
                  <a:lnTo>
                    <a:pt x="90" y="112"/>
                  </a:lnTo>
                  <a:lnTo>
                    <a:pt x="252" y="0"/>
                  </a:lnTo>
                  <a:lnTo>
                    <a:pt x="261" y="13"/>
                  </a:lnTo>
                  <a:close/>
                </a:path>
              </a:pathLst>
            </a:custGeom>
            <a:solidFill>
              <a:srgbClr val="000000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 dirty="0"/>
            </a:p>
          </p:txBody>
        </p:sp>
        <p:grpSp>
          <p:nvGrpSpPr>
            <p:cNvPr id="283" name="Group 78"/>
            <p:cNvGrpSpPr>
              <a:grpSpLocks/>
            </p:cNvGrpSpPr>
            <p:nvPr/>
          </p:nvGrpSpPr>
          <p:grpSpPr bwMode="auto">
            <a:xfrm>
              <a:off x="4356102" y="1412874"/>
              <a:ext cx="828676" cy="720725"/>
              <a:chOff x="1781" y="856"/>
              <a:chExt cx="522" cy="454"/>
            </a:xfrm>
          </p:grpSpPr>
          <p:sp>
            <p:nvSpPr>
              <p:cNvPr id="284" name="Rectangle 31"/>
              <p:cNvSpPr>
                <a:spLocks noChangeArrowheads="1"/>
              </p:cNvSpPr>
              <p:nvPr/>
            </p:nvSpPr>
            <p:spPr bwMode="auto">
              <a:xfrm>
                <a:off x="1816" y="856"/>
                <a:ext cx="487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BRCA1 </a:t>
                </a:r>
              </a:p>
            </p:txBody>
          </p:sp>
          <p:sp>
            <p:nvSpPr>
              <p:cNvPr id="285" name="Rectangle 32"/>
              <p:cNvSpPr>
                <a:spLocks noChangeArrowheads="1"/>
              </p:cNvSpPr>
              <p:nvPr/>
            </p:nvSpPr>
            <p:spPr bwMode="auto">
              <a:xfrm>
                <a:off x="1781" y="997"/>
                <a:ext cx="516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germline</a:t>
                </a:r>
              </a:p>
            </p:txBody>
          </p:sp>
          <p:sp>
            <p:nvSpPr>
              <p:cNvPr id="286" name="Rectangle 33"/>
              <p:cNvSpPr>
                <a:spLocks noChangeArrowheads="1"/>
              </p:cNvSpPr>
              <p:nvPr/>
            </p:nvSpPr>
            <p:spPr bwMode="auto">
              <a:xfrm>
                <a:off x="1943" y="1149"/>
                <a:ext cx="19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8%</a:t>
                </a:r>
              </a:p>
            </p:txBody>
          </p:sp>
        </p:grpSp>
        <p:grpSp>
          <p:nvGrpSpPr>
            <p:cNvPr id="287" name="Group 77"/>
            <p:cNvGrpSpPr>
              <a:grpSpLocks/>
            </p:cNvGrpSpPr>
            <p:nvPr/>
          </p:nvGrpSpPr>
          <p:grpSpPr bwMode="auto">
            <a:xfrm>
              <a:off x="5378452" y="1366839"/>
              <a:ext cx="828676" cy="739775"/>
              <a:chOff x="2395" y="761"/>
              <a:chExt cx="522" cy="466"/>
            </a:xfrm>
          </p:grpSpPr>
          <p:sp>
            <p:nvSpPr>
              <p:cNvPr id="288" name="Rectangle 34"/>
              <p:cNvSpPr>
                <a:spLocks noChangeArrowheads="1"/>
              </p:cNvSpPr>
              <p:nvPr/>
            </p:nvSpPr>
            <p:spPr bwMode="auto">
              <a:xfrm>
                <a:off x="2430" y="761"/>
                <a:ext cx="487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BRCA2 </a:t>
                </a:r>
              </a:p>
            </p:txBody>
          </p:sp>
          <p:sp>
            <p:nvSpPr>
              <p:cNvPr id="289" name="Rectangle 35"/>
              <p:cNvSpPr>
                <a:spLocks noChangeArrowheads="1"/>
              </p:cNvSpPr>
              <p:nvPr/>
            </p:nvSpPr>
            <p:spPr bwMode="auto">
              <a:xfrm>
                <a:off x="2395" y="913"/>
                <a:ext cx="516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germline</a:t>
                </a:r>
              </a:p>
            </p:txBody>
          </p:sp>
          <p:sp>
            <p:nvSpPr>
              <p:cNvPr id="290" name="Rectangle 36"/>
              <p:cNvSpPr>
                <a:spLocks noChangeArrowheads="1"/>
              </p:cNvSpPr>
              <p:nvPr/>
            </p:nvSpPr>
            <p:spPr bwMode="auto">
              <a:xfrm>
                <a:off x="2557" y="1066"/>
                <a:ext cx="19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6%</a:t>
                </a:r>
              </a:p>
            </p:txBody>
          </p:sp>
        </p:grpSp>
        <p:grpSp>
          <p:nvGrpSpPr>
            <p:cNvPr id="291" name="Group 76"/>
            <p:cNvGrpSpPr>
              <a:grpSpLocks/>
            </p:cNvGrpSpPr>
            <p:nvPr/>
          </p:nvGrpSpPr>
          <p:grpSpPr bwMode="auto">
            <a:xfrm>
              <a:off x="5473700" y="2154239"/>
              <a:ext cx="788988" cy="738188"/>
              <a:chOff x="2485" y="1275"/>
              <a:chExt cx="497" cy="465"/>
            </a:xfrm>
          </p:grpSpPr>
          <p:sp>
            <p:nvSpPr>
              <p:cNvPr id="292" name="Rectangle 37"/>
              <p:cNvSpPr>
                <a:spLocks noChangeArrowheads="1"/>
              </p:cNvSpPr>
              <p:nvPr/>
            </p:nvSpPr>
            <p:spPr bwMode="auto">
              <a:xfrm>
                <a:off x="2495" y="1275"/>
                <a:ext cx="487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BRCA1 </a:t>
                </a:r>
              </a:p>
            </p:txBody>
          </p:sp>
          <p:sp>
            <p:nvSpPr>
              <p:cNvPr id="293" name="Rectangle 38"/>
              <p:cNvSpPr>
                <a:spLocks noChangeArrowheads="1"/>
              </p:cNvSpPr>
              <p:nvPr/>
            </p:nvSpPr>
            <p:spPr bwMode="auto">
              <a:xfrm>
                <a:off x="2485" y="1427"/>
                <a:ext cx="46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somatic</a:t>
                </a:r>
              </a:p>
            </p:txBody>
          </p:sp>
          <p:sp>
            <p:nvSpPr>
              <p:cNvPr id="294" name="Rectangle 39"/>
              <p:cNvSpPr>
                <a:spLocks noChangeArrowheads="1"/>
              </p:cNvSpPr>
              <p:nvPr/>
            </p:nvSpPr>
            <p:spPr bwMode="auto">
              <a:xfrm>
                <a:off x="2622" y="1579"/>
                <a:ext cx="19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3%</a:t>
                </a:r>
              </a:p>
            </p:txBody>
          </p:sp>
        </p:grpSp>
        <p:grpSp>
          <p:nvGrpSpPr>
            <p:cNvPr id="295" name="Group 75"/>
            <p:cNvGrpSpPr>
              <a:grpSpLocks/>
            </p:cNvGrpSpPr>
            <p:nvPr/>
          </p:nvGrpSpPr>
          <p:grpSpPr bwMode="auto">
            <a:xfrm>
              <a:off x="6211893" y="2530473"/>
              <a:ext cx="787401" cy="739775"/>
              <a:chOff x="2908" y="1512"/>
              <a:chExt cx="496" cy="466"/>
            </a:xfrm>
          </p:grpSpPr>
          <p:sp>
            <p:nvSpPr>
              <p:cNvPr id="296" name="Rectangle 40"/>
              <p:cNvSpPr>
                <a:spLocks noChangeArrowheads="1"/>
              </p:cNvSpPr>
              <p:nvPr/>
            </p:nvSpPr>
            <p:spPr bwMode="auto">
              <a:xfrm>
                <a:off x="2917" y="1512"/>
                <a:ext cx="487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BRCA2 </a:t>
                </a:r>
              </a:p>
            </p:txBody>
          </p:sp>
          <p:sp>
            <p:nvSpPr>
              <p:cNvPr id="297" name="Rectangle 41"/>
              <p:cNvSpPr>
                <a:spLocks noChangeArrowheads="1"/>
              </p:cNvSpPr>
              <p:nvPr/>
            </p:nvSpPr>
            <p:spPr bwMode="auto">
              <a:xfrm>
                <a:off x="2908" y="1664"/>
                <a:ext cx="46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somatic</a:t>
                </a:r>
              </a:p>
            </p:txBody>
          </p:sp>
          <p:sp>
            <p:nvSpPr>
              <p:cNvPr id="298" name="Rectangle 42"/>
              <p:cNvSpPr>
                <a:spLocks noChangeArrowheads="1"/>
              </p:cNvSpPr>
              <p:nvPr/>
            </p:nvSpPr>
            <p:spPr bwMode="auto">
              <a:xfrm>
                <a:off x="3044" y="1817"/>
                <a:ext cx="19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3%</a:t>
                </a:r>
              </a:p>
            </p:txBody>
          </p:sp>
        </p:grpSp>
        <p:grpSp>
          <p:nvGrpSpPr>
            <p:cNvPr id="299" name="Group 74"/>
            <p:cNvGrpSpPr>
              <a:grpSpLocks/>
            </p:cNvGrpSpPr>
            <p:nvPr/>
          </p:nvGrpSpPr>
          <p:grpSpPr bwMode="auto">
            <a:xfrm>
              <a:off x="5794377" y="3330577"/>
              <a:ext cx="1090613" cy="738188"/>
              <a:chOff x="2687" y="2064"/>
              <a:chExt cx="687" cy="465"/>
            </a:xfrm>
          </p:grpSpPr>
          <p:sp>
            <p:nvSpPr>
              <p:cNvPr id="300" name="Rectangle 43"/>
              <p:cNvSpPr>
                <a:spLocks noChangeArrowheads="1"/>
              </p:cNvSpPr>
              <p:nvPr/>
            </p:nvSpPr>
            <p:spPr bwMode="auto">
              <a:xfrm>
                <a:off x="2788" y="2064"/>
                <a:ext cx="487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BRCA1 </a:t>
                </a:r>
              </a:p>
            </p:txBody>
          </p:sp>
          <p:sp>
            <p:nvSpPr>
              <p:cNvPr id="301" name="Rectangle 44"/>
              <p:cNvSpPr>
                <a:spLocks noChangeArrowheads="1"/>
              </p:cNvSpPr>
              <p:nvPr/>
            </p:nvSpPr>
            <p:spPr bwMode="auto">
              <a:xfrm>
                <a:off x="2687" y="2216"/>
                <a:ext cx="687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methylation</a:t>
                </a:r>
              </a:p>
            </p:txBody>
          </p:sp>
          <p:sp>
            <p:nvSpPr>
              <p:cNvPr id="302" name="Rectangle 45"/>
              <p:cNvSpPr>
                <a:spLocks noChangeArrowheads="1"/>
              </p:cNvSpPr>
              <p:nvPr/>
            </p:nvSpPr>
            <p:spPr bwMode="auto">
              <a:xfrm>
                <a:off x="2885" y="2368"/>
                <a:ext cx="269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11%</a:t>
                </a:r>
              </a:p>
            </p:txBody>
          </p:sp>
        </p:grpSp>
        <p:grpSp>
          <p:nvGrpSpPr>
            <p:cNvPr id="303" name="Group 73"/>
            <p:cNvGrpSpPr>
              <a:grpSpLocks/>
            </p:cNvGrpSpPr>
            <p:nvPr/>
          </p:nvGrpSpPr>
          <p:grpSpPr bwMode="auto">
            <a:xfrm>
              <a:off x="5935665" y="4221166"/>
              <a:ext cx="1187450" cy="738188"/>
              <a:chOff x="2776" y="2625"/>
              <a:chExt cx="748" cy="465"/>
            </a:xfrm>
          </p:grpSpPr>
          <p:sp>
            <p:nvSpPr>
              <p:cNvPr id="304" name="Rectangle 46"/>
              <p:cNvSpPr>
                <a:spLocks noChangeArrowheads="1"/>
              </p:cNvSpPr>
              <p:nvPr/>
            </p:nvSpPr>
            <p:spPr bwMode="auto">
              <a:xfrm>
                <a:off x="2955" y="2625"/>
                <a:ext cx="418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EMSY </a:t>
                </a:r>
              </a:p>
            </p:txBody>
          </p:sp>
          <p:sp>
            <p:nvSpPr>
              <p:cNvPr id="305" name="Rectangle 47"/>
              <p:cNvSpPr>
                <a:spLocks noChangeArrowheads="1"/>
              </p:cNvSpPr>
              <p:nvPr/>
            </p:nvSpPr>
            <p:spPr bwMode="auto">
              <a:xfrm>
                <a:off x="2776" y="2777"/>
                <a:ext cx="748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amplification</a:t>
                </a:r>
              </a:p>
            </p:txBody>
          </p:sp>
          <p:sp>
            <p:nvSpPr>
              <p:cNvPr id="306" name="Rectangle 48"/>
              <p:cNvSpPr>
                <a:spLocks noChangeArrowheads="1"/>
              </p:cNvSpPr>
              <p:nvPr/>
            </p:nvSpPr>
            <p:spPr bwMode="auto">
              <a:xfrm>
                <a:off x="3049" y="2929"/>
                <a:ext cx="19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6%</a:t>
                </a:r>
              </a:p>
            </p:txBody>
          </p:sp>
        </p:grpSp>
        <p:grpSp>
          <p:nvGrpSpPr>
            <p:cNvPr id="307" name="Group 72"/>
            <p:cNvGrpSpPr>
              <a:grpSpLocks/>
            </p:cNvGrpSpPr>
            <p:nvPr/>
          </p:nvGrpSpPr>
          <p:grpSpPr bwMode="auto">
            <a:xfrm>
              <a:off x="5186365" y="4837119"/>
              <a:ext cx="1011238" cy="469900"/>
              <a:chOff x="2304" y="3013"/>
              <a:chExt cx="637" cy="296"/>
            </a:xfrm>
          </p:grpSpPr>
          <p:sp>
            <p:nvSpPr>
              <p:cNvPr id="308" name="Rectangle 49"/>
              <p:cNvSpPr>
                <a:spLocks noChangeArrowheads="1"/>
              </p:cNvSpPr>
              <p:nvPr/>
            </p:nvSpPr>
            <p:spPr bwMode="auto">
              <a:xfrm>
                <a:off x="2304" y="3013"/>
                <a:ext cx="637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PTEN loss</a:t>
                </a:r>
              </a:p>
            </p:txBody>
          </p:sp>
          <p:sp>
            <p:nvSpPr>
              <p:cNvPr id="309" name="Rectangle 50"/>
              <p:cNvSpPr>
                <a:spLocks noChangeArrowheads="1"/>
              </p:cNvSpPr>
              <p:nvPr/>
            </p:nvSpPr>
            <p:spPr bwMode="auto">
              <a:xfrm>
                <a:off x="2518" y="3148"/>
                <a:ext cx="19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5%</a:t>
                </a:r>
              </a:p>
            </p:txBody>
          </p:sp>
        </p:grpSp>
        <p:grpSp>
          <p:nvGrpSpPr>
            <p:cNvPr id="310" name="Group 71"/>
            <p:cNvGrpSpPr>
              <a:grpSpLocks/>
            </p:cNvGrpSpPr>
            <p:nvPr/>
          </p:nvGrpSpPr>
          <p:grpSpPr bwMode="auto">
            <a:xfrm>
              <a:off x="4365625" y="5226055"/>
              <a:ext cx="1054100" cy="496888"/>
              <a:chOff x="1787" y="3258"/>
              <a:chExt cx="664" cy="313"/>
            </a:xfrm>
          </p:grpSpPr>
          <p:sp>
            <p:nvSpPr>
              <p:cNvPr id="311" name="Rectangle 51"/>
              <p:cNvSpPr>
                <a:spLocks noChangeArrowheads="1"/>
              </p:cNvSpPr>
              <p:nvPr/>
            </p:nvSpPr>
            <p:spPr bwMode="auto">
              <a:xfrm>
                <a:off x="1787" y="3258"/>
                <a:ext cx="66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Other HRD</a:t>
                </a:r>
              </a:p>
            </p:txBody>
          </p:sp>
          <p:sp>
            <p:nvSpPr>
              <p:cNvPr id="312" name="Rectangle 52"/>
              <p:cNvSpPr>
                <a:spLocks noChangeArrowheads="1"/>
              </p:cNvSpPr>
              <p:nvPr/>
            </p:nvSpPr>
            <p:spPr bwMode="auto">
              <a:xfrm>
                <a:off x="1992" y="3410"/>
                <a:ext cx="19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7%</a:t>
                </a:r>
              </a:p>
            </p:txBody>
          </p:sp>
        </p:grpSp>
        <p:sp>
          <p:nvSpPr>
            <p:cNvPr id="313" name="Rectangle 53"/>
            <p:cNvSpPr>
              <a:spLocks noChangeArrowheads="1"/>
            </p:cNvSpPr>
            <p:nvPr/>
          </p:nvSpPr>
          <p:spPr bwMode="auto">
            <a:xfrm>
              <a:off x="2994312" y="5051423"/>
              <a:ext cx="785237" cy="25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1100" dirty="0"/>
                <a:t>CCNE1 </a:t>
              </a:r>
            </a:p>
          </p:txBody>
        </p:sp>
        <p:sp>
          <p:nvSpPr>
            <p:cNvPr id="314" name="Rectangle 54"/>
            <p:cNvSpPr>
              <a:spLocks noChangeArrowheads="1"/>
            </p:cNvSpPr>
            <p:nvPr/>
          </p:nvSpPr>
          <p:spPr bwMode="auto">
            <a:xfrm>
              <a:off x="2551594" y="5292726"/>
              <a:ext cx="1672265" cy="25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GB" sz="1100" dirty="0"/>
                <a:t>amplification 15%</a:t>
              </a:r>
            </a:p>
          </p:txBody>
        </p:sp>
        <p:grpSp>
          <p:nvGrpSpPr>
            <p:cNvPr id="315" name="Group 70"/>
            <p:cNvGrpSpPr>
              <a:grpSpLocks/>
            </p:cNvGrpSpPr>
            <p:nvPr/>
          </p:nvGrpSpPr>
          <p:grpSpPr bwMode="auto">
            <a:xfrm>
              <a:off x="2063750" y="4432303"/>
              <a:ext cx="819151" cy="738188"/>
              <a:chOff x="337" y="2758"/>
              <a:chExt cx="516" cy="465"/>
            </a:xfrm>
          </p:grpSpPr>
          <p:sp>
            <p:nvSpPr>
              <p:cNvPr id="316" name="Rectangle 56"/>
              <p:cNvSpPr>
                <a:spLocks noChangeArrowheads="1"/>
              </p:cNvSpPr>
              <p:nvPr/>
            </p:nvSpPr>
            <p:spPr bwMode="auto">
              <a:xfrm>
                <a:off x="431" y="2758"/>
                <a:ext cx="357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MMR </a:t>
                </a:r>
              </a:p>
            </p:txBody>
          </p:sp>
          <p:sp>
            <p:nvSpPr>
              <p:cNvPr id="317" name="Rectangle 57"/>
              <p:cNvSpPr>
                <a:spLocks noChangeArrowheads="1"/>
              </p:cNvSpPr>
              <p:nvPr/>
            </p:nvSpPr>
            <p:spPr bwMode="auto">
              <a:xfrm>
                <a:off x="337" y="2910"/>
                <a:ext cx="516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germline</a:t>
                </a:r>
              </a:p>
            </p:txBody>
          </p:sp>
          <p:sp>
            <p:nvSpPr>
              <p:cNvPr id="318" name="Rectangle 58"/>
              <p:cNvSpPr>
                <a:spLocks noChangeArrowheads="1"/>
              </p:cNvSpPr>
              <p:nvPr/>
            </p:nvSpPr>
            <p:spPr bwMode="auto">
              <a:xfrm>
                <a:off x="499" y="3062"/>
                <a:ext cx="19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100" dirty="0"/>
                  <a:t>2%</a:t>
                </a:r>
              </a:p>
            </p:txBody>
          </p:sp>
        </p:grpSp>
        <p:sp>
          <p:nvSpPr>
            <p:cNvPr id="319" name="Rectangle 59"/>
            <p:cNvSpPr>
              <a:spLocks noChangeArrowheads="1"/>
            </p:cNvSpPr>
            <p:nvPr/>
          </p:nvSpPr>
          <p:spPr bwMode="auto">
            <a:xfrm>
              <a:off x="3041650" y="2847975"/>
              <a:ext cx="647094" cy="25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100" dirty="0">
                  <a:solidFill>
                    <a:schemeClr val="bg2"/>
                  </a:solidFill>
                </a:rPr>
                <a:t>Other  </a:t>
              </a:r>
            </a:p>
          </p:txBody>
        </p:sp>
        <p:sp>
          <p:nvSpPr>
            <p:cNvPr id="320" name="Rectangle 60"/>
            <p:cNvSpPr>
              <a:spLocks noChangeArrowheads="1"/>
            </p:cNvSpPr>
            <p:nvPr/>
          </p:nvSpPr>
          <p:spPr bwMode="auto">
            <a:xfrm>
              <a:off x="3103563" y="3089275"/>
              <a:ext cx="426549" cy="255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100" dirty="0">
                  <a:solidFill>
                    <a:schemeClr val="bg2"/>
                  </a:solidFill>
                </a:rPr>
                <a:t>34%</a:t>
              </a:r>
            </a:p>
          </p:txBody>
        </p:sp>
      </p:grpSp>
      <p:sp>
        <p:nvSpPr>
          <p:cNvPr id="321" name="TextBox 8"/>
          <p:cNvSpPr txBox="1">
            <a:spLocks noChangeArrowheads="1"/>
          </p:cNvSpPr>
          <p:nvPr/>
        </p:nvSpPr>
        <p:spPr bwMode="auto">
          <a:xfrm>
            <a:off x="2363619" y="1736819"/>
            <a:ext cx="33072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 smtClean="0">
                <a:latin typeface="+mn-lt"/>
              </a:rPr>
              <a:t>Cancer </a:t>
            </a:r>
            <a:r>
              <a:rPr lang="en-GB" sz="1200" b="1" dirty="0">
                <a:latin typeface="+mn-lt"/>
              </a:rPr>
              <a:t>Genome </a:t>
            </a:r>
            <a:r>
              <a:rPr lang="en-GB" sz="1200" b="1" dirty="0" smtClean="0">
                <a:latin typeface="+mn-lt"/>
              </a:rPr>
              <a:t>Atlas Research Network. </a:t>
            </a:r>
            <a:r>
              <a:rPr lang="en-GB" sz="1200" b="1" i="1" dirty="0">
                <a:latin typeface="+mn-lt"/>
              </a:rPr>
              <a:t>Nature</a:t>
            </a:r>
            <a:r>
              <a:rPr lang="en-GB" sz="1200" b="1" dirty="0">
                <a:latin typeface="+mn-lt"/>
              </a:rPr>
              <a:t>. </a:t>
            </a:r>
            <a:r>
              <a:rPr lang="en-GB" sz="1200" b="1" dirty="0" smtClean="0">
                <a:latin typeface="+mn-lt"/>
              </a:rPr>
              <a:t>2011;474(7353</a:t>
            </a:r>
            <a:r>
              <a:rPr lang="en-GB" sz="1200" b="1" dirty="0">
                <a:latin typeface="+mn-lt"/>
              </a:rPr>
              <a:t>):</a:t>
            </a:r>
            <a:r>
              <a:rPr lang="en-GB" sz="1200" b="1" dirty="0" smtClean="0">
                <a:latin typeface="+mn-lt"/>
              </a:rPr>
              <a:t>609-615</a:t>
            </a:r>
            <a:r>
              <a:rPr lang="en-GB" sz="1200" b="1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64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00023" y="1434858"/>
            <a:ext cx="8782050" cy="1965325"/>
          </a:xfrm>
        </p:spPr>
        <p:txBody>
          <a:bodyPr/>
          <a:lstStyle/>
          <a:p>
            <a:pPr marL="228600" indent="-228600" defTabSz="914400" eaLnBrk="1" hangingPunct="1"/>
            <a:r>
              <a:rPr lang="en-GB" sz="2000" dirty="0" smtClean="0">
                <a:ea typeface="ＭＳ Ｐゴシック" pitchFamily="34" charset="-128"/>
              </a:rPr>
              <a:t>Assess the efficacy of olaparib as a maintenance treatment in patients with </a:t>
            </a:r>
            <a:r>
              <a:rPr lang="en-US" sz="2000" dirty="0" smtClean="0">
                <a:ea typeface="ＭＳ Ｐゴシック" pitchFamily="34" charset="-128"/>
              </a:rPr>
              <a:t>platinum-sensitive, high-grade serous ovarian cancer </a:t>
            </a:r>
          </a:p>
          <a:p>
            <a:pPr marL="228600" indent="-228600" defTabSz="914400" eaLnBrk="1" hangingPunct="1"/>
            <a:r>
              <a:rPr lang="en-US" sz="2000" dirty="0" smtClean="0">
                <a:ea typeface="ＭＳ Ｐゴシック" pitchFamily="34" charset="-128"/>
              </a:rPr>
              <a:t>Randomized, double-blind, placebo-controlled phase II trial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64507" y="2673191"/>
            <a:ext cx="4664948" cy="384720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lIns="36000" rIns="36000" anchor="ctr" anchorCtr="1">
            <a:spAutoFit/>
          </a:bodyPr>
          <a:lstStyle/>
          <a:p>
            <a:pPr marL="182563" indent="-182563" defTabSz="914400">
              <a:spcBef>
                <a:spcPct val="25000"/>
              </a:spcBef>
            </a:pPr>
            <a:r>
              <a:rPr lang="en-GB" sz="2000" b="1" dirty="0">
                <a:solidFill>
                  <a:schemeClr val="tx2"/>
                </a:solidFill>
                <a:sym typeface="Symbol" pitchFamily="18" charset="2"/>
              </a:rPr>
              <a:t>Patient eligibility</a:t>
            </a:r>
            <a:r>
              <a:rPr lang="en-GB" sz="1600" b="1" dirty="0">
                <a:solidFill>
                  <a:schemeClr val="tx2"/>
                </a:solidFill>
                <a:sym typeface="Symbol" pitchFamily="18" charset="2"/>
              </a:rPr>
              <a:t>:</a:t>
            </a:r>
          </a:p>
          <a:p>
            <a:pPr marL="182563" indent="-182563" defTabSz="914400">
              <a:spcBef>
                <a:spcPct val="25000"/>
              </a:spcBef>
              <a:buFontTx/>
              <a:buChar char="•"/>
            </a:pPr>
            <a:r>
              <a:rPr lang="en-GB" sz="1600" b="1" dirty="0">
                <a:solidFill>
                  <a:schemeClr val="tx2"/>
                </a:solidFill>
                <a:sym typeface="Symbol" pitchFamily="18" charset="2"/>
              </a:rPr>
              <a:t>Platinum-sensitive, high-grade serous ovarian cancer </a:t>
            </a:r>
          </a:p>
          <a:p>
            <a:pPr marL="182563" indent="-182563" defTabSz="914400">
              <a:spcBef>
                <a:spcPct val="25000"/>
              </a:spcBef>
              <a:buFontTx/>
              <a:buChar char="•"/>
            </a:pPr>
            <a:r>
              <a:rPr lang="en-GB" sz="1600" b="1" dirty="0" smtClean="0">
                <a:solidFill>
                  <a:schemeClr val="tx2"/>
                </a:solidFill>
                <a:latin typeface="Arial"/>
                <a:cs typeface="Arial"/>
                <a:sym typeface="Symbol" pitchFamily="18" charset="2"/>
              </a:rPr>
              <a:t>≥</a:t>
            </a:r>
            <a:r>
              <a:rPr lang="en-GB" sz="1600" b="1" dirty="0" smtClean="0">
                <a:solidFill>
                  <a:schemeClr val="tx2"/>
                </a:solidFill>
                <a:sym typeface="Symbol" pitchFamily="18" charset="2"/>
              </a:rPr>
              <a:t>2 </a:t>
            </a:r>
            <a:r>
              <a:rPr lang="en-GB" sz="1600" b="1" dirty="0">
                <a:solidFill>
                  <a:schemeClr val="tx2"/>
                </a:solidFill>
                <a:sym typeface="Symbol" pitchFamily="18" charset="2"/>
              </a:rPr>
              <a:t>previous platinum regimens </a:t>
            </a:r>
          </a:p>
          <a:p>
            <a:pPr marL="182563" indent="-182563" defTabSz="914400">
              <a:spcBef>
                <a:spcPct val="25000"/>
              </a:spcBef>
              <a:buFontTx/>
              <a:buChar char="•"/>
            </a:pPr>
            <a:r>
              <a:rPr lang="en-GB" sz="1600" b="1" u="sng" dirty="0">
                <a:solidFill>
                  <a:schemeClr val="tx2"/>
                </a:solidFill>
                <a:sym typeface="Symbol" pitchFamily="18" charset="2"/>
              </a:rPr>
              <a:t>Last chemotherapy: platinum based with a </a:t>
            </a:r>
            <a:br>
              <a:rPr lang="en-GB" sz="1600" b="1" u="sng" dirty="0">
                <a:solidFill>
                  <a:schemeClr val="tx2"/>
                </a:solidFill>
                <a:sym typeface="Symbol" pitchFamily="18" charset="2"/>
              </a:rPr>
            </a:br>
            <a:r>
              <a:rPr lang="en-US" sz="1600" b="1" u="sng" dirty="0">
                <a:solidFill>
                  <a:schemeClr val="tx2"/>
                </a:solidFill>
                <a:sym typeface="Symbol" pitchFamily="18" charset="2"/>
              </a:rPr>
              <a:t>maintained response</a:t>
            </a:r>
            <a:endParaRPr lang="en-GB" sz="1600" b="1" u="sng" dirty="0">
              <a:solidFill>
                <a:schemeClr val="tx2"/>
              </a:solidFill>
              <a:sym typeface="Symbol" pitchFamily="18" charset="2"/>
            </a:endParaRPr>
          </a:p>
          <a:p>
            <a:pPr marL="182563" indent="-182563" defTabSz="914400">
              <a:spcBef>
                <a:spcPct val="25000"/>
              </a:spcBef>
              <a:buFontTx/>
              <a:buChar char="•"/>
            </a:pPr>
            <a:r>
              <a:rPr lang="en-GB" sz="1600" b="1" dirty="0">
                <a:solidFill>
                  <a:schemeClr val="tx2"/>
                </a:solidFill>
                <a:sym typeface="Symbol" pitchFamily="18" charset="2"/>
              </a:rPr>
              <a:t>Stable CA-125 at trial entry</a:t>
            </a:r>
          </a:p>
          <a:p>
            <a:pPr marL="182563" indent="-182563" defTabSz="914400">
              <a:spcBef>
                <a:spcPct val="25000"/>
              </a:spcBef>
              <a:buFontTx/>
              <a:buChar char="•"/>
            </a:pPr>
            <a:r>
              <a:rPr lang="en-US" sz="1600" b="1" dirty="0" smtClean="0">
                <a:solidFill>
                  <a:schemeClr val="tx2"/>
                </a:solidFill>
              </a:rPr>
              <a:t>Randomization </a:t>
            </a:r>
            <a:r>
              <a:rPr lang="en-US" sz="1600" b="1" dirty="0">
                <a:solidFill>
                  <a:schemeClr val="tx2"/>
                </a:solidFill>
              </a:rPr>
              <a:t>stratification factors:</a:t>
            </a:r>
          </a:p>
          <a:p>
            <a:pPr marL="625475" lvl="1" indent="-263525" defTabSz="914400">
              <a:spcBef>
                <a:spcPct val="25000"/>
              </a:spcBef>
              <a:buFont typeface="Arial" pitchFamily="34" charset="0"/>
              <a:buChar char="–"/>
            </a:pPr>
            <a:r>
              <a:rPr lang="en-US" sz="1600" b="1" dirty="0">
                <a:solidFill>
                  <a:schemeClr val="tx2"/>
                </a:solidFill>
              </a:rPr>
              <a:t>Time to disease progression on penultimate platinum therapy</a:t>
            </a:r>
          </a:p>
          <a:p>
            <a:pPr marL="625475" lvl="1" indent="-263525" defTabSz="914400">
              <a:spcBef>
                <a:spcPct val="25000"/>
              </a:spcBef>
              <a:buFont typeface="Arial" pitchFamily="34" charset="0"/>
              <a:buChar char="–"/>
            </a:pPr>
            <a:r>
              <a:rPr lang="en-US" sz="1600" b="1" dirty="0">
                <a:solidFill>
                  <a:schemeClr val="tx2"/>
                </a:solidFill>
              </a:rPr>
              <a:t>Objective response to last platinum therapy </a:t>
            </a:r>
          </a:p>
          <a:p>
            <a:pPr marL="625475" lvl="1" indent="-263525" defTabSz="914400">
              <a:spcBef>
                <a:spcPct val="25000"/>
              </a:spcBef>
              <a:buFont typeface="Arial" pitchFamily="34" charset="0"/>
              <a:buChar char="–"/>
            </a:pPr>
            <a:r>
              <a:rPr lang="en-US" sz="1600" b="1" dirty="0">
                <a:solidFill>
                  <a:schemeClr val="tx2"/>
                </a:solidFill>
              </a:rPr>
              <a:t>Ethnic descent</a:t>
            </a:r>
            <a:endParaRPr lang="en-US" sz="1600" b="1" dirty="0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9222" name="Line 25"/>
          <p:cNvSpPr>
            <a:spLocks noChangeShapeType="1"/>
          </p:cNvSpPr>
          <p:nvPr/>
        </p:nvSpPr>
        <p:spPr bwMode="auto">
          <a:xfrm flipV="1">
            <a:off x="4972170" y="3886200"/>
            <a:ext cx="377825" cy="1539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5349995" y="3259138"/>
            <a:ext cx="2043113" cy="868362"/>
          </a:xfrm>
          <a:prstGeom prst="rect">
            <a:avLst/>
          </a:prstGeom>
          <a:solidFill>
            <a:srgbClr val="99CCFF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18000" rIns="18000" anchor="ctr" anchorCtr="1"/>
          <a:lstStyle/>
          <a:p>
            <a:pPr algn="ctr" defTabSz="914400"/>
            <a:r>
              <a:rPr lang="en-GB" sz="1600" b="1" dirty="0">
                <a:solidFill>
                  <a:schemeClr val="bg2"/>
                </a:solidFill>
              </a:rPr>
              <a:t>Olaparib </a:t>
            </a:r>
            <a:br>
              <a:rPr lang="en-GB" sz="1600" b="1" dirty="0">
                <a:solidFill>
                  <a:schemeClr val="bg2"/>
                </a:solidFill>
              </a:rPr>
            </a:br>
            <a:r>
              <a:rPr lang="en-GB" sz="1600" b="1" dirty="0">
                <a:solidFill>
                  <a:schemeClr val="bg2"/>
                </a:solidFill>
              </a:rPr>
              <a:t>400 mg po bid</a:t>
            </a:r>
          </a:p>
        </p:txBody>
      </p: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5440483" y="4344988"/>
            <a:ext cx="177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GB" sz="1400" b="1" dirty="0" smtClean="0"/>
              <a:t>Randomized </a:t>
            </a:r>
            <a:r>
              <a:rPr lang="en-GB" sz="1400" b="1" dirty="0"/>
              <a:t>1:1</a:t>
            </a:r>
          </a:p>
        </p:txBody>
      </p:sp>
      <p:sp>
        <p:nvSpPr>
          <p:cNvPr id="9225" name="Rectangle 5"/>
          <p:cNvSpPr>
            <a:spLocks noChangeArrowheads="1"/>
          </p:cNvSpPr>
          <p:nvPr/>
        </p:nvSpPr>
        <p:spPr bwMode="auto">
          <a:xfrm>
            <a:off x="5376983" y="4845050"/>
            <a:ext cx="2043112" cy="8175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18000" rIns="18000" anchor="ctr" anchorCtr="1"/>
          <a:lstStyle/>
          <a:p>
            <a:pPr algn="ctr" defTabSz="914400"/>
            <a:r>
              <a:rPr lang="en-GB" sz="1600" b="1" dirty="0">
                <a:solidFill>
                  <a:schemeClr val="bg2"/>
                </a:solidFill>
              </a:rPr>
              <a:t>Placebo</a:t>
            </a:r>
            <a:br>
              <a:rPr lang="en-GB" sz="1600" b="1" dirty="0">
                <a:solidFill>
                  <a:schemeClr val="bg2"/>
                </a:solidFill>
              </a:rPr>
            </a:br>
            <a:r>
              <a:rPr lang="en-GB" sz="1600" b="1" dirty="0">
                <a:solidFill>
                  <a:schemeClr val="bg2"/>
                </a:solidFill>
              </a:rPr>
              <a:t>po bid</a:t>
            </a:r>
          </a:p>
        </p:txBody>
      </p:sp>
      <p:sp>
        <p:nvSpPr>
          <p:cNvPr id="9226" name="Text Box 39"/>
          <p:cNvSpPr txBox="1">
            <a:spLocks noChangeArrowheads="1"/>
          </p:cNvSpPr>
          <p:nvPr/>
        </p:nvSpPr>
        <p:spPr bwMode="auto">
          <a:xfrm>
            <a:off x="7444261" y="4029429"/>
            <a:ext cx="1543050" cy="844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GB" sz="1600" b="1" dirty="0"/>
              <a:t>Treatment until disease progression</a:t>
            </a:r>
          </a:p>
        </p:txBody>
      </p:sp>
      <p:sp>
        <p:nvSpPr>
          <p:cNvPr id="9227" name="Rectangle 5"/>
          <p:cNvSpPr>
            <a:spLocks noChangeArrowheads="1"/>
          </p:cNvSpPr>
          <p:nvPr/>
        </p:nvSpPr>
        <p:spPr bwMode="auto">
          <a:xfrm>
            <a:off x="5922963" y="6584901"/>
            <a:ext cx="322103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Arial" pitchFamily="34" charset="0"/>
              <a:buNone/>
            </a:pPr>
            <a:r>
              <a:rPr lang="en-US" altLang="ja-JP" sz="1200" dirty="0"/>
              <a:t>ClinicalTrials.gov identifier: NCT00753545</a:t>
            </a:r>
            <a:r>
              <a:rPr lang="en-GB" altLang="ja-JP" sz="1200" dirty="0"/>
              <a:t> </a:t>
            </a:r>
            <a:endParaRPr lang="en-US" sz="1200" dirty="0"/>
          </a:p>
        </p:txBody>
      </p:sp>
      <p:sp>
        <p:nvSpPr>
          <p:cNvPr id="9228" name="Line 25"/>
          <p:cNvSpPr>
            <a:spLocks noChangeShapeType="1"/>
          </p:cNvSpPr>
          <p:nvPr/>
        </p:nvSpPr>
        <p:spPr bwMode="auto">
          <a:xfrm rot="3000000" flipV="1">
            <a:off x="4976933" y="4930775"/>
            <a:ext cx="377825" cy="1555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GB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200" y="6566713"/>
            <a:ext cx="50374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altLang="ja-JP" sz="1200" b="1" dirty="0"/>
              <a:t>Ledermann </a:t>
            </a:r>
            <a:r>
              <a:rPr lang="da-DK" altLang="ja-JP" sz="1200" b="1" dirty="0" smtClean="0"/>
              <a:t>J, et al. </a:t>
            </a:r>
            <a:r>
              <a:rPr lang="en-US" altLang="ja-JP" sz="1200" b="1" i="1" dirty="0"/>
              <a:t>N Engl J </a:t>
            </a:r>
            <a:r>
              <a:rPr lang="en-US" altLang="ja-JP" sz="1200" b="1" i="1" dirty="0" smtClean="0"/>
              <a:t>Med. </a:t>
            </a:r>
            <a:r>
              <a:rPr lang="en-US" altLang="ja-JP" sz="1200" b="1" dirty="0" smtClean="0"/>
              <a:t>2012;366:1382-1392.</a:t>
            </a:r>
            <a:endParaRPr lang="en-GB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71481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600" dirty="0" smtClean="0"/>
              <a:t>Olaparib Maintenance in Relapsed Ovarian Cancer – ‘Study 19’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885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1"/>
          <p:cNvSpPr txBox="1">
            <a:spLocks noChangeArrowheads="1"/>
          </p:cNvSpPr>
          <p:nvPr/>
        </p:nvSpPr>
        <p:spPr bwMode="auto">
          <a:xfrm>
            <a:off x="1589088" y="5178425"/>
            <a:ext cx="425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0</a:t>
            </a:r>
          </a:p>
        </p:txBody>
      </p:sp>
      <p:sp>
        <p:nvSpPr>
          <p:cNvPr id="33795" name="Text Box 12"/>
          <p:cNvSpPr txBox="1">
            <a:spLocks noChangeArrowheads="1"/>
          </p:cNvSpPr>
          <p:nvPr/>
        </p:nvSpPr>
        <p:spPr bwMode="auto">
          <a:xfrm>
            <a:off x="1795463" y="5468938"/>
            <a:ext cx="65309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600" b="1" dirty="0">
                <a:latin typeface="Arial" charset="0"/>
                <a:ea typeface="ＭＳ Ｐゴシック" charset="0"/>
                <a:cs typeface="Arial" charset="0"/>
              </a:rPr>
              <a:t>Time </a:t>
            </a:r>
            <a:r>
              <a:rPr lang="en-US" sz="1600" b="1" dirty="0" smtClean="0">
                <a:latin typeface="Arial" charset="0"/>
                <a:ea typeface="ＭＳ Ｐゴシック" charset="0"/>
                <a:cs typeface="Arial" charset="0"/>
              </a:rPr>
              <a:t>From Randomization, Months</a:t>
            </a:r>
            <a:endParaRPr lang="en-US" sz="16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796" name="Text Box 13"/>
          <p:cNvSpPr txBox="1">
            <a:spLocks noChangeArrowheads="1"/>
          </p:cNvSpPr>
          <p:nvPr/>
        </p:nvSpPr>
        <p:spPr bwMode="auto">
          <a:xfrm>
            <a:off x="1571625" y="5976938"/>
            <a:ext cx="4238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136</a:t>
            </a:r>
          </a:p>
        </p:txBody>
      </p:sp>
      <p:sp>
        <p:nvSpPr>
          <p:cNvPr id="33797" name="Text Box 14"/>
          <p:cNvSpPr txBox="1">
            <a:spLocks noChangeArrowheads="1"/>
          </p:cNvSpPr>
          <p:nvPr/>
        </p:nvSpPr>
        <p:spPr bwMode="auto">
          <a:xfrm>
            <a:off x="2649538" y="5976938"/>
            <a:ext cx="425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104</a:t>
            </a:r>
          </a:p>
        </p:txBody>
      </p:sp>
      <p:sp>
        <p:nvSpPr>
          <p:cNvPr id="33798" name="Text Box 15"/>
          <p:cNvSpPr txBox="1">
            <a:spLocks noChangeArrowheads="1"/>
          </p:cNvSpPr>
          <p:nvPr/>
        </p:nvSpPr>
        <p:spPr bwMode="auto">
          <a:xfrm>
            <a:off x="3757613" y="5976938"/>
            <a:ext cx="425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51</a:t>
            </a:r>
          </a:p>
        </p:txBody>
      </p:sp>
      <p:sp>
        <p:nvSpPr>
          <p:cNvPr id="33799" name="Text Box 16"/>
          <p:cNvSpPr txBox="1">
            <a:spLocks noChangeArrowheads="1"/>
          </p:cNvSpPr>
          <p:nvPr/>
        </p:nvSpPr>
        <p:spPr bwMode="auto">
          <a:xfrm>
            <a:off x="4837113" y="5976938"/>
            <a:ext cx="4238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23</a:t>
            </a:r>
          </a:p>
        </p:txBody>
      </p:sp>
      <p:sp>
        <p:nvSpPr>
          <p:cNvPr id="33800" name="Text Box 17"/>
          <p:cNvSpPr txBox="1">
            <a:spLocks noChangeArrowheads="1"/>
          </p:cNvSpPr>
          <p:nvPr/>
        </p:nvSpPr>
        <p:spPr bwMode="auto">
          <a:xfrm>
            <a:off x="5962650" y="5976938"/>
            <a:ext cx="425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6</a:t>
            </a:r>
          </a:p>
        </p:txBody>
      </p:sp>
      <p:sp>
        <p:nvSpPr>
          <p:cNvPr id="33801" name="Text Box 18"/>
          <p:cNvSpPr txBox="1">
            <a:spLocks noChangeArrowheads="1"/>
          </p:cNvSpPr>
          <p:nvPr/>
        </p:nvSpPr>
        <p:spPr bwMode="auto">
          <a:xfrm>
            <a:off x="7042150" y="5976938"/>
            <a:ext cx="425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0</a:t>
            </a:r>
          </a:p>
        </p:txBody>
      </p:sp>
      <p:sp>
        <p:nvSpPr>
          <p:cNvPr id="33802" name="Text Box 19"/>
          <p:cNvSpPr txBox="1">
            <a:spLocks noChangeArrowheads="1"/>
          </p:cNvSpPr>
          <p:nvPr/>
        </p:nvSpPr>
        <p:spPr bwMode="auto">
          <a:xfrm>
            <a:off x="8108950" y="5976938"/>
            <a:ext cx="425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0</a:t>
            </a:r>
          </a:p>
        </p:txBody>
      </p:sp>
      <p:sp>
        <p:nvSpPr>
          <p:cNvPr id="33803" name="Text Box 20"/>
          <p:cNvSpPr txBox="1">
            <a:spLocks noChangeArrowheads="1"/>
          </p:cNvSpPr>
          <p:nvPr/>
        </p:nvSpPr>
        <p:spPr bwMode="auto">
          <a:xfrm>
            <a:off x="1571625" y="6246813"/>
            <a:ext cx="4238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129</a:t>
            </a:r>
          </a:p>
        </p:txBody>
      </p:sp>
      <p:sp>
        <p:nvSpPr>
          <p:cNvPr id="33804" name="Text Box 21"/>
          <p:cNvSpPr txBox="1">
            <a:spLocks noChangeArrowheads="1"/>
          </p:cNvSpPr>
          <p:nvPr/>
        </p:nvSpPr>
        <p:spPr bwMode="auto">
          <a:xfrm>
            <a:off x="2649538" y="6246813"/>
            <a:ext cx="425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72</a:t>
            </a:r>
          </a:p>
        </p:txBody>
      </p:sp>
      <p:sp>
        <p:nvSpPr>
          <p:cNvPr id="33805" name="Text Box 22"/>
          <p:cNvSpPr txBox="1">
            <a:spLocks noChangeArrowheads="1"/>
          </p:cNvSpPr>
          <p:nvPr/>
        </p:nvSpPr>
        <p:spPr bwMode="auto">
          <a:xfrm>
            <a:off x="3757613" y="6246813"/>
            <a:ext cx="425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23</a:t>
            </a:r>
          </a:p>
        </p:txBody>
      </p:sp>
      <p:sp>
        <p:nvSpPr>
          <p:cNvPr id="33806" name="Text Box 23"/>
          <p:cNvSpPr txBox="1">
            <a:spLocks noChangeArrowheads="1"/>
          </p:cNvSpPr>
          <p:nvPr/>
        </p:nvSpPr>
        <p:spPr bwMode="auto">
          <a:xfrm>
            <a:off x="4837113" y="6246813"/>
            <a:ext cx="4238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7</a:t>
            </a:r>
          </a:p>
        </p:txBody>
      </p:sp>
      <p:sp>
        <p:nvSpPr>
          <p:cNvPr id="33807" name="Text Box 24"/>
          <p:cNvSpPr txBox="1">
            <a:spLocks noChangeArrowheads="1"/>
          </p:cNvSpPr>
          <p:nvPr/>
        </p:nvSpPr>
        <p:spPr bwMode="auto">
          <a:xfrm>
            <a:off x="5962650" y="6246813"/>
            <a:ext cx="425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1</a:t>
            </a:r>
          </a:p>
        </p:txBody>
      </p:sp>
      <p:sp>
        <p:nvSpPr>
          <p:cNvPr id="33808" name="Text Box 25"/>
          <p:cNvSpPr txBox="1">
            <a:spLocks noChangeArrowheads="1"/>
          </p:cNvSpPr>
          <p:nvPr/>
        </p:nvSpPr>
        <p:spPr bwMode="auto">
          <a:xfrm>
            <a:off x="7042150" y="6246813"/>
            <a:ext cx="425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0</a:t>
            </a:r>
          </a:p>
        </p:txBody>
      </p:sp>
      <p:sp>
        <p:nvSpPr>
          <p:cNvPr id="33809" name="Text Box 26"/>
          <p:cNvSpPr txBox="1">
            <a:spLocks noChangeArrowheads="1"/>
          </p:cNvSpPr>
          <p:nvPr/>
        </p:nvSpPr>
        <p:spPr bwMode="auto">
          <a:xfrm>
            <a:off x="8108950" y="6246813"/>
            <a:ext cx="4254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0</a:t>
            </a:r>
          </a:p>
        </p:txBody>
      </p:sp>
      <p:sp>
        <p:nvSpPr>
          <p:cNvPr id="33810" name="Text Box 27"/>
          <p:cNvSpPr txBox="1">
            <a:spLocks noChangeArrowheads="1"/>
          </p:cNvSpPr>
          <p:nvPr/>
        </p:nvSpPr>
        <p:spPr bwMode="auto">
          <a:xfrm>
            <a:off x="536013" y="5629275"/>
            <a:ext cx="1010212" cy="307777"/>
          </a:xfrm>
          <a:prstGeom prst="rect">
            <a:avLst/>
          </a:prstGeom>
          <a:noFill/>
          <a:ln w="20638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b="1" dirty="0">
                <a:latin typeface="Arial" charset="0"/>
                <a:ea typeface="ＭＳ Ｐゴシック" charset="0"/>
                <a:cs typeface="Arial" charset="0"/>
              </a:rPr>
              <a:t>At </a:t>
            </a:r>
            <a:r>
              <a:rPr lang="en-GB" sz="1400" b="1" dirty="0" smtClean="0">
                <a:latin typeface="Arial" charset="0"/>
                <a:ea typeface="ＭＳ Ｐゴシック" charset="0"/>
                <a:cs typeface="Arial" charset="0"/>
              </a:rPr>
              <a:t>Risk, n</a:t>
            </a:r>
            <a:endParaRPr lang="en-GB" sz="14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404" name="Text Box 28"/>
          <p:cNvSpPr txBox="1">
            <a:spLocks noChangeArrowheads="1"/>
          </p:cNvSpPr>
          <p:nvPr/>
        </p:nvSpPr>
        <p:spPr bwMode="auto">
          <a:xfrm>
            <a:off x="654050" y="5915025"/>
            <a:ext cx="903288" cy="304800"/>
          </a:xfrm>
          <a:prstGeom prst="rect">
            <a:avLst/>
          </a:prstGeom>
          <a:noFill/>
          <a:ln w="20638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b="1" dirty="0">
                <a:latin typeface="Arial" charset="0"/>
                <a:ea typeface="ＭＳ Ｐゴシック" charset="0"/>
                <a:cs typeface="Arial" charset="0"/>
              </a:rPr>
              <a:t>Olaparib</a:t>
            </a:r>
          </a:p>
        </p:txBody>
      </p:sp>
      <p:sp>
        <p:nvSpPr>
          <p:cNvPr id="33812" name="Text Box 29"/>
          <p:cNvSpPr txBox="1">
            <a:spLocks noChangeArrowheads="1"/>
          </p:cNvSpPr>
          <p:nvPr/>
        </p:nvSpPr>
        <p:spPr bwMode="auto">
          <a:xfrm>
            <a:off x="679450" y="6191250"/>
            <a:ext cx="863600" cy="304800"/>
          </a:xfrm>
          <a:prstGeom prst="rect">
            <a:avLst/>
          </a:prstGeom>
          <a:noFill/>
          <a:ln w="20638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b="1" dirty="0">
                <a:latin typeface="Arial" charset="0"/>
                <a:ea typeface="ＭＳ Ｐゴシック" charset="0"/>
                <a:cs typeface="Arial" charset="0"/>
              </a:rPr>
              <a:t>Placebo</a:t>
            </a:r>
          </a:p>
        </p:txBody>
      </p:sp>
      <p:sp>
        <p:nvSpPr>
          <p:cNvPr id="33813" name="Text Box 21"/>
          <p:cNvSpPr txBox="1">
            <a:spLocks noChangeAspect="1" noChangeArrowheads="1"/>
          </p:cNvSpPr>
          <p:nvPr/>
        </p:nvSpPr>
        <p:spPr bwMode="auto">
          <a:xfrm>
            <a:off x="1304925" y="2936875"/>
            <a:ext cx="330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0.6</a:t>
            </a:r>
          </a:p>
        </p:txBody>
      </p:sp>
      <p:sp>
        <p:nvSpPr>
          <p:cNvPr id="33814" name="Text Box 32"/>
          <p:cNvSpPr txBox="1">
            <a:spLocks noChangeAspect="1" noChangeArrowheads="1"/>
          </p:cNvSpPr>
          <p:nvPr/>
        </p:nvSpPr>
        <p:spPr bwMode="auto">
          <a:xfrm>
            <a:off x="1304925" y="2271713"/>
            <a:ext cx="330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0.8</a:t>
            </a:r>
          </a:p>
        </p:txBody>
      </p:sp>
      <p:sp>
        <p:nvSpPr>
          <p:cNvPr id="33816" name="Text Box 34"/>
          <p:cNvSpPr txBox="1">
            <a:spLocks noChangeAspect="1" noChangeArrowheads="1"/>
          </p:cNvSpPr>
          <p:nvPr/>
        </p:nvSpPr>
        <p:spPr bwMode="auto">
          <a:xfrm>
            <a:off x="1304925" y="1935163"/>
            <a:ext cx="330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0.9</a:t>
            </a:r>
          </a:p>
        </p:txBody>
      </p:sp>
      <p:sp>
        <p:nvSpPr>
          <p:cNvPr id="33817" name="Text Box 14"/>
          <p:cNvSpPr txBox="1">
            <a:spLocks noChangeAspect="1" noChangeArrowheads="1"/>
          </p:cNvSpPr>
          <p:nvPr/>
        </p:nvSpPr>
        <p:spPr bwMode="auto">
          <a:xfrm>
            <a:off x="1304925" y="4948238"/>
            <a:ext cx="330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0</a:t>
            </a:r>
          </a:p>
        </p:txBody>
      </p:sp>
      <p:sp>
        <p:nvSpPr>
          <p:cNvPr id="33818" name="Text Box 16"/>
          <p:cNvSpPr txBox="1">
            <a:spLocks noChangeAspect="1" noChangeArrowheads="1"/>
          </p:cNvSpPr>
          <p:nvPr/>
        </p:nvSpPr>
        <p:spPr bwMode="auto">
          <a:xfrm>
            <a:off x="1301750" y="4606925"/>
            <a:ext cx="330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0.1</a:t>
            </a:r>
          </a:p>
        </p:txBody>
      </p:sp>
      <p:sp>
        <p:nvSpPr>
          <p:cNvPr id="33819" name="Text Box 17"/>
          <p:cNvSpPr txBox="1">
            <a:spLocks noChangeAspect="1" noChangeArrowheads="1"/>
          </p:cNvSpPr>
          <p:nvPr/>
        </p:nvSpPr>
        <p:spPr bwMode="auto">
          <a:xfrm>
            <a:off x="1300163" y="4271963"/>
            <a:ext cx="330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0.2</a:t>
            </a:r>
          </a:p>
        </p:txBody>
      </p:sp>
      <p:sp>
        <p:nvSpPr>
          <p:cNvPr id="33820" name="Text Box 18"/>
          <p:cNvSpPr txBox="1">
            <a:spLocks noChangeAspect="1" noChangeArrowheads="1"/>
          </p:cNvSpPr>
          <p:nvPr/>
        </p:nvSpPr>
        <p:spPr bwMode="auto">
          <a:xfrm>
            <a:off x="1304925" y="3935413"/>
            <a:ext cx="330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0.3</a:t>
            </a:r>
          </a:p>
        </p:txBody>
      </p:sp>
      <p:sp>
        <p:nvSpPr>
          <p:cNvPr id="33821" name="Text Box 19"/>
          <p:cNvSpPr txBox="1">
            <a:spLocks noChangeAspect="1" noChangeArrowheads="1"/>
          </p:cNvSpPr>
          <p:nvPr/>
        </p:nvSpPr>
        <p:spPr bwMode="auto">
          <a:xfrm>
            <a:off x="1304925" y="3609975"/>
            <a:ext cx="330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0.4</a:t>
            </a:r>
          </a:p>
        </p:txBody>
      </p:sp>
      <p:sp>
        <p:nvSpPr>
          <p:cNvPr id="33822" name="Text Box 20"/>
          <p:cNvSpPr txBox="1">
            <a:spLocks noChangeAspect="1" noChangeArrowheads="1"/>
          </p:cNvSpPr>
          <p:nvPr/>
        </p:nvSpPr>
        <p:spPr bwMode="auto">
          <a:xfrm>
            <a:off x="1304925" y="3268663"/>
            <a:ext cx="330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0.5</a:t>
            </a:r>
          </a:p>
        </p:txBody>
      </p:sp>
      <p:sp>
        <p:nvSpPr>
          <p:cNvPr id="33823" name="Text Box 22"/>
          <p:cNvSpPr txBox="1">
            <a:spLocks noChangeAspect="1" noChangeArrowheads="1"/>
          </p:cNvSpPr>
          <p:nvPr/>
        </p:nvSpPr>
        <p:spPr bwMode="auto">
          <a:xfrm>
            <a:off x="1304925" y="2601913"/>
            <a:ext cx="330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0.7</a:t>
            </a:r>
          </a:p>
        </p:txBody>
      </p:sp>
      <p:sp>
        <p:nvSpPr>
          <p:cNvPr id="33824" name="Text Box 25"/>
          <p:cNvSpPr txBox="1">
            <a:spLocks noChangeAspect="1" noChangeArrowheads="1"/>
          </p:cNvSpPr>
          <p:nvPr/>
        </p:nvSpPr>
        <p:spPr bwMode="auto">
          <a:xfrm>
            <a:off x="1304925" y="1619250"/>
            <a:ext cx="3302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1.0</a:t>
            </a:r>
          </a:p>
        </p:txBody>
      </p:sp>
      <p:sp>
        <p:nvSpPr>
          <p:cNvPr id="33825" name="Text Box 26"/>
          <p:cNvSpPr txBox="1">
            <a:spLocks noChangeArrowheads="1"/>
          </p:cNvSpPr>
          <p:nvPr/>
        </p:nvSpPr>
        <p:spPr bwMode="auto">
          <a:xfrm>
            <a:off x="2670175" y="5194300"/>
            <a:ext cx="425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3</a:t>
            </a:r>
          </a:p>
        </p:txBody>
      </p:sp>
      <p:sp>
        <p:nvSpPr>
          <p:cNvPr id="33826" name="Text Box 28"/>
          <p:cNvSpPr txBox="1">
            <a:spLocks noChangeArrowheads="1"/>
          </p:cNvSpPr>
          <p:nvPr/>
        </p:nvSpPr>
        <p:spPr bwMode="auto">
          <a:xfrm>
            <a:off x="3763963" y="5194300"/>
            <a:ext cx="425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6</a:t>
            </a:r>
          </a:p>
        </p:txBody>
      </p:sp>
      <p:sp>
        <p:nvSpPr>
          <p:cNvPr id="33827" name="Text Box 30"/>
          <p:cNvSpPr txBox="1">
            <a:spLocks noChangeArrowheads="1"/>
          </p:cNvSpPr>
          <p:nvPr/>
        </p:nvSpPr>
        <p:spPr bwMode="auto">
          <a:xfrm>
            <a:off x="4857750" y="5194300"/>
            <a:ext cx="425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9</a:t>
            </a:r>
          </a:p>
        </p:txBody>
      </p:sp>
      <p:sp>
        <p:nvSpPr>
          <p:cNvPr id="33828" name="Text Box 32"/>
          <p:cNvSpPr txBox="1">
            <a:spLocks noChangeArrowheads="1"/>
          </p:cNvSpPr>
          <p:nvPr/>
        </p:nvSpPr>
        <p:spPr bwMode="auto">
          <a:xfrm>
            <a:off x="5951538" y="5194300"/>
            <a:ext cx="425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12</a:t>
            </a:r>
          </a:p>
        </p:txBody>
      </p:sp>
      <p:sp>
        <p:nvSpPr>
          <p:cNvPr id="33829" name="Text Box 34"/>
          <p:cNvSpPr txBox="1">
            <a:spLocks noChangeArrowheads="1"/>
          </p:cNvSpPr>
          <p:nvPr/>
        </p:nvSpPr>
        <p:spPr bwMode="auto">
          <a:xfrm>
            <a:off x="7045325" y="5194300"/>
            <a:ext cx="425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15</a:t>
            </a: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8123238" y="5194300"/>
            <a:ext cx="425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18</a:t>
            </a:r>
          </a:p>
        </p:txBody>
      </p:sp>
      <p:grpSp>
        <p:nvGrpSpPr>
          <p:cNvPr id="101414" name="Group 49"/>
          <p:cNvGrpSpPr>
            <a:grpSpLocks/>
          </p:cNvGrpSpPr>
          <p:nvPr/>
        </p:nvGrpSpPr>
        <p:grpSpPr bwMode="auto">
          <a:xfrm>
            <a:off x="1706563" y="5038725"/>
            <a:ext cx="6624637" cy="98425"/>
            <a:chOff x="1020" y="3064"/>
            <a:chExt cx="4173" cy="62"/>
          </a:xfrm>
        </p:grpSpPr>
        <p:sp>
          <p:nvSpPr>
            <p:cNvPr id="33856" name="Line 12"/>
            <p:cNvSpPr>
              <a:spLocks noChangeShapeType="1"/>
            </p:cNvSpPr>
            <p:nvPr/>
          </p:nvSpPr>
          <p:spPr bwMode="auto">
            <a:xfrm flipV="1">
              <a:off x="1020" y="3067"/>
              <a:ext cx="417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57" name="Line 27"/>
            <p:cNvSpPr>
              <a:spLocks noChangeShapeType="1"/>
            </p:cNvSpPr>
            <p:nvPr/>
          </p:nvSpPr>
          <p:spPr bwMode="auto">
            <a:xfrm>
              <a:off x="1760" y="3069"/>
              <a:ext cx="0" cy="5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58" name="Line 29"/>
            <p:cNvSpPr>
              <a:spLocks noChangeShapeType="1"/>
            </p:cNvSpPr>
            <p:nvPr/>
          </p:nvSpPr>
          <p:spPr bwMode="auto">
            <a:xfrm>
              <a:off x="2449" y="3069"/>
              <a:ext cx="0" cy="5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59" name="Line 31"/>
            <p:cNvSpPr>
              <a:spLocks noChangeShapeType="1"/>
            </p:cNvSpPr>
            <p:nvPr/>
          </p:nvSpPr>
          <p:spPr bwMode="auto">
            <a:xfrm>
              <a:off x="3137" y="3069"/>
              <a:ext cx="0" cy="5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60" name="Line 33"/>
            <p:cNvSpPr>
              <a:spLocks noChangeShapeType="1"/>
            </p:cNvSpPr>
            <p:nvPr/>
          </p:nvSpPr>
          <p:spPr bwMode="auto">
            <a:xfrm>
              <a:off x="3826" y="3069"/>
              <a:ext cx="0" cy="5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61" name="Line 35"/>
            <p:cNvSpPr>
              <a:spLocks noChangeShapeType="1"/>
            </p:cNvSpPr>
            <p:nvPr/>
          </p:nvSpPr>
          <p:spPr bwMode="auto">
            <a:xfrm>
              <a:off x="4514" y="3069"/>
              <a:ext cx="0" cy="5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62" name="Line 39"/>
            <p:cNvSpPr>
              <a:spLocks noChangeShapeType="1"/>
            </p:cNvSpPr>
            <p:nvPr/>
          </p:nvSpPr>
          <p:spPr bwMode="auto">
            <a:xfrm>
              <a:off x="5190" y="3064"/>
              <a:ext cx="0" cy="5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1415" name="Group 57"/>
          <p:cNvGrpSpPr>
            <a:grpSpLocks/>
          </p:cNvGrpSpPr>
          <p:nvPr/>
        </p:nvGrpSpPr>
        <p:grpSpPr bwMode="auto">
          <a:xfrm>
            <a:off x="1698625" y="1728788"/>
            <a:ext cx="96838" cy="3419475"/>
            <a:chOff x="1015" y="979"/>
            <a:chExt cx="61" cy="2154"/>
          </a:xfrm>
        </p:grpSpPr>
        <p:sp>
          <p:nvSpPr>
            <p:cNvPr id="33844" name="Line 8"/>
            <p:cNvSpPr>
              <a:spLocks noChangeAspect="1" noChangeShapeType="1"/>
            </p:cNvSpPr>
            <p:nvPr/>
          </p:nvSpPr>
          <p:spPr bwMode="auto">
            <a:xfrm>
              <a:off x="1072" y="981"/>
              <a:ext cx="0" cy="20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45" name="Line 59"/>
            <p:cNvSpPr>
              <a:spLocks noChangeShapeType="1"/>
            </p:cNvSpPr>
            <p:nvPr/>
          </p:nvSpPr>
          <p:spPr bwMode="auto">
            <a:xfrm flipH="1">
              <a:off x="1015" y="1186"/>
              <a:ext cx="5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46" name="Line 9"/>
            <p:cNvSpPr>
              <a:spLocks noChangeShapeType="1"/>
            </p:cNvSpPr>
            <p:nvPr/>
          </p:nvSpPr>
          <p:spPr bwMode="auto">
            <a:xfrm flipH="1">
              <a:off x="1019" y="979"/>
              <a:ext cx="5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47" name="Line 15"/>
            <p:cNvSpPr>
              <a:spLocks noChangeShapeType="1"/>
            </p:cNvSpPr>
            <p:nvPr/>
          </p:nvSpPr>
          <p:spPr bwMode="auto">
            <a:xfrm>
              <a:off x="1072" y="3076"/>
              <a:ext cx="0" cy="5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48" name="Line 66"/>
            <p:cNvSpPr>
              <a:spLocks noChangeShapeType="1"/>
            </p:cNvSpPr>
            <p:nvPr/>
          </p:nvSpPr>
          <p:spPr bwMode="auto">
            <a:xfrm flipH="1">
              <a:off x="1019" y="2863"/>
              <a:ext cx="5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49" name="Line 67"/>
            <p:cNvSpPr>
              <a:spLocks noChangeShapeType="1"/>
            </p:cNvSpPr>
            <p:nvPr/>
          </p:nvSpPr>
          <p:spPr bwMode="auto">
            <a:xfrm flipH="1">
              <a:off x="1019" y="2654"/>
              <a:ext cx="5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50" name="Line 68"/>
            <p:cNvSpPr>
              <a:spLocks noChangeShapeType="1"/>
            </p:cNvSpPr>
            <p:nvPr/>
          </p:nvSpPr>
          <p:spPr bwMode="auto">
            <a:xfrm flipH="1">
              <a:off x="1019" y="2444"/>
              <a:ext cx="5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51" name="Line 69"/>
            <p:cNvSpPr>
              <a:spLocks noChangeShapeType="1"/>
            </p:cNvSpPr>
            <p:nvPr/>
          </p:nvSpPr>
          <p:spPr bwMode="auto">
            <a:xfrm flipH="1">
              <a:off x="1019" y="2235"/>
              <a:ext cx="5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52" name="Line 70"/>
            <p:cNvSpPr>
              <a:spLocks noChangeShapeType="1"/>
            </p:cNvSpPr>
            <p:nvPr/>
          </p:nvSpPr>
          <p:spPr bwMode="auto">
            <a:xfrm flipH="1">
              <a:off x="1019" y="2026"/>
              <a:ext cx="5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53" name="Line 71"/>
            <p:cNvSpPr>
              <a:spLocks noChangeShapeType="1"/>
            </p:cNvSpPr>
            <p:nvPr/>
          </p:nvSpPr>
          <p:spPr bwMode="auto">
            <a:xfrm flipH="1">
              <a:off x="1019" y="1816"/>
              <a:ext cx="5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54" name="Line 72"/>
            <p:cNvSpPr>
              <a:spLocks noChangeShapeType="1"/>
            </p:cNvSpPr>
            <p:nvPr/>
          </p:nvSpPr>
          <p:spPr bwMode="auto">
            <a:xfrm flipH="1">
              <a:off x="1019" y="1607"/>
              <a:ext cx="5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55" name="Line 73"/>
            <p:cNvSpPr>
              <a:spLocks noChangeShapeType="1"/>
            </p:cNvSpPr>
            <p:nvPr/>
          </p:nvSpPr>
          <p:spPr bwMode="auto">
            <a:xfrm flipH="1">
              <a:off x="1019" y="1397"/>
              <a:ext cx="5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b="1" dirty="0"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33833" name="Text Box 128"/>
          <p:cNvSpPr txBox="1">
            <a:spLocks noChangeAspect="1" noChangeArrowheads="1"/>
          </p:cNvSpPr>
          <p:nvPr/>
        </p:nvSpPr>
        <p:spPr bwMode="auto">
          <a:xfrm>
            <a:off x="3749675" y="1666875"/>
            <a:ext cx="2736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No. of events: Total patients (%)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Median </a:t>
            </a:r>
            <a:r>
              <a:rPr lang="en-US" sz="1400" b="1" dirty="0" smtClean="0">
                <a:latin typeface="Arial" charset="0"/>
                <a:ea typeface="ＭＳ Ｐゴシック" charset="0"/>
                <a:cs typeface="Arial" charset="0"/>
              </a:rPr>
              <a:t>PFS, months</a:t>
            </a: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34" name="Text Box 129"/>
          <p:cNvSpPr txBox="1">
            <a:spLocks noChangeAspect="1" noChangeArrowheads="1"/>
          </p:cNvSpPr>
          <p:nvPr/>
        </p:nvSpPr>
        <p:spPr bwMode="auto">
          <a:xfrm>
            <a:off x="6588125" y="1414463"/>
            <a:ext cx="128428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tabLst>
                <a:tab pos="381000" algn="l"/>
              </a:tabLst>
              <a:defRPr/>
            </a:pPr>
            <a:r>
              <a:rPr lang="en-US" sz="1600" b="1" dirty="0">
                <a:latin typeface="Arial" charset="0"/>
                <a:ea typeface="ＭＳ Ｐゴシック" charset="0"/>
                <a:cs typeface="Arial" charset="0"/>
              </a:rPr>
              <a:t>Olaparib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60:136 (44.1)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8.4</a:t>
            </a:r>
          </a:p>
        </p:txBody>
      </p:sp>
      <p:sp>
        <p:nvSpPr>
          <p:cNvPr id="33835" name="Text Box 130"/>
          <p:cNvSpPr txBox="1">
            <a:spLocks noChangeAspect="1" noChangeArrowheads="1"/>
          </p:cNvSpPr>
          <p:nvPr/>
        </p:nvSpPr>
        <p:spPr bwMode="auto">
          <a:xfrm>
            <a:off x="7766050" y="1411288"/>
            <a:ext cx="116998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tabLst>
                <a:tab pos="381000" algn="l"/>
              </a:tabLst>
              <a:defRPr/>
            </a:pPr>
            <a:r>
              <a:rPr lang="en-US" sz="1600" b="1" dirty="0">
                <a:latin typeface="Arial" charset="0"/>
                <a:ea typeface="ＭＳ Ｐゴシック" charset="0"/>
                <a:cs typeface="Arial" charset="0"/>
              </a:rPr>
              <a:t>Placebo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93:129 (72.1)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endParaRPr lang="en-US" sz="1400" b="1" dirty="0">
              <a:latin typeface="Arial" charset="0"/>
              <a:ea typeface="ＭＳ Ｐゴシック" charset="0"/>
              <a:cs typeface="Arial" charset="0"/>
            </a:endParaRP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4.8</a:t>
            </a:r>
          </a:p>
        </p:txBody>
      </p:sp>
      <p:sp>
        <p:nvSpPr>
          <p:cNvPr id="33836" name="Freeform 133"/>
          <p:cNvSpPr>
            <a:spLocks/>
          </p:cNvSpPr>
          <p:nvPr/>
        </p:nvSpPr>
        <p:spPr bwMode="auto">
          <a:xfrm>
            <a:off x="1800225" y="1728788"/>
            <a:ext cx="4760913" cy="3298825"/>
          </a:xfrm>
          <a:custGeom>
            <a:avLst/>
            <a:gdLst>
              <a:gd name="T0" fmla="*/ 1163815632 w 1663"/>
              <a:gd name="T1" fmla="*/ 0 h 1030"/>
              <a:gd name="T2" fmla="*/ 1212990739 w 1663"/>
              <a:gd name="T3" fmla="*/ 102574241 h 1030"/>
              <a:gd name="T4" fmla="*/ 1245776052 w 1663"/>
              <a:gd name="T5" fmla="*/ 205151685 h 1030"/>
              <a:gd name="T6" fmla="*/ 1294951159 w 1663"/>
              <a:gd name="T7" fmla="*/ 287212359 h 1030"/>
              <a:gd name="T8" fmla="*/ 1294951159 w 1663"/>
              <a:gd name="T9" fmla="*/ 553907948 h 1030"/>
              <a:gd name="T10" fmla="*/ 1458869136 w 1663"/>
              <a:gd name="T11" fmla="*/ 594938285 h 1030"/>
              <a:gd name="T12" fmla="*/ 1688352013 w 1663"/>
              <a:gd name="T13" fmla="*/ 676998959 h 1030"/>
              <a:gd name="T14" fmla="*/ 1737527120 w 1663"/>
              <a:gd name="T15" fmla="*/ 779573200 h 1030"/>
              <a:gd name="T16" fmla="*/ 1786702227 w 1663"/>
              <a:gd name="T17" fmla="*/ 820603537 h 1030"/>
              <a:gd name="T18" fmla="*/ 1819487540 w 1663"/>
              <a:gd name="T19" fmla="*/ 861633874 h 1030"/>
              <a:gd name="T20" fmla="*/ 2147483647 w 1663"/>
              <a:gd name="T21" fmla="*/ 923180980 h 1030"/>
              <a:gd name="T22" fmla="*/ 2147483647 w 1663"/>
              <a:gd name="T23" fmla="*/ 1005241654 h 1030"/>
              <a:gd name="T24" fmla="*/ 2147483647 w 1663"/>
              <a:gd name="T25" fmla="*/ 1087302328 h 1030"/>
              <a:gd name="T26" fmla="*/ 2147483647 w 1663"/>
              <a:gd name="T27" fmla="*/ 1128332665 h 1030"/>
              <a:gd name="T28" fmla="*/ 2147483647 w 1663"/>
              <a:gd name="T29" fmla="*/ 1169363002 h 1030"/>
              <a:gd name="T30" fmla="*/ 2147483647 w 1663"/>
              <a:gd name="T31" fmla="*/ 1251423676 h 1030"/>
              <a:gd name="T32" fmla="*/ 2147483647 w 1663"/>
              <a:gd name="T33" fmla="*/ 1518119265 h 1030"/>
              <a:gd name="T34" fmla="*/ 2147483647 w 1663"/>
              <a:gd name="T35" fmla="*/ 1825845191 h 1030"/>
              <a:gd name="T36" fmla="*/ 2147483647 w 1663"/>
              <a:gd name="T37" fmla="*/ 2147483647 h 1030"/>
              <a:gd name="T38" fmla="*/ 2147483647 w 1663"/>
              <a:gd name="T39" fmla="*/ 2147483647 h 1030"/>
              <a:gd name="T40" fmla="*/ 2147483647 w 1663"/>
              <a:gd name="T41" fmla="*/ 2147483647 h 1030"/>
              <a:gd name="T42" fmla="*/ 2147483647 w 1663"/>
              <a:gd name="T43" fmla="*/ 2147483647 h 1030"/>
              <a:gd name="T44" fmla="*/ 2147483647 w 1663"/>
              <a:gd name="T45" fmla="*/ 2147483647 h 1030"/>
              <a:gd name="T46" fmla="*/ 2147483647 w 1663"/>
              <a:gd name="T47" fmla="*/ 2147483647 h 1030"/>
              <a:gd name="T48" fmla="*/ 2147483647 w 1663"/>
              <a:gd name="T49" fmla="*/ 2147483647 h 1030"/>
              <a:gd name="T50" fmla="*/ 2147483647 w 1663"/>
              <a:gd name="T51" fmla="*/ 2147483647 h 1030"/>
              <a:gd name="T52" fmla="*/ 2147483647 w 1663"/>
              <a:gd name="T53" fmla="*/ 2147483647 h 1030"/>
              <a:gd name="T54" fmla="*/ 2147483647 w 1663"/>
              <a:gd name="T55" fmla="*/ 2147483647 h 1030"/>
              <a:gd name="T56" fmla="*/ 2147483647 w 1663"/>
              <a:gd name="T57" fmla="*/ 2147483647 h 1030"/>
              <a:gd name="T58" fmla="*/ 2147483647 w 1663"/>
              <a:gd name="T59" fmla="*/ 2147483647 h 1030"/>
              <a:gd name="T60" fmla="*/ 2147483647 w 1663"/>
              <a:gd name="T61" fmla="*/ 2147483647 h 1030"/>
              <a:gd name="T62" fmla="*/ 2147483647 w 1663"/>
              <a:gd name="T63" fmla="*/ 2147483647 h 1030"/>
              <a:gd name="T64" fmla="*/ 2147483647 w 1663"/>
              <a:gd name="T65" fmla="*/ 2147483647 h 1030"/>
              <a:gd name="T66" fmla="*/ 2147483647 w 1663"/>
              <a:gd name="T67" fmla="*/ 2147483647 h 1030"/>
              <a:gd name="T68" fmla="*/ 2147483647 w 1663"/>
              <a:gd name="T69" fmla="*/ 2147483647 h 1030"/>
              <a:gd name="T70" fmla="*/ 2147483647 w 1663"/>
              <a:gd name="T71" fmla="*/ 2147483647 h 1030"/>
              <a:gd name="T72" fmla="*/ 2147483647 w 1663"/>
              <a:gd name="T73" fmla="*/ 2147483647 h 1030"/>
              <a:gd name="T74" fmla="*/ 2147483647 w 1663"/>
              <a:gd name="T75" fmla="*/ 2147483647 h 1030"/>
              <a:gd name="T76" fmla="*/ 2147483647 w 1663"/>
              <a:gd name="T77" fmla="*/ 2147483647 h 1030"/>
              <a:gd name="T78" fmla="*/ 2147483647 w 1663"/>
              <a:gd name="T79" fmla="*/ 2147483647 h 1030"/>
              <a:gd name="T80" fmla="*/ 2147483647 w 1663"/>
              <a:gd name="T81" fmla="*/ 2147483647 h 1030"/>
              <a:gd name="T82" fmla="*/ 2147483647 w 1663"/>
              <a:gd name="T83" fmla="*/ 2147483647 h 1030"/>
              <a:gd name="T84" fmla="*/ 2147483647 w 1663"/>
              <a:gd name="T85" fmla="*/ 2147483647 h 1030"/>
              <a:gd name="T86" fmla="*/ 2147483647 w 1663"/>
              <a:gd name="T87" fmla="*/ 2147483647 h 1030"/>
              <a:gd name="T88" fmla="*/ 2147483647 w 1663"/>
              <a:gd name="T89" fmla="*/ 2147483647 h 1030"/>
              <a:gd name="T90" fmla="*/ 2147483647 w 1663"/>
              <a:gd name="T91" fmla="*/ 2147483647 h 1030"/>
              <a:gd name="T92" fmla="*/ 2147483647 w 1663"/>
              <a:gd name="T93" fmla="*/ 2147483647 h 1030"/>
              <a:gd name="T94" fmla="*/ 2147483647 w 1663"/>
              <a:gd name="T95" fmla="*/ 2147483647 h 1030"/>
              <a:gd name="T96" fmla="*/ 2147483647 w 1663"/>
              <a:gd name="T97" fmla="*/ 2147483647 h 1030"/>
              <a:gd name="T98" fmla="*/ 2147483647 w 1663"/>
              <a:gd name="T99" fmla="*/ 2147483647 h 1030"/>
              <a:gd name="T100" fmla="*/ 2147483647 w 1663"/>
              <a:gd name="T101" fmla="*/ 2147483647 h 1030"/>
              <a:gd name="T102" fmla="*/ 2147483647 w 1663"/>
              <a:gd name="T103" fmla="*/ 2147483647 h 1030"/>
              <a:gd name="T104" fmla="*/ 2147483647 w 1663"/>
              <a:gd name="T105" fmla="*/ 2147483647 h 1030"/>
              <a:gd name="T106" fmla="*/ 2147483647 w 1663"/>
              <a:gd name="T107" fmla="*/ 2147483647 h 1030"/>
              <a:gd name="T108" fmla="*/ 2147483647 w 1663"/>
              <a:gd name="T109" fmla="*/ 2147483647 h 1030"/>
              <a:gd name="T110" fmla="*/ 2147483647 w 1663"/>
              <a:gd name="T111" fmla="*/ 2147483647 h 1030"/>
              <a:gd name="T112" fmla="*/ 2147483647 w 1663"/>
              <a:gd name="T113" fmla="*/ 2147483647 h 1030"/>
              <a:gd name="T114" fmla="*/ 2147483647 w 1663"/>
              <a:gd name="T115" fmla="*/ 2147483647 h 1030"/>
              <a:gd name="T116" fmla="*/ 2147483647 w 1663"/>
              <a:gd name="T117" fmla="*/ 2147483647 h 1030"/>
              <a:gd name="T118" fmla="*/ 2147483647 w 1663"/>
              <a:gd name="T119" fmla="*/ 2147483647 h 1030"/>
              <a:gd name="T120" fmla="*/ 2147483647 w 1663"/>
              <a:gd name="T121" fmla="*/ 2147483647 h 103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663"/>
              <a:gd name="T184" fmla="*/ 0 h 1030"/>
              <a:gd name="T185" fmla="*/ 1663 w 1663"/>
              <a:gd name="T186" fmla="*/ 1030 h 103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663" h="1030">
                <a:moveTo>
                  <a:pt x="0" y="0"/>
                </a:moveTo>
                <a:lnTo>
                  <a:pt x="142" y="0"/>
                </a:lnTo>
                <a:lnTo>
                  <a:pt x="142" y="10"/>
                </a:lnTo>
                <a:lnTo>
                  <a:pt x="148" y="10"/>
                </a:lnTo>
                <a:lnTo>
                  <a:pt x="148" y="20"/>
                </a:lnTo>
                <a:lnTo>
                  <a:pt x="152" y="20"/>
                </a:lnTo>
                <a:lnTo>
                  <a:pt x="152" y="28"/>
                </a:lnTo>
                <a:lnTo>
                  <a:pt x="158" y="28"/>
                </a:lnTo>
                <a:lnTo>
                  <a:pt x="158" y="40"/>
                </a:lnTo>
                <a:lnTo>
                  <a:pt x="158" y="54"/>
                </a:lnTo>
                <a:lnTo>
                  <a:pt x="178" y="54"/>
                </a:lnTo>
                <a:lnTo>
                  <a:pt x="178" y="58"/>
                </a:lnTo>
                <a:lnTo>
                  <a:pt x="206" y="58"/>
                </a:lnTo>
                <a:lnTo>
                  <a:pt x="206" y="66"/>
                </a:lnTo>
                <a:lnTo>
                  <a:pt x="212" y="66"/>
                </a:lnTo>
                <a:lnTo>
                  <a:pt x="212" y="76"/>
                </a:lnTo>
                <a:lnTo>
                  <a:pt x="212" y="80"/>
                </a:lnTo>
                <a:lnTo>
                  <a:pt x="218" y="80"/>
                </a:lnTo>
                <a:lnTo>
                  <a:pt x="218" y="84"/>
                </a:lnTo>
                <a:lnTo>
                  <a:pt x="222" y="84"/>
                </a:lnTo>
                <a:lnTo>
                  <a:pt x="222" y="90"/>
                </a:lnTo>
                <a:lnTo>
                  <a:pt x="264" y="90"/>
                </a:lnTo>
                <a:lnTo>
                  <a:pt x="264" y="98"/>
                </a:lnTo>
                <a:lnTo>
                  <a:pt x="272" y="98"/>
                </a:lnTo>
                <a:lnTo>
                  <a:pt x="272" y="106"/>
                </a:lnTo>
                <a:lnTo>
                  <a:pt x="278" y="106"/>
                </a:lnTo>
                <a:lnTo>
                  <a:pt x="278" y="110"/>
                </a:lnTo>
                <a:lnTo>
                  <a:pt x="282" y="110"/>
                </a:lnTo>
                <a:lnTo>
                  <a:pt x="282" y="114"/>
                </a:lnTo>
                <a:lnTo>
                  <a:pt x="292" y="114"/>
                </a:lnTo>
                <a:lnTo>
                  <a:pt x="292" y="122"/>
                </a:lnTo>
                <a:lnTo>
                  <a:pt x="298" y="122"/>
                </a:lnTo>
                <a:lnTo>
                  <a:pt x="314" y="122"/>
                </a:lnTo>
                <a:lnTo>
                  <a:pt x="314" y="148"/>
                </a:lnTo>
                <a:lnTo>
                  <a:pt x="324" y="148"/>
                </a:lnTo>
                <a:lnTo>
                  <a:pt x="324" y="178"/>
                </a:lnTo>
                <a:lnTo>
                  <a:pt x="330" y="178"/>
                </a:lnTo>
                <a:lnTo>
                  <a:pt x="330" y="222"/>
                </a:lnTo>
                <a:lnTo>
                  <a:pt x="330" y="236"/>
                </a:lnTo>
                <a:lnTo>
                  <a:pt x="340" y="236"/>
                </a:lnTo>
                <a:lnTo>
                  <a:pt x="340" y="252"/>
                </a:lnTo>
                <a:lnTo>
                  <a:pt x="346" y="252"/>
                </a:lnTo>
                <a:lnTo>
                  <a:pt x="346" y="283"/>
                </a:lnTo>
                <a:lnTo>
                  <a:pt x="354" y="283"/>
                </a:lnTo>
                <a:lnTo>
                  <a:pt x="354" y="333"/>
                </a:lnTo>
                <a:lnTo>
                  <a:pt x="354" y="355"/>
                </a:lnTo>
                <a:lnTo>
                  <a:pt x="364" y="355"/>
                </a:lnTo>
                <a:lnTo>
                  <a:pt x="364" y="369"/>
                </a:lnTo>
                <a:lnTo>
                  <a:pt x="378" y="369"/>
                </a:lnTo>
                <a:lnTo>
                  <a:pt x="378" y="383"/>
                </a:lnTo>
                <a:lnTo>
                  <a:pt x="390" y="383"/>
                </a:lnTo>
                <a:lnTo>
                  <a:pt x="390" y="395"/>
                </a:lnTo>
                <a:lnTo>
                  <a:pt x="464" y="395"/>
                </a:lnTo>
                <a:lnTo>
                  <a:pt x="464" y="405"/>
                </a:lnTo>
                <a:lnTo>
                  <a:pt x="474" y="405"/>
                </a:lnTo>
                <a:lnTo>
                  <a:pt x="474" y="411"/>
                </a:lnTo>
                <a:lnTo>
                  <a:pt x="480" y="411"/>
                </a:lnTo>
                <a:lnTo>
                  <a:pt x="498" y="411"/>
                </a:lnTo>
                <a:lnTo>
                  <a:pt x="498" y="421"/>
                </a:lnTo>
                <a:lnTo>
                  <a:pt x="512" y="421"/>
                </a:lnTo>
                <a:lnTo>
                  <a:pt x="512" y="429"/>
                </a:lnTo>
                <a:lnTo>
                  <a:pt x="524" y="429"/>
                </a:lnTo>
                <a:lnTo>
                  <a:pt x="524" y="437"/>
                </a:lnTo>
                <a:lnTo>
                  <a:pt x="530" y="437"/>
                </a:lnTo>
                <a:lnTo>
                  <a:pt x="530" y="445"/>
                </a:lnTo>
                <a:lnTo>
                  <a:pt x="530" y="457"/>
                </a:lnTo>
                <a:lnTo>
                  <a:pt x="540" y="457"/>
                </a:lnTo>
                <a:lnTo>
                  <a:pt x="540" y="465"/>
                </a:lnTo>
                <a:lnTo>
                  <a:pt x="552" y="465"/>
                </a:lnTo>
                <a:lnTo>
                  <a:pt x="552" y="477"/>
                </a:lnTo>
                <a:lnTo>
                  <a:pt x="552" y="483"/>
                </a:lnTo>
                <a:lnTo>
                  <a:pt x="558" y="483"/>
                </a:lnTo>
                <a:lnTo>
                  <a:pt x="558" y="491"/>
                </a:lnTo>
                <a:lnTo>
                  <a:pt x="577" y="491"/>
                </a:lnTo>
                <a:lnTo>
                  <a:pt x="577" y="513"/>
                </a:lnTo>
                <a:lnTo>
                  <a:pt x="613" y="513"/>
                </a:lnTo>
                <a:lnTo>
                  <a:pt x="613" y="521"/>
                </a:lnTo>
                <a:lnTo>
                  <a:pt x="619" y="521"/>
                </a:lnTo>
                <a:lnTo>
                  <a:pt x="619" y="533"/>
                </a:lnTo>
                <a:lnTo>
                  <a:pt x="635" y="533"/>
                </a:lnTo>
                <a:lnTo>
                  <a:pt x="635" y="541"/>
                </a:lnTo>
                <a:lnTo>
                  <a:pt x="643" y="541"/>
                </a:lnTo>
                <a:lnTo>
                  <a:pt x="643" y="553"/>
                </a:lnTo>
                <a:lnTo>
                  <a:pt x="647" y="553"/>
                </a:lnTo>
                <a:lnTo>
                  <a:pt x="647" y="559"/>
                </a:lnTo>
                <a:lnTo>
                  <a:pt x="673" y="559"/>
                </a:lnTo>
                <a:lnTo>
                  <a:pt x="673" y="575"/>
                </a:lnTo>
                <a:lnTo>
                  <a:pt x="681" y="575"/>
                </a:lnTo>
                <a:lnTo>
                  <a:pt x="681" y="581"/>
                </a:lnTo>
                <a:lnTo>
                  <a:pt x="693" y="581"/>
                </a:lnTo>
                <a:lnTo>
                  <a:pt x="693" y="619"/>
                </a:lnTo>
                <a:lnTo>
                  <a:pt x="701" y="619"/>
                </a:lnTo>
                <a:lnTo>
                  <a:pt x="701" y="671"/>
                </a:lnTo>
                <a:lnTo>
                  <a:pt x="709" y="671"/>
                </a:lnTo>
                <a:lnTo>
                  <a:pt x="709" y="681"/>
                </a:lnTo>
                <a:lnTo>
                  <a:pt x="715" y="681"/>
                </a:lnTo>
                <a:lnTo>
                  <a:pt x="715" y="689"/>
                </a:lnTo>
                <a:lnTo>
                  <a:pt x="721" y="689"/>
                </a:lnTo>
                <a:lnTo>
                  <a:pt x="721" y="703"/>
                </a:lnTo>
                <a:lnTo>
                  <a:pt x="745" y="703"/>
                </a:lnTo>
                <a:lnTo>
                  <a:pt x="745" y="713"/>
                </a:lnTo>
                <a:lnTo>
                  <a:pt x="753" y="713"/>
                </a:lnTo>
                <a:lnTo>
                  <a:pt x="753" y="729"/>
                </a:lnTo>
                <a:lnTo>
                  <a:pt x="787" y="729"/>
                </a:lnTo>
                <a:lnTo>
                  <a:pt x="787" y="745"/>
                </a:lnTo>
                <a:lnTo>
                  <a:pt x="809" y="745"/>
                </a:lnTo>
                <a:lnTo>
                  <a:pt x="809" y="753"/>
                </a:lnTo>
                <a:lnTo>
                  <a:pt x="917" y="753"/>
                </a:lnTo>
                <a:lnTo>
                  <a:pt x="917" y="771"/>
                </a:lnTo>
                <a:lnTo>
                  <a:pt x="971" y="771"/>
                </a:lnTo>
                <a:lnTo>
                  <a:pt x="971" y="782"/>
                </a:lnTo>
                <a:lnTo>
                  <a:pt x="1021" y="782"/>
                </a:lnTo>
                <a:lnTo>
                  <a:pt x="1021" y="806"/>
                </a:lnTo>
                <a:lnTo>
                  <a:pt x="1047" y="806"/>
                </a:lnTo>
                <a:lnTo>
                  <a:pt x="1047" y="834"/>
                </a:lnTo>
                <a:lnTo>
                  <a:pt x="1053" y="834"/>
                </a:lnTo>
                <a:lnTo>
                  <a:pt x="1053" y="854"/>
                </a:lnTo>
                <a:lnTo>
                  <a:pt x="1057" y="854"/>
                </a:lnTo>
                <a:lnTo>
                  <a:pt x="1057" y="880"/>
                </a:lnTo>
                <a:lnTo>
                  <a:pt x="1099" y="880"/>
                </a:lnTo>
                <a:lnTo>
                  <a:pt x="1099" y="896"/>
                </a:lnTo>
                <a:lnTo>
                  <a:pt x="1663" y="896"/>
                </a:lnTo>
                <a:lnTo>
                  <a:pt x="1663" y="1030"/>
                </a:lnTo>
              </a:path>
            </a:pathLst>
          </a:custGeom>
          <a:noFill/>
          <a:ln w="25400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37" name="Freeform 134"/>
          <p:cNvSpPr>
            <a:spLocks/>
          </p:cNvSpPr>
          <p:nvPr/>
        </p:nvSpPr>
        <p:spPr bwMode="auto">
          <a:xfrm>
            <a:off x="1800225" y="1728788"/>
            <a:ext cx="5045075" cy="2378075"/>
          </a:xfrm>
          <a:custGeom>
            <a:avLst/>
            <a:gdLst>
              <a:gd name="T0" fmla="*/ 1164158214 w 1762"/>
              <a:gd name="T1" fmla="*/ 0 h 743"/>
              <a:gd name="T2" fmla="*/ 1344521077 w 1762"/>
              <a:gd name="T3" fmla="*/ 61465077 h 743"/>
              <a:gd name="T4" fmla="*/ 1459295102 w 1762"/>
              <a:gd name="T5" fmla="*/ 184395231 h 743"/>
              <a:gd name="T6" fmla="*/ 1705243940 w 1762"/>
              <a:gd name="T7" fmla="*/ 245857108 h 743"/>
              <a:gd name="T8" fmla="*/ 2147483647 w 1762"/>
              <a:gd name="T9" fmla="*/ 327809477 h 743"/>
              <a:gd name="T10" fmla="*/ 2147483647 w 1762"/>
              <a:gd name="T11" fmla="*/ 389274554 h 743"/>
              <a:gd name="T12" fmla="*/ 2147483647 w 1762"/>
              <a:gd name="T13" fmla="*/ 491717416 h 743"/>
              <a:gd name="T14" fmla="*/ 2147483647 w 1762"/>
              <a:gd name="T15" fmla="*/ 655622155 h 743"/>
              <a:gd name="T16" fmla="*/ 2147483647 w 1762"/>
              <a:gd name="T17" fmla="*/ 983431632 h 743"/>
              <a:gd name="T18" fmla="*/ 2147483647 w 1762"/>
              <a:gd name="T19" fmla="*/ 1167826863 h 743"/>
              <a:gd name="T20" fmla="*/ 2147483647 w 1762"/>
              <a:gd name="T21" fmla="*/ 1352218894 h 743"/>
              <a:gd name="T22" fmla="*/ 2147483647 w 1762"/>
              <a:gd name="T23" fmla="*/ 1516126833 h 743"/>
              <a:gd name="T24" fmla="*/ 2147483647 w 1762"/>
              <a:gd name="T25" fmla="*/ 1659544280 h 743"/>
              <a:gd name="T26" fmla="*/ 2147483647 w 1762"/>
              <a:gd name="T27" fmla="*/ 1700518864 h 743"/>
              <a:gd name="T28" fmla="*/ 2147483647 w 1762"/>
              <a:gd name="T29" fmla="*/ 1782471233 h 743"/>
              <a:gd name="T30" fmla="*/ 2147483647 w 1762"/>
              <a:gd name="T31" fmla="*/ 1864423603 h 743"/>
              <a:gd name="T32" fmla="*/ 2147483647 w 1762"/>
              <a:gd name="T33" fmla="*/ 1925888680 h 743"/>
              <a:gd name="T34" fmla="*/ 2147483647 w 1762"/>
              <a:gd name="T35" fmla="*/ 1987353757 h 743"/>
              <a:gd name="T36" fmla="*/ 2147483647 w 1762"/>
              <a:gd name="T37" fmla="*/ 2147483647 h 743"/>
              <a:gd name="T38" fmla="*/ 2147483647 w 1762"/>
              <a:gd name="T39" fmla="*/ 2147483647 h 743"/>
              <a:gd name="T40" fmla="*/ 2147483647 w 1762"/>
              <a:gd name="T41" fmla="*/ 2147483647 h 743"/>
              <a:gd name="T42" fmla="*/ 2147483647 w 1762"/>
              <a:gd name="T43" fmla="*/ 2147483647 h 743"/>
              <a:gd name="T44" fmla="*/ 2147483647 w 1762"/>
              <a:gd name="T45" fmla="*/ 2147483647 h 743"/>
              <a:gd name="T46" fmla="*/ 2147483647 w 1762"/>
              <a:gd name="T47" fmla="*/ 2147483647 h 743"/>
              <a:gd name="T48" fmla="*/ 2147483647 w 1762"/>
              <a:gd name="T49" fmla="*/ 2147483647 h 743"/>
              <a:gd name="T50" fmla="*/ 2147483647 w 1762"/>
              <a:gd name="T51" fmla="*/ 2147483647 h 743"/>
              <a:gd name="T52" fmla="*/ 2147483647 w 1762"/>
              <a:gd name="T53" fmla="*/ 2147483647 h 743"/>
              <a:gd name="T54" fmla="*/ 2147483647 w 1762"/>
              <a:gd name="T55" fmla="*/ 2147483647 h 743"/>
              <a:gd name="T56" fmla="*/ 2147483647 w 1762"/>
              <a:gd name="T57" fmla="*/ 2147483647 h 743"/>
              <a:gd name="T58" fmla="*/ 2147483647 w 1762"/>
              <a:gd name="T59" fmla="*/ 2147483647 h 743"/>
              <a:gd name="T60" fmla="*/ 2147483647 w 1762"/>
              <a:gd name="T61" fmla="*/ 2147483647 h 743"/>
              <a:gd name="T62" fmla="*/ 2147483647 w 1762"/>
              <a:gd name="T63" fmla="*/ 2147483647 h 743"/>
              <a:gd name="T64" fmla="*/ 2147483647 w 1762"/>
              <a:gd name="T65" fmla="*/ 2147483647 h 743"/>
              <a:gd name="T66" fmla="*/ 2147483647 w 1762"/>
              <a:gd name="T67" fmla="*/ 2147483647 h 743"/>
              <a:gd name="T68" fmla="*/ 2147483647 w 1762"/>
              <a:gd name="T69" fmla="*/ 2147483647 h 743"/>
              <a:gd name="T70" fmla="*/ 2147483647 w 1762"/>
              <a:gd name="T71" fmla="*/ 2147483647 h 743"/>
              <a:gd name="T72" fmla="*/ 2147483647 w 1762"/>
              <a:gd name="T73" fmla="*/ 2147483647 h 743"/>
              <a:gd name="T74" fmla="*/ 2147483647 w 1762"/>
              <a:gd name="T75" fmla="*/ 2147483647 h 743"/>
              <a:gd name="T76" fmla="*/ 2147483647 w 1762"/>
              <a:gd name="T77" fmla="*/ 2147483647 h 743"/>
              <a:gd name="T78" fmla="*/ 2147483647 w 1762"/>
              <a:gd name="T79" fmla="*/ 2147483647 h 743"/>
              <a:gd name="T80" fmla="*/ 2147483647 w 1762"/>
              <a:gd name="T81" fmla="*/ 2147483647 h 74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62"/>
              <a:gd name="T124" fmla="*/ 0 h 743"/>
              <a:gd name="T125" fmla="*/ 1762 w 1762"/>
              <a:gd name="T126" fmla="*/ 743 h 74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62" h="743">
                <a:moveTo>
                  <a:pt x="0" y="0"/>
                </a:moveTo>
                <a:lnTo>
                  <a:pt x="142" y="0"/>
                </a:lnTo>
                <a:lnTo>
                  <a:pt x="142" y="6"/>
                </a:lnTo>
                <a:lnTo>
                  <a:pt x="164" y="6"/>
                </a:lnTo>
                <a:lnTo>
                  <a:pt x="164" y="18"/>
                </a:lnTo>
                <a:lnTo>
                  <a:pt x="178" y="18"/>
                </a:lnTo>
                <a:lnTo>
                  <a:pt x="178" y="24"/>
                </a:lnTo>
                <a:lnTo>
                  <a:pt x="208" y="24"/>
                </a:lnTo>
                <a:lnTo>
                  <a:pt x="208" y="32"/>
                </a:lnTo>
                <a:lnTo>
                  <a:pt x="274" y="32"/>
                </a:lnTo>
                <a:lnTo>
                  <a:pt x="274" y="38"/>
                </a:lnTo>
                <a:lnTo>
                  <a:pt x="306" y="38"/>
                </a:lnTo>
                <a:lnTo>
                  <a:pt x="306" y="48"/>
                </a:lnTo>
                <a:lnTo>
                  <a:pt x="324" y="48"/>
                </a:lnTo>
                <a:lnTo>
                  <a:pt x="324" y="64"/>
                </a:lnTo>
                <a:lnTo>
                  <a:pt x="348" y="64"/>
                </a:lnTo>
                <a:lnTo>
                  <a:pt x="348" y="96"/>
                </a:lnTo>
                <a:lnTo>
                  <a:pt x="354" y="96"/>
                </a:lnTo>
                <a:lnTo>
                  <a:pt x="354" y="114"/>
                </a:lnTo>
                <a:lnTo>
                  <a:pt x="358" y="114"/>
                </a:lnTo>
                <a:lnTo>
                  <a:pt x="358" y="132"/>
                </a:lnTo>
                <a:lnTo>
                  <a:pt x="364" y="132"/>
                </a:lnTo>
                <a:lnTo>
                  <a:pt x="364" y="148"/>
                </a:lnTo>
                <a:lnTo>
                  <a:pt x="466" y="148"/>
                </a:lnTo>
                <a:lnTo>
                  <a:pt x="466" y="162"/>
                </a:lnTo>
                <a:lnTo>
                  <a:pt x="490" y="162"/>
                </a:lnTo>
                <a:lnTo>
                  <a:pt x="490" y="166"/>
                </a:lnTo>
                <a:lnTo>
                  <a:pt x="502" y="166"/>
                </a:lnTo>
                <a:lnTo>
                  <a:pt x="502" y="174"/>
                </a:lnTo>
                <a:lnTo>
                  <a:pt x="558" y="174"/>
                </a:lnTo>
                <a:lnTo>
                  <a:pt x="558" y="182"/>
                </a:lnTo>
                <a:lnTo>
                  <a:pt x="570" y="182"/>
                </a:lnTo>
                <a:lnTo>
                  <a:pt x="570" y="188"/>
                </a:lnTo>
                <a:lnTo>
                  <a:pt x="603" y="188"/>
                </a:lnTo>
                <a:lnTo>
                  <a:pt x="607" y="194"/>
                </a:lnTo>
                <a:lnTo>
                  <a:pt x="627" y="194"/>
                </a:lnTo>
                <a:lnTo>
                  <a:pt x="627" y="210"/>
                </a:lnTo>
                <a:lnTo>
                  <a:pt x="639" y="210"/>
                </a:lnTo>
                <a:lnTo>
                  <a:pt x="639" y="228"/>
                </a:lnTo>
                <a:lnTo>
                  <a:pt x="673" y="228"/>
                </a:lnTo>
                <a:lnTo>
                  <a:pt x="673" y="256"/>
                </a:lnTo>
                <a:lnTo>
                  <a:pt x="673" y="263"/>
                </a:lnTo>
                <a:lnTo>
                  <a:pt x="681" y="263"/>
                </a:lnTo>
                <a:lnTo>
                  <a:pt x="681" y="279"/>
                </a:lnTo>
                <a:lnTo>
                  <a:pt x="691" y="279"/>
                </a:lnTo>
                <a:lnTo>
                  <a:pt x="691" y="295"/>
                </a:lnTo>
                <a:lnTo>
                  <a:pt x="697" y="295"/>
                </a:lnTo>
                <a:lnTo>
                  <a:pt x="697" y="309"/>
                </a:lnTo>
                <a:lnTo>
                  <a:pt x="701" y="309"/>
                </a:lnTo>
                <a:lnTo>
                  <a:pt x="701" y="395"/>
                </a:lnTo>
                <a:lnTo>
                  <a:pt x="719" y="395"/>
                </a:lnTo>
                <a:lnTo>
                  <a:pt x="719" y="401"/>
                </a:lnTo>
                <a:lnTo>
                  <a:pt x="799" y="401"/>
                </a:lnTo>
                <a:lnTo>
                  <a:pt x="799" y="413"/>
                </a:lnTo>
                <a:lnTo>
                  <a:pt x="929" y="413"/>
                </a:lnTo>
                <a:lnTo>
                  <a:pt x="929" y="429"/>
                </a:lnTo>
                <a:lnTo>
                  <a:pt x="951" y="429"/>
                </a:lnTo>
                <a:lnTo>
                  <a:pt x="951" y="439"/>
                </a:lnTo>
                <a:lnTo>
                  <a:pt x="1021" y="439"/>
                </a:lnTo>
                <a:lnTo>
                  <a:pt x="1021" y="451"/>
                </a:lnTo>
                <a:lnTo>
                  <a:pt x="1027" y="451"/>
                </a:lnTo>
                <a:lnTo>
                  <a:pt x="1027" y="465"/>
                </a:lnTo>
                <a:lnTo>
                  <a:pt x="1051" y="465"/>
                </a:lnTo>
                <a:lnTo>
                  <a:pt x="1051" y="509"/>
                </a:lnTo>
                <a:lnTo>
                  <a:pt x="1061" y="509"/>
                </a:lnTo>
                <a:lnTo>
                  <a:pt x="1061" y="517"/>
                </a:lnTo>
                <a:lnTo>
                  <a:pt x="1069" y="517"/>
                </a:lnTo>
                <a:lnTo>
                  <a:pt x="1069" y="525"/>
                </a:lnTo>
                <a:lnTo>
                  <a:pt x="1069" y="531"/>
                </a:lnTo>
                <a:lnTo>
                  <a:pt x="1271" y="531"/>
                </a:lnTo>
                <a:lnTo>
                  <a:pt x="1271" y="549"/>
                </a:lnTo>
                <a:lnTo>
                  <a:pt x="1299" y="549"/>
                </a:lnTo>
                <a:lnTo>
                  <a:pt x="1299" y="569"/>
                </a:lnTo>
                <a:lnTo>
                  <a:pt x="1369" y="569"/>
                </a:lnTo>
                <a:lnTo>
                  <a:pt x="1369" y="593"/>
                </a:lnTo>
                <a:lnTo>
                  <a:pt x="1419" y="593"/>
                </a:lnTo>
                <a:lnTo>
                  <a:pt x="1419" y="633"/>
                </a:lnTo>
                <a:lnTo>
                  <a:pt x="1455" y="633"/>
                </a:lnTo>
                <a:lnTo>
                  <a:pt x="1455" y="687"/>
                </a:lnTo>
                <a:lnTo>
                  <a:pt x="1571" y="687"/>
                </a:lnTo>
                <a:lnTo>
                  <a:pt x="1571" y="743"/>
                </a:lnTo>
                <a:lnTo>
                  <a:pt x="1762" y="743"/>
                </a:lnTo>
              </a:path>
            </a:pathLst>
          </a:custGeom>
          <a:noFill/>
          <a:ln w="254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1421" name="Text Box 72"/>
          <p:cNvSpPr txBox="1">
            <a:spLocks noChangeArrowheads="1"/>
          </p:cNvSpPr>
          <p:nvPr/>
        </p:nvSpPr>
        <p:spPr bwMode="auto">
          <a:xfrm>
            <a:off x="5037138" y="2524125"/>
            <a:ext cx="38385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Hazard ratio 0.35 (95% CI, 0.25–0.49)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i="1" dirty="0"/>
              <a:t>P</a:t>
            </a:r>
            <a:r>
              <a:rPr lang="en-US" sz="1600" dirty="0" smtClean="0"/>
              <a:t>&lt;.</a:t>
            </a:r>
            <a:r>
              <a:rPr lang="en-US" sz="1600" dirty="0"/>
              <a:t>00001</a:t>
            </a:r>
            <a:endParaRPr lang="en-GB" sz="1600" dirty="0"/>
          </a:p>
        </p:txBody>
      </p:sp>
      <p:sp>
        <p:nvSpPr>
          <p:cNvPr id="33839" name="Line 37"/>
          <p:cNvSpPr>
            <a:spLocks noChangeShapeType="1"/>
          </p:cNvSpPr>
          <p:nvPr/>
        </p:nvSpPr>
        <p:spPr bwMode="auto">
          <a:xfrm flipH="1">
            <a:off x="1912938" y="4913313"/>
            <a:ext cx="19685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40" name="Line 38"/>
          <p:cNvSpPr>
            <a:spLocks noChangeShapeType="1"/>
          </p:cNvSpPr>
          <p:nvPr/>
        </p:nvSpPr>
        <p:spPr bwMode="auto">
          <a:xfrm flipH="1">
            <a:off x="1912938" y="4675188"/>
            <a:ext cx="196850" cy="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841" name="Text Box 64"/>
          <p:cNvSpPr txBox="1">
            <a:spLocks noChangeAspect="1" noChangeArrowheads="1"/>
          </p:cNvSpPr>
          <p:nvPr/>
        </p:nvSpPr>
        <p:spPr bwMode="auto">
          <a:xfrm>
            <a:off x="2201863" y="4799013"/>
            <a:ext cx="17113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Olaparib 400 mg bid</a:t>
            </a:r>
          </a:p>
        </p:txBody>
      </p:sp>
      <p:sp>
        <p:nvSpPr>
          <p:cNvPr id="33842" name="Text Box 65"/>
          <p:cNvSpPr txBox="1">
            <a:spLocks noChangeAspect="1" noChangeArrowheads="1"/>
          </p:cNvSpPr>
          <p:nvPr/>
        </p:nvSpPr>
        <p:spPr bwMode="auto">
          <a:xfrm>
            <a:off x="2201863" y="4564063"/>
            <a:ext cx="11985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Placebo</a:t>
            </a:r>
          </a:p>
        </p:txBody>
      </p:sp>
      <p:sp>
        <p:nvSpPr>
          <p:cNvPr id="33843" name="Text Box 111"/>
          <p:cNvSpPr txBox="1">
            <a:spLocks noChangeAspect="1" noChangeArrowheads="1"/>
          </p:cNvSpPr>
          <p:nvPr/>
        </p:nvSpPr>
        <p:spPr bwMode="auto">
          <a:xfrm>
            <a:off x="1909763" y="4365625"/>
            <a:ext cx="20034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400" b="1" dirty="0">
                <a:latin typeface="Arial" charset="0"/>
                <a:ea typeface="ＭＳ Ｐゴシック" charset="0"/>
                <a:cs typeface="Arial" charset="0"/>
              </a:rPr>
              <a:t>Randomized treatment</a:t>
            </a:r>
          </a:p>
        </p:txBody>
      </p:sp>
      <p:sp>
        <p:nvSpPr>
          <p:cNvPr id="33864" name="Text Box 33"/>
          <p:cNvSpPr txBox="1">
            <a:spLocks noChangeArrowheads="1"/>
          </p:cNvSpPr>
          <p:nvPr/>
        </p:nvSpPr>
        <p:spPr bwMode="auto">
          <a:xfrm rot="16200000">
            <a:off x="-669130" y="3225006"/>
            <a:ext cx="33067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/>
            </a:pPr>
            <a:r>
              <a:rPr lang="en-US" sz="1600" b="1" dirty="0">
                <a:latin typeface="Arial" charset="0"/>
                <a:ea typeface="ＭＳ Ｐゴシック" charset="0"/>
                <a:cs typeface="Arial" charset="0"/>
              </a:rPr>
              <a:t>Proportion of </a:t>
            </a:r>
            <a:r>
              <a:rPr lang="en-US" sz="1600" b="1" dirty="0" smtClean="0">
                <a:latin typeface="Arial" charset="0"/>
                <a:ea typeface="ＭＳ Ｐゴシック" charset="0"/>
                <a:cs typeface="Arial" charset="0"/>
              </a:rPr>
              <a:t>Patients Progression Free</a:t>
            </a:r>
            <a:endParaRPr lang="en-US" sz="16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361807" y="6566713"/>
            <a:ext cx="50374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altLang="ja-JP" sz="1200" b="1" dirty="0"/>
              <a:t>Ledermann </a:t>
            </a:r>
            <a:r>
              <a:rPr lang="da-DK" altLang="ja-JP" sz="1200" b="1" dirty="0" smtClean="0"/>
              <a:t>J, et al. </a:t>
            </a:r>
            <a:r>
              <a:rPr lang="en-US" altLang="ja-JP" sz="1200" b="1" i="1" dirty="0"/>
              <a:t>N Engl J </a:t>
            </a:r>
            <a:r>
              <a:rPr lang="en-US" altLang="ja-JP" sz="1200" b="1" i="1" dirty="0" smtClean="0"/>
              <a:t>Med. </a:t>
            </a:r>
            <a:r>
              <a:rPr lang="en-US" altLang="ja-JP" sz="1200" b="1" dirty="0" smtClean="0"/>
              <a:t>2012;366(15):1382-1392.</a:t>
            </a:r>
            <a:endParaRPr lang="en-GB" sz="1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71481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600" dirty="0" smtClean="0"/>
              <a:t>Primary Outcome: Progression-Free Survival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686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700" y="2170269"/>
            <a:ext cx="8046720" cy="62531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2432" y="368306"/>
            <a:ext cx="8420100" cy="919163"/>
          </a:xfrm>
        </p:spPr>
        <p:txBody>
          <a:bodyPr/>
          <a:lstStyle/>
          <a:p>
            <a:pPr eaLnBrk="1" hangingPunct="1"/>
            <a:r>
              <a:rPr lang="en-GB" sz="3600" dirty="0" smtClean="0">
                <a:latin typeface="Arial" charset="0"/>
                <a:cs typeface="ＭＳ Ｐゴシック" charset="0"/>
              </a:rPr>
              <a:t>Toxicity and Tolerability</a:t>
            </a:r>
            <a:endParaRPr lang="en-GB" sz="3600" dirty="0">
              <a:latin typeface="Arial" charset="0"/>
              <a:cs typeface="ＭＳ Ｐゴシック" charset="0"/>
            </a:endParaRPr>
          </a:p>
        </p:txBody>
      </p:sp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6296025" y="2070100"/>
            <a:ext cx="1762125" cy="36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20000"/>
              </a:lnSpc>
              <a:spcBef>
                <a:spcPct val="20000"/>
              </a:spcBef>
              <a:buClr>
                <a:srgbClr val="FEBE10"/>
              </a:buClr>
              <a:defRPr/>
            </a:pPr>
            <a:endParaRPr lang="en-GB" sz="1200" b="1" dirty="0">
              <a:cs typeface="Arial" charset="0"/>
            </a:endParaRPr>
          </a:p>
        </p:txBody>
      </p:sp>
      <p:sp>
        <p:nvSpPr>
          <p:cNvPr id="46083" name="Line 11"/>
          <p:cNvSpPr>
            <a:spLocks noChangeShapeType="1"/>
          </p:cNvSpPr>
          <p:nvPr/>
        </p:nvSpPr>
        <p:spPr bwMode="auto">
          <a:xfrm>
            <a:off x="520700" y="2795588"/>
            <a:ext cx="803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GB" sz="1200" b="1" dirty="0">
              <a:cs typeface="Arial" charset="0"/>
            </a:endParaRPr>
          </a:p>
        </p:txBody>
      </p:sp>
      <p:sp>
        <p:nvSpPr>
          <p:cNvPr id="46084" name="Line 12"/>
          <p:cNvSpPr>
            <a:spLocks noChangeShapeType="1"/>
          </p:cNvSpPr>
          <p:nvPr/>
        </p:nvSpPr>
        <p:spPr bwMode="auto">
          <a:xfrm>
            <a:off x="520700" y="4560047"/>
            <a:ext cx="803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GB" sz="1200" b="1" dirty="0">
              <a:cs typeface="Arial" charset="0"/>
            </a:endParaRPr>
          </a:p>
        </p:txBody>
      </p:sp>
      <p:sp>
        <p:nvSpPr>
          <p:cNvPr id="81926" name="Rectangle 3"/>
          <p:cNvSpPr>
            <a:spLocks noChangeArrowheads="1"/>
          </p:cNvSpPr>
          <p:nvPr/>
        </p:nvSpPr>
        <p:spPr bwMode="auto">
          <a:xfrm>
            <a:off x="4897438" y="2913063"/>
            <a:ext cx="17621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/>
            <a:r>
              <a:rPr lang="en-GB" sz="1400" b="1" dirty="0" smtClean="0">
                <a:cs typeface="Arial" charset="0"/>
              </a:rPr>
              <a:t>3 (2) </a:t>
            </a:r>
          </a:p>
          <a:p>
            <a:pPr marL="342900" indent="-342900" algn="ctr"/>
            <a:endParaRPr lang="en-GB" sz="1400" b="1" dirty="0" smtClean="0">
              <a:cs typeface="Arial" charset="0"/>
            </a:endParaRPr>
          </a:p>
          <a:p>
            <a:pPr marL="342900" indent="-342900" algn="ctr"/>
            <a:r>
              <a:rPr lang="en-GB" sz="1400" b="1" dirty="0" smtClean="0">
                <a:cs typeface="Arial" charset="0"/>
              </a:rPr>
              <a:t>41 (30)</a:t>
            </a:r>
          </a:p>
          <a:p>
            <a:pPr marL="342900" indent="-342900" algn="ctr"/>
            <a:endParaRPr lang="en-GB" sz="1400" b="1" dirty="0" smtClean="0">
              <a:cs typeface="Arial" charset="0"/>
            </a:endParaRPr>
          </a:p>
          <a:p>
            <a:pPr marL="342900" indent="-342900" algn="ctr"/>
            <a:r>
              <a:rPr lang="en-GB" sz="1400" b="1" dirty="0" smtClean="0">
                <a:cs typeface="Arial" charset="0"/>
              </a:rPr>
              <a:t>26 (19)</a:t>
            </a:r>
          </a:p>
          <a:p>
            <a:pPr marL="342900" indent="-342900" algn="ctr">
              <a:buClr>
                <a:srgbClr val="FEBE10"/>
              </a:buClr>
            </a:pPr>
            <a:endParaRPr lang="en-GB" sz="1400" b="1" dirty="0" smtClean="0">
              <a:cs typeface="Arial" charset="0"/>
            </a:endParaRPr>
          </a:p>
          <a:p>
            <a:pPr marL="342900" indent="-342900" algn="ctr">
              <a:buClr>
                <a:srgbClr val="FEBE10"/>
              </a:buClr>
            </a:pPr>
            <a:r>
              <a:rPr lang="en-GB" sz="1400" b="1" dirty="0" smtClean="0">
                <a:cs typeface="Arial" charset="0"/>
              </a:rPr>
              <a:t>207</a:t>
            </a:r>
          </a:p>
          <a:p>
            <a:pPr marL="342900" indent="-342900" algn="ctr">
              <a:buClr>
                <a:srgbClr val="FEBE10"/>
              </a:buClr>
            </a:pPr>
            <a:endParaRPr lang="en-GB" sz="1400" b="1" dirty="0" smtClean="0">
              <a:cs typeface="Arial" charset="0"/>
            </a:endParaRPr>
          </a:p>
        </p:txBody>
      </p:sp>
      <p:sp>
        <p:nvSpPr>
          <p:cNvPr id="46086" name="Rectangle 8"/>
          <p:cNvSpPr>
            <a:spLocks noChangeArrowheads="1"/>
          </p:cNvSpPr>
          <p:nvPr/>
        </p:nvSpPr>
        <p:spPr bwMode="auto">
          <a:xfrm>
            <a:off x="457200" y="2913063"/>
            <a:ext cx="46513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EBE10"/>
              </a:buClr>
              <a:defRPr/>
            </a:pPr>
            <a:r>
              <a:rPr lang="en-GB" sz="1400" b="1" dirty="0">
                <a:cs typeface="Arial" charset="0"/>
              </a:rPr>
              <a:t>Discontinuations due to AEs, n (%)</a:t>
            </a:r>
          </a:p>
          <a:p>
            <a:pPr marL="342900" indent="-342900">
              <a:buClr>
                <a:srgbClr val="FEBE10"/>
              </a:buClr>
              <a:defRPr/>
            </a:pPr>
            <a:endParaRPr lang="en-GB" sz="1400" b="1" dirty="0">
              <a:cs typeface="Arial" charset="0"/>
            </a:endParaRPr>
          </a:p>
          <a:p>
            <a:pPr marL="342900" indent="-342900">
              <a:buClr>
                <a:srgbClr val="FEBE10"/>
              </a:buClr>
              <a:defRPr/>
            </a:pPr>
            <a:r>
              <a:rPr lang="en-GB" sz="1400" b="1" dirty="0">
                <a:cs typeface="Arial" charset="0"/>
              </a:rPr>
              <a:t>Dose interruptions due to AEs, n (%)</a:t>
            </a:r>
          </a:p>
          <a:p>
            <a:pPr marL="342900" indent="-342900">
              <a:buClr>
                <a:srgbClr val="FEBE10"/>
              </a:buClr>
              <a:defRPr/>
            </a:pPr>
            <a:r>
              <a:rPr lang="en-GB" sz="1400" b="1" dirty="0">
                <a:cs typeface="Arial" charset="0"/>
              </a:rPr>
              <a:t>	</a:t>
            </a:r>
          </a:p>
          <a:p>
            <a:pPr marL="342900" indent="-342900">
              <a:buClr>
                <a:srgbClr val="FEBE10"/>
              </a:buClr>
              <a:defRPr/>
            </a:pPr>
            <a:r>
              <a:rPr lang="en-GB" sz="1400" b="1" dirty="0">
                <a:cs typeface="Arial" charset="0"/>
              </a:rPr>
              <a:t>Dose reductions due to AEs, n (%)</a:t>
            </a:r>
          </a:p>
          <a:p>
            <a:pPr marL="342900" indent="-342900">
              <a:buClr>
                <a:srgbClr val="FEBE10"/>
              </a:buClr>
              <a:defRPr/>
            </a:pPr>
            <a:endParaRPr lang="en-GB" sz="1400" b="1" dirty="0">
              <a:cs typeface="Arial" charset="0"/>
            </a:endParaRPr>
          </a:p>
          <a:p>
            <a:pPr marL="342900" indent="-342900">
              <a:buClr>
                <a:srgbClr val="FEBE10"/>
              </a:buClr>
              <a:defRPr/>
            </a:pPr>
            <a:r>
              <a:rPr lang="en-GB" sz="1400" b="1" dirty="0">
                <a:cs typeface="Arial" charset="0"/>
              </a:rPr>
              <a:t>Median treatment duration, days</a:t>
            </a:r>
            <a:endParaRPr lang="en-US" sz="1400" b="1" dirty="0">
              <a:cs typeface="Arial" charset="0"/>
            </a:endParaRPr>
          </a:p>
        </p:txBody>
      </p:sp>
      <p:sp>
        <p:nvSpPr>
          <p:cNvPr id="81928" name="Rectangle 10"/>
          <p:cNvSpPr>
            <a:spLocks noChangeArrowheads="1"/>
          </p:cNvSpPr>
          <p:nvPr/>
        </p:nvSpPr>
        <p:spPr bwMode="auto">
          <a:xfrm>
            <a:off x="4618038" y="2170269"/>
            <a:ext cx="2352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bg2"/>
                </a:solidFill>
                <a:cs typeface="Arial" charset="0"/>
              </a:rPr>
              <a:t>Olaparib</a:t>
            </a:r>
          </a:p>
          <a:p>
            <a:pPr algn="ctr"/>
            <a:r>
              <a:rPr lang="en-GB" sz="1200" b="1" dirty="0" smtClean="0">
                <a:solidFill>
                  <a:schemeClr val="bg2"/>
                </a:solidFill>
                <a:cs typeface="Arial" charset="0"/>
              </a:rPr>
              <a:t>400 mg bid</a:t>
            </a:r>
          </a:p>
          <a:p>
            <a:pPr algn="ctr"/>
            <a:r>
              <a:rPr lang="en-GB" sz="1200" b="1" dirty="0" smtClean="0">
                <a:solidFill>
                  <a:schemeClr val="bg2"/>
                </a:solidFill>
                <a:cs typeface="Arial" charset="0"/>
              </a:rPr>
              <a:t>n = 136</a:t>
            </a:r>
          </a:p>
        </p:txBody>
      </p:sp>
      <p:sp>
        <p:nvSpPr>
          <p:cNvPr id="46088" name="Rectangle 14"/>
          <p:cNvSpPr>
            <a:spLocks noChangeArrowheads="1"/>
          </p:cNvSpPr>
          <p:nvPr/>
        </p:nvSpPr>
        <p:spPr bwMode="auto">
          <a:xfrm>
            <a:off x="6865938" y="2074863"/>
            <a:ext cx="1762125" cy="36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20000"/>
              </a:lnSpc>
              <a:spcBef>
                <a:spcPct val="20000"/>
              </a:spcBef>
              <a:buClr>
                <a:srgbClr val="FEBE10"/>
              </a:buClr>
              <a:defRPr/>
            </a:pPr>
            <a:endParaRPr lang="en-GB" sz="1400" b="1" dirty="0">
              <a:cs typeface="Arial" charset="0"/>
            </a:endParaRPr>
          </a:p>
        </p:txBody>
      </p:sp>
      <p:sp>
        <p:nvSpPr>
          <p:cNvPr id="46089" name="Rectangle 6"/>
          <p:cNvSpPr>
            <a:spLocks noChangeArrowheads="1"/>
          </p:cNvSpPr>
          <p:nvPr/>
        </p:nvSpPr>
        <p:spPr bwMode="auto">
          <a:xfrm>
            <a:off x="6492875" y="2170269"/>
            <a:ext cx="23526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GB" sz="1200" b="1" dirty="0">
              <a:solidFill>
                <a:schemeClr val="bg2"/>
              </a:solidFill>
              <a:cs typeface="Arial" charset="0"/>
            </a:endParaRPr>
          </a:p>
          <a:p>
            <a:pPr algn="ctr">
              <a:defRPr/>
            </a:pPr>
            <a:r>
              <a:rPr lang="en-GB" sz="1200" b="1" dirty="0">
                <a:solidFill>
                  <a:schemeClr val="bg2"/>
                </a:solidFill>
                <a:cs typeface="Arial" charset="0"/>
              </a:rPr>
              <a:t>Placebo</a:t>
            </a:r>
          </a:p>
          <a:p>
            <a:pPr algn="ctr">
              <a:defRPr/>
            </a:pPr>
            <a:r>
              <a:rPr lang="en-GB" sz="1200" b="1" dirty="0" smtClean="0">
                <a:solidFill>
                  <a:schemeClr val="bg2"/>
                </a:solidFill>
                <a:cs typeface="Arial" charset="0"/>
              </a:rPr>
              <a:t>n = 128</a:t>
            </a:r>
            <a:endParaRPr lang="en-GB" sz="1200" b="1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46090" name="Rectangle 18"/>
          <p:cNvSpPr>
            <a:spLocks noChangeArrowheads="1"/>
          </p:cNvSpPr>
          <p:nvPr/>
        </p:nvSpPr>
        <p:spPr bwMode="auto">
          <a:xfrm>
            <a:off x="6821488" y="2913063"/>
            <a:ext cx="1762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defRPr/>
            </a:pPr>
            <a:r>
              <a:rPr lang="en-GB" sz="1400" b="1" dirty="0">
                <a:cs typeface="Arial" charset="0"/>
              </a:rPr>
              <a:t>1 (1)</a:t>
            </a:r>
          </a:p>
          <a:p>
            <a:pPr marL="342900" indent="-342900" algn="ctr">
              <a:defRPr/>
            </a:pPr>
            <a:endParaRPr lang="en-GB" sz="1400" b="1" dirty="0">
              <a:cs typeface="Arial" charset="0"/>
            </a:endParaRPr>
          </a:p>
          <a:p>
            <a:pPr marL="342900" indent="-342900" algn="ctr">
              <a:defRPr/>
            </a:pPr>
            <a:r>
              <a:rPr lang="en-GB" sz="1400" b="1" dirty="0">
                <a:cs typeface="Arial" charset="0"/>
              </a:rPr>
              <a:t>12 (9)</a:t>
            </a:r>
          </a:p>
          <a:p>
            <a:pPr marL="342900" indent="-342900" algn="ctr">
              <a:defRPr/>
            </a:pPr>
            <a:endParaRPr lang="en-GB" sz="1400" b="1" dirty="0">
              <a:cs typeface="Arial" charset="0"/>
            </a:endParaRPr>
          </a:p>
          <a:p>
            <a:pPr marL="342900" indent="-342900" algn="ctr">
              <a:defRPr/>
            </a:pPr>
            <a:r>
              <a:rPr lang="en-GB" sz="1400" b="1" dirty="0">
                <a:cs typeface="Arial" charset="0"/>
              </a:rPr>
              <a:t> 3 (2)</a:t>
            </a:r>
          </a:p>
          <a:p>
            <a:pPr marL="342900" indent="-342900" algn="ctr">
              <a:buClr>
                <a:srgbClr val="FEBE10"/>
              </a:buClr>
              <a:defRPr/>
            </a:pPr>
            <a:endParaRPr lang="en-GB" sz="1400" b="1" dirty="0">
              <a:cs typeface="Arial" charset="0"/>
            </a:endParaRPr>
          </a:p>
          <a:p>
            <a:pPr marL="342900" indent="-342900" algn="ctr">
              <a:buClr>
                <a:srgbClr val="FEBE10"/>
              </a:buClr>
              <a:defRPr/>
            </a:pPr>
            <a:r>
              <a:rPr lang="en-GB" sz="1400" b="1" dirty="0">
                <a:cs typeface="Arial" charset="0"/>
              </a:rPr>
              <a:t>141</a:t>
            </a:r>
          </a:p>
          <a:p>
            <a:pPr marL="342900" indent="-342900" algn="ctr">
              <a:buClr>
                <a:srgbClr val="FEBE10"/>
              </a:buClr>
              <a:defRPr/>
            </a:pPr>
            <a:endParaRPr lang="en-GB" sz="1400" b="1" dirty="0">
              <a:cs typeface="Arial" charset="0"/>
            </a:endParaRPr>
          </a:p>
          <a:p>
            <a:pPr marL="342900" indent="-342900" algn="ctr">
              <a:buClr>
                <a:srgbClr val="FEBE10"/>
              </a:buClr>
              <a:defRPr/>
            </a:pPr>
            <a:endParaRPr lang="en-GB" sz="1400" b="1" dirty="0">
              <a:cs typeface="Arial" charset="0"/>
            </a:endParaRPr>
          </a:p>
          <a:p>
            <a:pPr marL="342900" indent="-342900" algn="ctr">
              <a:buClr>
                <a:srgbClr val="FEBE10"/>
              </a:buClr>
              <a:defRPr/>
            </a:pPr>
            <a:endParaRPr lang="en-GB" sz="1400" b="1" dirty="0">
              <a:cs typeface="Arial" charset="0"/>
            </a:endParaRPr>
          </a:p>
        </p:txBody>
      </p:sp>
      <p:sp>
        <p:nvSpPr>
          <p:cNvPr id="81932" name="Rectangle 4"/>
          <p:cNvSpPr>
            <a:spLocks noChangeArrowheads="1"/>
          </p:cNvSpPr>
          <p:nvPr/>
        </p:nvSpPr>
        <p:spPr bwMode="auto">
          <a:xfrm>
            <a:off x="371488" y="623869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b="1" dirty="0" smtClean="0">
                <a:cs typeface="Times New Roman" charset="0"/>
              </a:rPr>
              <a:t>Ledermann J, et al. </a:t>
            </a:r>
            <a:r>
              <a:rPr lang="en-US" sz="1200" b="1" i="1" dirty="0" smtClean="0">
                <a:cs typeface="Times New Roman" charset="0"/>
              </a:rPr>
              <a:t>J Clin Oncol. </a:t>
            </a:r>
            <a:r>
              <a:rPr lang="en-US" sz="1200" b="1" dirty="0" smtClean="0">
                <a:cs typeface="Times New Roman" charset="0"/>
              </a:rPr>
              <a:t>2011;29(28):3798-3804.</a:t>
            </a:r>
          </a:p>
          <a:p>
            <a:r>
              <a:rPr lang="en-US" sz="1200" b="1" dirty="0" smtClean="0">
                <a:cs typeface="Times New Roman" charset="0"/>
              </a:rPr>
              <a:t>Ledermann J, et al. </a:t>
            </a:r>
            <a:r>
              <a:rPr lang="en-US" sz="1200" b="1" i="1" dirty="0" smtClean="0">
                <a:cs typeface="Times New Roman" charset="0"/>
              </a:rPr>
              <a:t>Ann Oncol</a:t>
            </a:r>
            <a:r>
              <a:rPr lang="en-US" sz="1200" b="1" dirty="0" smtClean="0">
                <a:cs typeface="Times New Roman" charset="0"/>
              </a:rPr>
              <a:t>. 2014;25(s4): Abstract 885PD.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012" y="1191030"/>
            <a:ext cx="5749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Low-grade nausea/vomiting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b="1" dirty="0" smtClean="0"/>
              <a:t>atigue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Anemia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69609" y="5188185"/>
            <a:ext cx="80914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it-CH" sz="1600" b="1" dirty="0"/>
              <a:t>N</a:t>
            </a:r>
            <a:r>
              <a:rPr lang="en-GB" altLang="it-CH" sz="1600" b="1" dirty="0" smtClean="0"/>
              <a:t>o </a:t>
            </a:r>
            <a:r>
              <a:rPr lang="en-GB" altLang="it-CH" sz="1600" b="1" dirty="0"/>
              <a:t>detrimental impact on </a:t>
            </a:r>
            <a:r>
              <a:rPr lang="en-GB" altLang="it-CH" sz="1600" b="1" dirty="0" smtClean="0"/>
              <a:t>HRQoL (Treatment Outcome Index of FACT-0) </a:t>
            </a:r>
            <a:r>
              <a:rPr lang="en-GB" altLang="it-CH" sz="1600" b="1" dirty="0"/>
              <a:t>compared with </a:t>
            </a:r>
            <a:r>
              <a:rPr lang="en-GB" altLang="it-CH" sz="1600" b="1" dirty="0" smtClean="0"/>
              <a:t>placebo</a:t>
            </a:r>
          </a:p>
          <a:p>
            <a:r>
              <a:rPr lang="en-GB" altLang="it-CH" sz="1600" b="1" dirty="0"/>
              <a:t>	</a:t>
            </a:r>
            <a:r>
              <a:rPr lang="en-GB" altLang="it-CH" sz="1600" b="1" dirty="0" smtClean="0"/>
              <a:t>- overall </a:t>
            </a:r>
            <a:r>
              <a:rPr lang="en-GB" altLang="it-CH" sz="1600" b="1" dirty="0"/>
              <a:t>study </a:t>
            </a:r>
            <a:r>
              <a:rPr lang="en-GB" altLang="it-CH" sz="1600" b="1" dirty="0" smtClean="0"/>
              <a:t>population </a:t>
            </a:r>
            <a:r>
              <a:rPr lang="en-GB" altLang="it-CH" sz="1600" b="1" dirty="0"/>
              <a:t>and </a:t>
            </a:r>
            <a:r>
              <a:rPr lang="en-GB" altLang="it-CH" sz="1600" b="1" dirty="0" smtClean="0"/>
              <a:t>patients </a:t>
            </a:r>
            <a:r>
              <a:rPr lang="en-GB" altLang="it-CH" sz="1600" b="1" dirty="0"/>
              <a:t>with a </a:t>
            </a:r>
            <a:r>
              <a:rPr lang="en-GB" altLang="it-CH" sz="1600" b="1" i="1" dirty="0" smtClean="0"/>
              <a:t>BRCA</a:t>
            </a:r>
            <a:r>
              <a:rPr lang="en-GB" altLang="it-CH" sz="1600" b="1" dirty="0" smtClean="0"/>
              <a:t>m</a:t>
            </a:r>
            <a:endParaRPr lang="en-GB" altLang="it-CH" sz="1600" b="1" dirty="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20700" y="2170269"/>
            <a:ext cx="803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n-GB" sz="12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8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26"/>
          <p:cNvSpPr>
            <a:spLocks noChangeArrowheads="1"/>
          </p:cNvSpPr>
          <p:nvPr/>
        </p:nvSpPr>
        <p:spPr bwMode="auto">
          <a:xfrm>
            <a:off x="341672" y="4769035"/>
            <a:ext cx="4284663" cy="215900"/>
          </a:xfrm>
          <a:prstGeom prst="rect">
            <a:avLst/>
          </a:prstGeom>
          <a:noFill/>
          <a:ln w="25400">
            <a:solidFill>
              <a:srgbClr val="830051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47" name="Text Box 56"/>
          <p:cNvSpPr txBox="1">
            <a:spLocks noChangeArrowheads="1"/>
          </p:cNvSpPr>
          <p:nvPr/>
        </p:nvSpPr>
        <p:spPr bwMode="auto">
          <a:xfrm>
            <a:off x="6427002" y="2696093"/>
            <a:ext cx="237761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914400" eaLnBrk="1" hangingPunct="1">
              <a:spcBef>
                <a:spcPct val="50000"/>
              </a:spcBef>
            </a:pPr>
            <a:r>
              <a:rPr lang="en-US" altLang="ja-JP" sz="1200" b="1" dirty="0" smtClean="0">
                <a:latin typeface="+mj-lt"/>
              </a:rPr>
              <a:t>Performed </a:t>
            </a:r>
            <a:r>
              <a:rPr lang="en-US" altLang="ja-JP" sz="1200" b="1" dirty="0">
                <a:latin typeface="+mj-lt"/>
              </a:rPr>
              <a:t>at </a:t>
            </a:r>
            <a:r>
              <a:rPr lang="en-GB" altLang="ja-JP" sz="1200" b="1" dirty="0">
                <a:latin typeface="+mj-lt"/>
              </a:rPr>
              <a:t>38% maturity</a:t>
            </a:r>
            <a:endParaRPr lang="en-GB" sz="1200" b="1" dirty="0">
              <a:latin typeface="+mj-l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65897" y="4185607"/>
            <a:ext cx="8743407" cy="2360794"/>
            <a:chOff x="165897" y="4247753"/>
            <a:chExt cx="8743407" cy="2360794"/>
          </a:xfrm>
        </p:grpSpPr>
        <p:grpSp>
          <p:nvGrpSpPr>
            <p:cNvPr id="46" name="Group 45"/>
            <p:cNvGrpSpPr/>
            <p:nvPr/>
          </p:nvGrpSpPr>
          <p:grpSpPr>
            <a:xfrm>
              <a:off x="341672" y="4247753"/>
              <a:ext cx="8567632" cy="2360794"/>
              <a:chOff x="341672" y="4247753"/>
              <a:chExt cx="8567632" cy="2360794"/>
            </a:xfrm>
          </p:grpSpPr>
          <p:sp>
            <p:nvSpPr>
              <p:cNvPr id="4" name="Text Box 70"/>
              <p:cNvSpPr txBox="1">
                <a:spLocks noChangeArrowheads="1"/>
              </p:cNvSpPr>
              <p:nvPr/>
            </p:nvSpPr>
            <p:spPr bwMode="auto">
              <a:xfrm>
                <a:off x="1554522" y="6054328"/>
                <a:ext cx="4495800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defTabSz="914400">
                  <a:tabLst>
                    <a:tab pos="381000" algn="l"/>
                  </a:tabLst>
                </a:pPr>
                <a:r>
                  <a:rPr lang="en-US" sz="1200" b="1" dirty="0"/>
                  <a:t>HR (olaparib:placebo) and 95% CIs</a:t>
                </a:r>
              </a:p>
            </p:txBody>
          </p:sp>
          <p:sp>
            <p:nvSpPr>
              <p:cNvPr id="5" name="Line 140"/>
              <p:cNvSpPr>
                <a:spLocks noChangeShapeType="1"/>
              </p:cNvSpPr>
              <p:nvPr/>
            </p:nvSpPr>
            <p:spPr bwMode="auto">
              <a:xfrm flipH="1">
                <a:off x="1440222" y="6401170"/>
                <a:ext cx="23495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GB" sz="1400" dirty="0"/>
              </a:p>
            </p:txBody>
          </p:sp>
          <p:sp>
            <p:nvSpPr>
              <p:cNvPr id="6" name="Text Box 141"/>
              <p:cNvSpPr txBox="1">
                <a:spLocks noChangeArrowheads="1"/>
              </p:cNvSpPr>
              <p:nvPr/>
            </p:nvSpPr>
            <p:spPr bwMode="auto">
              <a:xfrm>
                <a:off x="2311760" y="6439270"/>
                <a:ext cx="150336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r" defTabSz="914400"/>
                <a:r>
                  <a:rPr lang="en-US" sz="1100" b="1" dirty="0" smtClean="0"/>
                  <a:t>Favors </a:t>
                </a:r>
                <a:r>
                  <a:rPr lang="en-US" sz="1100" b="1" dirty="0"/>
                  <a:t>O</a:t>
                </a:r>
                <a:r>
                  <a:rPr lang="en-US" sz="1100" b="1" dirty="0" smtClean="0"/>
                  <a:t>laparib</a:t>
                </a:r>
                <a:endParaRPr lang="en-US" sz="1100" b="1" dirty="0"/>
              </a:p>
            </p:txBody>
          </p:sp>
          <p:sp>
            <p:nvSpPr>
              <p:cNvPr id="7" name="Rectangle 100"/>
              <p:cNvSpPr>
                <a:spLocks noChangeArrowheads="1"/>
              </p:cNvSpPr>
              <p:nvPr/>
            </p:nvSpPr>
            <p:spPr bwMode="auto">
              <a:xfrm>
                <a:off x="3356335" y="4544615"/>
                <a:ext cx="749300" cy="114300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12"/>
              <p:cNvSpPr txBox="1">
                <a:spLocks noChangeArrowheads="1"/>
              </p:cNvSpPr>
              <p:nvPr/>
            </p:nvSpPr>
            <p:spPr bwMode="auto">
              <a:xfrm>
                <a:off x="341672" y="4570742"/>
                <a:ext cx="1785966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GB" sz="1100" b="1" dirty="0"/>
                  <a:t>Overall</a:t>
                </a:r>
              </a:p>
              <a:p>
                <a:pPr>
                  <a:spcAft>
                    <a:spcPts val="400"/>
                  </a:spcAft>
                </a:pPr>
                <a:r>
                  <a:rPr lang="en-GB" sz="1100" b="1" dirty="0"/>
                  <a:t>g</a:t>
                </a:r>
                <a:r>
                  <a:rPr lang="en-GB" sz="1100" b="1" i="1" dirty="0"/>
                  <a:t>BRCA</a:t>
                </a:r>
                <a:r>
                  <a:rPr lang="en-GB" sz="1100" b="1" dirty="0"/>
                  <a:t> positive</a:t>
                </a:r>
              </a:p>
              <a:p>
                <a:pPr>
                  <a:spcAft>
                    <a:spcPts val="400"/>
                  </a:spcAft>
                </a:pPr>
                <a:r>
                  <a:rPr lang="en-GB" sz="1100" b="1" dirty="0"/>
                  <a:t>g</a:t>
                </a:r>
                <a:r>
                  <a:rPr lang="en-GB" sz="1100" b="1" i="1" dirty="0"/>
                  <a:t>BRCA</a:t>
                </a:r>
                <a:r>
                  <a:rPr lang="en-GB" sz="1100" b="1" dirty="0"/>
                  <a:t> negative</a:t>
                </a:r>
              </a:p>
              <a:p>
                <a:pPr>
                  <a:spcAft>
                    <a:spcPts val="400"/>
                  </a:spcAft>
                </a:pPr>
                <a:r>
                  <a:rPr lang="en-GB" sz="1100" b="1" dirty="0"/>
                  <a:t>g</a:t>
                </a:r>
                <a:r>
                  <a:rPr lang="en-GB" sz="1100" b="1" i="1" dirty="0"/>
                  <a:t>BRCA</a:t>
                </a:r>
                <a:r>
                  <a:rPr lang="en-GB" sz="1100" b="1" dirty="0"/>
                  <a:t> status unknown</a:t>
                </a:r>
              </a:p>
            </p:txBody>
          </p:sp>
          <p:sp>
            <p:nvSpPr>
              <p:cNvPr id="9" name="TextBox 13"/>
              <p:cNvSpPr txBox="1">
                <a:spLocks noChangeArrowheads="1"/>
              </p:cNvSpPr>
              <p:nvPr/>
            </p:nvSpPr>
            <p:spPr bwMode="auto">
              <a:xfrm>
                <a:off x="6108294" y="4247753"/>
                <a:ext cx="1493781" cy="1143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400"/>
                  </a:spcAft>
                  <a:tabLst>
                    <a:tab pos="355600" algn="ctr"/>
                    <a:tab pos="1074738" algn="ctr"/>
                  </a:tabLst>
                </a:pPr>
                <a:r>
                  <a:rPr lang="en-GB" sz="1100" b="1" dirty="0"/>
                  <a:t>Olaparib 400 mg bd</a:t>
                </a:r>
              </a:p>
              <a:p>
                <a:pPr algn="ctr">
                  <a:spcAft>
                    <a:spcPts val="400"/>
                  </a:spcAft>
                  <a:tabLst>
                    <a:tab pos="355600" algn="ctr"/>
                    <a:tab pos="1074738" algn="ctr"/>
                  </a:tabLst>
                </a:pPr>
                <a:r>
                  <a:rPr lang="en-GB" sz="1100" dirty="0"/>
                  <a:t>	52/136 (38%)</a:t>
                </a:r>
              </a:p>
              <a:p>
                <a:pPr algn="ctr">
                  <a:spcAft>
                    <a:spcPts val="400"/>
                  </a:spcAft>
                  <a:tabLst>
                    <a:tab pos="355600" algn="ctr"/>
                    <a:tab pos="1074738" algn="ctr"/>
                  </a:tabLst>
                </a:pPr>
                <a:r>
                  <a:rPr lang="en-GB" sz="1100" dirty="0"/>
                  <a:t>	8/31 (26%)</a:t>
                </a:r>
              </a:p>
              <a:p>
                <a:pPr algn="ctr">
                  <a:spcAft>
                    <a:spcPts val="400"/>
                  </a:spcAft>
                  <a:tabLst>
                    <a:tab pos="355600" algn="ctr"/>
                    <a:tab pos="1074738" algn="ctr"/>
                  </a:tabLst>
                </a:pPr>
                <a:r>
                  <a:rPr lang="en-GB" sz="1100" dirty="0"/>
                  <a:t>	11/18 (61%)</a:t>
                </a:r>
              </a:p>
              <a:p>
                <a:pPr algn="ctr">
                  <a:spcAft>
                    <a:spcPts val="400"/>
                  </a:spcAft>
                  <a:tabLst>
                    <a:tab pos="355600" algn="ctr"/>
                    <a:tab pos="1074738" algn="ctr"/>
                  </a:tabLst>
                </a:pPr>
                <a:r>
                  <a:rPr lang="en-GB" sz="1100" dirty="0"/>
                  <a:t>	33/87 (38%)</a:t>
                </a:r>
              </a:p>
            </p:txBody>
          </p:sp>
          <p:sp>
            <p:nvSpPr>
              <p:cNvPr id="10" name="TextBox 14"/>
              <p:cNvSpPr txBox="1">
                <a:spLocks noChangeArrowheads="1"/>
              </p:cNvSpPr>
              <p:nvPr/>
            </p:nvSpPr>
            <p:spPr bwMode="auto">
              <a:xfrm>
                <a:off x="7871289" y="4247753"/>
                <a:ext cx="1038015" cy="1143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400"/>
                  </a:spcAft>
                  <a:tabLst>
                    <a:tab pos="355600" algn="ctr"/>
                    <a:tab pos="1074738" algn="ctr"/>
                  </a:tabLst>
                </a:pPr>
                <a:r>
                  <a:rPr lang="en-GB" sz="1100" b="1" dirty="0"/>
                  <a:t>Placebo</a:t>
                </a:r>
              </a:p>
              <a:p>
                <a:pPr algn="ctr">
                  <a:spcAft>
                    <a:spcPts val="400"/>
                  </a:spcAft>
                  <a:tabLst>
                    <a:tab pos="355600" algn="ctr"/>
                    <a:tab pos="1074738" algn="ctr"/>
                  </a:tabLst>
                </a:pPr>
                <a:r>
                  <a:rPr lang="en-GB" sz="1100" dirty="0"/>
                  <a:t>	49/129 (38%)</a:t>
                </a:r>
              </a:p>
              <a:p>
                <a:pPr algn="ctr">
                  <a:spcAft>
                    <a:spcPts val="400"/>
                  </a:spcAft>
                  <a:tabLst>
                    <a:tab pos="355600" algn="ctr"/>
                    <a:tab pos="1074738" algn="ctr"/>
                  </a:tabLst>
                </a:pPr>
                <a:r>
                  <a:rPr lang="en-GB" sz="1100" dirty="0"/>
                  <a:t>	12/28 (43%)</a:t>
                </a:r>
              </a:p>
              <a:p>
                <a:pPr algn="ctr">
                  <a:spcAft>
                    <a:spcPts val="400"/>
                  </a:spcAft>
                  <a:tabLst>
                    <a:tab pos="355600" algn="ctr"/>
                    <a:tab pos="1074738" algn="ctr"/>
                  </a:tabLst>
                </a:pPr>
                <a:r>
                  <a:rPr lang="en-GB" sz="1100" dirty="0"/>
                  <a:t>	5/20 (25%)</a:t>
                </a:r>
              </a:p>
              <a:p>
                <a:pPr algn="ctr">
                  <a:spcAft>
                    <a:spcPts val="400"/>
                  </a:spcAft>
                  <a:tabLst>
                    <a:tab pos="355600" algn="ctr"/>
                    <a:tab pos="1074738" algn="ctr"/>
                  </a:tabLst>
                </a:pPr>
                <a:r>
                  <a:rPr lang="en-GB" sz="1100" dirty="0"/>
                  <a:t>	32/81 (40%)</a:t>
                </a:r>
              </a:p>
            </p:txBody>
          </p:sp>
          <p:cxnSp>
            <p:nvCxnSpPr>
              <p:cNvPr id="11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1830747" y="5687615"/>
                <a:ext cx="0" cy="63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2483210" y="5687615"/>
                <a:ext cx="0" cy="63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" name="Straight Connector 19"/>
              <p:cNvCxnSpPr>
                <a:cxnSpLocks noChangeShapeType="1"/>
              </p:cNvCxnSpPr>
              <p:nvPr/>
            </p:nvCxnSpPr>
            <p:spPr bwMode="auto">
              <a:xfrm>
                <a:off x="3135672" y="5687615"/>
                <a:ext cx="0" cy="63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3789722" y="4557315"/>
                <a:ext cx="0" cy="11160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" name="Straight Connector 21"/>
              <p:cNvCxnSpPr>
                <a:cxnSpLocks noChangeShapeType="1"/>
              </p:cNvCxnSpPr>
              <p:nvPr/>
            </p:nvCxnSpPr>
            <p:spPr bwMode="auto">
              <a:xfrm>
                <a:off x="4442185" y="5687615"/>
                <a:ext cx="0" cy="63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" name="Straight Connector 22"/>
              <p:cNvCxnSpPr>
                <a:cxnSpLocks noChangeShapeType="1"/>
              </p:cNvCxnSpPr>
              <p:nvPr/>
            </p:nvCxnSpPr>
            <p:spPr bwMode="auto">
              <a:xfrm>
                <a:off x="5094647" y="5687615"/>
                <a:ext cx="0" cy="63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7" name="Straight Connector 23"/>
              <p:cNvCxnSpPr>
                <a:cxnSpLocks noChangeShapeType="1"/>
              </p:cNvCxnSpPr>
              <p:nvPr/>
            </p:nvCxnSpPr>
            <p:spPr bwMode="auto">
              <a:xfrm>
                <a:off x="5756635" y="5697140"/>
                <a:ext cx="0" cy="63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8" name="Straight Connector 24"/>
              <p:cNvCxnSpPr>
                <a:cxnSpLocks noChangeShapeType="1"/>
              </p:cNvCxnSpPr>
              <p:nvPr/>
            </p:nvCxnSpPr>
            <p:spPr bwMode="auto">
              <a:xfrm>
                <a:off x="6410685" y="5697140"/>
                <a:ext cx="0" cy="63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1830747" y="5687615"/>
                <a:ext cx="46275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0" name="Group 52"/>
              <p:cNvGrpSpPr>
                <a:grpSpLocks/>
              </p:cNvGrpSpPr>
              <p:nvPr/>
            </p:nvGrpSpPr>
            <p:grpSpPr bwMode="auto">
              <a:xfrm>
                <a:off x="3181710" y="5441553"/>
                <a:ext cx="936625" cy="79375"/>
                <a:chOff x="3100388" y="3741740"/>
                <a:chExt cx="936625" cy="79375"/>
              </a:xfrm>
            </p:grpSpPr>
            <p:sp>
              <p:nvSpPr>
                <p:cNvPr id="42" name="Oval 32"/>
                <p:cNvSpPr>
                  <a:spLocks noChangeArrowheads="1"/>
                </p:cNvSpPr>
                <p:nvPr/>
              </p:nvSpPr>
              <p:spPr bwMode="auto">
                <a:xfrm>
                  <a:off x="3527292" y="3741740"/>
                  <a:ext cx="80733" cy="7937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3" name="Straight Connector 85"/>
                <p:cNvCxnSpPr>
                  <a:cxnSpLocks noChangeShapeType="1"/>
                  <a:stCxn id="42" idx="2"/>
                </p:cNvCxnSpPr>
                <p:nvPr/>
              </p:nvCxnSpPr>
              <p:spPr bwMode="auto">
                <a:xfrm flipH="1">
                  <a:off x="3100388" y="3781428"/>
                  <a:ext cx="426904" cy="266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4" name="Straight Connector 87"/>
                <p:cNvCxnSpPr>
                  <a:cxnSpLocks noChangeShapeType="1"/>
                  <a:stCxn id="42" idx="6"/>
                </p:cNvCxnSpPr>
                <p:nvPr/>
              </p:nvCxnSpPr>
              <p:spPr bwMode="auto">
                <a:xfrm>
                  <a:off x="3608025" y="3781428"/>
                  <a:ext cx="428988" cy="500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1" name="Group 51"/>
              <p:cNvGrpSpPr>
                <a:grpSpLocks/>
              </p:cNvGrpSpPr>
              <p:nvPr/>
            </p:nvGrpSpPr>
            <p:grpSpPr bwMode="auto">
              <a:xfrm>
                <a:off x="3684947" y="5203428"/>
                <a:ext cx="2414588" cy="46037"/>
                <a:chOff x="3603625" y="3503622"/>
                <a:chExt cx="2414588" cy="46038"/>
              </a:xfrm>
            </p:grpSpPr>
            <p:sp>
              <p:nvSpPr>
                <p:cNvPr id="39" name="Oval 34"/>
                <p:cNvSpPr>
                  <a:spLocks noChangeArrowheads="1"/>
                </p:cNvSpPr>
                <p:nvPr/>
              </p:nvSpPr>
              <p:spPr bwMode="auto">
                <a:xfrm>
                  <a:off x="4747726" y="3503622"/>
                  <a:ext cx="45722" cy="4603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0" name="Straight Connector 89"/>
                <p:cNvCxnSpPr>
                  <a:cxnSpLocks noChangeShapeType="1"/>
                  <a:stCxn id="39" idx="2"/>
                </p:cNvCxnSpPr>
                <p:nvPr/>
              </p:nvCxnSpPr>
              <p:spPr bwMode="auto">
                <a:xfrm flipH="1" flipV="1">
                  <a:off x="3603625" y="3522169"/>
                  <a:ext cx="1144101" cy="447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1" name="Straight Connector 91"/>
                <p:cNvCxnSpPr>
                  <a:cxnSpLocks noChangeShapeType="1"/>
                  <a:stCxn id="39" idx="6"/>
                </p:cNvCxnSpPr>
                <p:nvPr/>
              </p:nvCxnSpPr>
              <p:spPr bwMode="auto">
                <a:xfrm>
                  <a:off x="4793448" y="3526641"/>
                  <a:ext cx="1224765" cy="3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2" name="Oval 33"/>
              <p:cNvSpPr>
                <a:spLocks noChangeArrowheads="1"/>
              </p:cNvSpPr>
              <p:nvPr/>
            </p:nvSpPr>
            <p:spPr bwMode="auto">
              <a:xfrm>
                <a:off x="3145197" y="4947840"/>
                <a:ext cx="44450" cy="4603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3" name="Group 50"/>
              <p:cNvGrpSpPr>
                <a:grpSpLocks/>
              </p:cNvGrpSpPr>
              <p:nvPr/>
            </p:nvGrpSpPr>
            <p:grpSpPr bwMode="auto">
              <a:xfrm>
                <a:off x="2238735" y="4969852"/>
                <a:ext cx="1838325" cy="1588"/>
                <a:chOff x="2157413" y="3241826"/>
                <a:chExt cx="1838325" cy="2723"/>
              </a:xfrm>
            </p:grpSpPr>
            <p:cxnSp>
              <p:nvCxnSpPr>
                <p:cNvPr id="37" name="Straight Connector 93"/>
                <p:cNvCxnSpPr>
                  <a:cxnSpLocks noChangeShapeType="1"/>
                  <a:stCxn id="22" idx="6"/>
                </p:cNvCxnSpPr>
                <p:nvPr/>
              </p:nvCxnSpPr>
              <p:spPr bwMode="auto">
                <a:xfrm>
                  <a:off x="3109110" y="3242850"/>
                  <a:ext cx="886628" cy="3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" name="Straight Connector 95"/>
                <p:cNvCxnSpPr>
                  <a:cxnSpLocks noChangeShapeType="1"/>
                  <a:stCxn id="22" idx="2"/>
                </p:cNvCxnSpPr>
                <p:nvPr/>
              </p:nvCxnSpPr>
              <p:spPr bwMode="auto">
                <a:xfrm flipH="1">
                  <a:off x="2157413" y="3241826"/>
                  <a:ext cx="905975" cy="27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4" name="Group 49"/>
              <p:cNvGrpSpPr>
                <a:grpSpLocks/>
              </p:cNvGrpSpPr>
              <p:nvPr/>
            </p:nvGrpSpPr>
            <p:grpSpPr bwMode="auto">
              <a:xfrm>
                <a:off x="3361097" y="4647803"/>
                <a:ext cx="742950" cy="104775"/>
                <a:chOff x="3279775" y="2947990"/>
                <a:chExt cx="742950" cy="104775"/>
              </a:xfrm>
            </p:grpSpPr>
            <p:sp>
              <p:nvSpPr>
                <p:cNvPr id="34" name="Oval 30"/>
                <p:cNvSpPr>
                  <a:spLocks noChangeArrowheads="1"/>
                </p:cNvSpPr>
                <p:nvPr/>
              </p:nvSpPr>
              <p:spPr bwMode="auto">
                <a:xfrm>
                  <a:off x="3601244" y="2947990"/>
                  <a:ext cx="104775" cy="104775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5" name="Straight Connector 97"/>
                <p:cNvCxnSpPr>
                  <a:cxnSpLocks noChangeShapeType="1"/>
                  <a:stCxn id="34" idx="6"/>
                </p:cNvCxnSpPr>
                <p:nvPr/>
              </p:nvCxnSpPr>
              <p:spPr bwMode="auto">
                <a:xfrm flipV="1">
                  <a:off x="3706019" y="2995617"/>
                  <a:ext cx="316706" cy="4761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" name="Straight Connector 99"/>
                <p:cNvCxnSpPr>
                  <a:cxnSpLocks noChangeShapeType="1"/>
                  <a:stCxn id="34" idx="2"/>
                </p:cNvCxnSpPr>
                <p:nvPr/>
              </p:nvCxnSpPr>
              <p:spPr bwMode="auto">
                <a:xfrm flipH="1" flipV="1">
                  <a:off x="3279775" y="2993235"/>
                  <a:ext cx="321469" cy="7143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25" name="TextBox 101"/>
              <p:cNvSpPr txBox="1">
                <a:spLocks noChangeArrowheads="1"/>
              </p:cNvSpPr>
              <p:nvPr/>
            </p:nvSpPr>
            <p:spPr bwMode="auto">
              <a:xfrm>
                <a:off x="1505310" y="5759053"/>
                <a:ext cx="537671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100" dirty="0"/>
                  <a:t>0.125</a:t>
                </a:r>
              </a:p>
            </p:txBody>
          </p:sp>
          <p:sp>
            <p:nvSpPr>
              <p:cNvPr id="26" name="TextBox 102"/>
              <p:cNvSpPr txBox="1">
                <a:spLocks noChangeArrowheads="1"/>
              </p:cNvSpPr>
              <p:nvPr/>
            </p:nvSpPr>
            <p:spPr bwMode="auto">
              <a:xfrm>
                <a:off x="2159360" y="5759053"/>
                <a:ext cx="459218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100" dirty="0"/>
                  <a:t>0.25</a:t>
                </a:r>
              </a:p>
            </p:txBody>
          </p:sp>
          <p:sp>
            <p:nvSpPr>
              <p:cNvPr id="27" name="TextBox 103"/>
              <p:cNvSpPr txBox="1">
                <a:spLocks noChangeArrowheads="1"/>
              </p:cNvSpPr>
              <p:nvPr/>
            </p:nvSpPr>
            <p:spPr bwMode="auto">
              <a:xfrm>
                <a:off x="2927710" y="5759053"/>
                <a:ext cx="380765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100" dirty="0"/>
                  <a:t>0.5</a:t>
                </a:r>
              </a:p>
            </p:txBody>
          </p:sp>
          <p:sp>
            <p:nvSpPr>
              <p:cNvPr id="28" name="TextBox 104"/>
              <p:cNvSpPr txBox="1">
                <a:spLocks noChangeArrowheads="1"/>
              </p:cNvSpPr>
              <p:nvPr/>
            </p:nvSpPr>
            <p:spPr bwMode="auto">
              <a:xfrm>
                <a:off x="3583347" y="5759053"/>
                <a:ext cx="380765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100" dirty="0"/>
                  <a:t>1.0</a:t>
                </a:r>
              </a:p>
            </p:txBody>
          </p:sp>
          <p:sp>
            <p:nvSpPr>
              <p:cNvPr id="29" name="TextBox 105"/>
              <p:cNvSpPr txBox="1">
                <a:spLocks noChangeArrowheads="1"/>
              </p:cNvSpPr>
              <p:nvPr/>
            </p:nvSpPr>
            <p:spPr bwMode="auto">
              <a:xfrm>
                <a:off x="4237397" y="5759053"/>
                <a:ext cx="380765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100" dirty="0"/>
                  <a:t>2.0</a:t>
                </a:r>
              </a:p>
            </p:txBody>
          </p:sp>
          <p:sp>
            <p:nvSpPr>
              <p:cNvPr id="30" name="TextBox 106"/>
              <p:cNvSpPr txBox="1">
                <a:spLocks noChangeArrowheads="1"/>
              </p:cNvSpPr>
              <p:nvPr/>
            </p:nvSpPr>
            <p:spPr bwMode="auto">
              <a:xfrm>
                <a:off x="4891447" y="5759053"/>
                <a:ext cx="380765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100" dirty="0"/>
                  <a:t>4.0</a:t>
                </a:r>
              </a:p>
            </p:txBody>
          </p:sp>
          <p:sp>
            <p:nvSpPr>
              <p:cNvPr id="31" name="TextBox 107"/>
              <p:cNvSpPr txBox="1">
                <a:spLocks noChangeArrowheads="1"/>
              </p:cNvSpPr>
              <p:nvPr/>
            </p:nvSpPr>
            <p:spPr bwMode="auto">
              <a:xfrm>
                <a:off x="5545497" y="5759053"/>
                <a:ext cx="380765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100" dirty="0"/>
                  <a:t>8.0</a:t>
                </a:r>
              </a:p>
            </p:txBody>
          </p:sp>
          <p:sp>
            <p:nvSpPr>
              <p:cNvPr id="32" name="TextBox 108"/>
              <p:cNvSpPr txBox="1">
                <a:spLocks noChangeArrowheads="1"/>
              </p:cNvSpPr>
              <p:nvPr/>
            </p:nvSpPr>
            <p:spPr bwMode="auto">
              <a:xfrm>
                <a:off x="6201135" y="5759053"/>
                <a:ext cx="459218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100" dirty="0"/>
                  <a:t>16.0</a:t>
                </a: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65897" y="4272631"/>
              <a:ext cx="4198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1400" b="1" i="1" dirty="0" smtClean="0"/>
                <a:t>BRCA</a:t>
              </a:r>
              <a:r>
                <a:rPr lang="en-US" sz="1400" b="1" dirty="0" smtClean="0"/>
                <a:t> status known </a:t>
              </a:r>
              <a:r>
                <a:rPr lang="en-US" sz="1400" b="1" dirty="0"/>
                <a:t>for 97/265 patients (36.6%)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273" y="6561386"/>
            <a:ext cx="4794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Ledermann J, et al. </a:t>
            </a:r>
            <a:r>
              <a:rPr lang="en-US" sz="1200" b="1" i="1" dirty="0" smtClean="0"/>
              <a:t>J Clin Oncol. </a:t>
            </a:r>
            <a:r>
              <a:rPr lang="en-US" sz="1200" b="1" dirty="0" smtClean="0"/>
              <a:t>2013;31:(15s). Abstract 5505.</a:t>
            </a:r>
            <a:endParaRPr lang="en-US" sz="1200" b="1" dirty="0"/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Interim Survival Analysis</a:t>
            </a:r>
            <a:endParaRPr lang="en-US" dirty="0"/>
          </a:p>
        </p:txBody>
      </p:sp>
      <p:sp>
        <p:nvSpPr>
          <p:cNvPr id="51" name="Text Box 73"/>
          <p:cNvSpPr txBox="1">
            <a:spLocks noChangeArrowheads="1"/>
          </p:cNvSpPr>
          <p:nvPr/>
        </p:nvSpPr>
        <p:spPr bwMode="auto">
          <a:xfrm>
            <a:off x="1670411" y="1415829"/>
            <a:ext cx="498400" cy="195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572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572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57200" eaLnBrk="0" hangingPunct="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57200" eaLnBrk="0" hangingPunct="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GB" altLang="en-US" sz="890" b="1" dirty="0" smtClean="0">
                <a:solidFill>
                  <a:schemeClr val="tx1"/>
                </a:solidFill>
              </a:rPr>
              <a:t>1.0 -</a:t>
            </a: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GB" altLang="en-US" sz="890" b="1" dirty="0" smtClean="0">
                <a:solidFill>
                  <a:schemeClr val="tx1"/>
                </a:solidFill>
              </a:rPr>
              <a:t>0.9 -</a:t>
            </a: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GB" altLang="en-US" sz="890" b="1" dirty="0" smtClean="0">
                <a:solidFill>
                  <a:schemeClr val="tx1"/>
                </a:solidFill>
              </a:rPr>
              <a:t>0.8 -</a:t>
            </a: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GB" altLang="en-US" sz="890" b="1" dirty="0" smtClean="0">
                <a:solidFill>
                  <a:schemeClr val="tx1"/>
                </a:solidFill>
              </a:rPr>
              <a:t>0.7 -</a:t>
            </a: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GB" altLang="en-US" sz="890" b="1" dirty="0" smtClean="0">
                <a:solidFill>
                  <a:schemeClr val="tx1"/>
                </a:solidFill>
              </a:rPr>
              <a:t>0.6 -</a:t>
            </a: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GB" altLang="en-US" sz="890" b="1" dirty="0" smtClean="0">
                <a:solidFill>
                  <a:schemeClr val="tx1"/>
                </a:solidFill>
              </a:rPr>
              <a:t>0.5 -</a:t>
            </a: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GB" altLang="en-US" sz="890" b="1" dirty="0" smtClean="0">
                <a:solidFill>
                  <a:schemeClr val="tx1"/>
                </a:solidFill>
              </a:rPr>
              <a:t>0.4 -</a:t>
            </a: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GB" altLang="en-US" sz="890" b="1" dirty="0" smtClean="0">
                <a:solidFill>
                  <a:schemeClr val="tx1"/>
                </a:solidFill>
              </a:rPr>
              <a:t>0.3 -</a:t>
            </a: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GB" altLang="en-US" sz="890" b="1" dirty="0" smtClean="0">
                <a:solidFill>
                  <a:schemeClr val="tx1"/>
                </a:solidFill>
              </a:rPr>
              <a:t>0.2 -</a:t>
            </a: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GB" altLang="en-US" sz="890" b="1" dirty="0" smtClean="0">
                <a:solidFill>
                  <a:schemeClr val="tx1"/>
                </a:solidFill>
              </a:rPr>
              <a:t>0.1 -</a:t>
            </a: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GB" altLang="en-US" sz="890" b="1" dirty="0" smtClean="0">
                <a:solidFill>
                  <a:schemeClr val="tx1"/>
                </a:solidFill>
              </a:rPr>
              <a:t>0 -</a:t>
            </a:r>
          </a:p>
        </p:txBody>
      </p:sp>
      <p:sp>
        <p:nvSpPr>
          <p:cNvPr id="52" name="Text Box 74"/>
          <p:cNvSpPr txBox="1">
            <a:spLocks noChangeArrowheads="1"/>
          </p:cNvSpPr>
          <p:nvPr/>
        </p:nvSpPr>
        <p:spPr bwMode="auto">
          <a:xfrm>
            <a:off x="1951267" y="3267137"/>
            <a:ext cx="385263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2216150" algn="ctr"/>
                <a:tab pos="4381500" algn="ctr"/>
                <a:tab pos="6534150" algn="ctr"/>
              </a:tabLst>
              <a:defRPr sz="24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57200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216150" algn="ctr"/>
                <a:tab pos="4381500" algn="ctr"/>
                <a:tab pos="6534150" algn="ctr"/>
              </a:tabLst>
              <a:defRPr sz="2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57200" eaLnBrk="0" hangingPunct="0">
              <a:spcBef>
                <a:spcPct val="20000"/>
              </a:spcBef>
              <a:buFont typeface="Arial" pitchFamily="34" charset="0"/>
              <a:buChar char="•"/>
              <a:tabLst>
                <a:tab pos="2216150" algn="ctr"/>
                <a:tab pos="4381500" algn="ctr"/>
                <a:tab pos="6534150" algn="ctr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57200" eaLnBrk="0" hangingPunct="0">
              <a:spcBef>
                <a:spcPct val="20000"/>
              </a:spcBef>
              <a:buFont typeface="Arial" pitchFamily="34" charset="0"/>
              <a:buChar char="–"/>
              <a:tabLst>
                <a:tab pos="2216150" algn="ctr"/>
                <a:tab pos="4381500" algn="ctr"/>
                <a:tab pos="6534150" algn="ctr"/>
              </a:tabLst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57200" eaLnBrk="0" hangingPunct="0">
              <a:spcBef>
                <a:spcPct val="20000"/>
              </a:spcBef>
              <a:buFont typeface="Arial" pitchFamily="34" charset="0"/>
              <a:buChar char="»"/>
              <a:tabLst>
                <a:tab pos="2216150" algn="ctr"/>
                <a:tab pos="4381500" algn="ctr"/>
                <a:tab pos="6534150" algn="ctr"/>
              </a:tabLst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2216150" algn="ctr"/>
                <a:tab pos="4381500" algn="ctr"/>
                <a:tab pos="6534150" algn="ctr"/>
              </a:tabLst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2216150" algn="ctr"/>
                <a:tab pos="4381500" algn="ctr"/>
                <a:tab pos="6534150" algn="ctr"/>
              </a:tabLst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2216150" algn="ctr"/>
                <a:tab pos="4381500" algn="ctr"/>
                <a:tab pos="6534150" algn="ctr"/>
              </a:tabLst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2216150" algn="ctr"/>
                <a:tab pos="4381500" algn="ctr"/>
                <a:tab pos="6534150" algn="ctr"/>
              </a:tabLst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tabLst>
                <a:tab pos="1311275" algn="l"/>
                <a:tab pos="2743200" algn="ctr"/>
                <a:tab pos="4175125" algn="ctr"/>
                <a:tab pos="6534150" algn="ctr"/>
              </a:tabLst>
            </a:pPr>
            <a:r>
              <a:rPr lang="en-GB" altLang="en-US" sz="1050" b="1" dirty="0" smtClean="0">
                <a:solidFill>
                  <a:schemeClr val="tx1"/>
                </a:solidFill>
              </a:rPr>
              <a:t>0     3      6      9    12    15   18    21   24    27   30    33    36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2076317" y="1554375"/>
            <a:ext cx="0" cy="1709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072423" y="3252796"/>
            <a:ext cx="3346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074730" y="3250227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354130" y="3250227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630355" y="3250227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12930" y="3250227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189155" y="3250227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468555" y="3250227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44780" y="3250227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024180" y="3250227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303580" y="3250227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582980" y="3250227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59205" y="3250227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138605" y="3250227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418005" y="3250227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6200000">
            <a:off x="479783" y="2083405"/>
            <a:ext cx="2333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Proportion of Patients Alive</a:t>
            </a:r>
            <a:endParaRPr 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598804" y="3428999"/>
            <a:ext cx="2333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Time From Randomization, Months</a:t>
            </a:r>
            <a:endParaRPr lang="en-US" sz="1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094154" y="2242333"/>
            <a:ext cx="233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Hazard Ratio .94 (95% CI, 0.63-1.39); </a:t>
            </a:r>
            <a:r>
              <a:rPr lang="en-US" sz="1000" b="1" i="1" dirty="0" smtClean="0"/>
              <a:t>P</a:t>
            </a:r>
            <a:r>
              <a:rPr lang="en-US" sz="1000" b="1" dirty="0" smtClean="0"/>
              <a:t> = .748</a:t>
            </a:r>
            <a:endParaRPr 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063219" y="2767500"/>
            <a:ext cx="2333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Randomized Treatment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Placebo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</a:t>
            </a:r>
            <a:r>
              <a:rPr lang="en-US" sz="900" b="1" dirty="0" err="1" smtClean="0"/>
              <a:t>Olaparib</a:t>
            </a:r>
            <a:r>
              <a:rPr lang="en-US" sz="900" b="1" dirty="0" smtClean="0"/>
              <a:t> 400 mg bid</a:t>
            </a:r>
            <a:endParaRPr lang="en-US" sz="900" b="1" dirty="0"/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11136"/>
              </p:ext>
            </p:extLst>
          </p:nvPr>
        </p:nvGraphicFramePr>
        <p:xfrm>
          <a:off x="3463468" y="1081087"/>
          <a:ext cx="3427847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384"/>
                <a:gridCol w="871538"/>
                <a:gridCol w="923925"/>
              </a:tblGrid>
              <a:tr h="174625">
                <a:tc>
                  <a:txBody>
                    <a:bodyPr/>
                    <a:lstStyle/>
                    <a:p>
                      <a:endParaRPr 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 smtClean="0">
                          <a:solidFill>
                            <a:srgbClr val="FFFF00"/>
                          </a:solidFill>
                        </a:rPr>
                        <a:t>Olaparib</a:t>
                      </a:r>
                      <a:endParaRPr lang="en-US" sz="9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rgbClr val="00B0F0"/>
                          </a:solidFill>
                        </a:rPr>
                        <a:t>Placebo</a:t>
                      </a:r>
                      <a:endParaRPr lang="en-US" sz="9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No. of events: Total Pts,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52:136 (38.2)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49:129 (38.0)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Median OS, months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29.7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29.9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291811" y="3552837"/>
            <a:ext cx="456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At risk, n</a:t>
            </a:r>
          </a:p>
          <a:p>
            <a:r>
              <a:rPr lang="en-US" sz="800" b="1" dirty="0" smtClean="0"/>
              <a:t> </a:t>
            </a:r>
            <a:r>
              <a:rPr lang="en-US" sz="800" b="1" dirty="0" err="1" smtClean="0"/>
              <a:t>Olaparib</a:t>
            </a:r>
            <a:r>
              <a:rPr lang="en-US" sz="800" b="1" dirty="0" smtClean="0"/>
              <a:t>      136    132   128    124    117    109    94      79      45      24      4        0        0 </a:t>
            </a:r>
          </a:p>
          <a:p>
            <a:r>
              <a:rPr lang="en-US" sz="800" b="1" dirty="0" smtClean="0"/>
              <a:t> Placebo       129    127   120    111    108     96     86      78      44      21      3        1        0</a:t>
            </a:r>
            <a:endParaRPr lang="en-US" sz="800" b="1" dirty="0"/>
          </a:p>
        </p:txBody>
      </p:sp>
      <p:sp>
        <p:nvSpPr>
          <p:cNvPr id="74" name="Freeform 73"/>
          <p:cNvSpPr/>
          <p:nvPr/>
        </p:nvSpPr>
        <p:spPr>
          <a:xfrm>
            <a:off x="2202656" y="1566862"/>
            <a:ext cx="3100390" cy="1042988"/>
          </a:xfrm>
          <a:custGeom>
            <a:avLst/>
            <a:gdLst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347663 w 1319213"/>
              <a:gd name="connsiteY19" fmla="*/ 119063 h 492919"/>
              <a:gd name="connsiteX20" fmla="*/ 354807 w 1319213"/>
              <a:gd name="connsiteY20" fmla="*/ 116681 h 492919"/>
              <a:gd name="connsiteX21" fmla="*/ 485775 w 1319213"/>
              <a:gd name="connsiteY21" fmla="*/ 119063 h 492919"/>
              <a:gd name="connsiteX22" fmla="*/ 492919 w 1319213"/>
              <a:gd name="connsiteY22" fmla="*/ 121444 h 492919"/>
              <a:gd name="connsiteX23" fmla="*/ 511969 w 1319213"/>
              <a:gd name="connsiteY23" fmla="*/ 126206 h 492919"/>
              <a:gd name="connsiteX24" fmla="*/ 519113 w 1319213"/>
              <a:gd name="connsiteY24" fmla="*/ 133350 h 492919"/>
              <a:gd name="connsiteX25" fmla="*/ 533400 w 1319213"/>
              <a:gd name="connsiteY25" fmla="*/ 135731 h 492919"/>
              <a:gd name="connsiteX26" fmla="*/ 538163 w 1319213"/>
              <a:gd name="connsiteY26" fmla="*/ 150019 h 492919"/>
              <a:gd name="connsiteX27" fmla="*/ 616744 w 1319213"/>
              <a:gd name="connsiteY27" fmla="*/ 152400 h 492919"/>
              <a:gd name="connsiteX28" fmla="*/ 619125 w 1319213"/>
              <a:gd name="connsiteY28" fmla="*/ 164306 h 492919"/>
              <a:gd name="connsiteX29" fmla="*/ 626269 w 1319213"/>
              <a:gd name="connsiteY29" fmla="*/ 166688 h 492919"/>
              <a:gd name="connsiteX30" fmla="*/ 666750 w 1319213"/>
              <a:gd name="connsiteY30" fmla="*/ 171450 h 492919"/>
              <a:gd name="connsiteX31" fmla="*/ 671513 w 1319213"/>
              <a:gd name="connsiteY31" fmla="*/ 188119 h 492919"/>
              <a:gd name="connsiteX32" fmla="*/ 676275 w 1319213"/>
              <a:gd name="connsiteY32" fmla="*/ 202406 h 492919"/>
              <a:gd name="connsiteX33" fmla="*/ 678657 w 1319213"/>
              <a:gd name="connsiteY33" fmla="*/ 211931 h 492919"/>
              <a:gd name="connsiteX34" fmla="*/ 685800 w 1319213"/>
              <a:gd name="connsiteY34" fmla="*/ 216694 h 492919"/>
              <a:gd name="connsiteX35" fmla="*/ 688182 w 1319213"/>
              <a:gd name="connsiteY35" fmla="*/ 250031 h 492919"/>
              <a:gd name="connsiteX36" fmla="*/ 711994 w 1319213"/>
              <a:gd name="connsiteY36" fmla="*/ 252413 h 492919"/>
              <a:gd name="connsiteX37" fmla="*/ 714375 w 1319213"/>
              <a:gd name="connsiteY37" fmla="*/ 261938 h 492919"/>
              <a:gd name="connsiteX38" fmla="*/ 721519 w 1319213"/>
              <a:gd name="connsiteY38" fmla="*/ 264319 h 492919"/>
              <a:gd name="connsiteX39" fmla="*/ 752475 w 1319213"/>
              <a:gd name="connsiteY39" fmla="*/ 266700 h 492919"/>
              <a:gd name="connsiteX40" fmla="*/ 754857 w 1319213"/>
              <a:gd name="connsiteY40" fmla="*/ 273844 h 492919"/>
              <a:gd name="connsiteX41" fmla="*/ 800100 w 1319213"/>
              <a:gd name="connsiteY41" fmla="*/ 280988 h 492919"/>
              <a:gd name="connsiteX42" fmla="*/ 802482 w 1319213"/>
              <a:gd name="connsiteY42" fmla="*/ 290513 h 492919"/>
              <a:gd name="connsiteX43" fmla="*/ 809625 w 1319213"/>
              <a:gd name="connsiteY43" fmla="*/ 295275 h 492919"/>
              <a:gd name="connsiteX44" fmla="*/ 854869 w 1319213"/>
              <a:gd name="connsiteY44" fmla="*/ 297656 h 492919"/>
              <a:gd name="connsiteX45" fmla="*/ 852488 w 1319213"/>
              <a:gd name="connsiteY45" fmla="*/ 304800 h 492919"/>
              <a:gd name="connsiteX46" fmla="*/ 871538 w 1319213"/>
              <a:gd name="connsiteY46" fmla="*/ 316706 h 492919"/>
              <a:gd name="connsiteX47" fmla="*/ 878682 w 1319213"/>
              <a:gd name="connsiteY47" fmla="*/ 321469 h 492919"/>
              <a:gd name="connsiteX48" fmla="*/ 892969 w 1319213"/>
              <a:gd name="connsiteY48" fmla="*/ 319088 h 492919"/>
              <a:gd name="connsiteX49" fmla="*/ 945357 w 1319213"/>
              <a:gd name="connsiteY49" fmla="*/ 321469 h 492919"/>
              <a:gd name="connsiteX50" fmla="*/ 950119 w 1319213"/>
              <a:gd name="connsiteY50" fmla="*/ 328613 h 492919"/>
              <a:gd name="connsiteX51" fmla="*/ 971550 w 1319213"/>
              <a:gd name="connsiteY51" fmla="*/ 333375 h 492919"/>
              <a:gd name="connsiteX52" fmla="*/ 988219 w 1319213"/>
              <a:gd name="connsiteY52" fmla="*/ 338138 h 492919"/>
              <a:gd name="connsiteX53" fmla="*/ 1009650 w 1319213"/>
              <a:gd name="connsiteY53" fmla="*/ 340519 h 492919"/>
              <a:gd name="connsiteX54" fmla="*/ 1012032 w 1319213"/>
              <a:gd name="connsiteY54" fmla="*/ 350044 h 492919"/>
              <a:gd name="connsiteX55" fmla="*/ 1026319 w 1319213"/>
              <a:gd name="connsiteY55" fmla="*/ 359569 h 492919"/>
              <a:gd name="connsiteX56" fmla="*/ 1023938 w 1319213"/>
              <a:gd name="connsiteY56" fmla="*/ 369094 h 492919"/>
              <a:gd name="connsiteX57" fmla="*/ 1026319 w 1319213"/>
              <a:gd name="connsiteY57" fmla="*/ 383381 h 492919"/>
              <a:gd name="connsiteX58" fmla="*/ 1035844 w 1319213"/>
              <a:gd name="connsiteY58" fmla="*/ 385763 h 492919"/>
              <a:gd name="connsiteX59" fmla="*/ 1052513 w 1319213"/>
              <a:gd name="connsiteY59" fmla="*/ 388144 h 492919"/>
              <a:gd name="connsiteX60" fmla="*/ 1054894 w 1319213"/>
              <a:gd name="connsiteY60" fmla="*/ 395288 h 492919"/>
              <a:gd name="connsiteX61" fmla="*/ 1062038 w 1319213"/>
              <a:gd name="connsiteY61" fmla="*/ 400050 h 492919"/>
              <a:gd name="connsiteX62" fmla="*/ 1085850 w 1319213"/>
              <a:gd name="connsiteY62" fmla="*/ 404813 h 492919"/>
              <a:gd name="connsiteX63" fmla="*/ 1114425 w 1319213"/>
              <a:gd name="connsiteY63" fmla="*/ 402431 h 492919"/>
              <a:gd name="connsiteX64" fmla="*/ 1121569 w 1319213"/>
              <a:gd name="connsiteY64" fmla="*/ 400050 h 492919"/>
              <a:gd name="connsiteX65" fmla="*/ 1128713 w 1319213"/>
              <a:gd name="connsiteY65" fmla="*/ 407194 h 492919"/>
              <a:gd name="connsiteX66" fmla="*/ 1131094 w 1319213"/>
              <a:gd name="connsiteY66" fmla="*/ 414338 h 492919"/>
              <a:gd name="connsiteX67" fmla="*/ 1133475 w 1319213"/>
              <a:gd name="connsiteY67" fmla="*/ 438150 h 492919"/>
              <a:gd name="connsiteX68" fmla="*/ 1190625 w 1319213"/>
              <a:gd name="connsiteY68" fmla="*/ 447675 h 492919"/>
              <a:gd name="connsiteX69" fmla="*/ 1193007 w 1319213"/>
              <a:gd name="connsiteY69" fmla="*/ 454819 h 492919"/>
              <a:gd name="connsiteX70" fmla="*/ 1231107 w 1319213"/>
              <a:gd name="connsiteY70" fmla="*/ 461963 h 492919"/>
              <a:gd name="connsiteX71" fmla="*/ 1235869 w 1319213"/>
              <a:gd name="connsiteY71" fmla="*/ 481013 h 492919"/>
              <a:gd name="connsiteX72" fmla="*/ 1243013 w 1319213"/>
              <a:gd name="connsiteY72" fmla="*/ 488156 h 492919"/>
              <a:gd name="connsiteX73" fmla="*/ 1250157 w 1319213"/>
              <a:gd name="connsiteY73" fmla="*/ 490538 h 492919"/>
              <a:gd name="connsiteX74" fmla="*/ 1319213 w 1319213"/>
              <a:gd name="connsiteY74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347663 w 1319213"/>
              <a:gd name="connsiteY19" fmla="*/ 119063 h 492919"/>
              <a:gd name="connsiteX20" fmla="*/ 485775 w 1319213"/>
              <a:gd name="connsiteY20" fmla="*/ 119063 h 492919"/>
              <a:gd name="connsiteX21" fmla="*/ 492919 w 1319213"/>
              <a:gd name="connsiteY21" fmla="*/ 121444 h 492919"/>
              <a:gd name="connsiteX22" fmla="*/ 511969 w 1319213"/>
              <a:gd name="connsiteY22" fmla="*/ 126206 h 492919"/>
              <a:gd name="connsiteX23" fmla="*/ 519113 w 1319213"/>
              <a:gd name="connsiteY23" fmla="*/ 133350 h 492919"/>
              <a:gd name="connsiteX24" fmla="*/ 533400 w 1319213"/>
              <a:gd name="connsiteY24" fmla="*/ 135731 h 492919"/>
              <a:gd name="connsiteX25" fmla="*/ 538163 w 1319213"/>
              <a:gd name="connsiteY25" fmla="*/ 150019 h 492919"/>
              <a:gd name="connsiteX26" fmla="*/ 616744 w 1319213"/>
              <a:gd name="connsiteY26" fmla="*/ 152400 h 492919"/>
              <a:gd name="connsiteX27" fmla="*/ 619125 w 1319213"/>
              <a:gd name="connsiteY27" fmla="*/ 164306 h 492919"/>
              <a:gd name="connsiteX28" fmla="*/ 626269 w 1319213"/>
              <a:gd name="connsiteY28" fmla="*/ 166688 h 492919"/>
              <a:gd name="connsiteX29" fmla="*/ 666750 w 1319213"/>
              <a:gd name="connsiteY29" fmla="*/ 171450 h 492919"/>
              <a:gd name="connsiteX30" fmla="*/ 671513 w 1319213"/>
              <a:gd name="connsiteY30" fmla="*/ 188119 h 492919"/>
              <a:gd name="connsiteX31" fmla="*/ 676275 w 1319213"/>
              <a:gd name="connsiteY31" fmla="*/ 202406 h 492919"/>
              <a:gd name="connsiteX32" fmla="*/ 678657 w 1319213"/>
              <a:gd name="connsiteY32" fmla="*/ 211931 h 492919"/>
              <a:gd name="connsiteX33" fmla="*/ 685800 w 1319213"/>
              <a:gd name="connsiteY33" fmla="*/ 216694 h 492919"/>
              <a:gd name="connsiteX34" fmla="*/ 688182 w 1319213"/>
              <a:gd name="connsiteY34" fmla="*/ 250031 h 492919"/>
              <a:gd name="connsiteX35" fmla="*/ 711994 w 1319213"/>
              <a:gd name="connsiteY35" fmla="*/ 252413 h 492919"/>
              <a:gd name="connsiteX36" fmla="*/ 714375 w 1319213"/>
              <a:gd name="connsiteY36" fmla="*/ 261938 h 492919"/>
              <a:gd name="connsiteX37" fmla="*/ 721519 w 1319213"/>
              <a:gd name="connsiteY37" fmla="*/ 264319 h 492919"/>
              <a:gd name="connsiteX38" fmla="*/ 752475 w 1319213"/>
              <a:gd name="connsiteY38" fmla="*/ 266700 h 492919"/>
              <a:gd name="connsiteX39" fmla="*/ 754857 w 1319213"/>
              <a:gd name="connsiteY39" fmla="*/ 273844 h 492919"/>
              <a:gd name="connsiteX40" fmla="*/ 800100 w 1319213"/>
              <a:gd name="connsiteY40" fmla="*/ 280988 h 492919"/>
              <a:gd name="connsiteX41" fmla="*/ 802482 w 1319213"/>
              <a:gd name="connsiteY41" fmla="*/ 290513 h 492919"/>
              <a:gd name="connsiteX42" fmla="*/ 809625 w 1319213"/>
              <a:gd name="connsiteY42" fmla="*/ 295275 h 492919"/>
              <a:gd name="connsiteX43" fmla="*/ 854869 w 1319213"/>
              <a:gd name="connsiteY43" fmla="*/ 297656 h 492919"/>
              <a:gd name="connsiteX44" fmla="*/ 852488 w 1319213"/>
              <a:gd name="connsiteY44" fmla="*/ 304800 h 492919"/>
              <a:gd name="connsiteX45" fmla="*/ 871538 w 1319213"/>
              <a:gd name="connsiteY45" fmla="*/ 316706 h 492919"/>
              <a:gd name="connsiteX46" fmla="*/ 878682 w 1319213"/>
              <a:gd name="connsiteY46" fmla="*/ 321469 h 492919"/>
              <a:gd name="connsiteX47" fmla="*/ 892969 w 1319213"/>
              <a:gd name="connsiteY47" fmla="*/ 319088 h 492919"/>
              <a:gd name="connsiteX48" fmla="*/ 945357 w 1319213"/>
              <a:gd name="connsiteY48" fmla="*/ 321469 h 492919"/>
              <a:gd name="connsiteX49" fmla="*/ 950119 w 1319213"/>
              <a:gd name="connsiteY49" fmla="*/ 328613 h 492919"/>
              <a:gd name="connsiteX50" fmla="*/ 971550 w 1319213"/>
              <a:gd name="connsiteY50" fmla="*/ 333375 h 492919"/>
              <a:gd name="connsiteX51" fmla="*/ 988219 w 1319213"/>
              <a:gd name="connsiteY51" fmla="*/ 338138 h 492919"/>
              <a:gd name="connsiteX52" fmla="*/ 1009650 w 1319213"/>
              <a:gd name="connsiteY52" fmla="*/ 340519 h 492919"/>
              <a:gd name="connsiteX53" fmla="*/ 1012032 w 1319213"/>
              <a:gd name="connsiteY53" fmla="*/ 350044 h 492919"/>
              <a:gd name="connsiteX54" fmla="*/ 1026319 w 1319213"/>
              <a:gd name="connsiteY54" fmla="*/ 359569 h 492919"/>
              <a:gd name="connsiteX55" fmla="*/ 1023938 w 1319213"/>
              <a:gd name="connsiteY55" fmla="*/ 369094 h 492919"/>
              <a:gd name="connsiteX56" fmla="*/ 1026319 w 1319213"/>
              <a:gd name="connsiteY56" fmla="*/ 383381 h 492919"/>
              <a:gd name="connsiteX57" fmla="*/ 1035844 w 1319213"/>
              <a:gd name="connsiteY57" fmla="*/ 385763 h 492919"/>
              <a:gd name="connsiteX58" fmla="*/ 1052513 w 1319213"/>
              <a:gd name="connsiteY58" fmla="*/ 388144 h 492919"/>
              <a:gd name="connsiteX59" fmla="*/ 1054894 w 1319213"/>
              <a:gd name="connsiteY59" fmla="*/ 395288 h 492919"/>
              <a:gd name="connsiteX60" fmla="*/ 1062038 w 1319213"/>
              <a:gd name="connsiteY60" fmla="*/ 400050 h 492919"/>
              <a:gd name="connsiteX61" fmla="*/ 1085850 w 1319213"/>
              <a:gd name="connsiteY61" fmla="*/ 404813 h 492919"/>
              <a:gd name="connsiteX62" fmla="*/ 1114425 w 1319213"/>
              <a:gd name="connsiteY62" fmla="*/ 402431 h 492919"/>
              <a:gd name="connsiteX63" fmla="*/ 1121569 w 1319213"/>
              <a:gd name="connsiteY63" fmla="*/ 400050 h 492919"/>
              <a:gd name="connsiteX64" fmla="*/ 1128713 w 1319213"/>
              <a:gd name="connsiteY64" fmla="*/ 407194 h 492919"/>
              <a:gd name="connsiteX65" fmla="*/ 1131094 w 1319213"/>
              <a:gd name="connsiteY65" fmla="*/ 414338 h 492919"/>
              <a:gd name="connsiteX66" fmla="*/ 1133475 w 1319213"/>
              <a:gd name="connsiteY66" fmla="*/ 438150 h 492919"/>
              <a:gd name="connsiteX67" fmla="*/ 1190625 w 1319213"/>
              <a:gd name="connsiteY67" fmla="*/ 447675 h 492919"/>
              <a:gd name="connsiteX68" fmla="*/ 1193007 w 1319213"/>
              <a:gd name="connsiteY68" fmla="*/ 454819 h 492919"/>
              <a:gd name="connsiteX69" fmla="*/ 1231107 w 1319213"/>
              <a:gd name="connsiteY69" fmla="*/ 461963 h 492919"/>
              <a:gd name="connsiteX70" fmla="*/ 1235869 w 1319213"/>
              <a:gd name="connsiteY70" fmla="*/ 481013 h 492919"/>
              <a:gd name="connsiteX71" fmla="*/ 1243013 w 1319213"/>
              <a:gd name="connsiteY71" fmla="*/ 488156 h 492919"/>
              <a:gd name="connsiteX72" fmla="*/ 1250157 w 1319213"/>
              <a:gd name="connsiteY72" fmla="*/ 490538 h 492919"/>
              <a:gd name="connsiteX73" fmla="*/ 1319213 w 1319213"/>
              <a:gd name="connsiteY73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485775 w 1319213"/>
              <a:gd name="connsiteY19" fmla="*/ 119063 h 492919"/>
              <a:gd name="connsiteX20" fmla="*/ 492919 w 1319213"/>
              <a:gd name="connsiteY20" fmla="*/ 121444 h 492919"/>
              <a:gd name="connsiteX21" fmla="*/ 511969 w 1319213"/>
              <a:gd name="connsiteY21" fmla="*/ 126206 h 492919"/>
              <a:gd name="connsiteX22" fmla="*/ 519113 w 1319213"/>
              <a:gd name="connsiteY22" fmla="*/ 133350 h 492919"/>
              <a:gd name="connsiteX23" fmla="*/ 533400 w 1319213"/>
              <a:gd name="connsiteY23" fmla="*/ 135731 h 492919"/>
              <a:gd name="connsiteX24" fmla="*/ 538163 w 1319213"/>
              <a:gd name="connsiteY24" fmla="*/ 150019 h 492919"/>
              <a:gd name="connsiteX25" fmla="*/ 616744 w 1319213"/>
              <a:gd name="connsiteY25" fmla="*/ 152400 h 492919"/>
              <a:gd name="connsiteX26" fmla="*/ 619125 w 1319213"/>
              <a:gd name="connsiteY26" fmla="*/ 164306 h 492919"/>
              <a:gd name="connsiteX27" fmla="*/ 626269 w 1319213"/>
              <a:gd name="connsiteY27" fmla="*/ 166688 h 492919"/>
              <a:gd name="connsiteX28" fmla="*/ 666750 w 1319213"/>
              <a:gd name="connsiteY28" fmla="*/ 171450 h 492919"/>
              <a:gd name="connsiteX29" fmla="*/ 671513 w 1319213"/>
              <a:gd name="connsiteY29" fmla="*/ 188119 h 492919"/>
              <a:gd name="connsiteX30" fmla="*/ 676275 w 1319213"/>
              <a:gd name="connsiteY30" fmla="*/ 202406 h 492919"/>
              <a:gd name="connsiteX31" fmla="*/ 678657 w 1319213"/>
              <a:gd name="connsiteY31" fmla="*/ 211931 h 492919"/>
              <a:gd name="connsiteX32" fmla="*/ 685800 w 1319213"/>
              <a:gd name="connsiteY32" fmla="*/ 216694 h 492919"/>
              <a:gd name="connsiteX33" fmla="*/ 688182 w 1319213"/>
              <a:gd name="connsiteY33" fmla="*/ 250031 h 492919"/>
              <a:gd name="connsiteX34" fmla="*/ 711994 w 1319213"/>
              <a:gd name="connsiteY34" fmla="*/ 252413 h 492919"/>
              <a:gd name="connsiteX35" fmla="*/ 714375 w 1319213"/>
              <a:gd name="connsiteY35" fmla="*/ 261938 h 492919"/>
              <a:gd name="connsiteX36" fmla="*/ 721519 w 1319213"/>
              <a:gd name="connsiteY36" fmla="*/ 264319 h 492919"/>
              <a:gd name="connsiteX37" fmla="*/ 752475 w 1319213"/>
              <a:gd name="connsiteY37" fmla="*/ 266700 h 492919"/>
              <a:gd name="connsiteX38" fmla="*/ 754857 w 1319213"/>
              <a:gd name="connsiteY38" fmla="*/ 273844 h 492919"/>
              <a:gd name="connsiteX39" fmla="*/ 800100 w 1319213"/>
              <a:gd name="connsiteY39" fmla="*/ 280988 h 492919"/>
              <a:gd name="connsiteX40" fmla="*/ 802482 w 1319213"/>
              <a:gd name="connsiteY40" fmla="*/ 290513 h 492919"/>
              <a:gd name="connsiteX41" fmla="*/ 809625 w 1319213"/>
              <a:gd name="connsiteY41" fmla="*/ 295275 h 492919"/>
              <a:gd name="connsiteX42" fmla="*/ 854869 w 1319213"/>
              <a:gd name="connsiteY42" fmla="*/ 297656 h 492919"/>
              <a:gd name="connsiteX43" fmla="*/ 852488 w 1319213"/>
              <a:gd name="connsiteY43" fmla="*/ 304800 h 492919"/>
              <a:gd name="connsiteX44" fmla="*/ 871538 w 1319213"/>
              <a:gd name="connsiteY44" fmla="*/ 316706 h 492919"/>
              <a:gd name="connsiteX45" fmla="*/ 878682 w 1319213"/>
              <a:gd name="connsiteY45" fmla="*/ 321469 h 492919"/>
              <a:gd name="connsiteX46" fmla="*/ 892969 w 1319213"/>
              <a:gd name="connsiteY46" fmla="*/ 319088 h 492919"/>
              <a:gd name="connsiteX47" fmla="*/ 945357 w 1319213"/>
              <a:gd name="connsiteY47" fmla="*/ 321469 h 492919"/>
              <a:gd name="connsiteX48" fmla="*/ 950119 w 1319213"/>
              <a:gd name="connsiteY48" fmla="*/ 328613 h 492919"/>
              <a:gd name="connsiteX49" fmla="*/ 971550 w 1319213"/>
              <a:gd name="connsiteY49" fmla="*/ 333375 h 492919"/>
              <a:gd name="connsiteX50" fmla="*/ 988219 w 1319213"/>
              <a:gd name="connsiteY50" fmla="*/ 338138 h 492919"/>
              <a:gd name="connsiteX51" fmla="*/ 1009650 w 1319213"/>
              <a:gd name="connsiteY51" fmla="*/ 340519 h 492919"/>
              <a:gd name="connsiteX52" fmla="*/ 1012032 w 1319213"/>
              <a:gd name="connsiteY52" fmla="*/ 350044 h 492919"/>
              <a:gd name="connsiteX53" fmla="*/ 1026319 w 1319213"/>
              <a:gd name="connsiteY53" fmla="*/ 359569 h 492919"/>
              <a:gd name="connsiteX54" fmla="*/ 1023938 w 1319213"/>
              <a:gd name="connsiteY54" fmla="*/ 369094 h 492919"/>
              <a:gd name="connsiteX55" fmla="*/ 1026319 w 1319213"/>
              <a:gd name="connsiteY55" fmla="*/ 383381 h 492919"/>
              <a:gd name="connsiteX56" fmla="*/ 1035844 w 1319213"/>
              <a:gd name="connsiteY56" fmla="*/ 385763 h 492919"/>
              <a:gd name="connsiteX57" fmla="*/ 1052513 w 1319213"/>
              <a:gd name="connsiteY57" fmla="*/ 388144 h 492919"/>
              <a:gd name="connsiteX58" fmla="*/ 1054894 w 1319213"/>
              <a:gd name="connsiteY58" fmla="*/ 395288 h 492919"/>
              <a:gd name="connsiteX59" fmla="*/ 1062038 w 1319213"/>
              <a:gd name="connsiteY59" fmla="*/ 400050 h 492919"/>
              <a:gd name="connsiteX60" fmla="*/ 1085850 w 1319213"/>
              <a:gd name="connsiteY60" fmla="*/ 404813 h 492919"/>
              <a:gd name="connsiteX61" fmla="*/ 1114425 w 1319213"/>
              <a:gd name="connsiteY61" fmla="*/ 402431 h 492919"/>
              <a:gd name="connsiteX62" fmla="*/ 1121569 w 1319213"/>
              <a:gd name="connsiteY62" fmla="*/ 400050 h 492919"/>
              <a:gd name="connsiteX63" fmla="*/ 1128713 w 1319213"/>
              <a:gd name="connsiteY63" fmla="*/ 407194 h 492919"/>
              <a:gd name="connsiteX64" fmla="*/ 1131094 w 1319213"/>
              <a:gd name="connsiteY64" fmla="*/ 414338 h 492919"/>
              <a:gd name="connsiteX65" fmla="*/ 1133475 w 1319213"/>
              <a:gd name="connsiteY65" fmla="*/ 438150 h 492919"/>
              <a:gd name="connsiteX66" fmla="*/ 1190625 w 1319213"/>
              <a:gd name="connsiteY66" fmla="*/ 447675 h 492919"/>
              <a:gd name="connsiteX67" fmla="*/ 1193007 w 1319213"/>
              <a:gd name="connsiteY67" fmla="*/ 454819 h 492919"/>
              <a:gd name="connsiteX68" fmla="*/ 1231107 w 1319213"/>
              <a:gd name="connsiteY68" fmla="*/ 461963 h 492919"/>
              <a:gd name="connsiteX69" fmla="*/ 1235869 w 1319213"/>
              <a:gd name="connsiteY69" fmla="*/ 481013 h 492919"/>
              <a:gd name="connsiteX70" fmla="*/ 1243013 w 1319213"/>
              <a:gd name="connsiteY70" fmla="*/ 488156 h 492919"/>
              <a:gd name="connsiteX71" fmla="*/ 1250157 w 1319213"/>
              <a:gd name="connsiteY71" fmla="*/ 490538 h 492919"/>
              <a:gd name="connsiteX72" fmla="*/ 1319213 w 1319213"/>
              <a:gd name="connsiteY72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492919 w 1319213"/>
              <a:gd name="connsiteY19" fmla="*/ 121444 h 492919"/>
              <a:gd name="connsiteX20" fmla="*/ 511969 w 1319213"/>
              <a:gd name="connsiteY20" fmla="*/ 126206 h 492919"/>
              <a:gd name="connsiteX21" fmla="*/ 519113 w 1319213"/>
              <a:gd name="connsiteY21" fmla="*/ 133350 h 492919"/>
              <a:gd name="connsiteX22" fmla="*/ 533400 w 1319213"/>
              <a:gd name="connsiteY22" fmla="*/ 135731 h 492919"/>
              <a:gd name="connsiteX23" fmla="*/ 538163 w 1319213"/>
              <a:gd name="connsiteY23" fmla="*/ 150019 h 492919"/>
              <a:gd name="connsiteX24" fmla="*/ 616744 w 1319213"/>
              <a:gd name="connsiteY24" fmla="*/ 152400 h 492919"/>
              <a:gd name="connsiteX25" fmla="*/ 619125 w 1319213"/>
              <a:gd name="connsiteY25" fmla="*/ 164306 h 492919"/>
              <a:gd name="connsiteX26" fmla="*/ 626269 w 1319213"/>
              <a:gd name="connsiteY26" fmla="*/ 166688 h 492919"/>
              <a:gd name="connsiteX27" fmla="*/ 666750 w 1319213"/>
              <a:gd name="connsiteY27" fmla="*/ 171450 h 492919"/>
              <a:gd name="connsiteX28" fmla="*/ 671513 w 1319213"/>
              <a:gd name="connsiteY28" fmla="*/ 188119 h 492919"/>
              <a:gd name="connsiteX29" fmla="*/ 676275 w 1319213"/>
              <a:gd name="connsiteY29" fmla="*/ 202406 h 492919"/>
              <a:gd name="connsiteX30" fmla="*/ 678657 w 1319213"/>
              <a:gd name="connsiteY30" fmla="*/ 211931 h 492919"/>
              <a:gd name="connsiteX31" fmla="*/ 685800 w 1319213"/>
              <a:gd name="connsiteY31" fmla="*/ 216694 h 492919"/>
              <a:gd name="connsiteX32" fmla="*/ 688182 w 1319213"/>
              <a:gd name="connsiteY32" fmla="*/ 250031 h 492919"/>
              <a:gd name="connsiteX33" fmla="*/ 711994 w 1319213"/>
              <a:gd name="connsiteY33" fmla="*/ 252413 h 492919"/>
              <a:gd name="connsiteX34" fmla="*/ 714375 w 1319213"/>
              <a:gd name="connsiteY34" fmla="*/ 261938 h 492919"/>
              <a:gd name="connsiteX35" fmla="*/ 721519 w 1319213"/>
              <a:gd name="connsiteY35" fmla="*/ 264319 h 492919"/>
              <a:gd name="connsiteX36" fmla="*/ 752475 w 1319213"/>
              <a:gd name="connsiteY36" fmla="*/ 266700 h 492919"/>
              <a:gd name="connsiteX37" fmla="*/ 754857 w 1319213"/>
              <a:gd name="connsiteY37" fmla="*/ 273844 h 492919"/>
              <a:gd name="connsiteX38" fmla="*/ 800100 w 1319213"/>
              <a:gd name="connsiteY38" fmla="*/ 280988 h 492919"/>
              <a:gd name="connsiteX39" fmla="*/ 802482 w 1319213"/>
              <a:gd name="connsiteY39" fmla="*/ 290513 h 492919"/>
              <a:gd name="connsiteX40" fmla="*/ 809625 w 1319213"/>
              <a:gd name="connsiteY40" fmla="*/ 295275 h 492919"/>
              <a:gd name="connsiteX41" fmla="*/ 854869 w 1319213"/>
              <a:gd name="connsiteY41" fmla="*/ 297656 h 492919"/>
              <a:gd name="connsiteX42" fmla="*/ 852488 w 1319213"/>
              <a:gd name="connsiteY42" fmla="*/ 304800 h 492919"/>
              <a:gd name="connsiteX43" fmla="*/ 871538 w 1319213"/>
              <a:gd name="connsiteY43" fmla="*/ 316706 h 492919"/>
              <a:gd name="connsiteX44" fmla="*/ 878682 w 1319213"/>
              <a:gd name="connsiteY44" fmla="*/ 321469 h 492919"/>
              <a:gd name="connsiteX45" fmla="*/ 892969 w 1319213"/>
              <a:gd name="connsiteY45" fmla="*/ 319088 h 492919"/>
              <a:gd name="connsiteX46" fmla="*/ 945357 w 1319213"/>
              <a:gd name="connsiteY46" fmla="*/ 321469 h 492919"/>
              <a:gd name="connsiteX47" fmla="*/ 950119 w 1319213"/>
              <a:gd name="connsiteY47" fmla="*/ 328613 h 492919"/>
              <a:gd name="connsiteX48" fmla="*/ 971550 w 1319213"/>
              <a:gd name="connsiteY48" fmla="*/ 333375 h 492919"/>
              <a:gd name="connsiteX49" fmla="*/ 988219 w 1319213"/>
              <a:gd name="connsiteY49" fmla="*/ 338138 h 492919"/>
              <a:gd name="connsiteX50" fmla="*/ 1009650 w 1319213"/>
              <a:gd name="connsiteY50" fmla="*/ 340519 h 492919"/>
              <a:gd name="connsiteX51" fmla="*/ 1012032 w 1319213"/>
              <a:gd name="connsiteY51" fmla="*/ 350044 h 492919"/>
              <a:gd name="connsiteX52" fmla="*/ 1026319 w 1319213"/>
              <a:gd name="connsiteY52" fmla="*/ 359569 h 492919"/>
              <a:gd name="connsiteX53" fmla="*/ 1023938 w 1319213"/>
              <a:gd name="connsiteY53" fmla="*/ 369094 h 492919"/>
              <a:gd name="connsiteX54" fmla="*/ 1026319 w 1319213"/>
              <a:gd name="connsiteY54" fmla="*/ 383381 h 492919"/>
              <a:gd name="connsiteX55" fmla="*/ 1035844 w 1319213"/>
              <a:gd name="connsiteY55" fmla="*/ 385763 h 492919"/>
              <a:gd name="connsiteX56" fmla="*/ 1052513 w 1319213"/>
              <a:gd name="connsiteY56" fmla="*/ 388144 h 492919"/>
              <a:gd name="connsiteX57" fmla="*/ 1054894 w 1319213"/>
              <a:gd name="connsiteY57" fmla="*/ 395288 h 492919"/>
              <a:gd name="connsiteX58" fmla="*/ 1062038 w 1319213"/>
              <a:gd name="connsiteY58" fmla="*/ 400050 h 492919"/>
              <a:gd name="connsiteX59" fmla="*/ 1085850 w 1319213"/>
              <a:gd name="connsiteY59" fmla="*/ 404813 h 492919"/>
              <a:gd name="connsiteX60" fmla="*/ 1114425 w 1319213"/>
              <a:gd name="connsiteY60" fmla="*/ 402431 h 492919"/>
              <a:gd name="connsiteX61" fmla="*/ 1121569 w 1319213"/>
              <a:gd name="connsiteY61" fmla="*/ 400050 h 492919"/>
              <a:gd name="connsiteX62" fmla="*/ 1128713 w 1319213"/>
              <a:gd name="connsiteY62" fmla="*/ 407194 h 492919"/>
              <a:gd name="connsiteX63" fmla="*/ 1131094 w 1319213"/>
              <a:gd name="connsiteY63" fmla="*/ 414338 h 492919"/>
              <a:gd name="connsiteX64" fmla="*/ 1133475 w 1319213"/>
              <a:gd name="connsiteY64" fmla="*/ 438150 h 492919"/>
              <a:gd name="connsiteX65" fmla="*/ 1190625 w 1319213"/>
              <a:gd name="connsiteY65" fmla="*/ 447675 h 492919"/>
              <a:gd name="connsiteX66" fmla="*/ 1193007 w 1319213"/>
              <a:gd name="connsiteY66" fmla="*/ 454819 h 492919"/>
              <a:gd name="connsiteX67" fmla="*/ 1231107 w 1319213"/>
              <a:gd name="connsiteY67" fmla="*/ 461963 h 492919"/>
              <a:gd name="connsiteX68" fmla="*/ 1235869 w 1319213"/>
              <a:gd name="connsiteY68" fmla="*/ 481013 h 492919"/>
              <a:gd name="connsiteX69" fmla="*/ 1243013 w 1319213"/>
              <a:gd name="connsiteY69" fmla="*/ 488156 h 492919"/>
              <a:gd name="connsiteX70" fmla="*/ 1250157 w 1319213"/>
              <a:gd name="connsiteY70" fmla="*/ 490538 h 492919"/>
              <a:gd name="connsiteX71" fmla="*/ 1319213 w 1319213"/>
              <a:gd name="connsiteY71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26269 w 1319213"/>
              <a:gd name="connsiteY25" fmla="*/ 166688 h 492919"/>
              <a:gd name="connsiteX26" fmla="*/ 666750 w 1319213"/>
              <a:gd name="connsiteY26" fmla="*/ 171450 h 492919"/>
              <a:gd name="connsiteX27" fmla="*/ 671513 w 1319213"/>
              <a:gd name="connsiteY27" fmla="*/ 188119 h 492919"/>
              <a:gd name="connsiteX28" fmla="*/ 676275 w 1319213"/>
              <a:gd name="connsiteY28" fmla="*/ 202406 h 492919"/>
              <a:gd name="connsiteX29" fmla="*/ 678657 w 1319213"/>
              <a:gd name="connsiteY29" fmla="*/ 211931 h 492919"/>
              <a:gd name="connsiteX30" fmla="*/ 685800 w 1319213"/>
              <a:gd name="connsiteY30" fmla="*/ 216694 h 492919"/>
              <a:gd name="connsiteX31" fmla="*/ 688182 w 1319213"/>
              <a:gd name="connsiteY31" fmla="*/ 250031 h 492919"/>
              <a:gd name="connsiteX32" fmla="*/ 711994 w 1319213"/>
              <a:gd name="connsiteY32" fmla="*/ 252413 h 492919"/>
              <a:gd name="connsiteX33" fmla="*/ 714375 w 1319213"/>
              <a:gd name="connsiteY33" fmla="*/ 261938 h 492919"/>
              <a:gd name="connsiteX34" fmla="*/ 721519 w 1319213"/>
              <a:gd name="connsiteY34" fmla="*/ 264319 h 492919"/>
              <a:gd name="connsiteX35" fmla="*/ 752475 w 1319213"/>
              <a:gd name="connsiteY35" fmla="*/ 266700 h 492919"/>
              <a:gd name="connsiteX36" fmla="*/ 754857 w 1319213"/>
              <a:gd name="connsiteY36" fmla="*/ 273844 h 492919"/>
              <a:gd name="connsiteX37" fmla="*/ 800100 w 1319213"/>
              <a:gd name="connsiteY37" fmla="*/ 280988 h 492919"/>
              <a:gd name="connsiteX38" fmla="*/ 802482 w 1319213"/>
              <a:gd name="connsiteY38" fmla="*/ 290513 h 492919"/>
              <a:gd name="connsiteX39" fmla="*/ 809625 w 1319213"/>
              <a:gd name="connsiteY39" fmla="*/ 295275 h 492919"/>
              <a:gd name="connsiteX40" fmla="*/ 854869 w 1319213"/>
              <a:gd name="connsiteY40" fmla="*/ 297656 h 492919"/>
              <a:gd name="connsiteX41" fmla="*/ 852488 w 1319213"/>
              <a:gd name="connsiteY41" fmla="*/ 304800 h 492919"/>
              <a:gd name="connsiteX42" fmla="*/ 871538 w 1319213"/>
              <a:gd name="connsiteY42" fmla="*/ 316706 h 492919"/>
              <a:gd name="connsiteX43" fmla="*/ 878682 w 1319213"/>
              <a:gd name="connsiteY43" fmla="*/ 321469 h 492919"/>
              <a:gd name="connsiteX44" fmla="*/ 892969 w 1319213"/>
              <a:gd name="connsiteY44" fmla="*/ 319088 h 492919"/>
              <a:gd name="connsiteX45" fmla="*/ 945357 w 1319213"/>
              <a:gd name="connsiteY45" fmla="*/ 321469 h 492919"/>
              <a:gd name="connsiteX46" fmla="*/ 950119 w 1319213"/>
              <a:gd name="connsiteY46" fmla="*/ 328613 h 492919"/>
              <a:gd name="connsiteX47" fmla="*/ 971550 w 1319213"/>
              <a:gd name="connsiteY47" fmla="*/ 333375 h 492919"/>
              <a:gd name="connsiteX48" fmla="*/ 988219 w 1319213"/>
              <a:gd name="connsiteY48" fmla="*/ 338138 h 492919"/>
              <a:gd name="connsiteX49" fmla="*/ 1009650 w 1319213"/>
              <a:gd name="connsiteY49" fmla="*/ 340519 h 492919"/>
              <a:gd name="connsiteX50" fmla="*/ 1012032 w 1319213"/>
              <a:gd name="connsiteY50" fmla="*/ 350044 h 492919"/>
              <a:gd name="connsiteX51" fmla="*/ 1026319 w 1319213"/>
              <a:gd name="connsiteY51" fmla="*/ 359569 h 492919"/>
              <a:gd name="connsiteX52" fmla="*/ 1023938 w 1319213"/>
              <a:gd name="connsiteY52" fmla="*/ 369094 h 492919"/>
              <a:gd name="connsiteX53" fmla="*/ 1026319 w 1319213"/>
              <a:gd name="connsiteY53" fmla="*/ 383381 h 492919"/>
              <a:gd name="connsiteX54" fmla="*/ 1035844 w 1319213"/>
              <a:gd name="connsiteY54" fmla="*/ 385763 h 492919"/>
              <a:gd name="connsiteX55" fmla="*/ 1052513 w 1319213"/>
              <a:gd name="connsiteY55" fmla="*/ 388144 h 492919"/>
              <a:gd name="connsiteX56" fmla="*/ 1054894 w 1319213"/>
              <a:gd name="connsiteY56" fmla="*/ 395288 h 492919"/>
              <a:gd name="connsiteX57" fmla="*/ 1062038 w 1319213"/>
              <a:gd name="connsiteY57" fmla="*/ 400050 h 492919"/>
              <a:gd name="connsiteX58" fmla="*/ 1085850 w 1319213"/>
              <a:gd name="connsiteY58" fmla="*/ 404813 h 492919"/>
              <a:gd name="connsiteX59" fmla="*/ 1114425 w 1319213"/>
              <a:gd name="connsiteY59" fmla="*/ 402431 h 492919"/>
              <a:gd name="connsiteX60" fmla="*/ 1121569 w 1319213"/>
              <a:gd name="connsiteY60" fmla="*/ 400050 h 492919"/>
              <a:gd name="connsiteX61" fmla="*/ 1128713 w 1319213"/>
              <a:gd name="connsiteY61" fmla="*/ 407194 h 492919"/>
              <a:gd name="connsiteX62" fmla="*/ 1131094 w 1319213"/>
              <a:gd name="connsiteY62" fmla="*/ 414338 h 492919"/>
              <a:gd name="connsiteX63" fmla="*/ 1133475 w 1319213"/>
              <a:gd name="connsiteY63" fmla="*/ 438150 h 492919"/>
              <a:gd name="connsiteX64" fmla="*/ 1190625 w 1319213"/>
              <a:gd name="connsiteY64" fmla="*/ 447675 h 492919"/>
              <a:gd name="connsiteX65" fmla="*/ 1193007 w 1319213"/>
              <a:gd name="connsiteY65" fmla="*/ 454819 h 492919"/>
              <a:gd name="connsiteX66" fmla="*/ 1231107 w 1319213"/>
              <a:gd name="connsiteY66" fmla="*/ 461963 h 492919"/>
              <a:gd name="connsiteX67" fmla="*/ 1235869 w 1319213"/>
              <a:gd name="connsiteY67" fmla="*/ 481013 h 492919"/>
              <a:gd name="connsiteX68" fmla="*/ 1243013 w 1319213"/>
              <a:gd name="connsiteY68" fmla="*/ 488156 h 492919"/>
              <a:gd name="connsiteX69" fmla="*/ 1250157 w 1319213"/>
              <a:gd name="connsiteY69" fmla="*/ 490538 h 492919"/>
              <a:gd name="connsiteX70" fmla="*/ 1319213 w 1319213"/>
              <a:gd name="connsiteY70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66750 w 1319213"/>
              <a:gd name="connsiteY25" fmla="*/ 171450 h 492919"/>
              <a:gd name="connsiteX26" fmla="*/ 671513 w 1319213"/>
              <a:gd name="connsiteY26" fmla="*/ 188119 h 492919"/>
              <a:gd name="connsiteX27" fmla="*/ 676275 w 1319213"/>
              <a:gd name="connsiteY27" fmla="*/ 202406 h 492919"/>
              <a:gd name="connsiteX28" fmla="*/ 678657 w 1319213"/>
              <a:gd name="connsiteY28" fmla="*/ 211931 h 492919"/>
              <a:gd name="connsiteX29" fmla="*/ 685800 w 1319213"/>
              <a:gd name="connsiteY29" fmla="*/ 216694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54869 w 1319213"/>
              <a:gd name="connsiteY39" fmla="*/ 297656 h 492919"/>
              <a:gd name="connsiteX40" fmla="*/ 852488 w 1319213"/>
              <a:gd name="connsiteY40" fmla="*/ 304800 h 492919"/>
              <a:gd name="connsiteX41" fmla="*/ 871538 w 1319213"/>
              <a:gd name="connsiteY41" fmla="*/ 316706 h 492919"/>
              <a:gd name="connsiteX42" fmla="*/ 878682 w 1319213"/>
              <a:gd name="connsiteY42" fmla="*/ 321469 h 492919"/>
              <a:gd name="connsiteX43" fmla="*/ 892969 w 1319213"/>
              <a:gd name="connsiteY43" fmla="*/ 319088 h 492919"/>
              <a:gd name="connsiteX44" fmla="*/ 945357 w 1319213"/>
              <a:gd name="connsiteY44" fmla="*/ 321469 h 492919"/>
              <a:gd name="connsiteX45" fmla="*/ 950119 w 1319213"/>
              <a:gd name="connsiteY45" fmla="*/ 328613 h 492919"/>
              <a:gd name="connsiteX46" fmla="*/ 971550 w 1319213"/>
              <a:gd name="connsiteY46" fmla="*/ 333375 h 492919"/>
              <a:gd name="connsiteX47" fmla="*/ 988219 w 1319213"/>
              <a:gd name="connsiteY47" fmla="*/ 338138 h 492919"/>
              <a:gd name="connsiteX48" fmla="*/ 1009650 w 1319213"/>
              <a:gd name="connsiteY48" fmla="*/ 340519 h 492919"/>
              <a:gd name="connsiteX49" fmla="*/ 1012032 w 1319213"/>
              <a:gd name="connsiteY49" fmla="*/ 350044 h 492919"/>
              <a:gd name="connsiteX50" fmla="*/ 1026319 w 1319213"/>
              <a:gd name="connsiteY50" fmla="*/ 359569 h 492919"/>
              <a:gd name="connsiteX51" fmla="*/ 1023938 w 1319213"/>
              <a:gd name="connsiteY51" fmla="*/ 369094 h 492919"/>
              <a:gd name="connsiteX52" fmla="*/ 1026319 w 1319213"/>
              <a:gd name="connsiteY52" fmla="*/ 383381 h 492919"/>
              <a:gd name="connsiteX53" fmla="*/ 1035844 w 1319213"/>
              <a:gd name="connsiteY53" fmla="*/ 385763 h 492919"/>
              <a:gd name="connsiteX54" fmla="*/ 1052513 w 1319213"/>
              <a:gd name="connsiteY54" fmla="*/ 388144 h 492919"/>
              <a:gd name="connsiteX55" fmla="*/ 1054894 w 1319213"/>
              <a:gd name="connsiteY55" fmla="*/ 395288 h 492919"/>
              <a:gd name="connsiteX56" fmla="*/ 1062038 w 1319213"/>
              <a:gd name="connsiteY56" fmla="*/ 400050 h 492919"/>
              <a:gd name="connsiteX57" fmla="*/ 1085850 w 1319213"/>
              <a:gd name="connsiteY57" fmla="*/ 404813 h 492919"/>
              <a:gd name="connsiteX58" fmla="*/ 1114425 w 1319213"/>
              <a:gd name="connsiteY58" fmla="*/ 402431 h 492919"/>
              <a:gd name="connsiteX59" fmla="*/ 1121569 w 1319213"/>
              <a:gd name="connsiteY59" fmla="*/ 400050 h 492919"/>
              <a:gd name="connsiteX60" fmla="*/ 1128713 w 1319213"/>
              <a:gd name="connsiteY60" fmla="*/ 407194 h 492919"/>
              <a:gd name="connsiteX61" fmla="*/ 1131094 w 1319213"/>
              <a:gd name="connsiteY61" fmla="*/ 414338 h 492919"/>
              <a:gd name="connsiteX62" fmla="*/ 1133475 w 1319213"/>
              <a:gd name="connsiteY62" fmla="*/ 438150 h 492919"/>
              <a:gd name="connsiteX63" fmla="*/ 1190625 w 1319213"/>
              <a:gd name="connsiteY63" fmla="*/ 447675 h 492919"/>
              <a:gd name="connsiteX64" fmla="*/ 1193007 w 1319213"/>
              <a:gd name="connsiteY64" fmla="*/ 454819 h 492919"/>
              <a:gd name="connsiteX65" fmla="*/ 1231107 w 1319213"/>
              <a:gd name="connsiteY65" fmla="*/ 461963 h 492919"/>
              <a:gd name="connsiteX66" fmla="*/ 1235869 w 1319213"/>
              <a:gd name="connsiteY66" fmla="*/ 481013 h 492919"/>
              <a:gd name="connsiteX67" fmla="*/ 1243013 w 1319213"/>
              <a:gd name="connsiteY67" fmla="*/ 488156 h 492919"/>
              <a:gd name="connsiteX68" fmla="*/ 1250157 w 1319213"/>
              <a:gd name="connsiteY68" fmla="*/ 490538 h 492919"/>
              <a:gd name="connsiteX69" fmla="*/ 1319213 w 1319213"/>
              <a:gd name="connsiteY69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66750 w 1319213"/>
              <a:gd name="connsiteY25" fmla="*/ 171450 h 492919"/>
              <a:gd name="connsiteX26" fmla="*/ 671513 w 1319213"/>
              <a:gd name="connsiteY26" fmla="*/ 188119 h 492919"/>
              <a:gd name="connsiteX27" fmla="*/ 676275 w 1319213"/>
              <a:gd name="connsiteY27" fmla="*/ 202406 h 492919"/>
              <a:gd name="connsiteX28" fmla="*/ 678657 w 1319213"/>
              <a:gd name="connsiteY28" fmla="*/ 211931 h 492919"/>
              <a:gd name="connsiteX29" fmla="*/ 685800 w 1319213"/>
              <a:gd name="connsiteY29" fmla="*/ 216694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54869 w 1319213"/>
              <a:gd name="connsiteY39" fmla="*/ 297656 h 492919"/>
              <a:gd name="connsiteX40" fmla="*/ 852488 w 1319213"/>
              <a:gd name="connsiteY40" fmla="*/ 304800 h 492919"/>
              <a:gd name="connsiteX41" fmla="*/ 871538 w 1319213"/>
              <a:gd name="connsiteY41" fmla="*/ 316706 h 492919"/>
              <a:gd name="connsiteX42" fmla="*/ 878682 w 1319213"/>
              <a:gd name="connsiteY42" fmla="*/ 321469 h 492919"/>
              <a:gd name="connsiteX43" fmla="*/ 892969 w 1319213"/>
              <a:gd name="connsiteY43" fmla="*/ 319088 h 492919"/>
              <a:gd name="connsiteX44" fmla="*/ 945357 w 1319213"/>
              <a:gd name="connsiteY44" fmla="*/ 321469 h 492919"/>
              <a:gd name="connsiteX45" fmla="*/ 950119 w 1319213"/>
              <a:gd name="connsiteY45" fmla="*/ 328613 h 492919"/>
              <a:gd name="connsiteX46" fmla="*/ 971550 w 1319213"/>
              <a:gd name="connsiteY46" fmla="*/ 333375 h 492919"/>
              <a:gd name="connsiteX47" fmla="*/ 988219 w 1319213"/>
              <a:gd name="connsiteY47" fmla="*/ 338138 h 492919"/>
              <a:gd name="connsiteX48" fmla="*/ 1009650 w 1319213"/>
              <a:gd name="connsiteY48" fmla="*/ 340519 h 492919"/>
              <a:gd name="connsiteX49" fmla="*/ 1012032 w 1319213"/>
              <a:gd name="connsiteY49" fmla="*/ 350044 h 492919"/>
              <a:gd name="connsiteX50" fmla="*/ 1026319 w 1319213"/>
              <a:gd name="connsiteY50" fmla="*/ 359569 h 492919"/>
              <a:gd name="connsiteX51" fmla="*/ 1023938 w 1319213"/>
              <a:gd name="connsiteY51" fmla="*/ 369094 h 492919"/>
              <a:gd name="connsiteX52" fmla="*/ 1026319 w 1319213"/>
              <a:gd name="connsiteY52" fmla="*/ 383381 h 492919"/>
              <a:gd name="connsiteX53" fmla="*/ 1035844 w 1319213"/>
              <a:gd name="connsiteY53" fmla="*/ 385763 h 492919"/>
              <a:gd name="connsiteX54" fmla="*/ 1052513 w 1319213"/>
              <a:gd name="connsiteY54" fmla="*/ 388144 h 492919"/>
              <a:gd name="connsiteX55" fmla="*/ 1054894 w 1319213"/>
              <a:gd name="connsiteY55" fmla="*/ 395288 h 492919"/>
              <a:gd name="connsiteX56" fmla="*/ 1062038 w 1319213"/>
              <a:gd name="connsiteY56" fmla="*/ 400050 h 492919"/>
              <a:gd name="connsiteX57" fmla="*/ 1085850 w 1319213"/>
              <a:gd name="connsiteY57" fmla="*/ 404813 h 492919"/>
              <a:gd name="connsiteX58" fmla="*/ 1114425 w 1319213"/>
              <a:gd name="connsiteY58" fmla="*/ 402431 h 492919"/>
              <a:gd name="connsiteX59" fmla="*/ 1121569 w 1319213"/>
              <a:gd name="connsiteY59" fmla="*/ 400050 h 492919"/>
              <a:gd name="connsiteX60" fmla="*/ 1128713 w 1319213"/>
              <a:gd name="connsiteY60" fmla="*/ 407194 h 492919"/>
              <a:gd name="connsiteX61" fmla="*/ 1131094 w 1319213"/>
              <a:gd name="connsiteY61" fmla="*/ 414338 h 492919"/>
              <a:gd name="connsiteX62" fmla="*/ 1133475 w 1319213"/>
              <a:gd name="connsiteY62" fmla="*/ 438150 h 492919"/>
              <a:gd name="connsiteX63" fmla="*/ 1190625 w 1319213"/>
              <a:gd name="connsiteY63" fmla="*/ 447675 h 492919"/>
              <a:gd name="connsiteX64" fmla="*/ 1193007 w 1319213"/>
              <a:gd name="connsiteY64" fmla="*/ 454819 h 492919"/>
              <a:gd name="connsiteX65" fmla="*/ 1231107 w 1319213"/>
              <a:gd name="connsiteY65" fmla="*/ 461963 h 492919"/>
              <a:gd name="connsiteX66" fmla="*/ 1235869 w 1319213"/>
              <a:gd name="connsiteY66" fmla="*/ 481013 h 492919"/>
              <a:gd name="connsiteX67" fmla="*/ 1243013 w 1319213"/>
              <a:gd name="connsiteY67" fmla="*/ 488156 h 492919"/>
              <a:gd name="connsiteX68" fmla="*/ 1250157 w 1319213"/>
              <a:gd name="connsiteY68" fmla="*/ 490538 h 492919"/>
              <a:gd name="connsiteX69" fmla="*/ 1319213 w 1319213"/>
              <a:gd name="connsiteY69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59606 w 1319213"/>
              <a:gd name="connsiteY25" fmla="*/ 169068 h 492919"/>
              <a:gd name="connsiteX26" fmla="*/ 671513 w 1319213"/>
              <a:gd name="connsiteY26" fmla="*/ 188119 h 492919"/>
              <a:gd name="connsiteX27" fmla="*/ 676275 w 1319213"/>
              <a:gd name="connsiteY27" fmla="*/ 202406 h 492919"/>
              <a:gd name="connsiteX28" fmla="*/ 678657 w 1319213"/>
              <a:gd name="connsiteY28" fmla="*/ 211931 h 492919"/>
              <a:gd name="connsiteX29" fmla="*/ 685800 w 1319213"/>
              <a:gd name="connsiteY29" fmla="*/ 216694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54869 w 1319213"/>
              <a:gd name="connsiteY39" fmla="*/ 297656 h 492919"/>
              <a:gd name="connsiteX40" fmla="*/ 852488 w 1319213"/>
              <a:gd name="connsiteY40" fmla="*/ 304800 h 492919"/>
              <a:gd name="connsiteX41" fmla="*/ 871538 w 1319213"/>
              <a:gd name="connsiteY41" fmla="*/ 316706 h 492919"/>
              <a:gd name="connsiteX42" fmla="*/ 878682 w 1319213"/>
              <a:gd name="connsiteY42" fmla="*/ 321469 h 492919"/>
              <a:gd name="connsiteX43" fmla="*/ 892969 w 1319213"/>
              <a:gd name="connsiteY43" fmla="*/ 319088 h 492919"/>
              <a:gd name="connsiteX44" fmla="*/ 945357 w 1319213"/>
              <a:gd name="connsiteY44" fmla="*/ 321469 h 492919"/>
              <a:gd name="connsiteX45" fmla="*/ 950119 w 1319213"/>
              <a:gd name="connsiteY45" fmla="*/ 328613 h 492919"/>
              <a:gd name="connsiteX46" fmla="*/ 971550 w 1319213"/>
              <a:gd name="connsiteY46" fmla="*/ 333375 h 492919"/>
              <a:gd name="connsiteX47" fmla="*/ 988219 w 1319213"/>
              <a:gd name="connsiteY47" fmla="*/ 338138 h 492919"/>
              <a:gd name="connsiteX48" fmla="*/ 1009650 w 1319213"/>
              <a:gd name="connsiteY48" fmla="*/ 340519 h 492919"/>
              <a:gd name="connsiteX49" fmla="*/ 1012032 w 1319213"/>
              <a:gd name="connsiteY49" fmla="*/ 350044 h 492919"/>
              <a:gd name="connsiteX50" fmla="*/ 1026319 w 1319213"/>
              <a:gd name="connsiteY50" fmla="*/ 359569 h 492919"/>
              <a:gd name="connsiteX51" fmla="*/ 1023938 w 1319213"/>
              <a:gd name="connsiteY51" fmla="*/ 369094 h 492919"/>
              <a:gd name="connsiteX52" fmla="*/ 1026319 w 1319213"/>
              <a:gd name="connsiteY52" fmla="*/ 383381 h 492919"/>
              <a:gd name="connsiteX53" fmla="*/ 1035844 w 1319213"/>
              <a:gd name="connsiteY53" fmla="*/ 385763 h 492919"/>
              <a:gd name="connsiteX54" fmla="*/ 1052513 w 1319213"/>
              <a:gd name="connsiteY54" fmla="*/ 388144 h 492919"/>
              <a:gd name="connsiteX55" fmla="*/ 1054894 w 1319213"/>
              <a:gd name="connsiteY55" fmla="*/ 395288 h 492919"/>
              <a:gd name="connsiteX56" fmla="*/ 1062038 w 1319213"/>
              <a:gd name="connsiteY56" fmla="*/ 400050 h 492919"/>
              <a:gd name="connsiteX57" fmla="*/ 1085850 w 1319213"/>
              <a:gd name="connsiteY57" fmla="*/ 404813 h 492919"/>
              <a:gd name="connsiteX58" fmla="*/ 1114425 w 1319213"/>
              <a:gd name="connsiteY58" fmla="*/ 402431 h 492919"/>
              <a:gd name="connsiteX59" fmla="*/ 1121569 w 1319213"/>
              <a:gd name="connsiteY59" fmla="*/ 400050 h 492919"/>
              <a:gd name="connsiteX60" fmla="*/ 1128713 w 1319213"/>
              <a:gd name="connsiteY60" fmla="*/ 407194 h 492919"/>
              <a:gd name="connsiteX61" fmla="*/ 1131094 w 1319213"/>
              <a:gd name="connsiteY61" fmla="*/ 414338 h 492919"/>
              <a:gd name="connsiteX62" fmla="*/ 1133475 w 1319213"/>
              <a:gd name="connsiteY62" fmla="*/ 438150 h 492919"/>
              <a:gd name="connsiteX63" fmla="*/ 1190625 w 1319213"/>
              <a:gd name="connsiteY63" fmla="*/ 447675 h 492919"/>
              <a:gd name="connsiteX64" fmla="*/ 1193007 w 1319213"/>
              <a:gd name="connsiteY64" fmla="*/ 454819 h 492919"/>
              <a:gd name="connsiteX65" fmla="*/ 1231107 w 1319213"/>
              <a:gd name="connsiteY65" fmla="*/ 461963 h 492919"/>
              <a:gd name="connsiteX66" fmla="*/ 1235869 w 1319213"/>
              <a:gd name="connsiteY66" fmla="*/ 481013 h 492919"/>
              <a:gd name="connsiteX67" fmla="*/ 1243013 w 1319213"/>
              <a:gd name="connsiteY67" fmla="*/ 488156 h 492919"/>
              <a:gd name="connsiteX68" fmla="*/ 1250157 w 1319213"/>
              <a:gd name="connsiteY68" fmla="*/ 490538 h 492919"/>
              <a:gd name="connsiteX69" fmla="*/ 1319213 w 1319213"/>
              <a:gd name="connsiteY69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59606 w 1319213"/>
              <a:gd name="connsiteY25" fmla="*/ 169068 h 492919"/>
              <a:gd name="connsiteX26" fmla="*/ 666750 w 1319213"/>
              <a:gd name="connsiteY26" fmla="*/ 190500 h 492919"/>
              <a:gd name="connsiteX27" fmla="*/ 676275 w 1319213"/>
              <a:gd name="connsiteY27" fmla="*/ 202406 h 492919"/>
              <a:gd name="connsiteX28" fmla="*/ 678657 w 1319213"/>
              <a:gd name="connsiteY28" fmla="*/ 211931 h 492919"/>
              <a:gd name="connsiteX29" fmla="*/ 685800 w 1319213"/>
              <a:gd name="connsiteY29" fmla="*/ 216694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54869 w 1319213"/>
              <a:gd name="connsiteY39" fmla="*/ 297656 h 492919"/>
              <a:gd name="connsiteX40" fmla="*/ 852488 w 1319213"/>
              <a:gd name="connsiteY40" fmla="*/ 304800 h 492919"/>
              <a:gd name="connsiteX41" fmla="*/ 871538 w 1319213"/>
              <a:gd name="connsiteY41" fmla="*/ 316706 h 492919"/>
              <a:gd name="connsiteX42" fmla="*/ 878682 w 1319213"/>
              <a:gd name="connsiteY42" fmla="*/ 321469 h 492919"/>
              <a:gd name="connsiteX43" fmla="*/ 892969 w 1319213"/>
              <a:gd name="connsiteY43" fmla="*/ 319088 h 492919"/>
              <a:gd name="connsiteX44" fmla="*/ 945357 w 1319213"/>
              <a:gd name="connsiteY44" fmla="*/ 321469 h 492919"/>
              <a:gd name="connsiteX45" fmla="*/ 950119 w 1319213"/>
              <a:gd name="connsiteY45" fmla="*/ 328613 h 492919"/>
              <a:gd name="connsiteX46" fmla="*/ 971550 w 1319213"/>
              <a:gd name="connsiteY46" fmla="*/ 333375 h 492919"/>
              <a:gd name="connsiteX47" fmla="*/ 988219 w 1319213"/>
              <a:gd name="connsiteY47" fmla="*/ 338138 h 492919"/>
              <a:gd name="connsiteX48" fmla="*/ 1009650 w 1319213"/>
              <a:gd name="connsiteY48" fmla="*/ 340519 h 492919"/>
              <a:gd name="connsiteX49" fmla="*/ 1012032 w 1319213"/>
              <a:gd name="connsiteY49" fmla="*/ 350044 h 492919"/>
              <a:gd name="connsiteX50" fmla="*/ 1026319 w 1319213"/>
              <a:gd name="connsiteY50" fmla="*/ 359569 h 492919"/>
              <a:gd name="connsiteX51" fmla="*/ 1023938 w 1319213"/>
              <a:gd name="connsiteY51" fmla="*/ 369094 h 492919"/>
              <a:gd name="connsiteX52" fmla="*/ 1026319 w 1319213"/>
              <a:gd name="connsiteY52" fmla="*/ 383381 h 492919"/>
              <a:gd name="connsiteX53" fmla="*/ 1035844 w 1319213"/>
              <a:gd name="connsiteY53" fmla="*/ 385763 h 492919"/>
              <a:gd name="connsiteX54" fmla="*/ 1052513 w 1319213"/>
              <a:gd name="connsiteY54" fmla="*/ 388144 h 492919"/>
              <a:gd name="connsiteX55" fmla="*/ 1054894 w 1319213"/>
              <a:gd name="connsiteY55" fmla="*/ 395288 h 492919"/>
              <a:gd name="connsiteX56" fmla="*/ 1062038 w 1319213"/>
              <a:gd name="connsiteY56" fmla="*/ 400050 h 492919"/>
              <a:gd name="connsiteX57" fmla="*/ 1085850 w 1319213"/>
              <a:gd name="connsiteY57" fmla="*/ 404813 h 492919"/>
              <a:gd name="connsiteX58" fmla="*/ 1114425 w 1319213"/>
              <a:gd name="connsiteY58" fmla="*/ 402431 h 492919"/>
              <a:gd name="connsiteX59" fmla="*/ 1121569 w 1319213"/>
              <a:gd name="connsiteY59" fmla="*/ 400050 h 492919"/>
              <a:gd name="connsiteX60" fmla="*/ 1128713 w 1319213"/>
              <a:gd name="connsiteY60" fmla="*/ 407194 h 492919"/>
              <a:gd name="connsiteX61" fmla="*/ 1131094 w 1319213"/>
              <a:gd name="connsiteY61" fmla="*/ 414338 h 492919"/>
              <a:gd name="connsiteX62" fmla="*/ 1133475 w 1319213"/>
              <a:gd name="connsiteY62" fmla="*/ 438150 h 492919"/>
              <a:gd name="connsiteX63" fmla="*/ 1190625 w 1319213"/>
              <a:gd name="connsiteY63" fmla="*/ 447675 h 492919"/>
              <a:gd name="connsiteX64" fmla="*/ 1193007 w 1319213"/>
              <a:gd name="connsiteY64" fmla="*/ 454819 h 492919"/>
              <a:gd name="connsiteX65" fmla="*/ 1231107 w 1319213"/>
              <a:gd name="connsiteY65" fmla="*/ 461963 h 492919"/>
              <a:gd name="connsiteX66" fmla="*/ 1235869 w 1319213"/>
              <a:gd name="connsiteY66" fmla="*/ 481013 h 492919"/>
              <a:gd name="connsiteX67" fmla="*/ 1243013 w 1319213"/>
              <a:gd name="connsiteY67" fmla="*/ 488156 h 492919"/>
              <a:gd name="connsiteX68" fmla="*/ 1250157 w 1319213"/>
              <a:gd name="connsiteY68" fmla="*/ 490538 h 492919"/>
              <a:gd name="connsiteX69" fmla="*/ 1319213 w 1319213"/>
              <a:gd name="connsiteY69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59606 w 1319213"/>
              <a:gd name="connsiteY25" fmla="*/ 169068 h 492919"/>
              <a:gd name="connsiteX26" fmla="*/ 666750 w 1319213"/>
              <a:gd name="connsiteY26" fmla="*/ 190500 h 492919"/>
              <a:gd name="connsiteX27" fmla="*/ 673894 w 1319213"/>
              <a:gd name="connsiteY27" fmla="*/ 207168 h 492919"/>
              <a:gd name="connsiteX28" fmla="*/ 678657 w 1319213"/>
              <a:gd name="connsiteY28" fmla="*/ 211931 h 492919"/>
              <a:gd name="connsiteX29" fmla="*/ 685800 w 1319213"/>
              <a:gd name="connsiteY29" fmla="*/ 216694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54869 w 1319213"/>
              <a:gd name="connsiteY39" fmla="*/ 297656 h 492919"/>
              <a:gd name="connsiteX40" fmla="*/ 852488 w 1319213"/>
              <a:gd name="connsiteY40" fmla="*/ 304800 h 492919"/>
              <a:gd name="connsiteX41" fmla="*/ 871538 w 1319213"/>
              <a:gd name="connsiteY41" fmla="*/ 316706 h 492919"/>
              <a:gd name="connsiteX42" fmla="*/ 878682 w 1319213"/>
              <a:gd name="connsiteY42" fmla="*/ 321469 h 492919"/>
              <a:gd name="connsiteX43" fmla="*/ 892969 w 1319213"/>
              <a:gd name="connsiteY43" fmla="*/ 319088 h 492919"/>
              <a:gd name="connsiteX44" fmla="*/ 945357 w 1319213"/>
              <a:gd name="connsiteY44" fmla="*/ 321469 h 492919"/>
              <a:gd name="connsiteX45" fmla="*/ 950119 w 1319213"/>
              <a:gd name="connsiteY45" fmla="*/ 328613 h 492919"/>
              <a:gd name="connsiteX46" fmla="*/ 971550 w 1319213"/>
              <a:gd name="connsiteY46" fmla="*/ 333375 h 492919"/>
              <a:gd name="connsiteX47" fmla="*/ 988219 w 1319213"/>
              <a:gd name="connsiteY47" fmla="*/ 338138 h 492919"/>
              <a:gd name="connsiteX48" fmla="*/ 1009650 w 1319213"/>
              <a:gd name="connsiteY48" fmla="*/ 340519 h 492919"/>
              <a:gd name="connsiteX49" fmla="*/ 1012032 w 1319213"/>
              <a:gd name="connsiteY49" fmla="*/ 350044 h 492919"/>
              <a:gd name="connsiteX50" fmla="*/ 1026319 w 1319213"/>
              <a:gd name="connsiteY50" fmla="*/ 359569 h 492919"/>
              <a:gd name="connsiteX51" fmla="*/ 1023938 w 1319213"/>
              <a:gd name="connsiteY51" fmla="*/ 369094 h 492919"/>
              <a:gd name="connsiteX52" fmla="*/ 1026319 w 1319213"/>
              <a:gd name="connsiteY52" fmla="*/ 383381 h 492919"/>
              <a:gd name="connsiteX53" fmla="*/ 1035844 w 1319213"/>
              <a:gd name="connsiteY53" fmla="*/ 385763 h 492919"/>
              <a:gd name="connsiteX54" fmla="*/ 1052513 w 1319213"/>
              <a:gd name="connsiteY54" fmla="*/ 388144 h 492919"/>
              <a:gd name="connsiteX55" fmla="*/ 1054894 w 1319213"/>
              <a:gd name="connsiteY55" fmla="*/ 395288 h 492919"/>
              <a:gd name="connsiteX56" fmla="*/ 1062038 w 1319213"/>
              <a:gd name="connsiteY56" fmla="*/ 400050 h 492919"/>
              <a:gd name="connsiteX57" fmla="*/ 1085850 w 1319213"/>
              <a:gd name="connsiteY57" fmla="*/ 404813 h 492919"/>
              <a:gd name="connsiteX58" fmla="*/ 1114425 w 1319213"/>
              <a:gd name="connsiteY58" fmla="*/ 402431 h 492919"/>
              <a:gd name="connsiteX59" fmla="*/ 1121569 w 1319213"/>
              <a:gd name="connsiteY59" fmla="*/ 400050 h 492919"/>
              <a:gd name="connsiteX60" fmla="*/ 1128713 w 1319213"/>
              <a:gd name="connsiteY60" fmla="*/ 407194 h 492919"/>
              <a:gd name="connsiteX61" fmla="*/ 1131094 w 1319213"/>
              <a:gd name="connsiteY61" fmla="*/ 414338 h 492919"/>
              <a:gd name="connsiteX62" fmla="*/ 1133475 w 1319213"/>
              <a:gd name="connsiteY62" fmla="*/ 438150 h 492919"/>
              <a:gd name="connsiteX63" fmla="*/ 1190625 w 1319213"/>
              <a:gd name="connsiteY63" fmla="*/ 447675 h 492919"/>
              <a:gd name="connsiteX64" fmla="*/ 1193007 w 1319213"/>
              <a:gd name="connsiteY64" fmla="*/ 454819 h 492919"/>
              <a:gd name="connsiteX65" fmla="*/ 1231107 w 1319213"/>
              <a:gd name="connsiteY65" fmla="*/ 461963 h 492919"/>
              <a:gd name="connsiteX66" fmla="*/ 1235869 w 1319213"/>
              <a:gd name="connsiteY66" fmla="*/ 481013 h 492919"/>
              <a:gd name="connsiteX67" fmla="*/ 1243013 w 1319213"/>
              <a:gd name="connsiteY67" fmla="*/ 488156 h 492919"/>
              <a:gd name="connsiteX68" fmla="*/ 1250157 w 1319213"/>
              <a:gd name="connsiteY68" fmla="*/ 490538 h 492919"/>
              <a:gd name="connsiteX69" fmla="*/ 1319213 w 1319213"/>
              <a:gd name="connsiteY69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59606 w 1319213"/>
              <a:gd name="connsiteY25" fmla="*/ 169068 h 492919"/>
              <a:gd name="connsiteX26" fmla="*/ 666750 w 1319213"/>
              <a:gd name="connsiteY26" fmla="*/ 190500 h 492919"/>
              <a:gd name="connsiteX27" fmla="*/ 673894 w 1319213"/>
              <a:gd name="connsiteY27" fmla="*/ 207168 h 492919"/>
              <a:gd name="connsiteX28" fmla="*/ 678657 w 1319213"/>
              <a:gd name="connsiteY28" fmla="*/ 211931 h 492919"/>
              <a:gd name="connsiteX29" fmla="*/ 685800 w 1319213"/>
              <a:gd name="connsiteY29" fmla="*/ 226219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54869 w 1319213"/>
              <a:gd name="connsiteY39" fmla="*/ 297656 h 492919"/>
              <a:gd name="connsiteX40" fmla="*/ 852488 w 1319213"/>
              <a:gd name="connsiteY40" fmla="*/ 304800 h 492919"/>
              <a:gd name="connsiteX41" fmla="*/ 871538 w 1319213"/>
              <a:gd name="connsiteY41" fmla="*/ 316706 h 492919"/>
              <a:gd name="connsiteX42" fmla="*/ 878682 w 1319213"/>
              <a:gd name="connsiteY42" fmla="*/ 321469 h 492919"/>
              <a:gd name="connsiteX43" fmla="*/ 892969 w 1319213"/>
              <a:gd name="connsiteY43" fmla="*/ 319088 h 492919"/>
              <a:gd name="connsiteX44" fmla="*/ 945357 w 1319213"/>
              <a:gd name="connsiteY44" fmla="*/ 321469 h 492919"/>
              <a:gd name="connsiteX45" fmla="*/ 950119 w 1319213"/>
              <a:gd name="connsiteY45" fmla="*/ 328613 h 492919"/>
              <a:gd name="connsiteX46" fmla="*/ 971550 w 1319213"/>
              <a:gd name="connsiteY46" fmla="*/ 333375 h 492919"/>
              <a:gd name="connsiteX47" fmla="*/ 988219 w 1319213"/>
              <a:gd name="connsiteY47" fmla="*/ 338138 h 492919"/>
              <a:gd name="connsiteX48" fmla="*/ 1009650 w 1319213"/>
              <a:gd name="connsiteY48" fmla="*/ 340519 h 492919"/>
              <a:gd name="connsiteX49" fmla="*/ 1012032 w 1319213"/>
              <a:gd name="connsiteY49" fmla="*/ 350044 h 492919"/>
              <a:gd name="connsiteX50" fmla="*/ 1026319 w 1319213"/>
              <a:gd name="connsiteY50" fmla="*/ 359569 h 492919"/>
              <a:gd name="connsiteX51" fmla="*/ 1023938 w 1319213"/>
              <a:gd name="connsiteY51" fmla="*/ 369094 h 492919"/>
              <a:gd name="connsiteX52" fmla="*/ 1026319 w 1319213"/>
              <a:gd name="connsiteY52" fmla="*/ 383381 h 492919"/>
              <a:gd name="connsiteX53" fmla="*/ 1035844 w 1319213"/>
              <a:gd name="connsiteY53" fmla="*/ 385763 h 492919"/>
              <a:gd name="connsiteX54" fmla="*/ 1052513 w 1319213"/>
              <a:gd name="connsiteY54" fmla="*/ 388144 h 492919"/>
              <a:gd name="connsiteX55" fmla="*/ 1054894 w 1319213"/>
              <a:gd name="connsiteY55" fmla="*/ 395288 h 492919"/>
              <a:gd name="connsiteX56" fmla="*/ 1062038 w 1319213"/>
              <a:gd name="connsiteY56" fmla="*/ 400050 h 492919"/>
              <a:gd name="connsiteX57" fmla="*/ 1085850 w 1319213"/>
              <a:gd name="connsiteY57" fmla="*/ 404813 h 492919"/>
              <a:gd name="connsiteX58" fmla="*/ 1114425 w 1319213"/>
              <a:gd name="connsiteY58" fmla="*/ 402431 h 492919"/>
              <a:gd name="connsiteX59" fmla="*/ 1121569 w 1319213"/>
              <a:gd name="connsiteY59" fmla="*/ 400050 h 492919"/>
              <a:gd name="connsiteX60" fmla="*/ 1128713 w 1319213"/>
              <a:gd name="connsiteY60" fmla="*/ 407194 h 492919"/>
              <a:gd name="connsiteX61" fmla="*/ 1131094 w 1319213"/>
              <a:gd name="connsiteY61" fmla="*/ 414338 h 492919"/>
              <a:gd name="connsiteX62" fmla="*/ 1133475 w 1319213"/>
              <a:gd name="connsiteY62" fmla="*/ 438150 h 492919"/>
              <a:gd name="connsiteX63" fmla="*/ 1190625 w 1319213"/>
              <a:gd name="connsiteY63" fmla="*/ 447675 h 492919"/>
              <a:gd name="connsiteX64" fmla="*/ 1193007 w 1319213"/>
              <a:gd name="connsiteY64" fmla="*/ 454819 h 492919"/>
              <a:gd name="connsiteX65" fmla="*/ 1231107 w 1319213"/>
              <a:gd name="connsiteY65" fmla="*/ 461963 h 492919"/>
              <a:gd name="connsiteX66" fmla="*/ 1235869 w 1319213"/>
              <a:gd name="connsiteY66" fmla="*/ 481013 h 492919"/>
              <a:gd name="connsiteX67" fmla="*/ 1243013 w 1319213"/>
              <a:gd name="connsiteY67" fmla="*/ 488156 h 492919"/>
              <a:gd name="connsiteX68" fmla="*/ 1250157 w 1319213"/>
              <a:gd name="connsiteY68" fmla="*/ 490538 h 492919"/>
              <a:gd name="connsiteX69" fmla="*/ 1319213 w 1319213"/>
              <a:gd name="connsiteY69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59606 w 1319213"/>
              <a:gd name="connsiteY25" fmla="*/ 169068 h 492919"/>
              <a:gd name="connsiteX26" fmla="*/ 666750 w 1319213"/>
              <a:gd name="connsiteY26" fmla="*/ 190500 h 492919"/>
              <a:gd name="connsiteX27" fmla="*/ 673894 w 1319213"/>
              <a:gd name="connsiteY27" fmla="*/ 207168 h 492919"/>
              <a:gd name="connsiteX28" fmla="*/ 678657 w 1319213"/>
              <a:gd name="connsiteY28" fmla="*/ 211931 h 492919"/>
              <a:gd name="connsiteX29" fmla="*/ 685800 w 1319213"/>
              <a:gd name="connsiteY29" fmla="*/ 226219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54869 w 1319213"/>
              <a:gd name="connsiteY39" fmla="*/ 297656 h 492919"/>
              <a:gd name="connsiteX40" fmla="*/ 852488 w 1319213"/>
              <a:gd name="connsiteY40" fmla="*/ 304800 h 492919"/>
              <a:gd name="connsiteX41" fmla="*/ 871538 w 1319213"/>
              <a:gd name="connsiteY41" fmla="*/ 316706 h 492919"/>
              <a:gd name="connsiteX42" fmla="*/ 878682 w 1319213"/>
              <a:gd name="connsiteY42" fmla="*/ 321469 h 492919"/>
              <a:gd name="connsiteX43" fmla="*/ 892969 w 1319213"/>
              <a:gd name="connsiteY43" fmla="*/ 319088 h 492919"/>
              <a:gd name="connsiteX44" fmla="*/ 945357 w 1319213"/>
              <a:gd name="connsiteY44" fmla="*/ 321469 h 492919"/>
              <a:gd name="connsiteX45" fmla="*/ 950119 w 1319213"/>
              <a:gd name="connsiteY45" fmla="*/ 328613 h 492919"/>
              <a:gd name="connsiteX46" fmla="*/ 971550 w 1319213"/>
              <a:gd name="connsiteY46" fmla="*/ 333375 h 492919"/>
              <a:gd name="connsiteX47" fmla="*/ 988219 w 1319213"/>
              <a:gd name="connsiteY47" fmla="*/ 338138 h 492919"/>
              <a:gd name="connsiteX48" fmla="*/ 1009650 w 1319213"/>
              <a:gd name="connsiteY48" fmla="*/ 340519 h 492919"/>
              <a:gd name="connsiteX49" fmla="*/ 1012032 w 1319213"/>
              <a:gd name="connsiteY49" fmla="*/ 350044 h 492919"/>
              <a:gd name="connsiteX50" fmla="*/ 1026319 w 1319213"/>
              <a:gd name="connsiteY50" fmla="*/ 359569 h 492919"/>
              <a:gd name="connsiteX51" fmla="*/ 1023938 w 1319213"/>
              <a:gd name="connsiteY51" fmla="*/ 369094 h 492919"/>
              <a:gd name="connsiteX52" fmla="*/ 1026319 w 1319213"/>
              <a:gd name="connsiteY52" fmla="*/ 383381 h 492919"/>
              <a:gd name="connsiteX53" fmla="*/ 1035844 w 1319213"/>
              <a:gd name="connsiteY53" fmla="*/ 385763 h 492919"/>
              <a:gd name="connsiteX54" fmla="*/ 1052513 w 1319213"/>
              <a:gd name="connsiteY54" fmla="*/ 388144 h 492919"/>
              <a:gd name="connsiteX55" fmla="*/ 1054894 w 1319213"/>
              <a:gd name="connsiteY55" fmla="*/ 395288 h 492919"/>
              <a:gd name="connsiteX56" fmla="*/ 1062038 w 1319213"/>
              <a:gd name="connsiteY56" fmla="*/ 400050 h 492919"/>
              <a:gd name="connsiteX57" fmla="*/ 1085850 w 1319213"/>
              <a:gd name="connsiteY57" fmla="*/ 404813 h 492919"/>
              <a:gd name="connsiteX58" fmla="*/ 1114425 w 1319213"/>
              <a:gd name="connsiteY58" fmla="*/ 402431 h 492919"/>
              <a:gd name="connsiteX59" fmla="*/ 1121569 w 1319213"/>
              <a:gd name="connsiteY59" fmla="*/ 400050 h 492919"/>
              <a:gd name="connsiteX60" fmla="*/ 1128713 w 1319213"/>
              <a:gd name="connsiteY60" fmla="*/ 407194 h 492919"/>
              <a:gd name="connsiteX61" fmla="*/ 1131094 w 1319213"/>
              <a:gd name="connsiteY61" fmla="*/ 414338 h 492919"/>
              <a:gd name="connsiteX62" fmla="*/ 1133475 w 1319213"/>
              <a:gd name="connsiteY62" fmla="*/ 438150 h 492919"/>
              <a:gd name="connsiteX63" fmla="*/ 1190625 w 1319213"/>
              <a:gd name="connsiteY63" fmla="*/ 447675 h 492919"/>
              <a:gd name="connsiteX64" fmla="*/ 1193007 w 1319213"/>
              <a:gd name="connsiteY64" fmla="*/ 454819 h 492919"/>
              <a:gd name="connsiteX65" fmla="*/ 1231107 w 1319213"/>
              <a:gd name="connsiteY65" fmla="*/ 461963 h 492919"/>
              <a:gd name="connsiteX66" fmla="*/ 1235869 w 1319213"/>
              <a:gd name="connsiteY66" fmla="*/ 481013 h 492919"/>
              <a:gd name="connsiteX67" fmla="*/ 1243013 w 1319213"/>
              <a:gd name="connsiteY67" fmla="*/ 488156 h 492919"/>
              <a:gd name="connsiteX68" fmla="*/ 1250157 w 1319213"/>
              <a:gd name="connsiteY68" fmla="*/ 490538 h 492919"/>
              <a:gd name="connsiteX69" fmla="*/ 1319213 w 1319213"/>
              <a:gd name="connsiteY69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59606 w 1319213"/>
              <a:gd name="connsiteY25" fmla="*/ 169068 h 492919"/>
              <a:gd name="connsiteX26" fmla="*/ 666750 w 1319213"/>
              <a:gd name="connsiteY26" fmla="*/ 190500 h 492919"/>
              <a:gd name="connsiteX27" fmla="*/ 673894 w 1319213"/>
              <a:gd name="connsiteY27" fmla="*/ 207168 h 492919"/>
              <a:gd name="connsiteX28" fmla="*/ 678657 w 1319213"/>
              <a:gd name="connsiteY28" fmla="*/ 211931 h 492919"/>
              <a:gd name="connsiteX29" fmla="*/ 685800 w 1319213"/>
              <a:gd name="connsiteY29" fmla="*/ 226219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54869 w 1319213"/>
              <a:gd name="connsiteY39" fmla="*/ 297656 h 492919"/>
              <a:gd name="connsiteX40" fmla="*/ 852488 w 1319213"/>
              <a:gd name="connsiteY40" fmla="*/ 304800 h 492919"/>
              <a:gd name="connsiteX41" fmla="*/ 871538 w 1319213"/>
              <a:gd name="connsiteY41" fmla="*/ 316706 h 492919"/>
              <a:gd name="connsiteX42" fmla="*/ 878682 w 1319213"/>
              <a:gd name="connsiteY42" fmla="*/ 321469 h 492919"/>
              <a:gd name="connsiteX43" fmla="*/ 892969 w 1319213"/>
              <a:gd name="connsiteY43" fmla="*/ 319088 h 492919"/>
              <a:gd name="connsiteX44" fmla="*/ 945357 w 1319213"/>
              <a:gd name="connsiteY44" fmla="*/ 321469 h 492919"/>
              <a:gd name="connsiteX45" fmla="*/ 950119 w 1319213"/>
              <a:gd name="connsiteY45" fmla="*/ 328613 h 492919"/>
              <a:gd name="connsiteX46" fmla="*/ 971550 w 1319213"/>
              <a:gd name="connsiteY46" fmla="*/ 333375 h 492919"/>
              <a:gd name="connsiteX47" fmla="*/ 988219 w 1319213"/>
              <a:gd name="connsiteY47" fmla="*/ 338138 h 492919"/>
              <a:gd name="connsiteX48" fmla="*/ 1009650 w 1319213"/>
              <a:gd name="connsiteY48" fmla="*/ 340519 h 492919"/>
              <a:gd name="connsiteX49" fmla="*/ 1012032 w 1319213"/>
              <a:gd name="connsiteY49" fmla="*/ 350044 h 492919"/>
              <a:gd name="connsiteX50" fmla="*/ 1026319 w 1319213"/>
              <a:gd name="connsiteY50" fmla="*/ 359569 h 492919"/>
              <a:gd name="connsiteX51" fmla="*/ 1023938 w 1319213"/>
              <a:gd name="connsiteY51" fmla="*/ 369094 h 492919"/>
              <a:gd name="connsiteX52" fmla="*/ 1026319 w 1319213"/>
              <a:gd name="connsiteY52" fmla="*/ 383381 h 492919"/>
              <a:gd name="connsiteX53" fmla="*/ 1035844 w 1319213"/>
              <a:gd name="connsiteY53" fmla="*/ 385763 h 492919"/>
              <a:gd name="connsiteX54" fmla="*/ 1052513 w 1319213"/>
              <a:gd name="connsiteY54" fmla="*/ 388144 h 492919"/>
              <a:gd name="connsiteX55" fmla="*/ 1054894 w 1319213"/>
              <a:gd name="connsiteY55" fmla="*/ 395288 h 492919"/>
              <a:gd name="connsiteX56" fmla="*/ 1062038 w 1319213"/>
              <a:gd name="connsiteY56" fmla="*/ 400050 h 492919"/>
              <a:gd name="connsiteX57" fmla="*/ 1085850 w 1319213"/>
              <a:gd name="connsiteY57" fmla="*/ 404813 h 492919"/>
              <a:gd name="connsiteX58" fmla="*/ 1114425 w 1319213"/>
              <a:gd name="connsiteY58" fmla="*/ 402431 h 492919"/>
              <a:gd name="connsiteX59" fmla="*/ 1121569 w 1319213"/>
              <a:gd name="connsiteY59" fmla="*/ 400050 h 492919"/>
              <a:gd name="connsiteX60" fmla="*/ 1128713 w 1319213"/>
              <a:gd name="connsiteY60" fmla="*/ 407194 h 492919"/>
              <a:gd name="connsiteX61" fmla="*/ 1131094 w 1319213"/>
              <a:gd name="connsiteY61" fmla="*/ 414338 h 492919"/>
              <a:gd name="connsiteX62" fmla="*/ 1133475 w 1319213"/>
              <a:gd name="connsiteY62" fmla="*/ 438150 h 492919"/>
              <a:gd name="connsiteX63" fmla="*/ 1190625 w 1319213"/>
              <a:gd name="connsiteY63" fmla="*/ 447675 h 492919"/>
              <a:gd name="connsiteX64" fmla="*/ 1193007 w 1319213"/>
              <a:gd name="connsiteY64" fmla="*/ 454819 h 492919"/>
              <a:gd name="connsiteX65" fmla="*/ 1231107 w 1319213"/>
              <a:gd name="connsiteY65" fmla="*/ 461963 h 492919"/>
              <a:gd name="connsiteX66" fmla="*/ 1235869 w 1319213"/>
              <a:gd name="connsiteY66" fmla="*/ 481013 h 492919"/>
              <a:gd name="connsiteX67" fmla="*/ 1243013 w 1319213"/>
              <a:gd name="connsiteY67" fmla="*/ 488156 h 492919"/>
              <a:gd name="connsiteX68" fmla="*/ 1250157 w 1319213"/>
              <a:gd name="connsiteY68" fmla="*/ 490538 h 492919"/>
              <a:gd name="connsiteX69" fmla="*/ 1319213 w 1319213"/>
              <a:gd name="connsiteY69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59606 w 1319213"/>
              <a:gd name="connsiteY25" fmla="*/ 169068 h 492919"/>
              <a:gd name="connsiteX26" fmla="*/ 666750 w 1319213"/>
              <a:gd name="connsiteY26" fmla="*/ 190500 h 492919"/>
              <a:gd name="connsiteX27" fmla="*/ 673894 w 1319213"/>
              <a:gd name="connsiteY27" fmla="*/ 207168 h 492919"/>
              <a:gd name="connsiteX28" fmla="*/ 678657 w 1319213"/>
              <a:gd name="connsiteY28" fmla="*/ 211931 h 492919"/>
              <a:gd name="connsiteX29" fmla="*/ 685800 w 1319213"/>
              <a:gd name="connsiteY29" fmla="*/ 226219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54869 w 1319213"/>
              <a:gd name="connsiteY39" fmla="*/ 297656 h 492919"/>
              <a:gd name="connsiteX40" fmla="*/ 871538 w 1319213"/>
              <a:gd name="connsiteY40" fmla="*/ 316706 h 492919"/>
              <a:gd name="connsiteX41" fmla="*/ 878682 w 1319213"/>
              <a:gd name="connsiteY41" fmla="*/ 321469 h 492919"/>
              <a:gd name="connsiteX42" fmla="*/ 892969 w 1319213"/>
              <a:gd name="connsiteY42" fmla="*/ 319088 h 492919"/>
              <a:gd name="connsiteX43" fmla="*/ 945357 w 1319213"/>
              <a:gd name="connsiteY43" fmla="*/ 321469 h 492919"/>
              <a:gd name="connsiteX44" fmla="*/ 950119 w 1319213"/>
              <a:gd name="connsiteY44" fmla="*/ 328613 h 492919"/>
              <a:gd name="connsiteX45" fmla="*/ 971550 w 1319213"/>
              <a:gd name="connsiteY45" fmla="*/ 333375 h 492919"/>
              <a:gd name="connsiteX46" fmla="*/ 988219 w 1319213"/>
              <a:gd name="connsiteY46" fmla="*/ 338138 h 492919"/>
              <a:gd name="connsiteX47" fmla="*/ 1009650 w 1319213"/>
              <a:gd name="connsiteY47" fmla="*/ 340519 h 492919"/>
              <a:gd name="connsiteX48" fmla="*/ 1012032 w 1319213"/>
              <a:gd name="connsiteY48" fmla="*/ 350044 h 492919"/>
              <a:gd name="connsiteX49" fmla="*/ 1026319 w 1319213"/>
              <a:gd name="connsiteY49" fmla="*/ 359569 h 492919"/>
              <a:gd name="connsiteX50" fmla="*/ 1023938 w 1319213"/>
              <a:gd name="connsiteY50" fmla="*/ 369094 h 492919"/>
              <a:gd name="connsiteX51" fmla="*/ 1026319 w 1319213"/>
              <a:gd name="connsiteY51" fmla="*/ 383381 h 492919"/>
              <a:gd name="connsiteX52" fmla="*/ 1035844 w 1319213"/>
              <a:gd name="connsiteY52" fmla="*/ 385763 h 492919"/>
              <a:gd name="connsiteX53" fmla="*/ 1052513 w 1319213"/>
              <a:gd name="connsiteY53" fmla="*/ 388144 h 492919"/>
              <a:gd name="connsiteX54" fmla="*/ 1054894 w 1319213"/>
              <a:gd name="connsiteY54" fmla="*/ 395288 h 492919"/>
              <a:gd name="connsiteX55" fmla="*/ 1062038 w 1319213"/>
              <a:gd name="connsiteY55" fmla="*/ 400050 h 492919"/>
              <a:gd name="connsiteX56" fmla="*/ 1085850 w 1319213"/>
              <a:gd name="connsiteY56" fmla="*/ 404813 h 492919"/>
              <a:gd name="connsiteX57" fmla="*/ 1114425 w 1319213"/>
              <a:gd name="connsiteY57" fmla="*/ 402431 h 492919"/>
              <a:gd name="connsiteX58" fmla="*/ 1121569 w 1319213"/>
              <a:gd name="connsiteY58" fmla="*/ 400050 h 492919"/>
              <a:gd name="connsiteX59" fmla="*/ 1128713 w 1319213"/>
              <a:gd name="connsiteY59" fmla="*/ 407194 h 492919"/>
              <a:gd name="connsiteX60" fmla="*/ 1131094 w 1319213"/>
              <a:gd name="connsiteY60" fmla="*/ 414338 h 492919"/>
              <a:gd name="connsiteX61" fmla="*/ 1133475 w 1319213"/>
              <a:gd name="connsiteY61" fmla="*/ 438150 h 492919"/>
              <a:gd name="connsiteX62" fmla="*/ 1190625 w 1319213"/>
              <a:gd name="connsiteY62" fmla="*/ 447675 h 492919"/>
              <a:gd name="connsiteX63" fmla="*/ 1193007 w 1319213"/>
              <a:gd name="connsiteY63" fmla="*/ 454819 h 492919"/>
              <a:gd name="connsiteX64" fmla="*/ 1231107 w 1319213"/>
              <a:gd name="connsiteY64" fmla="*/ 461963 h 492919"/>
              <a:gd name="connsiteX65" fmla="*/ 1235869 w 1319213"/>
              <a:gd name="connsiteY65" fmla="*/ 481013 h 492919"/>
              <a:gd name="connsiteX66" fmla="*/ 1243013 w 1319213"/>
              <a:gd name="connsiteY66" fmla="*/ 488156 h 492919"/>
              <a:gd name="connsiteX67" fmla="*/ 1250157 w 1319213"/>
              <a:gd name="connsiteY67" fmla="*/ 490538 h 492919"/>
              <a:gd name="connsiteX68" fmla="*/ 1319213 w 1319213"/>
              <a:gd name="connsiteY68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59606 w 1319213"/>
              <a:gd name="connsiteY25" fmla="*/ 169068 h 492919"/>
              <a:gd name="connsiteX26" fmla="*/ 666750 w 1319213"/>
              <a:gd name="connsiteY26" fmla="*/ 190500 h 492919"/>
              <a:gd name="connsiteX27" fmla="*/ 673894 w 1319213"/>
              <a:gd name="connsiteY27" fmla="*/ 207168 h 492919"/>
              <a:gd name="connsiteX28" fmla="*/ 678657 w 1319213"/>
              <a:gd name="connsiteY28" fmla="*/ 211931 h 492919"/>
              <a:gd name="connsiteX29" fmla="*/ 685800 w 1319213"/>
              <a:gd name="connsiteY29" fmla="*/ 226219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50106 w 1319213"/>
              <a:gd name="connsiteY39" fmla="*/ 300037 h 492919"/>
              <a:gd name="connsiteX40" fmla="*/ 871538 w 1319213"/>
              <a:gd name="connsiteY40" fmla="*/ 316706 h 492919"/>
              <a:gd name="connsiteX41" fmla="*/ 878682 w 1319213"/>
              <a:gd name="connsiteY41" fmla="*/ 321469 h 492919"/>
              <a:gd name="connsiteX42" fmla="*/ 892969 w 1319213"/>
              <a:gd name="connsiteY42" fmla="*/ 319088 h 492919"/>
              <a:gd name="connsiteX43" fmla="*/ 945357 w 1319213"/>
              <a:gd name="connsiteY43" fmla="*/ 321469 h 492919"/>
              <a:gd name="connsiteX44" fmla="*/ 950119 w 1319213"/>
              <a:gd name="connsiteY44" fmla="*/ 328613 h 492919"/>
              <a:gd name="connsiteX45" fmla="*/ 971550 w 1319213"/>
              <a:gd name="connsiteY45" fmla="*/ 333375 h 492919"/>
              <a:gd name="connsiteX46" fmla="*/ 988219 w 1319213"/>
              <a:gd name="connsiteY46" fmla="*/ 338138 h 492919"/>
              <a:gd name="connsiteX47" fmla="*/ 1009650 w 1319213"/>
              <a:gd name="connsiteY47" fmla="*/ 340519 h 492919"/>
              <a:gd name="connsiteX48" fmla="*/ 1012032 w 1319213"/>
              <a:gd name="connsiteY48" fmla="*/ 350044 h 492919"/>
              <a:gd name="connsiteX49" fmla="*/ 1026319 w 1319213"/>
              <a:gd name="connsiteY49" fmla="*/ 359569 h 492919"/>
              <a:gd name="connsiteX50" fmla="*/ 1023938 w 1319213"/>
              <a:gd name="connsiteY50" fmla="*/ 369094 h 492919"/>
              <a:gd name="connsiteX51" fmla="*/ 1026319 w 1319213"/>
              <a:gd name="connsiteY51" fmla="*/ 383381 h 492919"/>
              <a:gd name="connsiteX52" fmla="*/ 1035844 w 1319213"/>
              <a:gd name="connsiteY52" fmla="*/ 385763 h 492919"/>
              <a:gd name="connsiteX53" fmla="*/ 1052513 w 1319213"/>
              <a:gd name="connsiteY53" fmla="*/ 388144 h 492919"/>
              <a:gd name="connsiteX54" fmla="*/ 1054894 w 1319213"/>
              <a:gd name="connsiteY54" fmla="*/ 395288 h 492919"/>
              <a:gd name="connsiteX55" fmla="*/ 1062038 w 1319213"/>
              <a:gd name="connsiteY55" fmla="*/ 400050 h 492919"/>
              <a:gd name="connsiteX56" fmla="*/ 1085850 w 1319213"/>
              <a:gd name="connsiteY56" fmla="*/ 404813 h 492919"/>
              <a:gd name="connsiteX57" fmla="*/ 1114425 w 1319213"/>
              <a:gd name="connsiteY57" fmla="*/ 402431 h 492919"/>
              <a:gd name="connsiteX58" fmla="*/ 1121569 w 1319213"/>
              <a:gd name="connsiteY58" fmla="*/ 400050 h 492919"/>
              <a:gd name="connsiteX59" fmla="*/ 1128713 w 1319213"/>
              <a:gd name="connsiteY59" fmla="*/ 407194 h 492919"/>
              <a:gd name="connsiteX60" fmla="*/ 1131094 w 1319213"/>
              <a:gd name="connsiteY60" fmla="*/ 414338 h 492919"/>
              <a:gd name="connsiteX61" fmla="*/ 1133475 w 1319213"/>
              <a:gd name="connsiteY61" fmla="*/ 438150 h 492919"/>
              <a:gd name="connsiteX62" fmla="*/ 1190625 w 1319213"/>
              <a:gd name="connsiteY62" fmla="*/ 447675 h 492919"/>
              <a:gd name="connsiteX63" fmla="*/ 1193007 w 1319213"/>
              <a:gd name="connsiteY63" fmla="*/ 454819 h 492919"/>
              <a:gd name="connsiteX64" fmla="*/ 1231107 w 1319213"/>
              <a:gd name="connsiteY64" fmla="*/ 461963 h 492919"/>
              <a:gd name="connsiteX65" fmla="*/ 1235869 w 1319213"/>
              <a:gd name="connsiteY65" fmla="*/ 481013 h 492919"/>
              <a:gd name="connsiteX66" fmla="*/ 1243013 w 1319213"/>
              <a:gd name="connsiteY66" fmla="*/ 488156 h 492919"/>
              <a:gd name="connsiteX67" fmla="*/ 1250157 w 1319213"/>
              <a:gd name="connsiteY67" fmla="*/ 490538 h 492919"/>
              <a:gd name="connsiteX68" fmla="*/ 1319213 w 1319213"/>
              <a:gd name="connsiteY68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59606 w 1319213"/>
              <a:gd name="connsiteY25" fmla="*/ 169068 h 492919"/>
              <a:gd name="connsiteX26" fmla="*/ 666750 w 1319213"/>
              <a:gd name="connsiteY26" fmla="*/ 190500 h 492919"/>
              <a:gd name="connsiteX27" fmla="*/ 673894 w 1319213"/>
              <a:gd name="connsiteY27" fmla="*/ 207168 h 492919"/>
              <a:gd name="connsiteX28" fmla="*/ 678657 w 1319213"/>
              <a:gd name="connsiteY28" fmla="*/ 211931 h 492919"/>
              <a:gd name="connsiteX29" fmla="*/ 685800 w 1319213"/>
              <a:gd name="connsiteY29" fmla="*/ 226219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54869 w 1319213"/>
              <a:gd name="connsiteY39" fmla="*/ 295274 h 492919"/>
              <a:gd name="connsiteX40" fmla="*/ 871538 w 1319213"/>
              <a:gd name="connsiteY40" fmla="*/ 316706 h 492919"/>
              <a:gd name="connsiteX41" fmla="*/ 878682 w 1319213"/>
              <a:gd name="connsiteY41" fmla="*/ 321469 h 492919"/>
              <a:gd name="connsiteX42" fmla="*/ 892969 w 1319213"/>
              <a:gd name="connsiteY42" fmla="*/ 319088 h 492919"/>
              <a:gd name="connsiteX43" fmla="*/ 945357 w 1319213"/>
              <a:gd name="connsiteY43" fmla="*/ 321469 h 492919"/>
              <a:gd name="connsiteX44" fmla="*/ 950119 w 1319213"/>
              <a:gd name="connsiteY44" fmla="*/ 328613 h 492919"/>
              <a:gd name="connsiteX45" fmla="*/ 971550 w 1319213"/>
              <a:gd name="connsiteY45" fmla="*/ 333375 h 492919"/>
              <a:gd name="connsiteX46" fmla="*/ 988219 w 1319213"/>
              <a:gd name="connsiteY46" fmla="*/ 338138 h 492919"/>
              <a:gd name="connsiteX47" fmla="*/ 1009650 w 1319213"/>
              <a:gd name="connsiteY47" fmla="*/ 340519 h 492919"/>
              <a:gd name="connsiteX48" fmla="*/ 1012032 w 1319213"/>
              <a:gd name="connsiteY48" fmla="*/ 350044 h 492919"/>
              <a:gd name="connsiteX49" fmla="*/ 1026319 w 1319213"/>
              <a:gd name="connsiteY49" fmla="*/ 359569 h 492919"/>
              <a:gd name="connsiteX50" fmla="*/ 1023938 w 1319213"/>
              <a:gd name="connsiteY50" fmla="*/ 369094 h 492919"/>
              <a:gd name="connsiteX51" fmla="*/ 1026319 w 1319213"/>
              <a:gd name="connsiteY51" fmla="*/ 383381 h 492919"/>
              <a:gd name="connsiteX52" fmla="*/ 1035844 w 1319213"/>
              <a:gd name="connsiteY52" fmla="*/ 385763 h 492919"/>
              <a:gd name="connsiteX53" fmla="*/ 1052513 w 1319213"/>
              <a:gd name="connsiteY53" fmla="*/ 388144 h 492919"/>
              <a:gd name="connsiteX54" fmla="*/ 1054894 w 1319213"/>
              <a:gd name="connsiteY54" fmla="*/ 395288 h 492919"/>
              <a:gd name="connsiteX55" fmla="*/ 1062038 w 1319213"/>
              <a:gd name="connsiteY55" fmla="*/ 400050 h 492919"/>
              <a:gd name="connsiteX56" fmla="*/ 1085850 w 1319213"/>
              <a:gd name="connsiteY56" fmla="*/ 404813 h 492919"/>
              <a:gd name="connsiteX57" fmla="*/ 1114425 w 1319213"/>
              <a:gd name="connsiteY57" fmla="*/ 402431 h 492919"/>
              <a:gd name="connsiteX58" fmla="*/ 1121569 w 1319213"/>
              <a:gd name="connsiteY58" fmla="*/ 400050 h 492919"/>
              <a:gd name="connsiteX59" fmla="*/ 1128713 w 1319213"/>
              <a:gd name="connsiteY59" fmla="*/ 407194 h 492919"/>
              <a:gd name="connsiteX60" fmla="*/ 1131094 w 1319213"/>
              <a:gd name="connsiteY60" fmla="*/ 414338 h 492919"/>
              <a:gd name="connsiteX61" fmla="*/ 1133475 w 1319213"/>
              <a:gd name="connsiteY61" fmla="*/ 438150 h 492919"/>
              <a:gd name="connsiteX62" fmla="*/ 1190625 w 1319213"/>
              <a:gd name="connsiteY62" fmla="*/ 447675 h 492919"/>
              <a:gd name="connsiteX63" fmla="*/ 1193007 w 1319213"/>
              <a:gd name="connsiteY63" fmla="*/ 454819 h 492919"/>
              <a:gd name="connsiteX64" fmla="*/ 1231107 w 1319213"/>
              <a:gd name="connsiteY64" fmla="*/ 461963 h 492919"/>
              <a:gd name="connsiteX65" fmla="*/ 1235869 w 1319213"/>
              <a:gd name="connsiteY65" fmla="*/ 481013 h 492919"/>
              <a:gd name="connsiteX66" fmla="*/ 1243013 w 1319213"/>
              <a:gd name="connsiteY66" fmla="*/ 488156 h 492919"/>
              <a:gd name="connsiteX67" fmla="*/ 1250157 w 1319213"/>
              <a:gd name="connsiteY67" fmla="*/ 490538 h 492919"/>
              <a:gd name="connsiteX68" fmla="*/ 1319213 w 1319213"/>
              <a:gd name="connsiteY68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59606 w 1319213"/>
              <a:gd name="connsiteY25" fmla="*/ 169068 h 492919"/>
              <a:gd name="connsiteX26" fmla="*/ 666750 w 1319213"/>
              <a:gd name="connsiteY26" fmla="*/ 190500 h 492919"/>
              <a:gd name="connsiteX27" fmla="*/ 673894 w 1319213"/>
              <a:gd name="connsiteY27" fmla="*/ 207168 h 492919"/>
              <a:gd name="connsiteX28" fmla="*/ 678657 w 1319213"/>
              <a:gd name="connsiteY28" fmla="*/ 211931 h 492919"/>
              <a:gd name="connsiteX29" fmla="*/ 685800 w 1319213"/>
              <a:gd name="connsiteY29" fmla="*/ 226219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54869 w 1319213"/>
              <a:gd name="connsiteY39" fmla="*/ 295274 h 492919"/>
              <a:gd name="connsiteX40" fmla="*/ 871538 w 1319213"/>
              <a:gd name="connsiteY40" fmla="*/ 316706 h 492919"/>
              <a:gd name="connsiteX41" fmla="*/ 878682 w 1319213"/>
              <a:gd name="connsiteY41" fmla="*/ 321469 h 492919"/>
              <a:gd name="connsiteX42" fmla="*/ 892969 w 1319213"/>
              <a:gd name="connsiteY42" fmla="*/ 319088 h 492919"/>
              <a:gd name="connsiteX43" fmla="*/ 945357 w 1319213"/>
              <a:gd name="connsiteY43" fmla="*/ 321469 h 492919"/>
              <a:gd name="connsiteX44" fmla="*/ 950119 w 1319213"/>
              <a:gd name="connsiteY44" fmla="*/ 328613 h 492919"/>
              <a:gd name="connsiteX45" fmla="*/ 971550 w 1319213"/>
              <a:gd name="connsiteY45" fmla="*/ 333375 h 492919"/>
              <a:gd name="connsiteX46" fmla="*/ 988219 w 1319213"/>
              <a:gd name="connsiteY46" fmla="*/ 338138 h 492919"/>
              <a:gd name="connsiteX47" fmla="*/ 1009650 w 1319213"/>
              <a:gd name="connsiteY47" fmla="*/ 340519 h 492919"/>
              <a:gd name="connsiteX48" fmla="*/ 1012032 w 1319213"/>
              <a:gd name="connsiteY48" fmla="*/ 350044 h 492919"/>
              <a:gd name="connsiteX49" fmla="*/ 1026319 w 1319213"/>
              <a:gd name="connsiteY49" fmla="*/ 359569 h 492919"/>
              <a:gd name="connsiteX50" fmla="*/ 1023938 w 1319213"/>
              <a:gd name="connsiteY50" fmla="*/ 369094 h 492919"/>
              <a:gd name="connsiteX51" fmla="*/ 1026319 w 1319213"/>
              <a:gd name="connsiteY51" fmla="*/ 383381 h 492919"/>
              <a:gd name="connsiteX52" fmla="*/ 1035844 w 1319213"/>
              <a:gd name="connsiteY52" fmla="*/ 385763 h 492919"/>
              <a:gd name="connsiteX53" fmla="*/ 1052513 w 1319213"/>
              <a:gd name="connsiteY53" fmla="*/ 388144 h 492919"/>
              <a:gd name="connsiteX54" fmla="*/ 1054894 w 1319213"/>
              <a:gd name="connsiteY54" fmla="*/ 395288 h 492919"/>
              <a:gd name="connsiteX55" fmla="*/ 1062038 w 1319213"/>
              <a:gd name="connsiteY55" fmla="*/ 400050 h 492919"/>
              <a:gd name="connsiteX56" fmla="*/ 1085850 w 1319213"/>
              <a:gd name="connsiteY56" fmla="*/ 404813 h 492919"/>
              <a:gd name="connsiteX57" fmla="*/ 1114425 w 1319213"/>
              <a:gd name="connsiteY57" fmla="*/ 402431 h 492919"/>
              <a:gd name="connsiteX58" fmla="*/ 1121569 w 1319213"/>
              <a:gd name="connsiteY58" fmla="*/ 400050 h 492919"/>
              <a:gd name="connsiteX59" fmla="*/ 1128713 w 1319213"/>
              <a:gd name="connsiteY59" fmla="*/ 407194 h 492919"/>
              <a:gd name="connsiteX60" fmla="*/ 1131094 w 1319213"/>
              <a:gd name="connsiteY60" fmla="*/ 414338 h 492919"/>
              <a:gd name="connsiteX61" fmla="*/ 1133475 w 1319213"/>
              <a:gd name="connsiteY61" fmla="*/ 438150 h 492919"/>
              <a:gd name="connsiteX62" fmla="*/ 1190625 w 1319213"/>
              <a:gd name="connsiteY62" fmla="*/ 447675 h 492919"/>
              <a:gd name="connsiteX63" fmla="*/ 1193007 w 1319213"/>
              <a:gd name="connsiteY63" fmla="*/ 454819 h 492919"/>
              <a:gd name="connsiteX64" fmla="*/ 1231107 w 1319213"/>
              <a:gd name="connsiteY64" fmla="*/ 461963 h 492919"/>
              <a:gd name="connsiteX65" fmla="*/ 1235869 w 1319213"/>
              <a:gd name="connsiteY65" fmla="*/ 481013 h 492919"/>
              <a:gd name="connsiteX66" fmla="*/ 1243013 w 1319213"/>
              <a:gd name="connsiteY66" fmla="*/ 488156 h 492919"/>
              <a:gd name="connsiteX67" fmla="*/ 1250157 w 1319213"/>
              <a:gd name="connsiteY67" fmla="*/ 490538 h 492919"/>
              <a:gd name="connsiteX68" fmla="*/ 1319213 w 1319213"/>
              <a:gd name="connsiteY68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59606 w 1319213"/>
              <a:gd name="connsiteY25" fmla="*/ 169068 h 492919"/>
              <a:gd name="connsiteX26" fmla="*/ 666750 w 1319213"/>
              <a:gd name="connsiteY26" fmla="*/ 190500 h 492919"/>
              <a:gd name="connsiteX27" fmla="*/ 673894 w 1319213"/>
              <a:gd name="connsiteY27" fmla="*/ 207168 h 492919"/>
              <a:gd name="connsiteX28" fmla="*/ 678657 w 1319213"/>
              <a:gd name="connsiteY28" fmla="*/ 211931 h 492919"/>
              <a:gd name="connsiteX29" fmla="*/ 685800 w 1319213"/>
              <a:gd name="connsiteY29" fmla="*/ 226219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47725 w 1319213"/>
              <a:gd name="connsiteY39" fmla="*/ 297655 h 492919"/>
              <a:gd name="connsiteX40" fmla="*/ 871538 w 1319213"/>
              <a:gd name="connsiteY40" fmla="*/ 316706 h 492919"/>
              <a:gd name="connsiteX41" fmla="*/ 878682 w 1319213"/>
              <a:gd name="connsiteY41" fmla="*/ 321469 h 492919"/>
              <a:gd name="connsiteX42" fmla="*/ 892969 w 1319213"/>
              <a:gd name="connsiteY42" fmla="*/ 319088 h 492919"/>
              <a:gd name="connsiteX43" fmla="*/ 945357 w 1319213"/>
              <a:gd name="connsiteY43" fmla="*/ 321469 h 492919"/>
              <a:gd name="connsiteX44" fmla="*/ 950119 w 1319213"/>
              <a:gd name="connsiteY44" fmla="*/ 328613 h 492919"/>
              <a:gd name="connsiteX45" fmla="*/ 971550 w 1319213"/>
              <a:gd name="connsiteY45" fmla="*/ 333375 h 492919"/>
              <a:gd name="connsiteX46" fmla="*/ 988219 w 1319213"/>
              <a:gd name="connsiteY46" fmla="*/ 338138 h 492919"/>
              <a:gd name="connsiteX47" fmla="*/ 1009650 w 1319213"/>
              <a:gd name="connsiteY47" fmla="*/ 340519 h 492919"/>
              <a:gd name="connsiteX48" fmla="*/ 1012032 w 1319213"/>
              <a:gd name="connsiteY48" fmla="*/ 350044 h 492919"/>
              <a:gd name="connsiteX49" fmla="*/ 1026319 w 1319213"/>
              <a:gd name="connsiteY49" fmla="*/ 359569 h 492919"/>
              <a:gd name="connsiteX50" fmla="*/ 1023938 w 1319213"/>
              <a:gd name="connsiteY50" fmla="*/ 369094 h 492919"/>
              <a:gd name="connsiteX51" fmla="*/ 1026319 w 1319213"/>
              <a:gd name="connsiteY51" fmla="*/ 383381 h 492919"/>
              <a:gd name="connsiteX52" fmla="*/ 1035844 w 1319213"/>
              <a:gd name="connsiteY52" fmla="*/ 385763 h 492919"/>
              <a:gd name="connsiteX53" fmla="*/ 1052513 w 1319213"/>
              <a:gd name="connsiteY53" fmla="*/ 388144 h 492919"/>
              <a:gd name="connsiteX54" fmla="*/ 1054894 w 1319213"/>
              <a:gd name="connsiteY54" fmla="*/ 395288 h 492919"/>
              <a:gd name="connsiteX55" fmla="*/ 1062038 w 1319213"/>
              <a:gd name="connsiteY55" fmla="*/ 400050 h 492919"/>
              <a:gd name="connsiteX56" fmla="*/ 1085850 w 1319213"/>
              <a:gd name="connsiteY56" fmla="*/ 404813 h 492919"/>
              <a:gd name="connsiteX57" fmla="*/ 1114425 w 1319213"/>
              <a:gd name="connsiteY57" fmla="*/ 402431 h 492919"/>
              <a:gd name="connsiteX58" fmla="*/ 1121569 w 1319213"/>
              <a:gd name="connsiteY58" fmla="*/ 400050 h 492919"/>
              <a:gd name="connsiteX59" fmla="*/ 1128713 w 1319213"/>
              <a:gd name="connsiteY59" fmla="*/ 407194 h 492919"/>
              <a:gd name="connsiteX60" fmla="*/ 1131094 w 1319213"/>
              <a:gd name="connsiteY60" fmla="*/ 414338 h 492919"/>
              <a:gd name="connsiteX61" fmla="*/ 1133475 w 1319213"/>
              <a:gd name="connsiteY61" fmla="*/ 438150 h 492919"/>
              <a:gd name="connsiteX62" fmla="*/ 1190625 w 1319213"/>
              <a:gd name="connsiteY62" fmla="*/ 447675 h 492919"/>
              <a:gd name="connsiteX63" fmla="*/ 1193007 w 1319213"/>
              <a:gd name="connsiteY63" fmla="*/ 454819 h 492919"/>
              <a:gd name="connsiteX64" fmla="*/ 1231107 w 1319213"/>
              <a:gd name="connsiteY64" fmla="*/ 461963 h 492919"/>
              <a:gd name="connsiteX65" fmla="*/ 1235869 w 1319213"/>
              <a:gd name="connsiteY65" fmla="*/ 481013 h 492919"/>
              <a:gd name="connsiteX66" fmla="*/ 1243013 w 1319213"/>
              <a:gd name="connsiteY66" fmla="*/ 488156 h 492919"/>
              <a:gd name="connsiteX67" fmla="*/ 1250157 w 1319213"/>
              <a:gd name="connsiteY67" fmla="*/ 490538 h 492919"/>
              <a:gd name="connsiteX68" fmla="*/ 1319213 w 1319213"/>
              <a:gd name="connsiteY68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59606 w 1319213"/>
              <a:gd name="connsiteY25" fmla="*/ 169068 h 492919"/>
              <a:gd name="connsiteX26" fmla="*/ 666750 w 1319213"/>
              <a:gd name="connsiteY26" fmla="*/ 190500 h 492919"/>
              <a:gd name="connsiteX27" fmla="*/ 673894 w 1319213"/>
              <a:gd name="connsiteY27" fmla="*/ 207168 h 492919"/>
              <a:gd name="connsiteX28" fmla="*/ 678657 w 1319213"/>
              <a:gd name="connsiteY28" fmla="*/ 211931 h 492919"/>
              <a:gd name="connsiteX29" fmla="*/ 685800 w 1319213"/>
              <a:gd name="connsiteY29" fmla="*/ 226219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47725 w 1319213"/>
              <a:gd name="connsiteY39" fmla="*/ 297655 h 492919"/>
              <a:gd name="connsiteX40" fmla="*/ 871538 w 1319213"/>
              <a:gd name="connsiteY40" fmla="*/ 316706 h 492919"/>
              <a:gd name="connsiteX41" fmla="*/ 878682 w 1319213"/>
              <a:gd name="connsiteY41" fmla="*/ 321469 h 492919"/>
              <a:gd name="connsiteX42" fmla="*/ 892969 w 1319213"/>
              <a:gd name="connsiteY42" fmla="*/ 319088 h 492919"/>
              <a:gd name="connsiteX43" fmla="*/ 945357 w 1319213"/>
              <a:gd name="connsiteY43" fmla="*/ 321469 h 492919"/>
              <a:gd name="connsiteX44" fmla="*/ 950119 w 1319213"/>
              <a:gd name="connsiteY44" fmla="*/ 328613 h 492919"/>
              <a:gd name="connsiteX45" fmla="*/ 971550 w 1319213"/>
              <a:gd name="connsiteY45" fmla="*/ 333375 h 492919"/>
              <a:gd name="connsiteX46" fmla="*/ 988219 w 1319213"/>
              <a:gd name="connsiteY46" fmla="*/ 338138 h 492919"/>
              <a:gd name="connsiteX47" fmla="*/ 1009650 w 1319213"/>
              <a:gd name="connsiteY47" fmla="*/ 340519 h 492919"/>
              <a:gd name="connsiteX48" fmla="*/ 1012032 w 1319213"/>
              <a:gd name="connsiteY48" fmla="*/ 350044 h 492919"/>
              <a:gd name="connsiteX49" fmla="*/ 1023938 w 1319213"/>
              <a:gd name="connsiteY49" fmla="*/ 369094 h 492919"/>
              <a:gd name="connsiteX50" fmla="*/ 1026319 w 1319213"/>
              <a:gd name="connsiteY50" fmla="*/ 383381 h 492919"/>
              <a:gd name="connsiteX51" fmla="*/ 1035844 w 1319213"/>
              <a:gd name="connsiteY51" fmla="*/ 385763 h 492919"/>
              <a:gd name="connsiteX52" fmla="*/ 1052513 w 1319213"/>
              <a:gd name="connsiteY52" fmla="*/ 388144 h 492919"/>
              <a:gd name="connsiteX53" fmla="*/ 1054894 w 1319213"/>
              <a:gd name="connsiteY53" fmla="*/ 395288 h 492919"/>
              <a:gd name="connsiteX54" fmla="*/ 1062038 w 1319213"/>
              <a:gd name="connsiteY54" fmla="*/ 400050 h 492919"/>
              <a:gd name="connsiteX55" fmla="*/ 1085850 w 1319213"/>
              <a:gd name="connsiteY55" fmla="*/ 404813 h 492919"/>
              <a:gd name="connsiteX56" fmla="*/ 1114425 w 1319213"/>
              <a:gd name="connsiteY56" fmla="*/ 402431 h 492919"/>
              <a:gd name="connsiteX57" fmla="*/ 1121569 w 1319213"/>
              <a:gd name="connsiteY57" fmla="*/ 400050 h 492919"/>
              <a:gd name="connsiteX58" fmla="*/ 1128713 w 1319213"/>
              <a:gd name="connsiteY58" fmla="*/ 407194 h 492919"/>
              <a:gd name="connsiteX59" fmla="*/ 1131094 w 1319213"/>
              <a:gd name="connsiteY59" fmla="*/ 414338 h 492919"/>
              <a:gd name="connsiteX60" fmla="*/ 1133475 w 1319213"/>
              <a:gd name="connsiteY60" fmla="*/ 438150 h 492919"/>
              <a:gd name="connsiteX61" fmla="*/ 1190625 w 1319213"/>
              <a:gd name="connsiteY61" fmla="*/ 447675 h 492919"/>
              <a:gd name="connsiteX62" fmla="*/ 1193007 w 1319213"/>
              <a:gd name="connsiteY62" fmla="*/ 454819 h 492919"/>
              <a:gd name="connsiteX63" fmla="*/ 1231107 w 1319213"/>
              <a:gd name="connsiteY63" fmla="*/ 461963 h 492919"/>
              <a:gd name="connsiteX64" fmla="*/ 1235869 w 1319213"/>
              <a:gd name="connsiteY64" fmla="*/ 481013 h 492919"/>
              <a:gd name="connsiteX65" fmla="*/ 1243013 w 1319213"/>
              <a:gd name="connsiteY65" fmla="*/ 488156 h 492919"/>
              <a:gd name="connsiteX66" fmla="*/ 1250157 w 1319213"/>
              <a:gd name="connsiteY66" fmla="*/ 490538 h 492919"/>
              <a:gd name="connsiteX67" fmla="*/ 1319213 w 1319213"/>
              <a:gd name="connsiteY67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59606 w 1319213"/>
              <a:gd name="connsiteY25" fmla="*/ 169068 h 492919"/>
              <a:gd name="connsiteX26" fmla="*/ 666750 w 1319213"/>
              <a:gd name="connsiteY26" fmla="*/ 190500 h 492919"/>
              <a:gd name="connsiteX27" fmla="*/ 673894 w 1319213"/>
              <a:gd name="connsiteY27" fmla="*/ 207168 h 492919"/>
              <a:gd name="connsiteX28" fmla="*/ 678657 w 1319213"/>
              <a:gd name="connsiteY28" fmla="*/ 211931 h 492919"/>
              <a:gd name="connsiteX29" fmla="*/ 685800 w 1319213"/>
              <a:gd name="connsiteY29" fmla="*/ 226219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47725 w 1319213"/>
              <a:gd name="connsiteY39" fmla="*/ 297655 h 492919"/>
              <a:gd name="connsiteX40" fmla="*/ 871538 w 1319213"/>
              <a:gd name="connsiteY40" fmla="*/ 316706 h 492919"/>
              <a:gd name="connsiteX41" fmla="*/ 878682 w 1319213"/>
              <a:gd name="connsiteY41" fmla="*/ 321469 h 492919"/>
              <a:gd name="connsiteX42" fmla="*/ 892969 w 1319213"/>
              <a:gd name="connsiteY42" fmla="*/ 319088 h 492919"/>
              <a:gd name="connsiteX43" fmla="*/ 945357 w 1319213"/>
              <a:gd name="connsiteY43" fmla="*/ 321469 h 492919"/>
              <a:gd name="connsiteX44" fmla="*/ 950119 w 1319213"/>
              <a:gd name="connsiteY44" fmla="*/ 328613 h 492919"/>
              <a:gd name="connsiteX45" fmla="*/ 971550 w 1319213"/>
              <a:gd name="connsiteY45" fmla="*/ 333375 h 492919"/>
              <a:gd name="connsiteX46" fmla="*/ 988219 w 1319213"/>
              <a:gd name="connsiteY46" fmla="*/ 338138 h 492919"/>
              <a:gd name="connsiteX47" fmla="*/ 1009650 w 1319213"/>
              <a:gd name="connsiteY47" fmla="*/ 340519 h 492919"/>
              <a:gd name="connsiteX48" fmla="*/ 1012032 w 1319213"/>
              <a:gd name="connsiteY48" fmla="*/ 350044 h 492919"/>
              <a:gd name="connsiteX49" fmla="*/ 1023938 w 1319213"/>
              <a:gd name="connsiteY49" fmla="*/ 369094 h 492919"/>
              <a:gd name="connsiteX50" fmla="*/ 1026319 w 1319213"/>
              <a:gd name="connsiteY50" fmla="*/ 383381 h 492919"/>
              <a:gd name="connsiteX51" fmla="*/ 1035844 w 1319213"/>
              <a:gd name="connsiteY51" fmla="*/ 385763 h 492919"/>
              <a:gd name="connsiteX52" fmla="*/ 1054894 w 1319213"/>
              <a:gd name="connsiteY52" fmla="*/ 395288 h 492919"/>
              <a:gd name="connsiteX53" fmla="*/ 1062038 w 1319213"/>
              <a:gd name="connsiteY53" fmla="*/ 400050 h 492919"/>
              <a:gd name="connsiteX54" fmla="*/ 1085850 w 1319213"/>
              <a:gd name="connsiteY54" fmla="*/ 404813 h 492919"/>
              <a:gd name="connsiteX55" fmla="*/ 1114425 w 1319213"/>
              <a:gd name="connsiteY55" fmla="*/ 402431 h 492919"/>
              <a:gd name="connsiteX56" fmla="*/ 1121569 w 1319213"/>
              <a:gd name="connsiteY56" fmla="*/ 400050 h 492919"/>
              <a:gd name="connsiteX57" fmla="*/ 1128713 w 1319213"/>
              <a:gd name="connsiteY57" fmla="*/ 407194 h 492919"/>
              <a:gd name="connsiteX58" fmla="*/ 1131094 w 1319213"/>
              <a:gd name="connsiteY58" fmla="*/ 414338 h 492919"/>
              <a:gd name="connsiteX59" fmla="*/ 1133475 w 1319213"/>
              <a:gd name="connsiteY59" fmla="*/ 438150 h 492919"/>
              <a:gd name="connsiteX60" fmla="*/ 1190625 w 1319213"/>
              <a:gd name="connsiteY60" fmla="*/ 447675 h 492919"/>
              <a:gd name="connsiteX61" fmla="*/ 1193007 w 1319213"/>
              <a:gd name="connsiteY61" fmla="*/ 454819 h 492919"/>
              <a:gd name="connsiteX62" fmla="*/ 1231107 w 1319213"/>
              <a:gd name="connsiteY62" fmla="*/ 461963 h 492919"/>
              <a:gd name="connsiteX63" fmla="*/ 1235869 w 1319213"/>
              <a:gd name="connsiteY63" fmla="*/ 481013 h 492919"/>
              <a:gd name="connsiteX64" fmla="*/ 1243013 w 1319213"/>
              <a:gd name="connsiteY64" fmla="*/ 488156 h 492919"/>
              <a:gd name="connsiteX65" fmla="*/ 1250157 w 1319213"/>
              <a:gd name="connsiteY65" fmla="*/ 490538 h 492919"/>
              <a:gd name="connsiteX66" fmla="*/ 1319213 w 1319213"/>
              <a:gd name="connsiteY66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59606 w 1319213"/>
              <a:gd name="connsiteY25" fmla="*/ 169068 h 492919"/>
              <a:gd name="connsiteX26" fmla="*/ 666750 w 1319213"/>
              <a:gd name="connsiteY26" fmla="*/ 190500 h 492919"/>
              <a:gd name="connsiteX27" fmla="*/ 673894 w 1319213"/>
              <a:gd name="connsiteY27" fmla="*/ 207168 h 492919"/>
              <a:gd name="connsiteX28" fmla="*/ 678657 w 1319213"/>
              <a:gd name="connsiteY28" fmla="*/ 211931 h 492919"/>
              <a:gd name="connsiteX29" fmla="*/ 685800 w 1319213"/>
              <a:gd name="connsiteY29" fmla="*/ 226219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47725 w 1319213"/>
              <a:gd name="connsiteY39" fmla="*/ 297655 h 492919"/>
              <a:gd name="connsiteX40" fmla="*/ 871538 w 1319213"/>
              <a:gd name="connsiteY40" fmla="*/ 316706 h 492919"/>
              <a:gd name="connsiteX41" fmla="*/ 878682 w 1319213"/>
              <a:gd name="connsiteY41" fmla="*/ 321469 h 492919"/>
              <a:gd name="connsiteX42" fmla="*/ 892969 w 1319213"/>
              <a:gd name="connsiteY42" fmla="*/ 319088 h 492919"/>
              <a:gd name="connsiteX43" fmla="*/ 945357 w 1319213"/>
              <a:gd name="connsiteY43" fmla="*/ 321469 h 492919"/>
              <a:gd name="connsiteX44" fmla="*/ 950119 w 1319213"/>
              <a:gd name="connsiteY44" fmla="*/ 328613 h 492919"/>
              <a:gd name="connsiteX45" fmla="*/ 971550 w 1319213"/>
              <a:gd name="connsiteY45" fmla="*/ 333375 h 492919"/>
              <a:gd name="connsiteX46" fmla="*/ 988219 w 1319213"/>
              <a:gd name="connsiteY46" fmla="*/ 338138 h 492919"/>
              <a:gd name="connsiteX47" fmla="*/ 1009650 w 1319213"/>
              <a:gd name="connsiteY47" fmla="*/ 340519 h 492919"/>
              <a:gd name="connsiteX48" fmla="*/ 1012032 w 1319213"/>
              <a:gd name="connsiteY48" fmla="*/ 350044 h 492919"/>
              <a:gd name="connsiteX49" fmla="*/ 1023938 w 1319213"/>
              <a:gd name="connsiteY49" fmla="*/ 369094 h 492919"/>
              <a:gd name="connsiteX50" fmla="*/ 1026319 w 1319213"/>
              <a:gd name="connsiteY50" fmla="*/ 383381 h 492919"/>
              <a:gd name="connsiteX51" fmla="*/ 1035844 w 1319213"/>
              <a:gd name="connsiteY51" fmla="*/ 385763 h 492919"/>
              <a:gd name="connsiteX52" fmla="*/ 1054894 w 1319213"/>
              <a:gd name="connsiteY52" fmla="*/ 395288 h 492919"/>
              <a:gd name="connsiteX53" fmla="*/ 1062038 w 1319213"/>
              <a:gd name="connsiteY53" fmla="*/ 400050 h 492919"/>
              <a:gd name="connsiteX54" fmla="*/ 1085850 w 1319213"/>
              <a:gd name="connsiteY54" fmla="*/ 404813 h 492919"/>
              <a:gd name="connsiteX55" fmla="*/ 1114425 w 1319213"/>
              <a:gd name="connsiteY55" fmla="*/ 402431 h 492919"/>
              <a:gd name="connsiteX56" fmla="*/ 1128713 w 1319213"/>
              <a:gd name="connsiteY56" fmla="*/ 407194 h 492919"/>
              <a:gd name="connsiteX57" fmla="*/ 1131094 w 1319213"/>
              <a:gd name="connsiteY57" fmla="*/ 414338 h 492919"/>
              <a:gd name="connsiteX58" fmla="*/ 1133475 w 1319213"/>
              <a:gd name="connsiteY58" fmla="*/ 438150 h 492919"/>
              <a:gd name="connsiteX59" fmla="*/ 1190625 w 1319213"/>
              <a:gd name="connsiteY59" fmla="*/ 447675 h 492919"/>
              <a:gd name="connsiteX60" fmla="*/ 1193007 w 1319213"/>
              <a:gd name="connsiteY60" fmla="*/ 454819 h 492919"/>
              <a:gd name="connsiteX61" fmla="*/ 1231107 w 1319213"/>
              <a:gd name="connsiteY61" fmla="*/ 461963 h 492919"/>
              <a:gd name="connsiteX62" fmla="*/ 1235869 w 1319213"/>
              <a:gd name="connsiteY62" fmla="*/ 481013 h 492919"/>
              <a:gd name="connsiteX63" fmla="*/ 1243013 w 1319213"/>
              <a:gd name="connsiteY63" fmla="*/ 488156 h 492919"/>
              <a:gd name="connsiteX64" fmla="*/ 1250157 w 1319213"/>
              <a:gd name="connsiteY64" fmla="*/ 490538 h 492919"/>
              <a:gd name="connsiteX65" fmla="*/ 1319213 w 1319213"/>
              <a:gd name="connsiteY65" fmla="*/ 492919 h 492919"/>
              <a:gd name="connsiteX0" fmla="*/ 0 w 1319213"/>
              <a:gd name="connsiteY0" fmla="*/ 0 h 492919"/>
              <a:gd name="connsiteX1" fmla="*/ 11907 w 1319213"/>
              <a:gd name="connsiteY1" fmla="*/ 11906 h 492919"/>
              <a:gd name="connsiteX2" fmla="*/ 14288 w 1319213"/>
              <a:gd name="connsiteY2" fmla="*/ 19050 h 492919"/>
              <a:gd name="connsiteX3" fmla="*/ 26194 w 1319213"/>
              <a:gd name="connsiteY3" fmla="*/ 21431 h 492919"/>
              <a:gd name="connsiteX4" fmla="*/ 73819 w 1319213"/>
              <a:gd name="connsiteY4" fmla="*/ 30956 h 492919"/>
              <a:gd name="connsiteX5" fmla="*/ 78582 w 1319213"/>
              <a:gd name="connsiteY5" fmla="*/ 38100 h 492919"/>
              <a:gd name="connsiteX6" fmla="*/ 85725 w 1319213"/>
              <a:gd name="connsiteY6" fmla="*/ 45244 h 492919"/>
              <a:gd name="connsiteX7" fmla="*/ 133350 w 1319213"/>
              <a:gd name="connsiteY7" fmla="*/ 47625 h 492919"/>
              <a:gd name="connsiteX8" fmla="*/ 138113 w 1319213"/>
              <a:gd name="connsiteY8" fmla="*/ 54769 h 492919"/>
              <a:gd name="connsiteX9" fmla="*/ 145257 w 1319213"/>
              <a:gd name="connsiteY9" fmla="*/ 57150 h 492919"/>
              <a:gd name="connsiteX10" fmla="*/ 157163 w 1319213"/>
              <a:gd name="connsiteY10" fmla="*/ 61913 h 492919"/>
              <a:gd name="connsiteX11" fmla="*/ 159544 w 1319213"/>
              <a:gd name="connsiteY11" fmla="*/ 71438 h 492919"/>
              <a:gd name="connsiteX12" fmla="*/ 240507 w 1319213"/>
              <a:gd name="connsiteY12" fmla="*/ 80963 h 492919"/>
              <a:gd name="connsiteX13" fmla="*/ 271463 w 1319213"/>
              <a:gd name="connsiteY13" fmla="*/ 80963 h 492919"/>
              <a:gd name="connsiteX14" fmla="*/ 280988 w 1319213"/>
              <a:gd name="connsiteY14" fmla="*/ 85725 h 492919"/>
              <a:gd name="connsiteX15" fmla="*/ 285750 w 1319213"/>
              <a:gd name="connsiteY15" fmla="*/ 95250 h 492919"/>
              <a:gd name="connsiteX16" fmla="*/ 300038 w 1319213"/>
              <a:gd name="connsiteY16" fmla="*/ 100013 h 492919"/>
              <a:gd name="connsiteX17" fmla="*/ 319088 w 1319213"/>
              <a:gd name="connsiteY17" fmla="*/ 114300 h 492919"/>
              <a:gd name="connsiteX18" fmla="*/ 333375 w 1319213"/>
              <a:gd name="connsiteY18" fmla="*/ 123825 h 492919"/>
              <a:gd name="connsiteX19" fmla="*/ 511969 w 1319213"/>
              <a:gd name="connsiteY19" fmla="*/ 126206 h 492919"/>
              <a:gd name="connsiteX20" fmla="*/ 519113 w 1319213"/>
              <a:gd name="connsiteY20" fmla="*/ 133350 h 492919"/>
              <a:gd name="connsiteX21" fmla="*/ 533400 w 1319213"/>
              <a:gd name="connsiteY21" fmla="*/ 135731 h 492919"/>
              <a:gd name="connsiteX22" fmla="*/ 538163 w 1319213"/>
              <a:gd name="connsiteY22" fmla="*/ 150019 h 492919"/>
              <a:gd name="connsiteX23" fmla="*/ 616744 w 1319213"/>
              <a:gd name="connsiteY23" fmla="*/ 152400 h 492919"/>
              <a:gd name="connsiteX24" fmla="*/ 619125 w 1319213"/>
              <a:gd name="connsiteY24" fmla="*/ 164306 h 492919"/>
              <a:gd name="connsiteX25" fmla="*/ 659606 w 1319213"/>
              <a:gd name="connsiteY25" fmla="*/ 169068 h 492919"/>
              <a:gd name="connsiteX26" fmla="*/ 666750 w 1319213"/>
              <a:gd name="connsiteY26" fmla="*/ 190500 h 492919"/>
              <a:gd name="connsiteX27" fmla="*/ 673894 w 1319213"/>
              <a:gd name="connsiteY27" fmla="*/ 207168 h 492919"/>
              <a:gd name="connsiteX28" fmla="*/ 678657 w 1319213"/>
              <a:gd name="connsiteY28" fmla="*/ 211931 h 492919"/>
              <a:gd name="connsiteX29" fmla="*/ 685800 w 1319213"/>
              <a:gd name="connsiteY29" fmla="*/ 226219 h 492919"/>
              <a:gd name="connsiteX30" fmla="*/ 688182 w 1319213"/>
              <a:gd name="connsiteY30" fmla="*/ 250031 h 492919"/>
              <a:gd name="connsiteX31" fmla="*/ 711994 w 1319213"/>
              <a:gd name="connsiteY31" fmla="*/ 252413 h 492919"/>
              <a:gd name="connsiteX32" fmla="*/ 714375 w 1319213"/>
              <a:gd name="connsiteY32" fmla="*/ 261938 h 492919"/>
              <a:gd name="connsiteX33" fmla="*/ 721519 w 1319213"/>
              <a:gd name="connsiteY33" fmla="*/ 264319 h 492919"/>
              <a:gd name="connsiteX34" fmla="*/ 752475 w 1319213"/>
              <a:gd name="connsiteY34" fmla="*/ 266700 h 492919"/>
              <a:gd name="connsiteX35" fmla="*/ 754857 w 1319213"/>
              <a:gd name="connsiteY35" fmla="*/ 273844 h 492919"/>
              <a:gd name="connsiteX36" fmla="*/ 800100 w 1319213"/>
              <a:gd name="connsiteY36" fmla="*/ 280988 h 492919"/>
              <a:gd name="connsiteX37" fmla="*/ 802482 w 1319213"/>
              <a:gd name="connsiteY37" fmla="*/ 290513 h 492919"/>
              <a:gd name="connsiteX38" fmla="*/ 809625 w 1319213"/>
              <a:gd name="connsiteY38" fmla="*/ 295275 h 492919"/>
              <a:gd name="connsiteX39" fmla="*/ 847725 w 1319213"/>
              <a:gd name="connsiteY39" fmla="*/ 297655 h 492919"/>
              <a:gd name="connsiteX40" fmla="*/ 871538 w 1319213"/>
              <a:gd name="connsiteY40" fmla="*/ 316706 h 492919"/>
              <a:gd name="connsiteX41" fmla="*/ 878682 w 1319213"/>
              <a:gd name="connsiteY41" fmla="*/ 321469 h 492919"/>
              <a:gd name="connsiteX42" fmla="*/ 892969 w 1319213"/>
              <a:gd name="connsiteY42" fmla="*/ 319088 h 492919"/>
              <a:gd name="connsiteX43" fmla="*/ 945357 w 1319213"/>
              <a:gd name="connsiteY43" fmla="*/ 321469 h 492919"/>
              <a:gd name="connsiteX44" fmla="*/ 950119 w 1319213"/>
              <a:gd name="connsiteY44" fmla="*/ 328613 h 492919"/>
              <a:gd name="connsiteX45" fmla="*/ 971550 w 1319213"/>
              <a:gd name="connsiteY45" fmla="*/ 333375 h 492919"/>
              <a:gd name="connsiteX46" fmla="*/ 988219 w 1319213"/>
              <a:gd name="connsiteY46" fmla="*/ 338138 h 492919"/>
              <a:gd name="connsiteX47" fmla="*/ 1009650 w 1319213"/>
              <a:gd name="connsiteY47" fmla="*/ 340519 h 492919"/>
              <a:gd name="connsiteX48" fmla="*/ 1012032 w 1319213"/>
              <a:gd name="connsiteY48" fmla="*/ 350044 h 492919"/>
              <a:gd name="connsiteX49" fmla="*/ 1023938 w 1319213"/>
              <a:gd name="connsiteY49" fmla="*/ 369094 h 492919"/>
              <a:gd name="connsiteX50" fmla="*/ 1026319 w 1319213"/>
              <a:gd name="connsiteY50" fmla="*/ 383381 h 492919"/>
              <a:gd name="connsiteX51" fmla="*/ 1035844 w 1319213"/>
              <a:gd name="connsiteY51" fmla="*/ 385763 h 492919"/>
              <a:gd name="connsiteX52" fmla="*/ 1054894 w 1319213"/>
              <a:gd name="connsiteY52" fmla="*/ 395288 h 492919"/>
              <a:gd name="connsiteX53" fmla="*/ 1062038 w 1319213"/>
              <a:gd name="connsiteY53" fmla="*/ 400050 h 492919"/>
              <a:gd name="connsiteX54" fmla="*/ 1114425 w 1319213"/>
              <a:gd name="connsiteY54" fmla="*/ 402431 h 492919"/>
              <a:gd name="connsiteX55" fmla="*/ 1128713 w 1319213"/>
              <a:gd name="connsiteY55" fmla="*/ 407194 h 492919"/>
              <a:gd name="connsiteX56" fmla="*/ 1131094 w 1319213"/>
              <a:gd name="connsiteY56" fmla="*/ 414338 h 492919"/>
              <a:gd name="connsiteX57" fmla="*/ 1133475 w 1319213"/>
              <a:gd name="connsiteY57" fmla="*/ 438150 h 492919"/>
              <a:gd name="connsiteX58" fmla="*/ 1190625 w 1319213"/>
              <a:gd name="connsiteY58" fmla="*/ 447675 h 492919"/>
              <a:gd name="connsiteX59" fmla="*/ 1193007 w 1319213"/>
              <a:gd name="connsiteY59" fmla="*/ 454819 h 492919"/>
              <a:gd name="connsiteX60" fmla="*/ 1231107 w 1319213"/>
              <a:gd name="connsiteY60" fmla="*/ 461963 h 492919"/>
              <a:gd name="connsiteX61" fmla="*/ 1235869 w 1319213"/>
              <a:gd name="connsiteY61" fmla="*/ 481013 h 492919"/>
              <a:gd name="connsiteX62" fmla="*/ 1243013 w 1319213"/>
              <a:gd name="connsiteY62" fmla="*/ 488156 h 492919"/>
              <a:gd name="connsiteX63" fmla="*/ 1250157 w 1319213"/>
              <a:gd name="connsiteY63" fmla="*/ 490538 h 492919"/>
              <a:gd name="connsiteX64" fmla="*/ 1319213 w 1319213"/>
              <a:gd name="connsiteY64" fmla="*/ 492919 h 492919"/>
              <a:gd name="connsiteX0" fmla="*/ 0 w 1409700"/>
              <a:gd name="connsiteY0" fmla="*/ 0 h 497682"/>
              <a:gd name="connsiteX1" fmla="*/ 102394 w 1409700"/>
              <a:gd name="connsiteY1" fmla="*/ 16669 h 497682"/>
              <a:gd name="connsiteX2" fmla="*/ 104775 w 1409700"/>
              <a:gd name="connsiteY2" fmla="*/ 23813 h 497682"/>
              <a:gd name="connsiteX3" fmla="*/ 116681 w 1409700"/>
              <a:gd name="connsiteY3" fmla="*/ 26194 h 497682"/>
              <a:gd name="connsiteX4" fmla="*/ 164306 w 1409700"/>
              <a:gd name="connsiteY4" fmla="*/ 35719 h 497682"/>
              <a:gd name="connsiteX5" fmla="*/ 169069 w 1409700"/>
              <a:gd name="connsiteY5" fmla="*/ 42863 h 497682"/>
              <a:gd name="connsiteX6" fmla="*/ 176212 w 1409700"/>
              <a:gd name="connsiteY6" fmla="*/ 50007 h 497682"/>
              <a:gd name="connsiteX7" fmla="*/ 223837 w 1409700"/>
              <a:gd name="connsiteY7" fmla="*/ 52388 h 497682"/>
              <a:gd name="connsiteX8" fmla="*/ 228600 w 1409700"/>
              <a:gd name="connsiteY8" fmla="*/ 59532 h 497682"/>
              <a:gd name="connsiteX9" fmla="*/ 235744 w 1409700"/>
              <a:gd name="connsiteY9" fmla="*/ 61913 h 497682"/>
              <a:gd name="connsiteX10" fmla="*/ 247650 w 1409700"/>
              <a:gd name="connsiteY10" fmla="*/ 66676 h 497682"/>
              <a:gd name="connsiteX11" fmla="*/ 250031 w 1409700"/>
              <a:gd name="connsiteY11" fmla="*/ 76201 h 497682"/>
              <a:gd name="connsiteX12" fmla="*/ 330994 w 1409700"/>
              <a:gd name="connsiteY12" fmla="*/ 85726 h 497682"/>
              <a:gd name="connsiteX13" fmla="*/ 361950 w 1409700"/>
              <a:gd name="connsiteY13" fmla="*/ 85726 h 497682"/>
              <a:gd name="connsiteX14" fmla="*/ 371475 w 1409700"/>
              <a:gd name="connsiteY14" fmla="*/ 90488 h 497682"/>
              <a:gd name="connsiteX15" fmla="*/ 376237 w 1409700"/>
              <a:gd name="connsiteY15" fmla="*/ 100013 h 497682"/>
              <a:gd name="connsiteX16" fmla="*/ 390525 w 1409700"/>
              <a:gd name="connsiteY16" fmla="*/ 104776 h 497682"/>
              <a:gd name="connsiteX17" fmla="*/ 409575 w 1409700"/>
              <a:gd name="connsiteY17" fmla="*/ 119063 h 497682"/>
              <a:gd name="connsiteX18" fmla="*/ 423862 w 1409700"/>
              <a:gd name="connsiteY18" fmla="*/ 128588 h 497682"/>
              <a:gd name="connsiteX19" fmla="*/ 602456 w 1409700"/>
              <a:gd name="connsiteY19" fmla="*/ 130969 h 497682"/>
              <a:gd name="connsiteX20" fmla="*/ 609600 w 1409700"/>
              <a:gd name="connsiteY20" fmla="*/ 138113 h 497682"/>
              <a:gd name="connsiteX21" fmla="*/ 623887 w 1409700"/>
              <a:gd name="connsiteY21" fmla="*/ 140494 h 497682"/>
              <a:gd name="connsiteX22" fmla="*/ 628650 w 1409700"/>
              <a:gd name="connsiteY22" fmla="*/ 154782 h 497682"/>
              <a:gd name="connsiteX23" fmla="*/ 707231 w 1409700"/>
              <a:gd name="connsiteY23" fmla="*/ 157163 h 497682"/>
              <a:gd name="connsiteX24" fmla="*/ 709612 w 1409700"/>
              <a:gd name="connsiteY24" fmla="*/ 169069 h 497682"/>
              <a:gd name="connsiteX25" fmla="*/ 750093 w 1409700"/>
              <a:gd name="connsiteY25" fmla="*/ 173831 h 497682"/>
              <a:gd name="connsiteX26" fmla="*/ 757237 w 1409700"/>
              <a:gd name="connsiteY26" fmla="*/ 195263 h 497682"/>
              <a:gd name="connsiteX27" fmla="*/ 764381 w 1409700"/>
              <a:gd name="connsiteY27" fmla="*/ 211931 h 497682"/>
              <a:gd name="connsiteX28" fmla="*/ 769144 w 1409700"/>
              <a:gd name="connsiteY28" fmla="*/ 216694 h 497682"/>
              <a:gd name="connsiteX29" fmla="*/ 776287 w 1409700"/>
              <a:gd name="connsiteY29" fmla="*/ 230982 h 497682"/>
              <a:gd name="connsiteX30" fmla="*/ 778669 w 1409700"/>
              <a:gd name="connsiteY30" fmla="*/ 254794 h 497682"/>
              <a:gd name="connsiteX31" fmla="*/ 802481 w 1409700"/>
              <a:gd name="connsiteY31" fmla="*/ 257176 h 497682"/>
              <a:gd name="connsiteX32" fmla="*/ 804862 w 1409700"/>
              <a:gd name="connsiteY32" fmla="*/ 266701 h 497682"/>
              <a:gd name="connsiteX33" fmla="*/ 812006 w 1409700"/>
              <a:gd name="connsiteY33" fmla="*/ 269082 h 497682"/>
              <a:gd name="connsiteX34" fmla="*/ 842962 w 1409700"/>
              <a:gd name="connsiteY34" fmla="*/ 271463 h 497682"/>
              <a:gd name="connsiteX35" fmla="*/ 845344 w 1409700"/>
              <a:gd name="connsiteY35" fmla="*/ 278607 h 497682"/>
              <a:gd name="connsiteX36" fmla="*/ 890587 w 1409700"/>
              <a:gd name="connsiteY36" fmla="*/ 285751 h 497682"/>
              <a:gd name="connsiteX37" fmla="*/ 892969 w 1409700"/>
              <a:gd name="connsiteY37" fmla="*/ 295276 h 497682"/>
              <a:gd name="connsiteX38" fmla="*/ 900112 w 1409700"/>
              <a:gd name="connsiteY38" fmla="*/ 300038 h 497682"/>
              <a:gd name="connsiteX39" fmla="*/ 938212 w 1409700"/>
              <a:gd name="connsiteY39" fmla="*/ 302418 h 497682"/>
              <a:gd name="connsiteX40" fmla="*/ 962025 w 1409700"/>
              <a:gd name="connsiteY40" fmla="*/ 321469 h 497682"/>
              <a:gd name="connsiteX41" fmla="*/ 969169 w 1409700"/>
              <a:gd name="connsiteY41" fmla="*/ 326232 h 497682"/>
              <a:gd name="connsiteX42" fmla="*/ 983456 w 1409700"/>
              <a:gd name="connsiteY42" fmla="*/ 323851 h 497682"/>
              <a:gd name="connsiteX43" fmla="*/ 1035844 w 1409700"/>
              <a:gd name="connsiteY43" fmla="*/ 326232 h 497682"/>
              <a:gd name="connsiteX44" fmla="*/ 1040606 w 1409700"/>
              <a:gd name="connsiteY44" fmla="*/ 333376 h 497682"/>
              <a:gd name="connsiteX45" fmla="*/ 1062037 w 1409700"/>
              <a:gd name="connsiteY45" fmla="*/ 338138 h 497682"/>
              <a:gd name="connsiteX46" fmla="*/ 1078706 w 1409700"/>
              <a:gd name="connsiteY46" fmla="*/ 342901 h 497682"/>
              <a:gd name="connsiteX47" fmla="*/ 1100137 w 1409700"/>
              <a:gd name="connsiteY47" fmla="*/ 345282 h 497682"/>
              <a:gd name="connsiteX48" fmla="*/ 1102519 w 1409700"/>
              <a:gd name="connsiteY48" fmla="*/ 354807 h 497682"/>
              <a:gd name="connsiteX49" fmla="*/ 1114425 w 1409700"/>
              <a:gd name="connsiteY49" fmla="*/ 373857 h 497682"/>
              <a:gd name="connsiteX50" fmla="*/ 1116806 w 1409700"/>
              <a:gd name="connsiteY50" fmla="*/ 388144 h 497682"/>
              <a:gd name="connsiteX51" fmla="*/ 1126331 w 1409700"/>
              <a:gd name="connsiteY51" fmla="*/ 390526 h 497682"/>
              <a:gd name="connsiteX52" fmla="*/ 1145381 w 1409700"/>
              <a:gd name="connsiteY52" fmla="*/ 400051 h 497682"/>
              <a:gd name="connsiteX53" fmla="*/ 1152525 w 1409700"/>
              <a:gd name="connsiteY53" fmla="*/ 404813 h 497682"/>
              <a:gd name="connsiteX54" fmla="*/ 1204912 w 1409700"/>
              <a:gd name="connsiteY54" fmla="*/ 407194 h 497682"/>
              <a:gd name="connsiteX55" fmla="*/ 1219200 w 1409700"/>
              <a:gd name="connsiteY55" fmla="*/ 411957 h 497682"/>
              <a:gd name="connsiteX56" fmla="*/ 1221581 w 1409700"/>
              <a:gd name="connsiteY56" fmla="*/ 419101 h 497682"/>
              <a:gd name="connsiteX57" fmla="*/ 1223962 w 1409700"/>
              <a:gd name="connsiteY57" fmla="*/ 442913 h 497682"/>
              <a:gd name="connsiteX58" fmla="*/ 1281112 w 1409700"/>
              <a:gd name="connsiteY58" fmla="*/ 452438 h 497682"/>
              <a:gd name="connsiteX59" fmla="*/ 1283494 w 1409700"/>
              <a:gd name="connsiteY59" fmla="*/ 459582 h 497682"/>
              <a:gd name="connsiteX60" fmla="*/ 1321594 w 1409700"/>
              <a:gd name="connsiteY60" fmla="*/ 466726 h 497682"/>
              <a:gd name="connsiteX61" fmla="*/ 1326356 w 1409700"/>
              <a:gd name="connsiteY61" fmla="*/ 485776 h 497682"/>
              <a:gd name="connsiteX62" fmla="*/ 1333500 w 1409700"/>
              <a:gd name="connsiteY62" fmla="*/ 492919 h 497682"/>
              <a:gd name="connsiteX63" fmla="*/ 1340644 w 1409700"/>
              <a:gd name="connsiteY63" fmla="*/ 495301 h 497682"/>
              <a:gd name="connsiteX64" fmla="*/ 1409700 w 1409700"/>
              <a:gd name="connsiteY64" fmla="*/ 497682 h 497682"/>
              <a:gd name="connsiteX0" fmla="*/ 0 w 1700213"/>
              <a:gd name="connsiteY0" fmla="*/ 0 h 521494"/>
              <a:gd name="connsiteX1" fmla="*/ 392907 w 1700213"/>
              <a:gd name="connsiteY1" fmla="*/ 40481 h 521494"/>
              <a:gd name="connsiteX2" fmla="*/ 395288 w 1700213"/>
              <a:gd name="connsiteY2" fmla="*/ 47625 h 521494"/>
              <a:gd name="connsiteX3" fmla="*/ 407194 w 1700213"/>
              <a:gd name="connsiteY3" fmla="*/ 50006 h 521494"/>
              <a:gd name="connsiteX4" fmla="*/ 454819 w 1700213"/>
              <a:gd name="connsiteY4" fmla="*/ 59531 h 521494"/>
              <a:gd name="connsiteX5" fmla="*/ 459582 w 1700213"/>
              <a:gd name="connsiteY5" fmla="*/ 66675 h 521494"/>
              <a:gd name="connsiteX6" fmla="*/ 466725 w 1700213"/>
              <a:gd name="connsiteY6" fmla="*/ 73819 h 521494"/>
              <a:gd name="connsiteX7" fmla="*/ 514350 w 1700213"/>
              <a:gd name="connsiteY7" fmla="*/ 76200 h 521494"/>
              <a:gd name="connsiteX8" fmla="*/ 519113 w 1700213"/>
              <a:gd name="connsiteY8" fmla="*/ 83344 h 521494"/>
              <a:gd name="connsiteX9" fmla="*/ 526257 w 1700213"/>
              <a:gd name="connsiteY9" fmla="*/ 85725 h 521494"/>
              <a:gd name="connsiteX10" fmla="*/ 538163 w 1700213"/>
              <a:gd name="connsiteY10" fmla="*/ 90488 h 521494"/>
              <a:gd name="connsiteX11" fmla="*/ 540544 w 1700213"/>
              <a:gd name="connsiteY11" fmla="*/ 100013 h 521494"/>
              <a:gd name="connsiteX12" fmla="*/ 621507 w 1700213"/>
              <a:gd name="connsiteY12" fmla="*/ 109538 h 521494"/>
              <a:gd name="connsiteX13" fmla="*/ 652463 w 1700213"/>
              <a:gd name="connsiteY13" fmla="*/ 109538 h 521494"/>
              <a:gd name="connsiteX14" fmla="*/ 661988 w 1700213"/>
              <a:gd name="connsiteY14" fmla="*/ 114300 h 521494"/>
              <a:gd name="connsiteX15" fmla="*/ 666750 w 1700213"/>
              <a:gd name="connsiteY15" fmla="*/ 123825 h 521494"/>
              <a:gd name="connsiteX16" fmla="*/ 681038 w 1700213"/>
              <a:gd name="connsiteY16" fmla="*/ 128588 h 521494"/>
              <a:gd name="connsiteX17" fmla="*/ 700088 w 1700213"/>
              <a:gd name="connsiteY17" fmla="*/ 142875 h 521494"/>
              <a:gd name="connsiteX18" fmla="*/ 714375 w 1700213"/>
              <a:gd name="connsiteY18" fmla="*/ 152400 h 521494"/>
              <a:gd name="connsiteX19" fmla="*/ 892969 w 1700213"/>
              <a:gd name="connsiteY19" fmla="*/ 154781 h 521494"/>
              <a:gd name="connsiteX20" fmla="*/ 900113 w 1700213"/>
              <a:gd name="connsiteY20" fmla="*/ 161925 h 521494"/>
              <a:gd name="connsiteX21" fmla="*/ 914400 w 1700213"/>
              <a:gd name="connsiteY21" fmla="*/ 164306 h 521494"/>
              <a:gd name="connsiteX22" fmla="*/ 919163 w 1700213"/>
              <a:gd name="connsiteY22" fmla="*/ 178594 h 521494"/>
              <a:gd name="connsiteX23" fmla="*/ 997744 w 1700213"/>
              <a:gd name="connsiteY23" fmla="*/ 180975 h 521494"/>
              <a:gd name="connsiteX24" fmla="*/ 1000125 w 1700213"/>
              <a:gd name="connsiteY24" fmla="*/ 192881 h 521494"/>
              <a:gd name="connsiteX25" fmla="*/ 1040606 w 1700213"/>
              <a:gd name="connsiteY25" fmla="*/ 197643 h 521494"/>
              <a:gd name="connsiteX26" fmla="*/ 1047750 w 1700213"/>
              <a:gd name="connsiteY26" fmla="*/ 219075 h 521494"/>
              <a:gd name="connsiteX27" fmla="*/ 1054894 w 1700213"/>
              <a:gd name="connsiteY27" fmla="*/ 235743 h 521494"/>
              <a:gd name="connsiteX28" fmla="*/ 1059657 w 1700213"/>
              <a:gd name="connsiteY28" fmla="*/ 240506 h 521494"/>
              <a:gd name="connsiteX29" fmla="*/ 1066800 w 1700213"/>
              <a:gd name="connsiteY29" fmla="*/ 254794 h 521494"/>
              <a:gd name="connsiteX30" fmla="*/ 1069182 w 1700213"/>
              <a:gd name="connsiteY30" fmla="*/ 278606 h 521494"/>
              <a:gd name="connsiteX31" fmla="*/ 1092994 w 1700213"/>
              <a:gd name="connsiteY31" fmla="*/ 280988 h 521494"/>
              <a:gd name="connsiteX32" fmla="*/ 1095375 w 1700213"/>
              <a:gd name="connsiteY32" fmla="*/ 290513 h 521494"/>
              <a:gd name="connsiteX33" fmla="*/ 1102519 w 1700213"/>
              <a:gd name="connsiteY33" fmla="*/ 292894 h 521494"/>
              <a:gd name="connsiteX34" fmla="*/ 1133475 w 1700213"/>
              <a:gd name="connsiteY34" fmla="*/ 295275 h 521494"/>
              <a:gd name="connsiteX35" fmla="*/ 1135857 w 1700213"/>
              <a:gd name="connsiteY35" fmla="*/ 302419 h 521494"/>
              <a:gd name="connsiteX36" fmla="*/ 1181100 w 1700213"/>
              <a:gd name="connsiteY36" fmla="*/ 309563 h 521494"/>
              <a:gd name="connsiteX37" fmla="*/ 1183482 w 1700213"/>
              <a:gd name="connsiteY37" fmla="*/ 319088 h 521494"/>
              <a:gd name="connsiteX38" fmla="*/ 1190625 w 1700213"/>
              <a:gd name="connsiteY38" fmla="*/ 323850 h 521494"/>
              <a:gd name="connsiteX39" fmla="*/ 1228725 w 1700213"/>
              <a:gd name="connsiteY39" fmla="*/ 326230 h 521494"/>
              <a:gd name="connsiteX40" fmla="*/ 1252538 w 1700213"/>
              <a:gd name="connsiteY40" fmla="*/ 345281 h 521494"/>
              <a:gd name="connsiteX41" fmla="*/ 1259682 w 1700213"/>
              <a:gd name="connsiteY41" fmla="*/ 350044 h 521494"/>
              <a:gd name="connsiteX42" fmla="*/ 1273969 w 1700213"/>
              <a:gd name="connsiteY42" fmla="*/ 347663 h 521494"/>
              <a:gd name="connsiteX43" fmla="*/ 1326357 w 1700213"/>
              <a:gd name="connsiteY43" fmla="*/ 350044 h 521494"/>
              <a:gd name="connsiteX44" fmla="*/ 1331119 w 1700213"/>
              <a:gd name="connsiteY44" fmla="*/ 357188 h 521494"/>
              <a:gd name="connsiteX45" fmla="*/ 1352550 w 1700213"/>
              <a:gd name="connsiteY45" fmla="*/ 361950 h 521494"/>
              <a:gd name="connsiteX46" fmla="*/ 1369219 w 1700213"/>
              <a:gd name="connsiteY46" fmla="*/ 366713 h 521494"/>
              <a:gd name="connsiteX47" fmla="*/ 1390650 w 1700213"/>
              <a:gd name="connsiteY47" fmla="*/ 369094 h 521494"/>
              <a:gd name="connsiteX48" fmla="*/ 1393032 w 1700213"/>
              <a:gd name="connsiteY48" fmla="*/ 378619 h 521494"/>
              <a:gd name="connsiteX49" fmla="*/ 1404938 w 1700213"/>
              <a:gd name="connsiteY49" fmla="*/ 397669 h 521494"/>
              <a:gd name="connsiteX50" fmla="*/ 1407319 w 1700213"/>
              <a:gd name="connsiteY50" fmla="*/ 411956 h 521494"/>
              <a:gd name="connsiteX51" fmla="*/ 1416844 w 1700213"/>
              <a:gd name="connsiteY51" fmla="*/ 414338 h 521494"/>
              <a:gd name="connsiteX52" fmla="*/ 1435894 w 1700213"/>
              <a:gd name="connsiteY52" fmla="*/ 423863 h 521494"/>
              <a:gd name="connsiteX53" fmla="*/ 1443038 w 1700213"/>
              <a:gd name="connsiteY53" fmla="*/ 428625 h 521494"/>
              <a:gd name="connsiteX54" fmla="*/ 1495425 w 1700213"/>
              <a:gd name="connsiteY54" fmla="*/ 431006 h 521494"/>
              <a:gd name="connsiteX55" fmla="*/ 1509713 w 1700213"/>
              <a:gd name="connsiteY55" fmla="*/ 435769 h 521494"/>
              <a:gd name="connsiteX56" fmla="*/ 1512094 w 1700213"/>
              <a:gd name="connsiteY56" fmla="*/ 442913 h 521494"/>
              <a:gd name="connsiteX57" fmla="*/ 1514475 w 1700213"/>
              <a:gd name="connsiteY57" fmla="*/ 466725 h 521494"/>
              <a:gd name="connsiteX58" fmla="*/ 1571625 w 1700213"/>
              <a:gd name="connsiteY58" fmla="*/ 476250 h 521494"/>
              <a:gd name="connsiteX59" fmla="*/ 1574007 w 1700213"/>
              <a:gd name="connsiteY59" fmla="*/ 483394 h 521494"/>
              <a:gd name="connsiteX60" fmla="*/ 1612107 w 1700213"/>
              <a:gd name="connsiteY60" fmla="*/ 490538 h 521494"/>
              <a:gd name="connsiteX61" fmla="*/ 1616869 w 1700213"/>
              <a:gd name="connsiteY61" fmla="*/ 509588 h 521494"/>
              <a:gd name="connsiteX62" fmla="*/ 1624013 w 1700213"/>
              <a:gd name="connsiteY62" fmla="*/ 516731 h 521494"/>
              <a:gd name="connsiteX63" fmla="*/ 1631157 w 1700213"/>
              <a:gd name="connsiteY63" fmla="*/ 519113 h 521494"/>
              <a:gd name="connsiteX64" fmla="*/ 1700213 w 1700213"/>
              <a:gd name="connsiteY64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392907 w 1700213"/>
              <a:gd name="connsiteY2" fmla="*/ 40481 h 521494"/>
              <a:gd name="connsiteX3" fmla="*/ 395288 w 1700213"/>
              <a:gd name="connsiteY3" fmla="*/ 47625 h 521494"/>
              <a:gd name="connsiteX4" fmla="*/ 407194 w 1700213"/>
              <a:gd name="connsiteY4" fmla="*/ 50006 h 521494"/>
              <a:gd name="connsiteX5" fmla="*/ 454819 w 1700213"/>
              <a:gd name="connsiteY5" fmla="*/ 59531 h 521494"/>
              <a:gd name="connsiteX6" fmla="*/ 459582 w 1700213"/>
              <a:gd name="connsiteY6" fmla="*/ 66675 h 521494"/>
              <a:gd name="connsiteX7" fmla="*/ 466725 w 1700213"/>
              <a:gd name="connsiteY7" fmla="*/ 73819 h 521494"/>
              <a:gd name="connsiteX8" fmla="*/ 514350 w 1700213"/>
              <a:gd name="connsiteY8" fmla="*/ 76200 h 521494"/>
              <a:gd name="connsiteX9" fmla="*/ 519113 w 1700213"/>
              <a:gd name="connsiteY9" fmla="*/ 83344 h 521494"/>
              <a:gd name="connsiteX10" fmla="*/ 526257 w 1700213"/>
              <a:gd name="connsiteY10" fmla="*/ 85725 h 521494"/>
              <a:gd name="connsiteX11" fmla="*/ 538163 w 1700213"/>
              <a:gd name="connsiteY11" fmla="*/ 90488 h 521494"/>
              <a:gd name="connsiteX12" fmla="*/ 540544 w 1700213"/>
              <a:gd name="connsiteY12" fmla="*/ 100013 h 521494"/>
              <a:gd name="connsiteX13" fmla="*/ 621507 w 1700213"/>
              <a:gd name="connsiteY13" fmla="*/ 109538 h 521494"/>
              <a:gd name="connsiteX14" fmla="*/ 652463 w 1700213"/>
              <a:gd name="connsiteY14" fmla="*/ 109538 h 521494"/>
              <a:gd name="connsiteX15" fmla="*/ 661988 w 1700213"/>
              <a:gd name="connsiteY15" fmla="*/ 114300 h 521494"/>
              <a:gd name="connsiteX16" fmla="*/ 666750 w 1700213"/>
              <a:gd name="connsiteY16" fmla="*/ 123825 h 521494"/>
              <a:gd name="connsiteX17" fmla="*/ 681038 w 1700213"/>
              <a:gd name="connsiteY17" fmla="*/ 128588 h 521494"/>
              <a:gd name="connsiteX18" fmla="*/ 700088 w 1700213"/>
              <a:gd name="connsiteY18" fmla="*/ 142875 h 521494"/>
              <a:gd name="connsiteX19" fmla="*/ 714375 w 1700213"/>
              <a:gd name="connsiteY19" fmla="*/ 152400 h 521494"/>
              <a:gd name="connsiteX20" fmla="*/ 892969 w 1700213"/>
              <a:gd name="connsiteY20" fmla="*/ 154781 h 521494"/>
              <a:gd name="connsiteX21" fmla="*/ 900113 w 1700213"/>
              <a:gd name="connsiteY21" fmla="*/ 161925 h 521494"/>
              <a:gd name="connsiteX22" fmla="*/ 914400 w 1700213"/>
              <a:gd name="connsiteY22" fmla="*/ 164306 h 521494"/>
              <a:gd name="connsiteX23" fmla="*/ 919163 w 1700213"/>
              <a:gd name="connsiteY23" fmla="*/ 178594 h 521494"/>
              <a:gd name="connsiteX24" fmla="*/ 997744 w 1700213"/>
              <a:gd name="connsiteY24" fmla="*/ 180975 h 521494"/>
              <a:gd name="connsiteX25" fmla="*/ 1000125 w 1700213"/>
              <a:gd name="connsiteY25" fmla="*/ 192881 h 521494"/>
              <a:gd name="connsiteX26" fmla="*/ 1040606 w 1700213"/>
              <a:gd name="connsiteY26" fmla="*/ 197643 h 521494"/>
              <a:gd name="connsiteX27" fmla="*/ 1047750 w 1700213"/>
              <a:gd name="connsiteY27" fmla="*/ 219075 h 521494"/>
              <a:gd name="connsiteX28" fmla="*/ 1054894 w 1700213"/>
              <a:gd name="connsiteY28" fmla="*/ 235743 h 521494"/>
              <a:gd name="connsiteX29" fmla="*/ 1059657 w 1700213"/>
              <a:gd name="connsiteY29" fmla="*/ 240506 h 521494"/>
              <a:gd name="connsiteX30" fmla="*/ 1066800 w 1700213"/>
              <a:gd name="connsiteY30" fmla="*/ 254794 h 521494"/>
              <a:gd name="connsiteX31" fmla="*/ 1069182 w 1700213"/>
              <a:gd name="connsiteY31" fmla="*/ 278606 h 521494"/>
              <a:gd name="connsiteX32" fmla="*/ 1092994 w 1700213"/>
              <a:gd name="connsiteY32" fmla="*/ 280988 h 521494"/>
              <a:gd name="connsiteX33" fmla="*/ 1095375 w 1700213"/>
              <a:gd name="connsiteY33" fmla="*/ 290513 h 521494"/>
              <a:gd name="connsiteX34" fmla="*/ 1102519 w 1700213"/>
              <a:gd name="connsiteY34" fmla="*/ 292894 h 521494"/>
              <a:gd name="connsiteX35" fmla="*/ 1133475 w 1700213"/>
              <a:gd name="connsiteY35" fmla="*/ 295275 h 521494"/>
              <a:gd name="connsiteX36" fmla="*/ 1135857 w 1700213"/>
              <a:gd name="connsiteY36" fmla="*/ 302419 h 521494"/>
              <a:gd name="connsiteX37" fmla="*/ 1181100 w 1700213"/>
              <a:gd name="connsiteY37" fmla="*/ 309563 h 521494"/>
              <a:gd name="connsiteX38" fmla="*/ 1183482 w 1700213"/>
              <a:gd name="connsiteY38" fmla="*/ 319088 h 521494"/>
              <a:gd name="connsiteX39" fmla="*/ 1190625 w 1700213"/>
              <a:gd name="connsiteY39" fmla="*/ 323850 h 521494"/>
              <a:gd name="connsiteX40" fmla="*/ 1228725 w 1700213"/>
              <a:gd name="connsiteY40" fmla="*/ 326230 h 521494"/>
              <a:gd name="connsiteX41" fmla="*/ 1252538 w 1700213"/>
              <a:gd name="connsiteY41" fmla="*/ 345281 h 521494"/>
              <a:gd name="connsiteX42" fmla="*/ 1259682 w 1700213"/>
              <a:gd name="connsiteY42" fmla="*/ 350044 h 521494"/>
              <a:gd name="connsiteX43" fmla="*/ 1273969 w 1700213"/>
              <a:gd name="connsiteY43" fmla="*/ 347663 h 521494"/>
              <a:gd name="connsiteX44" fmla="*/ 1326357 w 1700213"/>
              <a:gd name="connsiteY44" fmla="*/ 350044 h 521494"/>
              <a:gd name="connsiteX45" fmla="*/ 1331119 w 1700213"/>
              <a:gd name="connsiteY45" fmla="*/ 357188 h 521494"/>
              <a:gd name="connsiteX46" fmla="*/ 1352550 w 1700213"/>
              <a:gd name="connsiteY46" fmla="*/ 361950 h 521494"/>
              <a:gd name="connsiteX47" fmla="*/ 1369219 w 1700213"/>
              <a:gd name="connsiteY47" fmla="*/ 366713 h 521494"/>
              <a:gd name="connsiteX48" fmla="*/ 1390650 w 1700213"/>
              <a:gd name="connsiteY48" fmla="*/ 369094 h 521494"/>
              <a:gd name="connsiteX49" fmla="*/ 1393032 w 1700213"/>
              <a:gd name="connsiteY49" fmla="*/ 378619 h 521494"/>
              <a:gd name="connsiteX50" fmla="*/ 1404938 w 1700213"/>
              <a:gd name="connsiteY50" fmla="*/ 397669 h 521494"/>
              <a:gd name="connsiteX51" fmla="*/ 1407319 w 1700213"/>
              <a:gd name="connsiteY51" fmla="*/ 411956 h 521494"/>
              <a:gd name="connsiteX52" fmla="*/ 1416844 w 1700213"/>
              <a:gd name="connsiteY52" fmla="*/ 414338 h 521494"/>
              <a:gd name="connsiteX53" fmla="*/ 1435894 w 1700213"/>
              <a:gd name="connsiteY53" fmla="*/ 423863 h 521494"/>
              <a:gd name="connsiteX54" fmla="*/ 1443038 w 1700213"/>
              <a:gd name="connsiteY54" fmla="*/ 428625 h 521494"/>
              <a:gd name="connsiteX55" fmla="*/ 1495425 w 1700213"/>
              <a:gd name="connsiteY55" fmla="*/ 431006 h 521494"/>
              <a:gd name="connsiteX56" fmla="*/ 1509713 w 1700213"/>
              <a:gd name="connsiteY56" fmla="*/ 435769 h 521494"/>
              <a:gd name="connsiteX57" fmla="*/ 1512094 w 1700213"/>
              <a:gd name="connsiteY57" fmla="*/ 442913 h 521494"/>
              <a:gd name="connsiteX58" fmla="*/ 1514475 w 1700213"/>
              <a:gd name="connsiteY58" fmla="*/ 466725 h 521494"/>
              <a:gd name="connsiteX59" fmla="*/ 1571625 w 1700213"/>
              <a:gd name="connsiteY59" fmla="*/ 476250 h 521494"/>
              <a:gd name="connsiteX60" fmla="*/ 1574007 w 1700213"/>
              <a:gd name="connsiteY60" fmla="*/ 483394 h 521494"/>
              <a:gd name="connsiteX61" fmla="*/ 1612107 w 1700213"/>
              <a:gd name="connsiteY61" fmla="*/ 490538 h 521494"/>
              <a:gd name="connsiteX62" fmla="*/ 1616869 w 1700213"/>
              <a:gd name="connsiteY62" fmla="*/ 509588 h 521494"/>
              <a:gd name="connsiteX63" fmla="*/ 1624013 w 1700213"/>
              <a:gd name="connsiteY63" fmla="*/ 516731 h 521494"/>
              <a:gd name="connsiteX64" fmla="*/ 1631157 w 1700213"/>
              <a:gd name="connsiteY64" fmla="*/ 519113 h 521494"/>
              <a:gd name="connsiteX65" fmla="*/ 1700213 w 1700213"/>
              <a:gd name="connsiteY65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197645 w 1700213"/>
              <a:gd name="connsiteY2" fmla="*/ 9525 h 521494"/>
              <a:gd name="connsiteX3" fmla="*/ 392907 w 1700213"/>
              <a:gd name="connsiteY3" fmla="*/ 40481 h 521494"/>
              <a:gd name="connsiteX4" fmla="*/ 395288 w 1700213"/>
              <a:gd name="connsiteY4" fmla="*/ 47625 h 521494"/>
              <a:gd name="connsiteX5" fmla="*/ 407194 w 1700213"/>
              <a:gd name="connsiteY5" fmla="*/ 50006 h 521494"/>
              <a:gd name="connsiteX6" fmla="*/ 454819 w 1700213"/>
              <a:gd name="connsiteY6" fmla="*/ 59531 h 521494"/>
              <a:gd name="connsiteX7" fmla="*/ 459582 w 1700213"/>
              <a:gd name="connsiteY7" fmla="*/ 66675 h 521494"/>
              <a:gd name="connsiteX8" fmla="*/ 466725 w 1700213"/>
              <a:gd name="connsiteY8" fmla="*/ 73819 h 521494"/>
              <a:gd name="connsiteX9" fmla="*/ 514350 w 1700213"/>
              <a:gd name="connsiteY9" fmla="*/ 76200 h 521494"/>
              <a:gd name="connsiteX10" fmla="*/ 519113 w 1700213"/>
              <a:gd name="connsiteY10" fmla="*/ 83344 h 521494"/>
              <a:gd name="connsiteX11" fmla="*/ 526257 w 1700213"/>
              <a:gd name="connsiteY11" fmla="*/ 85725 h 521494"/>
              <a:gd name="connsiteX12" fmla="*/ 538163 w 1700213"/>
              <a:gd name="connsiteY12" fmla="*/ 90488 h 521494"/>
              <a:gd name="connsiteX13" fmla="*/ 540544 w 1700213"/>
              <a:gd name="connsiteY13" fmla="*/ 100013 h 521494"/>
              <a:gd name="connsiteX14" fmla="*/ 621507 w 1700213"/>
              <a:gd name="connsiteY14" fmla="*/ 109538 h 521494"/>
              <a:gd name="connsiteX15" fmla="*/ 652463 w 1700213"/>
              <a:gd name="connsiteY15" fmla="*/ 109538 h 521494"/>
              <a:gd name="connsiteX16" fmla="*/ 661988 w 1700213"/>
              <a:gd name="connsiteY16" fmla="*/ 114300 h 521494"/>
              <a:gd name="connsiteX17" fmla="*/ 666750 w 1700213"/>
              <a:gd name="connsiteY17" fmla="*/ 123825 h 521494"/>
              <a:gd name="connsiteX18" fmla="*/ 681038 w 1700213"/>
              <a:gd name="connsiteY18" fmla="*/ 128588 h 521494"/>
              <a:gd name="connsiteX19" fmla="*/ 700088 w 1700213"/>
              <a:gd name="connsiteY19" fmla="*/ 142875 h 521494"/>
              <a:gd name="connsiteX20" fmla="*/ 714375 w 1700213"/>
              <a:gd name="connsiteY20" fmla="*/ 152400 h 521494"/>
              <a:gd name="connsiteX21" fmla="*/ 892969 w 1700213"/>
              <a:gd name="connsiteY21" fmla="*/ 154781 h 521494"/>
              <a:gd name="connsiteX22" fmla="*/ 900113 w 1700213"/>
              <a:gd name="connsiteY22" fmla="*/ 161925 h 521494"/>
              <a:gd name="connsiteX23" fmla="*/ 914400 w 1700213"/>
              <a:gd name="connsiteY23" fmla="*/ 164306 h 521494"/>
              <a:gd name="connsiteX24" fmla="*/ 919163 w 1700213"/>
              <a:gd name="connsiteY24" fmla="*/ 178594 h 521494"/>
              <a:gd name="connsiteX25" fmla="*/ 997744 w 1700213"/>
              <a:gd name="connsiteY25" fmla="*/ 180975 h 521494"/>
              <a:gd name="connsiteX26" fmla="*/ 1000125 w 1700213"/>
              <a:gd name="connsiteY26" fmla="*/ 192881 h 521494"/>
              <a:gd name="connsiteX27" fmla="*/ 1040606 w 1700213"/>
              <a:gd name="connsiteY27" fmla="*/ 197643 h 521494"/>
              <a:gd name="connsiteX28" fmla="*/ 1047750 w 1700213"/>
              <a:gd name="connsiteY28" fmla="*/ 219075 h 521494"/>
              <a:gd name="connsiteX29" fmla="*/ 1054894 w 1700213"/>
              <a:gd name="connsiteY29" fmla="*/ 235743 h 521494"/>
              <a:gd name="connsiteX30" fmla="*/ 1059657 w 1700213"/>
              <a:gd name="connsiteY30" fmla="*/ 240506 h 521494"/>
              <a:gd name="connsiteX31" fmla="*/ 1066800 w 1700213"/>
              <a:gd name="connsiteY31" fmla="*/ 254794 h 521494"/>
              <a:gd name="connsiteX32" fmla="*/ 1069182 w 1700213"/>
              <a:gd name="connsiteY32" fmla="*/ 278606 h 521494"/>
              <a:gd name="connsiteX33" fmla="*/ 1092994 w 1700213"/>
              <a:gd name="connsiteY33" fmla="*/ 280988 h 521494"/>
              <a:gd name="connsiteX34" fmla="*/ 1095375 w 1700213"/>
              <a:gd name="connsiteY34" fmla="*/ 290513 h 521494"/>
              <a:gd name="connsiteX35" fmla="*/ 1102519 w 1700213"/>
              <a:gd name="connsiteY35" fmla="*/ 292894 h 521494"/>
              <a:gd name="connsiteX36" fmla="*/ 1133475 w 1700213"/>
              <a:gd name="connsiteY36" fmla="*/ 295275 h 521494"/>
              <a:gd name="connsiteX37" fmla="*/ 1135857 w 1700213"/>
              <a:gd name="connsiteY37" fmla="*/ 302419 h 521494"/>
              <a:gd name="connsiteX38" fmla="*/ 1181100 w 1700213"/>
              <a:gd name="connsiteY38" fmla="*/ 309563 h 521494"/>
              <a:gd name="connsiteX39" fmla="*/ 1183482 w 1700213"/>
              <a:gd name="connsiteY39" fmla="*/ 319088 h 521494"/>
              <a:gd name="connsiteX40" fmla="*/ 1190625 w 1700213"/>
              <a:gd name="connsiteY40" fmla="*/ 323850 h 521494"/>
              <a:gd name="connsiteX41" fmla="*/ 1228725 w 1700213"/>
              <a:gd name="connsiteY41" fmla="*/ 326230 h 521494"/>
              <a:gd name="connsiteX42" fmla="*/ 1252538 w 1700213"/>
              <a:gd name="connsiteY42" fmla="*/ 345281 h 521494"/>
              <a:gd name="connsiteX43" fmla="*/ 1259682 w 1700213"/>
              <a:gd name="connsiteY43" fmla="*/ 350044 h 521494"/>
              <a:gd name="connsiteX44" fmla="*/ 1273969 w 1700213"/>
              <a:gd name="connsiteY44" fmla="*/ 347663 h 521494"/>
              <a:gd name="connsiteX45" fmla="*/ 1326357 w 1700213"/>
              <a:gd name="connsiteY45" fmla="*/ 350044 h 521494"/>
              <a:gd name="connsiteX46" fmla="*/ 1331119 w 1700213"/>
              <a:gd name="connsiteY46" fmla="*/ 357188 h 521494"/>
              <a:gd name="connsiteX47" fmla="*/ 1352550 w 1700213"/>
              <a:gd name="connsiteY47" fmla="*/ 361950 h 521494"/>
              <a:gd name="connsiteX48" fmla="*/ 1369219 w 1700213"/>
              <a:gd name="connsiteY48" fmla="*/ 366713 h 521494"/>
              <a:gd name="connsiteX49" fmla="*/ 1390650 w 1700213"/>
              <a:gd name="connsiteY49" fmla="*/ 369094 h 521494"/>
              <a:gd name="connsiteX50" fmla="*/ 1393032 w 1700213"/>
              <a:gd name="connsiteY50" fmla="*/ 378619 h 521494"/>
              <a:gd name="connsiteX51" fmla="*/ 1404938 w 1700213"/>
              <a:gd name="connsiteY51" fmla="*/ 397669 h 521494"/>
              <a:gd name="connsiteX52" fmla="*/ 1407319 w 1700213"/>
              <a:gd name="connsiteY52" fmla="*/ 411956 h 521494"/>
              <a:gd name="connsiteX53" fmla="*/ 1416844 w 1700213"/>
              <a:gd name="connsiteY53" fmla="*/ 414338 h 521494"/>
              <a:gd name="connsiteX54" fmla="*/ 1435894 w 1700213"/>
              <a:gd name="connsiteY54" fmla="*/ 423863 h 521494"/>
              <a:gd name="connsiteX55" fmla="*/ 1443038 w 1700213"/>
              <a:gd name="connsiteY55" fmla="*/ 428625 h 521494"/>
              <a:gd name="connsiteX56" fmla="*/ 1495425 w 1700213"/>
              <a:gd name="connsiteY56" fmla="*/ 431006 h 521494"/>
              <a:gd name="connsiteX57" fmla="*/ 1509713 w 1700213"/>
              <a:gd name="connsiteY57" fmla="*/ 435769 h 521494"/>
              <a:gd name="connsiteX58" fmla="*/ 1512094 w 1700213"/>
              <a:gd name="connsiteY58" fmla="*/ 442913 h 521494"/>
              <a:gd name="connsiteX59" fmla="*/ 1514475 w 1700213"/>
              <a:gd name="connsiteY59" fmla="*/ 466725 h 521494"/>
              <a:gd name="connsiteX60" fmla="*/ 1571625 w 1700213"/>
              <a:gd name="connsiteY60" fmla="*/ 476250 h 521494"/>
              <a:gd name="connsiteX61" fmla="*/ 1574007 w 1700213"/>
              <a:gd name="connsiteY61" fmla="*/ 483394 h 521494"/>
              <a:gd name="connsiteX62" fmla="*/ 1612107 w 1700213"/>
              <a:gd name="connsiteY62" fmla="*/ 490538 h 521494"/>
              <a:gd name="connsiteX63" fmla="*/ 1616869 w 1700213"/>
              <a:gd name="connsiteY63" fmla="*/ 509588 h 521494"/>
              <a:gd name="connsiteX64" fmla="*/ 1624013 w 1700213"/>
              <a:gd name="connsiteY64" fmla="*/ 516731 h 521494"/>
              <a:gd name="connsiteX65" fmla="*/ 1631157 w 1700213"/>
              <a:gd name="connsiteY65" fmla="*/ 519113 h 521494"/>
              <a:gd name="connsiteX66" fmla="*/ 1700213 w 1700213"/>
              <a:gd name="connsiteY66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197645 w 1700213"/>
              <a:gd name="connsiteY2" fmla="*/ 9525 h 521494"/>
              <a:gd name="connsiteX3" fmla="*/ 385764 w 1700213"/>
              <a:gd name="connsiteY3" fmla="*/ 16669 h 521494"/>
              <a:gd name="connsiteX4" fmla="*/ 392907 w 1700213"/>
              <a:gd name="connsiteY4" fmla="*/ 40481 h 521494"/>
              <a:gd name="connsiteX5" fmla="*/ 395288 w 1700213"/>
              <a:gd name="connsiteY5" fmla="*/ 47625 h 521494"/>
              <a:gd name="connsiteX6" fmla="*/ 407194 w 1700213"/>
              <a:gd name="connsiteY6" fmla="*/ 50006 h 521494"/>
              <a:gd name="connsiteX7" fmla="*/ 454819 w 1700213"/>
              <a:gd name="connsiteY7" fmla="*/ 59531 h 521494"/>
              <a:gd name="connsiteX8" fmla="*/ 459582 w 1700213"/>
              <a:gd name="connsiteY8" fmla="*/ 66675 h 521494"/>
              <a:gd name="connsiteX9" fmla="*/ 466725 w 1700213"/>
              <a:gd name="connsiteY9" fmla="*/ 73819 h 521494"/>
              <a:gd name="connsiteX10" fmla="*/ 514350 w 1700213"/>
              <a:gd name="connsiteY10" fmla="*/ 76200 h 521494"/>
              <a:gd name="connsiteX11" fmla="*/ 519113 w 1700213"/>
              <a:gd name="connsiteY11" fmla="*/ 83344 h 521494"/>
              <a:gd name="connsiteX12" fmla="*/ 526257 w 1700213"/>
              <a:gd name="connsiteY12" fmla="*/ 85725 h 521494"/>
              <a:gd name="connsiteX13" fmla="*/ 538163 w 1700213"/>
              <a:gd name="connsiteY13" fmla="*/ 90488 h 521494"/>
              <a:gd name="connsiteX14" fmla="*/ 540544 w 1700213"/>
              <a:gd name="connsiteY14" fmla="*/ 100013 h 521494"/>
              <a:gd name="connsiteX15" fmla="*/ 621507 w 1700213"/>
              <a:gd name="connsiteY15" fmla="*/ 109538 h 521494"/>
              <a:gd name="connsiteX16" fmla="*/ 652463 w 1700213"/>
              <a:gd name="connsiteY16" fmla="*/ 109538 h 521494"/>
              <a:gd name="connsiteX17" fmla="*/ 661988 w 1700213"/>
              <a:gd name="connsiteY17" fmla="*/ 114300 h 521494"/>
              <a:gd name="connsiteX18" fmla="*/ 666750 w 1700213"/>
              <a:gd name="connsiteY18" fmla="*/ 123825 h 521494"/>
              <a:gd name="connsiteX19" fmla="*/ 681038 w 1700213"/>
              <a:gd name="connsiteY19" fmla="*/ 128588 h 521494"/>
              <a:gd name="connsiteX20" fmla="*/ 700088 w 1700213"/>
              <a:gd name="connsiteY20" fmla="*/ 142875 h 521494"/>
              <a:gd name="connsiteX21" fmla="*/ 714375 w 1700213"/>
              <a:gd name="connsiteY21" fmla="*/ 152400 h 521494"/>
              <a:gd name="connsiteX22" fmla="*/ 892969 w 1700213"/>
              <a:gd name="connsiteY22" fmla="*/ 154781 h 521494"/>
              <a:gd name="connsiteX23" fmla="*/ 900113 w 1700213"/>
              <a:gd name="connsiteY23" fmla="*/ 161925 h 521494"/>
              <a:gd name="connsiteX24" fmla="*/ 914400 w 1700213"/>
              <a:gd name="connsiteY24" fmla="*/ 164306 h 521494"/>
              <a:gd name="connsiteX25" fmla="*/ 919163 w 1700213"/>
              <a:gd name="connsiteY25" fmla="*/ 178594 h 521494"/>
              <a:gd name="connsiteX26" fmla="*/ 997744 w 1700213"/>
              <a:gd name="connsiteY26" fmla="*/ 180975 h 521494"/>
              <a:gd name="connsiteX27" fmla="*/ 1000125 w 1700213"/>
              <a:gd name="connsiteY27" fmla="*/ 192881 h 521494"/>
              <a:gd name="connsiteX28" fmla="*/ 1040606 w 1700213"/>
              <a:gd name="connsiteY28" fmla="*/ 197643 h 521494"/>
              <a:gd name="connsiteX29" fmla="*/ 1047750 w 1700213"/>
              <a:gd name="connsiteY29" fmla="*/ 219075 h 521494"/>
              <a:gd name="connsiteX30" fmla="*/ 1054894 w 1700213"/>
              <a:gd name="connsiteY30" fmla="*/ 235743 h 521494"/>
              <a:gd name="connsiteX31" fmla="*/ 1059657 w 1700213"/>
              <a:gd name="connsiteY31" fmla="*/ 240506 h 521494"/>
              <a:gd name="connsiteX32" fmla="*/ 1066800 w 1700213"/>
              <a:gd name="connsiteY32" fmla="*/ 254794 h 521494"/>
              <a:gd name="connsiteX33" fmla="*/ 1069182 w 1700213"/>
              <a:gd name="connsiteY33" fmla="*/ 278606 h 521494"/>
              <a:gd name="connsiteX34" fmla="*/ 1092994 w 1700213"/>
              <a:gd name="connsiteY34" fmla="*/ 280988 h 521494"/>
              <a:gd name="connsiteX35" fmla="*/ 1095375 w 1700213"/>
              <a:gd name="connsiteY35" fmla="*/ 290513 h 521494"/>
              <a:gd name="connsiteX36" fmla="*/ 1102519 w 1700213"/>
              <a:gd name="connsiteY36" fmla="*/ 292894 h 521494"/>
              <a:gd name="connsiteX37" fmla="*/ 1133475 w 1700213"/>
              <a:gd name="connsiteY37" fmla="*/ 295275 h 521494"/>
              <a:gd name="connsiteX38" fmla="*/ 1135857 w 1700213"/>
              <a:gd name="connsiteY38" fmla="*/ 302419 h 521494"/>
              <a:gd name="connsiteX39" fmla="*/ 1181100 w 1700213"/>
              <a:gd name="connsiteY39" fmla="*/ 309563 h 521494"/>
              <a:gd name="connsiteX40" fmla="*/ 1183482 w 1700213"/>
              <a:gd name="connsiteY40" fmla="*/ 319088 h 521494"/>
              <a:gd name="connsiteX41" fmla="*/ 1190625 w 1700213"/>
              <a:gd name="connsiteY41" fmla="*/ 323850 h 521494"/>
              <a:gd name="connsiteX42" fmla="*/ 1228725 w 1700213"/>
              <a:gd name="connsiteY42" fmla="*/ 326230 h 521494"/>
              <a:gd name="connsiteX43" fmla="*/ 1252538 w 1700213"/>
              <a:gd name="connsiteY43" fmla="*/ 345281 h 521494"/>
              <a:gd name="connsiteX44" fmla="*/ 1259682 w 1700213"/>
              <a:gd name="connsiteY44" fmla="*/ 350044 h 521494"/>
              <a:gd name="connsiteX45" fmla="*/ 1273969 w 1700213"/>
              <a:gd name="connsiteY45" fmla="*/ 347663 h 521494"/>
              <a:gd name="connsiteX46" fmla="*/ 1326357 w 1700213"/>
              <a:gd name="connsiteY46" fmla="*/ 350044 h 521494"/>
              <a:gd name="connsiteX47" fmla="*/ 1331119 w 1700213"/>
              <a:gd name="connsiteY47" fmla="*/ 357188 h 521494"/>
              <a:gd name="connsiteX48" fmla="*/ 1352550 w 1700213"/>
              <a:gd name="connsiteY48" fmla="*/ 361950 h 521494"/>
              <a:gd name="connsiteX49" fmla="*/ 1369219 w 1700213"/>
              <a:gd name="connsiteY49" fmla="*/ 366713 h 521494"/>
              <a:gd name="connsiteX50" fmla="*/ 1390650 w 1700213"/>
              <a:gd name="connsiteY50" fmla="*/ 369094 h 521494"/>
              <a:gd name="connsiteX51" fmla="*/ 1393032 w 1700213"/>
              <a:gd name="connsiteY51" fmla="*/ 378619 h 521494"/>
              <a:gd name="connsiteX52" fmla="*/ 1404938 w 1700213"/>
              <a:gd name="connsiteY52" fmla="*/ 397669 h 521494"/>
              <a:gd name="connsiteX53" fmla="*/ 1407319 w 1700213"/>
              <a:gd name="connsiteY53" fmla="*/ 411956 h 521494"/>
              <a:gd name="connsiteX54" fmla="*/ 1416844 w 1700213"/>
              <a:gd name="connsiteY54" fmla="*/ 414338 h 521494"/>
              <a:gd name="connsiteX55" fmla="*/ 1435894 w 1700213"/>
              <a:gd name="connsiteY55" fmla="*/ 423863 h 521494"/>
              <a:gd name="connsiteX56" fmla="*/ 1443038 w 1700213"/>
              <a:gd name="connsiteY56" fmla="*/ 428625 h 521494"/>
              <a:gd name="connsiteX57" fmla="*/ 1495425 w 1700213"/>
              <a:gd name="connsiteY57" fmla="*/ 431006 h 521494"/>
              <a:gd name="connsiteX58" fmla="*/ 1509713 w 1700213"/>
              <a:gd name="connsiteY58" fmla="*/ 435769 h 521494"/>
              <a:gd name="connsiteX59" fmla="*/ 1512094 w 1700213"/>
              <a:gd name="connsiteY59" fmla="*/ 442913 h 521494"/>
              <a:gd name="connsiteX60" fmla="*/ 1514475 w 1700213"/>
              <a:gd name="connsiteY60" fmla="*/ 466725 h 521494"/>
              <a:gd name="connsiteX61" fmla="*/ 1571625 w 1700213"/>
              <a:gd name="connsiteY61" fmla="*/ 476250 h 521494"/>
              <a:gd name="connsiteX62" fmla="*/ 1574007 w 1700213"/>
              <a:gd name="connsiteY62" fmla="*/ 483394 h 521494"/>
              <a:gd name="connsiteX63" fmla="*/ 1612107 w 1700213"/>
              <a:gd name="connsiteY63" fmla="*/ 490538 h 521494"/>
              <a:gd name="connsiteX64" fmla="*/ 1616869 w 1700213"/>
              <a:gd name="connsiteY64" fmla="*/ 509588 h 521494"/>
              <a:gd name="connsiteX65" fmla="*/ 1624013 w 1700213"/>
              <a:gd name="connsiteY65" fmla="*/ 516731 h 521494"/>
              <a:gd name="connsiteX66" fmla="*/ 1631157 w 1700213"/>
              <a:gd name="connsiteY66" fmla="*/ 519113 h 521494"/>
              <a:gd name="connsiteX67" fmla="*/ 1700213 w 1700213"/>
              <a:gd name="connsiteY67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197645 w 1700213"/>
              <a:gd name="connsiteY2" fmla="*/ 9525 h 521494"/>
              <a:gd name="connsiteX3" fmla="*/ 304801 w 1700213"/>
              <a:gd name="connsiteY3" fmla="*/ 16669 h 521494"/>
              <a:gd name="connsiteX4" fmla="*/ 392907 w 1700213"/>
              <a:gd name="connsiteY4" fmla="*/ 40481 h 521494"/>
              <a:gd name="connsiteX5" fmla="*/ 395288 w 1700213"/>
              <a:gd name="connsiteY5" fmla="*/ 47625 h 521494"/>
              <a:gd name="connsiteX6" fmla="*/ 407194 w 1700213"/>
              <a:gd name="connsiteY6" fmla="*/ 50006 h 521494"/>
              <a:gd name="connsiteX7" fmla="*/ 454819 w 1700213"/>
              <a:gd name="connsiteY7" fmla="*/ 59531 h 521494"/>
              <a:gd name="connsiteX8" fmla="*/ 459582 w 1700213"/>
              <a:gd name="connsiteY8" fmla="*/ 66675 h 521494"/>
              <a:gd name="connsiteX9" fmla="*/ 466725 w 1700213"/>
              <a:gd name="connsiteY9" fmla="*/ 73819 h 521494"/>
              <a:gd name="connsiteX10" fmla="*/ 514350 w 1700213"/>
              <a:gd name="connsiteY10" fmla="*/ 76200 h 521494"/>
              <a:gd name="connsiteX11" fmla="*/ 519113 w 1700213"/>
              <a:gd name="connsiteY11" fmla="*/ 83344 h 521494"/>
              <a:gd name="connsiteX12" fmla="*/ 526257 w 1700213"/>
              <a:gd name="connsiteY12" fmla="*/ 85725 h 521494"/>
              <a:gd name="connsiteX13" fmla="*/ 538163 w 1700213"/>
              <a:gd name="connsiteY13" fmla="*/ 90488 h 521494"/>
              <a:gd name="connsiteX14" fmla="*/ 540544 w 1700213"/>
              <a:gd name="connsiteY14" fmla="*/ 100013 h 521494"/>
              <a:gd name="connsiteX15" fmla="*/ 621507 w 1700213"/>
              <a:gd name="connsiteY15" fmla="*/ 109538 h 521494"/>
              <a:gd name="connsiteX16" fmla="*/ 652463 w 1700213"/>
              <a:gd name="connsiteY16" fmla="*/ 109538 h 521494"/>
              <a:gd name="connsiteX17" fmla="*/ 661988 w 1700213"/>
              <a:gd name="connsiteY17" fmla="*/ 114300 h 521494"/>
              <a:gd name="connsiteX18" fmla="*/ 666750 w 1700213"/>
              <a:gd name="connsiteY18" fmla="*/ 123825 h 521494"/>
              <a:gd name="connsiteX19" fmla="*/ 681038 w 1700213"/>
              <a:gd name="connsiteY19" fmla="*/ 128588 h 521494"/>
              <a:gd name="connsiteX20" fmla="*/ 700088 w 1700213"/>
              <a:gd name="connsiteY20" fmla="*/ 142875 h 521494"/>
              <a:gd name="connsiteX21" fmla="*/ 714375 w 1700213"/>
              <a:gd name="connsiteY21" fmla="*/ 152400 h 521494"/>
              <a:gd name="connsiteX22" fmla="*/ 892969 w 1700213"/>
              <a:gd name="connsiteY22" fmla="*/ 154781 h 521494"/>
              <a:gd name="connsiteX23" fmla="*/ 900113 w 1700213"/>
              <a:gd name="connsiteY23" fmla="*/ 161925 h 521494"/>
              <a:gd name="connsiteX24" fmla="*/ 914400 w 1700213"/>
              <a:gd name="connsiteY24" fmla="*/ 164306 h 521494"/>
              <a:gd name="connsiteX25" fmla="*/ 919163 w 1700213"/>
              <a:gd name="connsiteY25" fmla="*/ 178594 h 521494"/>
              <a:gd name="connsiteX26" fmla="*/ 997744 w 1700213"/>
              <a:gd name="connsiteY26" fmla="*/ 180975 h 521494"/>
              <a:gd name="connsiteX27" fmla="*/ 1000125 w 1700213"/>
              <a:gd name="connsiteY27" fmla="*/ 192881 h 521494"/>
              <a:gd name="connsiteX28" fmla="*/ 1040606 w 1700213"/>
              <a:gd name="connsiteY28" fmla="*/ 197643 h 521494"/>
              <a:gd name="connsiteX29" fmla="*/ 1047750 w 1700213"/>
              <a:gd name="connsiteY29" fmla="*/ 219075 h 521494"/>
              <a:gd name="connsiteX30" fmla="*/ 1054894 w 1700213"/>
              <a:gd name="connsiteY30" fmla="*/ 235743 h 521494"/>
              <a:gd name="connsiteX31" fmla="*/ 1059657 w 1700213"/>
              <a:gd name="connsiteY31" fmla="*/ 240506 h 521494"/>
              <a:gd name="connsiteX32" fmla="*/ 1066800 w 1700213"/>
              <a:gd name="connsiteY32" fmla="*/ 254794 h 521494"/>
              <a:gd name="connsiteX33" fmla="*/ 1069182 w 1700213"/>
              <a:gd name="connsiteY33" fmla="*/ 278606 h 521494"/>
              <a:gd name="connsiteX34" fmla="*/ 1092994 w 1700213"/>
              <a:gd name="connsiteY34" fmla="*/ 280988 h 521494"/>
              <a:gd name="connsiteX35" fmla="*/ 1095375 w 1700213"/>
              <a:gd name="connsiteY35" fmla="*/ 290513 h 521494"/>
              <a:gd name="connsiteX36" fmla="*/ 1102519 w 1700213"/>
              <a:gd name="connsiteY36" fmla="*/ 292894 h 521494"/>
              <a:gd name="connsiteX37" fmla="*/ 1133475 w 1700213"/>
              <a:gd name="connsiteY37" fmla="*/ 295275 h 521494"/>
              <a:gd name="connsiteX38" fmla="*/ 1135857 w 1700213"/>
              <a:gd name="connsiteY38" fmla="*/ 302419 h 521494"/>
              <a:gd name="connsiteX39" fmla="*/ 1181100 w 1700213"/>
              <a:gd name="connsiteY39" fmla="*/ 309563 h 521494"/>
              <a:gd name="connsiteX40" fmla="*/ 1183482 w 1700213"/>
              <a:gd name="connsiteY40" fmla="*/ 319088 h 521494"/>
              <a:gd name="connsiteX41" fmla="*/ 1190625 w 1700213"/>
              <a:gd name="connsiteY41" fmla="*/ 323850 h 521494"/>
              <a:gd name="connsiteX42" fmla="*/ 1228725 w 1700213"/>
              <a:gd name="connsiteY42" fmla="*/ 326230 h 521494"/>
              <a:gd name="connsiteX43" fmla="*/ 1252538 w 1700213"/>
              <a:gd name="connsiteY43" fmla="*/ 345281 h 521494"/>
              <a:gd name="connsiteX44" fmla="*/ 1259682 w 1700213"/>
              <a:gd name="connsiteY44" fmla="*/ 350044 h 521494"/>
              <a:gd name="connsiteX45" fmla="*/ 1273969 w 1700213"/>
              <a:gd name="connsiteY45" fmla="*/ 347663 h 521494"/>
              <a:gd name="connsiteX46" fmla="*/ 1326357 w 1700213"/>
              <a:gd name="connsiteY46" fmla="*/ 350044 h 521494"/>
              <a:gd name="connsiteX47" fmla="*/ 1331119 w 1700213"/>
              <a:gd name="connsiteY47" fmla="*/ 357188 h 521494"/>
              <a:gd name="connsiteX48" fmla="*/ 1352550 w 1700213"/>
              <a:gd name="connsiteY48" fmla="*/ 361950 h 521494"/>
              <a:gd name="connsiteX49" fmla="*/ 1369219 w 1700213"/>
              <a:gd name="connsiteY49" fmla="*/ 366713 h 521494"/>
              <a:gd name="connsiteX50" fmla="*/ 1390650 w 1700213"/>
              <a:gd name="connsiteY50" fmla="*/ 369094 h 521494"/>
              <a:gd name="connsiteX51" fmla="*/ 1393032 w 1700213"/>
              <a:gd name="connsiteY51" fmla="*/ 378619 h 521494"/>
              <a:gd name="connsiteX52" fmla="*/ 1404938 w 1700213"/>
              <a:gd name="connsiteY52" fmla="*/ 397669 h 521494"/>
              <a:gd name="connsiteX53" fmla="*/ 1407319 w 1700213"/>
              <a:gd name="connsiteY53" fmla="*/ 411956 h 521494"/>
              <a:gd name="connsiteX54" fmla="*/ 1416844 w 1700213"/>
              <a:gd name="connsiteY54" fmla="*/ 414338 h 521494"/>
              <a:gd name="connsiteX55" fmla="*/ 1435894 w 1700213"/>
              <a:gd name="connsiteY55" fmla="*/ 423863 h 521494"/>
              <a:gd name="connsiteX56" fmla="*/ 1443038 w 1700213"/>
              <a:gd name="connsiteY56" fmla="*/ 428625 h 521494"/>
              <a:gd name="connsiteX57" fmla="*/ 1495425 w 1700213"/>
              <a:gd name="connsiteY57" fmla="*/ 431006 h 521494"/>
              <a:gd name="connsiteX58" fmla="*/ 1509713 w 1700213"/>
              <a:gd name="connsiteY58" fmla="*/ 435769 h 521494"/>
              <a:gd name="connsiteX59" fmla="*/ 1512094 w 1700213"/>
              <a:gd name="connsiteY59" fmla="*/ 442913 h 521494"/>
              <a:gd name="connsiteX60" fmla="*/ 1514475 w 1700213"/>
              <a:gd name="connsiteY60" fmla="*/ 466725 h 521494"/>
              <a:gd name="connsiteX61" fmla="*/ 1571625 w 1700213"/>
              <a:gd name="connsiteY61" fmla="*/ 476250 h 521494"/>
              <a:gd name="connsiteX62" fmla="*/ 1574007 w 1700213"/>
              <a:gd name="connsiteY62" fmla="*/ 483394 h 521494"/>
              <a:gd name="connsiteX63" fmla="*/ 1612107 w 1700213"/>
              <a:gd name="connsiteY63" fmla="*/ 490538 h 521494"/>
              <a:gd name="connsiteX64" fmla="*/ 1616869 w 1700213"/>
              <a:gd name="connsiteY64" fmla="*/ 509588 h 521494"/>
              <a:gd name="connsiteX65" fmla="*/ 1624013 w 1700213"/>
              <a:gd name="connsiteY65" fmla="*/ 516731 h 521494"/>
              <a:gd name="connsiteX66" fmla="*/ 1631157 w 1700213"/>
              <a:gd name="connsiteY66" fmla="*/ 519113 h 521494"/>
              <a:gd name="connsiteX67" fmla="*/ 1700213 w 1700213"/>
              <a:gd name="connsiteY67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197645 w 1700213"/>
              <a:gd name="connsiteY2" fmla="*/ 9525 h 521494"/>
              <a:gd name="connsiteX3" fmla="*/ 304801 w 1700213"/>
              <a:gd name="connsiteY3" fmla="*/ 16669 h 521494"/>
              <a:gd name="connsiteX4" fmla="*/ 259558 w 1700213"/>
              <a:gd name="connsiteY4" fmla="*/ 47625 h 521494"/>
              <a:gd name="connsiteX5" fmla="*/ 392907 w 1700213"/>
              <a:gd name="connsiteY5" fmla="*/ 40481 h 521494"/>
              <a:gd name="connsiteX6" fmla="*/ 395288 w 1700213"/>
              <a:gd name="connsiteY6" fmla="*/ 47625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21507 w 1700213"/>
              <a:gd name="connsiteY16" fmla="*/ 109538 h 521494"/>
              <a:gd name="connsiteX17" fmla="*/ 652463 w 1700213"/>
              <a:gd name="connsiteY17" fmla="*/ 109538 h 521494"/>
              <a:gd name="connsiteX18" fmla="*/ 661988 w 1700213"/>
              <a:gd name="connsiteY18" fmla="*/ 114300 h 521494"/>
              <a:gd name="connsiteX19" fmla="*/ 666750 w 1700213"/>
              <a:gd name="connsiteY19" fmla="*/ 123825 h 521494"/>
              <a:gd name="connsiteX20" fmla="*/ 681038 w 1700213"/>
              <a:gd name="connsiteY20" fmla="*/ 128588 h 521494"/>
              <a:gd name="connsiteX21" fmla="*/ 700088 w 1700213"/>
              <a:gd name="connsiteY21" fmla="*/ 142875 h 521494"/>
              <a:gd name="connsiteX22" fmla="*/ 714375 w 1700213"/>
              <a:gd name="connsiteY22" fmla="*/ 152400 h 521494"/>
              <a:gd name="connsiteX23" fmla="*/ 892969 w 1700213"/>
              <a:gd name="connsiteY23" fmla="*/ 154781 h 521494"/>
              <a:gd name="connsiteX24" fmla="*/ 900113 w 1700213"/>
              <a:gd name="connsiteY24" fmla="*/ 161925 h 521494"/>
              <a:gd name="connsiteX25" fmla="*/ 914400 w 1700213"/>
              <a:gd name="connsiteY25" fmla="*/ 164306 h 521494"/>
              <a:gd name="connsiteX26" fmla="*/ 919163 w 1700213"/>
              <a:gd name="connsiteY26" fmla="*/ 178594 h 521494"/>
              <a:gd name="connsiteX27" fmla="*/ 997744 w 1700213"/>
              <a:gd name="connsiteY27" fmla="*/ 180975 h 521494"/>
              <a:gd name="connsiteX28" fmla="*/ 1000125 w 1700213"/>
              <a:gd name="connsiteY28" fmla="*/ 192881 h 521494"/>
              <a:gd name="connsiteX29" fmla="*/ 1040606 w 1700213"/>
              <a:gd name="connsiteY29" fmla="*/ 197643 h 521494"/>
              <a:gd name="connsiteX30" fmla="*/ 1047750 w 1700213"/>
              <a:gd name="connsiteY30" fmla="*/ 219075 h 521494"/>
              <a:gd name="connsiteX31" fmla="*/ 1054894 w 1700213"/>
              <a:gd name="connsiteY31" fmla="*/ 235743 h 521494"/>
              <a:gd name="connsiteX32" fmla="*/ 1059657 w 1700213"/>
              <a:gd name="connsiteY32" fmla="*/ 240506 h 521494"/>
              <a:gd name="connsiteX33" fmla="*/ 1066800 w 1700213"/>
              <a:gd name="connsiteY33" fmla="*/ 254794 h 521494"/>
              <a:gd name="connsiteX34" fmla="*/ 1069182 w 1700213"/>
              <a:gd name="connsiteY34" fmla="*/ 278606 h 521494"/>
              <a:gd name="connsiteX35" fmla="*/ 1092994 w 1700213"/>
              <a:gd name="connsiteY35" fmla="*/ 280988 h 521494"/>
              <a:gd name="connsiteX36" fmla="*/ 1095375 w 1700213"/>
              <a:gd name="connsiteY36" fmla="*/ 290513 h 521494"/>
              <a:gd name="connsiteX37" fmla="*/ 1102519 w 1700213"/>
              <a:gd name="connsiteY37" fmla="*/ 292894 h 521494"/>
              <a:gd name="connsiteX38" fmla="*/ 1133475 w 1700213"/>
              <a:gd name="connsiteY38" fmla="*/ 295275 h 521494"/>
              <a:gd name="connsiteX39" fmla="*/ 1135857 w 1700213"/>
              <a:gd name="connsiteY39" fmla="*/ 302419 h 521494"/>
              <a:gd name="connsiteX40" fmla="*/ 1181100 w 1700213"/>
              <a:gd name="connsiteY40" fmla="*/ 309563 h 521494"/>
              <a:gd name="connsiteX41" fmla="*/ 1183482 w 1700213"/>
              <a:gd name="connsiteY41" fmla="*/ 319088 h 521494"/>
              <a:gd name="connsiteX42" fmla="*/ 1190625 w 1700213"/>
              <a:gd name="connsiteY42" fmla="*/ 323850 h 521494"/>
              <a:gd name="connsiteX43" fmla="*/ 1228725 w 1700213"/>
              <a:gd name="connsiteY43" fmla="*/ 326230 h 521494"/>
              <a:gd name="connsiteX44" fmla="*/ 1252538 w 1700213"/>
              <a:gd name="connsiteY44" fmla="*/ 345281 h 521494"/>
              <a:gd name="connsiteX45" fmla="*/ 1259682 w 1700213"/>
              <a:gd name="connsiteY45" fmla="*/ 350044 h 521494"/>
              <a:gd name="connsiteX46" fmla="*/ 1273969 w 1700213"/>
              <a:gd name="connsiteY46" fmla="*/ 347663 h 521494"/>
              <a:gd name="connsiteX47" fmla="*/ 1326357 w 1700213"/>
              <a:gd name="connsiteY47" fmla="*/ 350044 h 521494"/>
              <a:gd name="connsiteX48" fmla="*/ 1331119 w 1700213"/>
              <a:gd name="connsiteY48" fmla="*/ 357188 h 521494"/>
              <a:gd name="connsiteX49" fmla="*/ 1352550 w 1700213"/>
              <a:gd name="connsiteY49" fmla="*/ 361950 h 521494"/>
              <a:gd name="connsiteX50" fmla="*/ 1369219 w 1700213"/>
              <a:gd name="connsiteY50" fmla="*/ 366713 h 521494"/>
              <a:gd name="connsiteX51" fmla="*/ 1390650 w 1700213"/>
              <a:gd name="connsiteY51" fmla="*/ 369094 h 521494"/>
              <a:gd name="connsiteX52" fmla="*/ 1393032 w 1700213"/>
              <a:gd name="connsiteY52" fmla="*/ 378619 h 521494"/>
              <a:gd name="connsiteX53" fmla="*/ 1404938 w 1700213"/>
              <a:gd name="connsiteY53" fmla="*/ 397669 h 521494"/>
              <a:gd name="connsiteX54" fmla="*/ 1407319 w 1700213"/>
              <a:gd name="connsiteY54" fmla="*/ 411956 h 521494"/>
              <a:gd name="connsiteX55" fmla="*/ 1416844 w 1700213"/>
              <a:gd name="connsiteY55" fmla="*/ 414338 h 521494"/>
              <a:gd name="connsiteX56" fmla="*/ 1435894 w 1700213"/>
              <a:gd name="connsiteY56" fmla="*/ 423863 h 521494"/>
              <a:gd name="connsiteX57" fmla="*/ 1443038 w 1700213"/>
              <a:gd name="connsiteY57" fmla="*/ 428625 h 521494"/>
              <a:gd name="connsiteX58" fmla="*/ 1495425 w 1700213"/>
              <a:gd name="connsiteY58" fmla="*/ 431006 h 521494"/>
              <a:gd name="connsiteX59" fmla="*/ 1509713 w 1700213"/>
              <a:gd name="connsiteY59" fmla="*/ 435769 h 521494"/>
              <a:gd name="connsiteX60" fmla="*/ 1512094 w 1700213"/>
              <a:gd name="connsiteY60" fmla="*/ 442913 h 521494"/>
              <a:gd name="connsiteX61" fmla="*/ 1514475 w 1700213"/>
              <a:gd name="connsiteY61" fmla="*/ 466725 h 521494"/>
              <a:gd name="connsiteX62" fmla="*/ 1571625 w 1700213"/>
              <a:gd name="connsiteY62" fmla="*/ 476250 h 521494"/>
              <a:gd name="connsiteX63" fmla="*/ 1574007 w 1700213"/>
              <a:gd name="connsiteY63" fmla="*/ 483394 h 521494"/>
              <a:gd name="connsiteX64" fmla="*/ 1612107 w 1700213"/>
              <a:gd name="connsiteY64" fmla="*/ 490538 h 521494"/>
              <a:gd name="connsiteX65" fmla="*/ 1616869 w 1700213"/>
              <a:gd name="connsiteY65" fmla="*/ 509588 h 521494"/>
              <a:gd name="connsiteX66" fmla="*/ 1624013 w 1700213"/>
              <a:gd name="connsiteY66" fmla="*/ 516731 h 521494"/>
              <a:gd name="connsiteX67" fmla="*/ 1631157 w 1700213"/>
              <a:gd name="connsiteY67" fmla="*/ 519113 h 521494"/>
              <a:gd name="connsiteX68" fmla="*/ 1700213 w 1700213"/>
              <a:gd name="connsiteY68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197645 w 1700213"/>
              <a:gd name="connsiteY2" fmla="*/ 9525 h 521494"/>
              <a:gd name="connsiteX3" fmla="*/ 304801 w 1700213"/>
              <a:gd name="connsiteY3" fmla="*/ 16669 h 521494"/>
              <a:gd name="connsiteX4" fmla="*/ 259558 w 1700213"/>
              <a:gd name="connsiteY4" fmla="*/ 47625 h 521494"/>
              <a:gd name="connsiteX5" fmla="*/ 392907 w 1700213"/>
              <a:gd name="connsiteY5" fmla="*/ 40481 h 521494"/>
              <a:gd name="connsiteX6" fmla="*/ 395288 w 1700213"/>
              <a:gd name="connsiteY6" fmla="*/ 47625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21507 w 1700213"/>
              <a:gd name="connsiteY16" fmla="*/ 109538 h 521494"/>
              <a:gd name="connsiteX17" fmla="*/ 652463 w 1700213"/>
              <a:gd name="connsiteY17" fmla="*/ 109538 h 521494"/>
              <a:gd name="connsiteX18" fmla="*/ 661988 w 1700213"/>
              <a:gd name="connsiteY18" fmla="*/ 114300 h 521494"/>
              <a:gd name="connsiteX19" fmla="*/ 666750 w 1700213"/>
              <a:gd name="connsiteY19" fmla="*/ 123825 h 521494"/>
              <a:gd name="connsiteX20" fmla="*/ 681038 w 1700213"/>
              <a:gd name="connsiteY20" fmla="*/ 128588 h 521494"/>
              <a:gd name="connsiteX21" fmla="*/ 700088 w 1700213"/>
              <a:gd name="connsiteY21" fmla="*/ 142875 h 521494"/>
              <a:gd name="connsiteX22" fmla="*/ 714375 w 1700213"/>
              <a:gd name="connsiteY22" fmla="*/ 152400 h 521494"/>
              <a:gd name="connsiteX23" fmla="*/ 892969 w 1700213"/>
              <a:gd name="connsiteY23" fmla="*/ 154781 h 521494"/>
              <a:gd name="connsiteX24" fmla="*/ 900113 w 1700213"/>
              <a:gd name="connsiteY24" fmla="*/ 161925 h 521494"/>
              <a:gd name="connsiteX25" fmla="*/ 914400 w 1700213"/>
              <a:gd name="connsiteY25" fmla="*/ 164306 h 521494"/>
              <a:gd name="connsiteX26" fmla="*/ 919163 w 1700213"/>
              <a:gd name="connsiteY26" fmla="*/ 178594 h 521494"/>
              <a:gd name="connsiteX27" fmla="*/ 997744 w 1700213"/>
              <a:gd name="connsiteY27" fmla="*/ 180975 h 521494"/>
              <a:gd name="connsiteX28" fmla="*/ 1000125 w 1700213"/>
              <a:gd name="connsiteY28" fmla="*/ 192881 h 521494"/>
              <a:gd name="connsiteX29" fmla="*/ 1040606 w 1700213"/>
              <a:gd name="connsiteY29" fmla="*/ 197643 h 521494"/>
              <a:gd name="connsiteX30" fmla="*/ 1047750 w 1700213"/>
              <a:gd name="connsiteY30" fmla="*/ 219075 h 521494"/>
              <a:gd name="connsiteX31" fmla="*/ 1054894 w 1700213"/>
              <a:gd name="connsiteY31" fmla="*/ 235743 h 521494"/>
              <a:gd name="connsiteX32" fmla="*/ 1059657 w 1700213"/>
              <a:gd name="connsiteY32" fmla="*/ 240506 h 521494"/>
              <a:gd name="connsiteX33" fmla="*/ 1066800 w 1700213"/>
              <a:gd name="connsiteY33" fmla="*/ 254794 h 521494"/>
              <a:gd name="connsiteX34" fmla="*/ 1069182 w 1700213"/>
              <a:gd name="connsiteY34" fmla="*/ 278606 h 521494"/>
              <a:gd name="connsiteX35" fmla="*/ 1092994 w 1700213"/>
              <a:gd name="connsiteY35" fmla="*/ 280988 h 521494"/>
              <a:gd name="connsiteX36" fmla="*/ 1095375 w 1700213"/>
              <a:gd name="connsiteY36" fmla="*/ 290513 h 521494"/>
              <a:gd name="connsiteX37" fmla="*/ 1102519 w 1700213"/>
              <a:gd name="connsiteY37" fmla="*/ 292894 h 521494"/>
              <a:gd name="connsiteX38" fmla="*/ 1133475 w 1700213"/>
              <a:gd name="connsiteY38" fmla="*/ 295275 h 521494"/>
              <a:gd name="connsiteX39" fmla="*/ 1135857 w 1700213"/>
              <a:gd name="connsiteY39" fmla="*/ 302419 h 521494"/>
              <a:gd name="connsiteX40" fmla="*/ 1181100 w 1700213"/>
              <a:gd name="connsiteY40" fmla="*/ 309563 h 521494"/>
              <a:gd name="connsiteX41" fmla="*/ 1183482 w 1700213"/>
              <a:gd name="connsiteY41" fmla="*/ 319088 h 521494"/>
              <a:gd name="connsiteX42" fmla="*/ 1190625 w 1700213"/>
              <a:gd name="connsiteY42" fmla="*/ 323850 h 521494"/>
              <a:gd name="connsiteX43" fmla="*/ 1228725 w 1700213"/>
              <a:gd name="connsiteY43" fmla="*/ 326230 h 521494"/>
              <a:gd name="connsiteX44" fmla="*/ 1252538 w 1700213"/>
              <a:gd name="connsiteY44" fmla="*/ 345281 h 521494"/>
              <a:gd name="connsiteX45" fmla="*/ 1259682 w 1700213"/>
              <a:gd name="connsiteY45" fmla="*/ 350044 h 521494"/>
              <a:gd name="connsiteX46" fmla="*/ 1273969 w 1700213"/>
              <a:gd name="connsiteY46" fmla="*/ 347663 h 521494"/>
              <a:gd name="connsiteX47" fmla="*/ 1326357 w 1700213"/>
              <a:gd name="connsiteY47" fmla="*/ 350044 h 521494"/>
              <a:gd name="connsiteX48" fmla="*/ 1331119 w 1700213"/>
              <a:gd name="connsiteY48" fmla="*/ 357188 h 521494"/>
              <a:gd name="connsiteX49" fmla="*/ 1352550 w 1700213"/>
              <a:gd name="connsiteY49" fmla="*/ 361950 h 521494"/>
              <a:gd name="connsiteX50" fmla="*/ 1369219 w 1700213"/>
              <a:gd name="connsiteY50" fmla="*/ 366713 h 521494"/>
              <a:gd name="connsiteX51" fmla="*/ 1390650 w 1700213"/>
              <a:gd name="connsiteY51" fmla="*/ 369094 h 521494"/>
              <a:gd name="connsiteX52" fmla="*/ 1393032 w 1700213"/>
              <a:gd name="connsiteY52" fmla="*/ 378619 h 521494"/>
              <a:gd name="connsiteX53" fmla="*/ 1404938 w 1700213"/>
              <a:gd name="connsiteY53" fmla="*/ 397669 h 521494"/>
              <a:gd name="connsiteX54" fmla="*/ 1407319 w 1700213"/>
              <a:gd name="connsiteY54" fmla="*/ 411956 h 521494"/>
              <a:gd name="connsiteX55" fmla="*/ 1416844 w 1700213"/>
              <a:gd name="connsiteY55" fmla="*/ 414338 h 521494"/>
              <a:gd name="connsiteX56" fmla="*/ 1435894 w 1700213"/>
              <a:gd name="connsiteY56" fmla="*/ 423863 h 521494"/>
              <a:gd name="connsiteX57" fmla="*/ 1443038 w 1700213"/>
              <a:gd name="connsiteY57" fmla="*/ 428625 h 521494"/>
              <a:gd name="connsiteX58" fmla="*/ 1495425 w 1700213"/>
              <a:gd name="connsiteY58" fmla="*/ 431006 h 521494"/>
              <a:gd name="connsiteX59" fmla="*/ 1509713 w 1700213"/>
              <a:gd name="connsiteY59" fmla="*/ 435769 h 521494"/>
              <a:gd name="connsiteX60" fmla="*/ 1512094 w 1700213"/>
              <a:gd name="connsiteY60" fmla="*/ 442913 h 521494"/>
              <a:gd name="connsiteX61" fmla="*/ 1514475 w 1700213"/>
              <a:gd name="connsiteY61" fmla="*/ 466725 h 521494"/>
              <a:gd name="connsiteX62" fmla="*/ 1571625 w 1700213"/>
              <a:gd name="connsiteY62" fmla="*/ 476250 h 521494"/>
              <a:gd name="connsiteX63" fmla="*/ 1574007 w 1700213"/>
              <a:gd name="connsiteY63" fmla="*/ 483394 h 521494"/>
              <a:gd name="connsiteX64" fmla="*/ 1612107 w 1700213"/>
              <a:gd name="connsiteY64" fmla="*/ 490538 h 521494"/>
              <a:gd name="connsiteX65" fmla="*/ 1616869 w 1700213"/>
              <a:gd name="connsiteY65" fmla="*/ 509588 h 521494"/>
              <a:gd name="connsiteX66" fmla="*/ 1624013 w 1700213"/>
              <a:gd name="connsiteY66" fmla="*/ 516731 h 521494"/>
              <a:gd name="connsiteX67" fmla="*/ 1631157 w 1700213"/>
              <a:gd name="connsiteY67" fmla="*/ 519113 h 521494"/>
              <a:gd name="connsiteX68" fmla="*/ 1700213 w 1700213"/>
              <a:gd name="connsiteY68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197645 w 1700213"/>
              <a:gd name="connsiteY2" fmla="*/ 9525 h 521494"/>
              <a:gd name="connsiteX3" fmla="*/ 304801 w 1700213"/>
              <a:gd name="connsiteY3" fmla="*/ 16669 h 521494"/>
              <a:gd name="connsiteX4" fmla="*/ 259558 w 1700213"/>
              <a:gd name="connsiteY4" fmla="*/ 47625 h 521494"/>
              <a:gd name="connsiteX5" fmla="*/ 392907 w 1700213"/>
              <a:gd name="connsiteY5" fmla="*/ 40481 h 521494"/>
              <a:gd name="connsiteX6" fmla="*/ 395288 w 1700213"/>
              <a:gd name="connsiteY6" fmla="*/ 47625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21507 w 1700213"/>
              <a:gd name="connsiteY16" fmla="*/ 109538 h 521494"/>
              <a:gd name="connsiteX17" fmla="*/ 652463 w 1700213"/>
              <a:gd name="connsiteY17" fmla="*/ 109538 h 521494"/>
              <a:gd name="connsiteX18" fmla="*/ 661988 w 1700213"/>
              <a:gd name="connsiteY18" fmla="*/ 114300 h 521494"/>
              <a:gd name="connsiteX19" fmla="*/ 666750 w 1700213"/>
              <a:gd name="connsiteY19" fmla="*/ 123825 h 521494"/>
              <a:gd name="connsiteX20" fmla="*/ 681038 w 1700213"/>
              <a:gd name="connsiteY20" fmla="*/ 128588 h 521494"/>
              <a:gd name="connsiteX21" fmla="*/ 700088 w 1700213"/>
              <a:gd name="connsiteY21" fmla="*/ 142875 h 521494"/>
              <a:gd name="connsiteX22" fmla="*/ 714375 w 1700213"/>
              <a:gd name="connsiteY22" fmla="*/ 152400 h 521494"/>
              <a:gd name="connsiteX23" fmla="*/ 892969 w 1700213"/>
              <a:gd name="connsiteY23" fmla="*/ 154781 h 521494"/>
              <a:gd name="connsiteX24" fmla="*/ 900113 w 1700213"/>
              <a:gd name="connsiteY24" fmla="*/ 161925 h 521494"/>
              <a:gd name="connsiteX25" fmla="*/ 914400 w 1700213"/>
              <a:gd name="connsiteY25" fmla="*/ 164306 h 521494"/>
              <a:gd name="connsiteX26" fmla="*/ 919163 w 1700213"/>
              <a:gd name="connsiteY26" fmla="*/ 178594 h 521494"/>
              <a:gd name="connsiteX27" fmla="*/ 997744 w 1700213"/>
              <a:gd name="connsiteY27" fmla="*/ 180975 h 521494"/>
              <a:gd name="connsiteX28" fmla="*/ 1000125 w 1700213"/>
              <a:gd name="connsiteY28" fmla="*/ 192881 h 521494"/>
              <a:gd name="connsiteX29" fmla="*/ 1040606 w 1700213"/>
              <a:gd name="connsiteY29" fmla="*/ 197643 h 521494"/>
              <a:gd name="connsiteX30" fmla="*/ 1047750 w 1700213"/>
              <a:gd name="connsiteY30" fmla="*/ 219075 h 521494"/>
              <a:gd name="connsiteX31" fmla="*/ 1054894 w 1700213"/>
              <a:gd name="connsiteY31" fmla="*/ 235743 h 521494"/>
              <a:gd name="connsiteX32" fmla="*/ 1059657 w 1700213"/>
              <a:gd name="connsiteY32" fmla="*/ 240506 h 521494"/>
              <a:gd name="connsiteX33" fmla="*/ 1066800 w 1700213"/>
              <a:gd name="connsiteY33" fmla="*/ 254794 h 521494"/>
              <a:gd name="connsiteX34" fmla="*/ 1069182 w 1700213"/>
              <a:gd name="connsiteY34" fmla="*/ 278606 h 521494"/>
              <a:gd name="connsiteX35" fmla="*/ 1092994 w 1700213"/>
              <a:gd name="connsiteY35" fmla="*/ 280988 h 521494"/>
              <a:gd name="connsiteX36" fmla="*/ 1095375 w 1700213"/>
              <a:gd name="connsiteY36" fmla="*/ 290513 h 521494"/>
              <a:gd name="connsiteX37" fmla="*/ 1102519 w 1700213"/>
              <a:gd name="connsiteY37" fmla="*/ 292894 h 521494"/>
              <a:gd name="connsiteX38" fmla="*/ 1133475 w 1700213"/>
              <a:gd name="connsiteY38" fmla="*/ 295275 h 521494"/>
              <a:gd name="connsiteX39" fmla="*/ 1135857 w 1700213"/>
              <a:gd name="connsiteY39" fmla="*/ 302419 h 521494"/>
              <a:gd name="connsiteX40" fmla="*/ 1181100 w 1700213"/>
              <a:gd name="connsiteY40" fmla="*/ 309563 h 521494"/>
              <a:gd name="connsiteX41" fmla="*/ 1183482 w 1700213"/>
              <a:gd name="connsiteY41" fmla="*/ 319088 h 521494"/>
              <a:gd name="connsiteX42" fmla="*/ 1190625 w 1700213"/>
              <a:gd name="connsiteY42" fmla="*/ 323850 h 521494"/>
              <a:gd name="connsiteX43" fmla="*/ 1228725 w 1700213"/>
              <a:gd name="connsiteY43" fmla="*/ 326230 h 521494"/>
              <a:gd name="connsiteX44" fmla="*/ 1252538 w 1700213"/>
              <a:gd name="connsiteY44" fmla="*/ 345281 h 521494"/>
              <a:gd name="connsiteX45" fmla="*/ 1259682 w 1700213"/>
              <a:gd name="connsiteY45" fmla="*/ 350044 h 521494"/>
              <a:gd name="connsiteX46" fmla="*/ 1273969 w 1700213"/>
              <a:gd name="connsiteY46" fmla="*/ 347663 h 521494"/>
              <a:gd name="connsiteX47" fmla="*/ 1326357 w 1700213"/>
              <a:gd name="connsiteY47" fmla="*/ 350044 h 521494"/>
              <a:gd name="connsiteX48" fmla="*/ 1331119 w 1700213"/>
              <a:gd name="connsiteY48" fmla="*/ 357188 h 521494"/>
              <a:gd name="connsiteX49" fmla="*/ 1352550 w 1700213"/>
              <a:gd name="connsiteY49" fmla="*/ 361950 h 521494"/>
              <a:gd name="connsiteX50" fmla="*/ 1369219 w 1700213"/>
              <a:gd name="connsiteY50" fmla="*/ 366713 h 521494"/>
              <a:gd name="connsiteX51" fmla="*/ 1390650 w 1700213"/>
              <a:gd name="connsiteY51" fmla="*/ 369094 h 521494"/>
              <a:gd name="connsiteX52" fmla="*/ 1393032 w 1700213"/>
              <a:gd name="connsiteY52" fmla="*/ 378619 h 521494"/>
              <a:gd name="connsiteX53" fmla="*/ 1404938 w 1700213"/>
              <a:gd name="connsiteY53" fmla="*/ 397669 h 521494"/>
              <a:gd name="connsiteX54" fmla="*/ 1407319 w 1700213"/>
              <a:gd name="connsiteY54" fmla="*/ 411956 h 521494"/>
              <a:gd name="connsiteX55" fmla="*/ 1416844 w 1700213"/>
              <a:gd name="connsiteY55" fmla="*/ 414338 h 521494"/>
              <a:gd name="connsiteX56" fmla="*/ 1435894 w 1700213"/>
              <a:gd name="connsiteY56" fmla="*/ 423863 h 521494"/>
              <a:gd name="connsiteX57" fmla="*/ 1443038 w 1700213"/>
              <a:gd name="connsiteY57" fmla="*/ 428625 h 521494"/>
              <a:gd name="connsiteX58" fmla="*/ 1495425 w 1700213"/>
              <a:gd name="connsiteY58" fmla="*/ 431006 h 521494"/>
              <a:gd name="connsiteX59" fmla="*/ 1509713 w 1700213"/>
              <a:gd name="connsiteY59" fmla="*/ 435769 h 521494"/>
              <a:gd name="connsiteX60" fmla="*/ 1512094 w 1700213"/>
              <a:gd name="connsiteY60" fmla="*/ 442913 h 521494"/>
              <a:gd name="connsiteX61" fmla="*/ 1514475 w 1700213"/>
              <a:gd name="connsiteY61" fmla="*/ 466725 h 521494"/>
              <a:gd name="connsiteX62" fmla="*/ 1571625 w 1700213"/>
              <a:gd name="connsiteY62" fmla="*/ 476250 h 521494"/>
              <a:gd name="connsiteX63" fmla="*/ 1574007 w 1700213"/>
              <a:gd name="connsiteY63" fmla="*/ 483394 h 521494"/>
              <a:gd name="connsiteX64" fmla="*/ 1612107 w 1700213"/>
              <a:gd name="connsiteY64" fmla="*/ 490538 h 521494"/>
              <a:gd name="connsiteX65" fmla="*/ 1616869 w 1700213"/>
              <a:gd name="connsiteY65" fmla="*/ 509588 h 521494"/>
              <a:gd name="connsiteX66" fmla="*/ 1624013 w 1700213"/>
              <a:gd name="connsiteY66" fmla="*/ 516731 h 521494"/>
              <a:gd name="connsiteX67" fmla="*/ 1631157 w 1700213"/>
              <a:gd name="connsiteY67" fmla="*/ 519113 h 521494"/>
              <a:gd name="connsiteX68" fmla="*/ 1700213 w 1700213"/>
              <a:gd name="connsiteY68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197645 w 1700213"/>
              <a:gd name="connsiteY2" fmla="*/ 9525 h 521494"/>
              <a:gd name="connsiteX3" fmla="*/ 304801 w 1700213"/>
              <a:gd name="connsiteY3" fmla="*/ 16669 h 521494"/>
              <a:gd name="connsiteX4" fmla="*/ 309564 w 1700213"/>
              <a:gd name="connsiteY4" fmla="*/ 26194 h 521494"/>
              <a:gd name="connsiteX5" fmla="*/ 392907 w 1700213"/>
              <a:gd name="connsiteY5" fmla="*/ 40481 h 521494"/>
              <a:gd name="connsiteX6" fmla="*/ 395288 w 1700213"/>
              <a:gd name="connsiteY6" fmla="*/ 47625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21507 w 1700213"/>
              <a:gd name="connsiteY16" fmla="*/ 109538 h 521494"/>
              <a:gd name="connsiteX17" fmla="*/ 652463 w 1700213"/>
              <a:gd name="connsiteY17" fmla="*/ 109538 h 521494"/>
              <a:gd name="connsiteX18" fmla="*/ 661988 w 1700213"/>
              <a:gd name="connsiteY18" fmla="*/ 114300 h 521494"/>
              <a:gd name="connsiteX19" fmla="*/ 666750 w 1700213"/>
              <a:gd name="connsiteY19" fmla="*/ 123825 h 521494"/>
              <a:gd name="connsiteX20" fmla="*/ 681038 w 1700213"/>
              <a:gd name="connsiteY20" fmla="*/ 128588 h 521494"/>
              <a:gd name="connsiteX21" fmla="*/ 700088 w 1700213"/>
              <a:gd name="connsiteY21" fmla="*/ 142875 h 521494"/>
              <a:gd name="connsiteX22" fmla="*/ 714375 w 1700213"/>
              <a:gd name="connsiteY22" fmla="*/ 152400 h 521494"/>
              <a:gd name="connsiteX23" fmla="*/ 892969 w 1700213"/>
              <a:gd name="connsiteY23" fmla="*/ 154781 h 521494"/>
              <a:gd name="connsiteX24" fmla="*/ 900113 w 1700213"/>
              <a:gd name="connsiteY24" fmla="*/ 161925 h 521494"/>
              <a:gd name="connsiteX25" fmla="*/ 914400 w 1700213"/>
              <a:gd name="connsiteY25" fmla="*/ 164306 h 521494"/>
              <a:gd name="connsiteX26" fmla="*/ 919163 w 1700213"/>
              <a:gd name="connsiteY26" fmla="*/ 178594 h 521494"/>
              <a:gd name="connsiteX27" fmla="*/ 997744 w 1700213"/>
              <a:gd name="connsiteY27" fmla="*/ 180975 h 521494"/>
              <a:gd name="connsiteX28" fmla="*/ 1000125 w 1700213"/>
              <a:gd name="connsiteY28" fmla="*/ 192881 h 521494"/>
              <a:gd name="connsiteX29" fmla="*/ 1040606 w 1700213"/>
              <a:gd name="connsiteY29" fmla="*/ 197643 h 521494"/>
              <a:gd name="connsiteX30" fmla="*/ 1047750 w 1700213"/>
              <a:gd name="connsiteY30" fmla="*/ 219075 h 521494"/>
              <a:gd name="connsiteX31" fmla="*/ 1054894 w 1700213"/>
              <a:gd name="connsiteY31" fmla="*/ 235743 h 521494"/>
              <a:gd name="connsiteX32" fmla="*/ 1059657 w 1700213"/>
              <a:gd name="connsiteY32" fmla="*/ 240506 h 521494"/>
              <a:gd name="connsiteX33" fmla="*/ 1066800 w 1700213"/>
              <a:gd name="connsiteY33" fmla="*/ 254794 h 521494"/>
              <a:gd name="connsiteX34" fmla="*/ 1069182 w 1700213"/>
              <a:gd name="connsiteY34" fmla="*/ 278606 h 521494"/>
              <a:gd name="connsiteX35" fmla="*/ 1092994 w 1700213"/>
              <a:gd name="connsiteY35" fmla="*/ 280988 h 521494"/>
              <a:gd name="connsiteX36" fmla="*/ 1095375 w 1700213"/>
              <a:gd name="connsiteY36" fmla="*/ 290513 h 521494"/>
              <a:gd name="connsiteX37" fmla="*/ 1102519 w 1700213"/>
              <a:gd name="connsiteY37" fmla="*/ 292894 h 521494"/>
              <a:gd name="connsiteX38" fmla="*/ 1133475 w 1700213"/>
              <a:gd name="connsiteY38" fmla="*/ 295275 h 521494"/>
              <a:gd name="connsiteX39" fmla="*/ 1135857 w 1700213"/>
              <a:gd name="connsiteY39" fmla="*/ 302419 h 521494"/>
              <a:gd name="connsiteX40" fmla="*/ 1181100 w 1700213"/>
              <a:gd name="connsiteY40" fmla="*/ 309563 h 521494"/>
              <a:gd name="connsiteX41" fmla="*/ 1183482 w 1700213"/>
              <a:gd name="connsiteY41" fmla="*/ 319088 h 521494"/>
              <a:gd name="connsiteX42" fmla="*/ 1190625 w 1700213"/>
              <a:gd name="connsiteY42" fmla="*/ 323850 h 521494"/>
              <a:gd name="connsiteX43" fmla="*/ 1228725 w 1700213"/>
              <a:gd name="connsiteY43" fmla="*/ 326230 h 521494"/>
              <a:gd name="connsiteX44" fmla="*/ 1252538 w 1700213"/>
              <a:gd name="connsiteY44" fmla="*/ 345281 h 521494"/>
              <a:gd name="connsiteX45" fmla="*/ 1259682 w 1700213"/>
              <a:gd name="connsiteY45" fmla="*/ 350044 h 521494"/>
              <a:gd name="connsiteX46" fmla="*/ 1273969 w 1700213"/>
              <a:gd name="connsiteY46" fmla="*/ 347663 h 521494"/>
              <a:gd name="connsiteX47" fmla="*/ 1326357 w 1700213"/>
              <a:gd name="connsiteY47" fmla="*/ 350044 h 521494"/>
              <a:gd name="connsiteX48" fmla="*/ 1331119 w 1700213"/>
              <a:gd name="connsiteY48" fmla="*/ 357188 h 521494"/>
              <a:gd name="connsiteX49" fmla="*/ 1352550 w 1700213"/>
              <a:gd name="connsiteY49" fmla="*/ 361950 h 521494"/>
              <a:gd name="connsiteX50" fmla="*/ 1369219 w 1700213"/>
              <a:gd name="connsiteY50" fmla="*/ 366713 h 521494"/>
              <a:gd name="connsiteX51" fmla="*/ 1390650 w 1700213"/>
              <a:gd name="connsiteY51" fmla="*/ 369094 h 521494"/>
              <a:gd name="connsiteX52" fmla="*/ 1393032 w 1700213"/>
              <a:gd name="connsiteY52" fmla="*/ 378619 h 521494"/>
              <a:gd name="connsiteX53" fmla="*/ 1404938 w 1700213"/>
              <a:gd name="connsiteY53" fmla="*/ 397669 h 521494"/>
              <a:gd name="connsiteX54" fmla="*/ 1407319 w 1700213"/>
              <a:gd name="connsiteY54" fmla="*/ 411956 h 521494"/>
              <a:gd name="connsiteX55" fmla="*/ 1416844 w 1700213"/>
              <a:gd name="connsiteY55" fmla="*/ 414338 h 521494"/>
              <a:gd name="connsiteX56" fmla="*/ 1435894 w 1700213"/>
              <a:gd name="connsiteY56" fmla="*/ 423863 h 521494"/>
              <a:gd name="connsiteX57" fmla="*/ 1443038 w 1700213"/>
              <a:gd name="connsiteY57" fmla="*/ 428625 h 521494"/>
              <a:gd name="connsiteX58" fmla="*/ 1495425 w 1700213"/>
              <a:gd name="connsiteY58" fmla="*/ 431006 h 521494"/>
              <a:gd name="connsiteX59" fmla="*/ 1509713 w 1700213"/>
              <a:gd name="connsiteY59" fmla="*/ 435769 h 521494"/>
              <a:gd name="connsiteX60" fmla="*/ 1512094 w 1700213"/>
              <a:gd name="connsiteY60" fmla="*/ 442913 h 521494"/>
              <a:gd name="connsiteX61" fmla="*/ 1514475 w 1700213"/>
              <a:gd name="connsiteY61" fmla="*/ 466725 h 521494"/>
              <a:gd name="connsiteX62" fmla="*/ 1571625 w 1700213"/>
              <a:gd name="connsiteY62" fmla="*/ 476250 h 521494"/>
              <a:gd name="connsiteX63" fmla="*/ 1574007 w 1700213"/>
              <a:gd name="connsiteY63" fmla="*/ 483394 h 521494"/>
              <a:gd name="connsiteX64" fmla="*/ 1612107 w 1700213"/>
              <a:gd name="connsiteY64" fmla="*/ 490538 h 521494"/>
              <a:gd name="connsiteX65" fmla="*/ 1616869 w 1700213"/>
              <a:gd name="connsiteY65" fmla="*/ 509588 h 521494"/>
              <a:gd name="connsiteX66" fmla="*/ 1624013 w 1700213"/>
              <a:gd name="connsiteY66" fmla="*/ 516731 h 521494"/>
              <a:gd name="connsiteX67" fmla="*/ 1631157 w 1700213"/>
              <a:gd name="connsiteY67" fmla="*/ 519113 h 521494"/>
              <a:gd name="connsiteX68" fmla="*/ 1700213 w 1700213"/>
              <a:gd name="connsiteY68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197645 w 1700213"/>
              <a:gd name="connsiteY2" fmla="*/ 9525 h 521494"/>
              <a:gd name="connsiteX3" fmla="*/ 304801 w 1700213"/>
              <a:gd name="connsiteY3" fmla="*/ 16669 h 521494"/>
              <a:gd name="connsiteX4" fmla="*/ 309564 w 1700213"/>
              <a:gd name="connsiteY4" fmla="*/ 26194 h 521494"/>
              <a:gd name="connsiteX5" fmla="*/ 392907 w 1700213"/>
              <a:gd name="connsiteY5" fmla="*/ 40481 h 521494"/>
              <a:gd name="connsiteX6" fmla="*/ 385763 w 1700213"/>
              <a:gd name="connsiteY6" fmla="*/ 33338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21507 w 1700213"/>
              <a:gd name="connsiteY16" fmla="*/ 109538 h 521494"/>
              <a:gd name="connsiteX17" fmla="*/ 652463 w 1700213"/>
              <a:gd name="connsiteY17" fmla="*/ 109538 h 521494"/>
              <a:gd name="connsiteX18" fmla="*/ 661988 w 1700213"/>
              <a:gd name="connsiteY18" fmla="*/ 114300 h 521494"/>
              <a:gd name="connsiteX19" fmla="*/ 666750 w 1700213"/>
              <a:gd name="connsiteY19" fmla="*/ 123825 h 521494"/>
              <a:gd name="connsiteX20" fmla="*/ 681038 w 1700213"/>
              <a:gd name="connsiteY20" fmla="*/ 128588 h 521494"/>
              <a:gd name="connsiteX21" fmla="*/ 700088 w 1700213"/>
              <a:gd name="connsiteY21" fmla="*/ 142875 h 521494"/>
              <a:gd name="connsiteX22" fmla="*/ 714375 w 1700213"/>
              <a:gd name="connsiteY22" fmla="*/ 152400 h 521494"/>
              <a:gd name="connsiteX23" fmla="*/ 892969 w 1700213"/>
              <a:gd name="connsiteY23" fmla="*/ 154781 h 521494"/>
              <a:gd name="connsiteX24" fmla="*/ 900113 w 1700213"/>
              <a:gd name="connsiteY24" fmla="*/ 161925 h 521494"/>
              <a:gd name="connsiteX25" fmla="*/ 914400 w 1700213"/>
              <a:gd name="connsiteY25" fmla="*/ 164306 h 521494"/>
              <a:gd name="connsiteX26" fmla="*/ 919163 w 1700213"/>
              <a:gd name="connsiteY26" fmla="*/ 178594 h 521494"/>
              <a:gd name="connsiteX27" fmla="*/ 997744 w 1700213"/>
              <a:gd name="connsiteY27" fmla="*/ 180975 h 521494"/>
              <a:gd name="connsiteX28" fmla="*/ 1000125 w 1700213"/>
              <a:gd name="connsiteY28" fmla="*/ 192881 h 521494"/>
              <a:gd name="connsiteX29" fmla="*/ 1040606 w 1700213"/>
              <a:gd name="connsiteY29" fmla="*/ 197643 h 521494"/>
              <a:gd name="connsiteX30" fmla="*/ 1047750 w 1700213"/>
              <a:gd name="connsiteY30" fmla="*/ 219075 h 521494"/>
              <a:gd name="connsiteX31" fmla="*/ 1054894 w 1700213"/>
              <a:gd name="connsiteY31" fmla="*/ 235743 h 521494"/>
              <a:gd name="connsiteX32" fmla="*/ 1059657 w 1700213"/>
              <a:gd name="connsiteY32" fmla="*/ 240506 h 521494"/>
              <a:gd name="connsiteX33" fmla="*/ 1066800 w 1700213"/>
              <a:gd name="connsiteY33" fmla="*/ 254794 h 521494"/>
              <a:gd name="connsiteX34" fmla="*/ 1069182 w 1700213"/>
              <a:gd name="connsiteY34" fmla="*/ 278606 h 521494"/>
              <a:gd name="connsiteX35" fmla="*/ 1092994 w 1700213"/>
              <a:gd name="connsiteY35" fmla="*/ 280988 h 521494"/>
              <a:gd name="connsiteX36" fmla="*/ 1095375 w 1700213"/>
              <a:gd name="connsiteY36" fmla="*/ 290513 h 521494"/>
              <a:gd name="connsiteX37" fmla="*/ 1102519 w 1700213"/>
              <a:gd name="connsiteY37" fmla="*/ 292894 h 521494"/>
              <a:gd name="connsiteX38" fmla="*/ 1133475 w 1700213"/>
              <a:gd name="connsiteY38" fmla="*/ 295275 h 521494"/>
              <a:gd name="connsiteX39" fmla="*/ 1135857 w 1700213"/>
              <a:gd name="connsiteY39" fmla="*/ 302419 h 521494"/>
              <a:gd name="connsiteX40" fmla="*/ 1181100 w 1700213"/>
              <a:gd name="connsiteY40" fmla="*/ 309563 h 521494"/>
              <a:gd name="connsiteX41" fmla="*/ 1183482 w 1700213"/>
              <a:gd name="connsiteY41" fmla="*/ 319088 h 521494"/>
              <a:gd name="connsiteX42" fmla="*/ 1190625 w 1700213"/>
              <a:gd name="connsiteY42" fmla="*/ 323850 h 521494"/>
              <a:gd name="connsiteX43" fmla="*/ 1228725 w 1700213"/>
              <a:gd name="connsiteY43" fmla="*/ 326230 h 521494"/>
              <a:gd name="connsiteX44" fmla="*/ 1252538 w 1700213"/>
              <a:gd name="connsiteY44" fmla="*/ 345281 h 521494"/>
              <a:gd name="connsiteX45" fmla="*/ 1259682 w 1700213"/>
              <a:gd name="connsiteY45" fmla="*/ 350044 h 521494"/>
              <a:gd name="connsiteX46" fmla="*/ 1273969 w 1700213"/>
              <a:gd name="connsiteY46" fmla="*/ 347663 h 521494"/>
              <a:gd name="connsiteX47" fmla="*/ 1326357 w 1700213"/>
              <a:gd name="connsiteY47" fmla="*/ 350044 h 521494"/>
              <a:gd name="connsiteX48" fmla="*/ 1331119 w 1700213"/>
              <a:gd name="connsiteY48" fmla="*/ 357188 h 521494"/>
              <a:gd name="connsiteX49" fmla="*/ 1352550 w 1700213"/>
              <a:gd name="connsiteY49" fmla="*/ 361950 h 521494"/>
              <a:gd name="connsiteX50" fmla="*/ 1369219 w 1700213"/>
              <a:gd name="connsiteY50" fmla="*/ 366713 h 521494"/>
              <a:gd name="connsiteX51" fmla="*/ 1390650 w 1700213"/>
              <a:gd name="connsiteY51" fmla="*/ 369094 h 521494"/>
              <a:gd name="connsiteX52" fmla="*/ 1393032 w 1700213"/>
              <a:gd name="connsiteY52" fmla="*/ 378619 h 521494"/>
              <a:gd name="connsiteX53" fmla="*/ 1404938 w 1700213"/>
              <a:gd name="connsiteY53" fmla="*/ 397669 h 521494"/>
              <a:gd name="connsiteX54" fmla="*/ 1407319 w 1700213"/>
              <a:gd name="connsiteY54" fmla="*/ 411956 h 521494"/>
              <a:gd name="connsiteX55" fmla="*/ 1416844 w 1700213"/>
              <a:gd name="connsiteY55" fmla="*/ 414338 h 521494"/>
              <a:gd name="connsiteX56" fmla="*/ 1435894 w 1700213"/>
              <a:gd name="connsiteY56" fmla="*/ 423863 h 521494"/>
              <a:gd name="connsiteX57" fmla="*/ 1443038 w 1700213"/>
              <a:gd name="connsiteY57" fmla="*/ 428625 h 521494"/>
              <a:gd name="connsiteX58" fmla="*/ 1495425 w 1700213"/>
              <a:gd name="connsiteY58" fmla="*/ 431006 h 521494"/>
              <a:gd name="connsiteX59" fmla="*/ 1509713 w 1700213"/>
              <a:gd name="connsiteY59" fmla="*/ 435769 h 521494"/>
              <a:gd name="connsiteX60" fmla="*/ 1512094 w 1700213"/>
              <a:gd name="connsiteY60" fmla="*/ 442913 h 521494"/>
              <a:gd name="connsiteX61" fmla="*/ 1514475 w 1700213"/>
              <a:gd name="connsiteY61" fmla="*/ 466725 h 521494"/>
              <a:gd name="connsiteX62" fmla="*/ 1571625 w 1700213"/>
              <a:gd name="connsiteY62" fmla="*/ 476250 h 521494"/>
              <a:gd name="connsiteX63" fmla="*/ 1574007 w 1700213"/>
              <a:gd name="connsiteY63" fmla="*/ 483394 h 521494"/>
              <a:gd name="connsiteX64" fmla="*/ 1612107 w 1700213"/>
              <a:gd name="connsiteY64" fmla="*/ 490538 h 521494"/>
              <a:gd name="connsiteX65" fmla="*/ 1616869 w 1700213"/>
              <a:gd name="connsiteY65" fmla="*/ 509588 h 521494"/>
              <a:gd name="connsiteX66" fmla="*/ 1624013 w 1700213"/>
              <a:gd name="connsiteY66" fmla="*/ 516731 h 521494"/>
              <a:gd name="connsiteX67" fmla="*/ 1631157 w 1700213"/>
              <a:gd name="connsiteY67" fmla="*/ 519113 h 521494"/>
              <a:gd name="connsiteX68" fmla="*/ 1700213 w 1700213"/>
              <a:gd name="connsiteY68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197645 w 1700213"/>
              <a:gd name="connsiteY2" fmla="*/ 9525 h 521494"/>
              <a:gd name="connsiteX3" fmla="*/ 304801 w 1700213"/>
              <a:gd name="connsiteY3" fmla="*/ 16669 h 521494"/>
              <a:gd name="connsiteX4" fmla="*/ 304802 w 1700213"/>
              <a:gd name="connsiteY4" fmla="*/ 33338 h 521494"/>
              <a:gd name="connsiteX5" fmla="*/ 392907 w 1700213"/>
              <a:gd name="connsiteY5" fmla="*/ 40481 h 521494"/>
              <a:gd name="connsiteX6" fmla="*/ 385763 w 1700213"/>
              <a:gd name="connsiteY6" fmla="*/ 33338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21507 w 1700213"/>
              <a:gd name="connsiteY16" fmla="*/ 109538 h 521494"/>
              <a:gd name="connsiteX17" fmla="*/ 652463 w 1700213"/>
              <a:gd name="connsiteY17" fmla="*/ 109538 h 521494"/>
              <a:gd name="connsiteX18" fmla="*/ 661988 w 1700213"/>
              <a:gd name="connsiteY18" fmla="*/ 114300 h 521494"/>
              <a:gd name="connsiteX19" fmla="*/ 666750 w 1700213"/>
              <a:gd name="connsiteY19" fmla="*/ 123825 h 521494"/>
              <a:gd name="connsiteX20" fmla="*/ 681038 w 1700213"/>
              <a:gd name="connsiteY20" fmla="*/ 128588 h 521494"/>
              <a:gd name="connsiteX21" fmla="*/ 700088 w 1700213"/>
              <a:gd name="connsiteY21" fmla="*/ 142875 h 521494"/>
              <a:gd name="connsiteX22" fmla="*/ 714375 w 1700213"/>
              <a:gd name="connsiteY22" fmla="*/ 152400 h 521494"/>
              <a:gd name="connsiteX23" fmla="*/ 892969 w 1700213"/>
              <a:gd name="connsiteY23" fmla="*/ 154781 h 521494"/>
              <a:gd name="connsiteX24" fmla="*/ 900113 w 1700213"/>
              <a:gd name="connsiteY24" fmla="*/ 161925 h 521494"/>
              <a:gd name="connsiteX25" fmla="*/ 914400 w 1700213"/>
              <a:gd name="connsiteY25" fmla="*/ 164306 h 521494"/>
              <a:gd name="connsiteX26" fmla="*/ 919163 w 1700213"/>
              <a:gd name="connsiteY26" fmla="*/ 178594 h 521494"/>
              <a:gd name="connsiteX27" fmla="*/ 997744 w 1700213"/>
              <a:gd name="connsiteY27" fmla="*/ 180975 h 521494"/>
              <a:gd name="connsiteX28" fmla="*/ 1000125 w 1700213"/>
              <a:gd name="connsiteY28" fmla="*/ 192881 h 521494"/>
              <a:gd name="connsiteX29" fmla="*/ 1040606 w 1700213"/>
              <a:gd name="connsiteY29" fmla="*/ 197643 h 521494"/>
              <a:gd name="connsiteX30" fmla="*/ 1047750 w 1700213"/>
              <a:gd name="connsiteY30" fmla="*/ 219075 h 521494"/>
              <a:gd name="connsiteX31" fmla="*/ 1054894 w 1700213"/>
              <a:gd name="connsiteY31" fmla="*/ 235743 h 521494"/>
              <a:gd name="connsiteX32" fmla="*/ 1059657 w 1700213"/>
              <a:gd name="connsiteY32" fmla="*/ 240506 h 521494"/>
              <a:gd name="connsiteX33" fmla="*/ 1066800 w 1700213"/>
              <a:gd name="connsiteY33" fmla="*/ 254794 h 521494"/>
              <a:gd name="connsiteX34" fmla="*/ 1069182 w 1700213"/>
              <a:gd name="connsiteY34" fmla="*/ 278606 h 521494"/>
              <a:gd name="connsiteX35" fmla="*/ 1092994 w 1700213"/>
              <a:gd name="connsiteY35" fmla="*/ 280988 h 521494"/>
              <a:gd name="connsiteX36" fmla="*/ 1095375 w 1700213"/>
              <a:gd name="connsiteY36" fmla="*/ 290513 h 521494"/>
              <a:gd name="connsiteX37" fmla="*/ 1102519 w 1700213"/>
              <a:gd name="connsiteY37" fmla="*/ 292894 h 521494"/>
              <a:gd name="connsiteX38" fmla="*/ 1133475 w 1700213"/>
              <a:gd name="connsiteY38" fmla="*/ 295275 h 521494"/>
              <a:gd name="connsiteX39" fmla="*/ 1135857 w 1700213"/>
              <a:gd name="connsiteY39" fmla="*/ 302419 h 521494"/>
              <a:gd name="connsiteX40" fmla="*/ 1181100 w 1700213"/>
              <a:gd name="connsiteY40" fmla="*/ 309563 h 521494"/>
              <a:gd name="connsiteX41" fmla="*/ 1183482 w 1700213"/>
              <a:gd name="connsiteY41" fmla="*/ 319088 h 521494"/>
              <a:gd name="connsiteX42" fmla="*/ 1190625 w 1700213"/>
              <a:gd name="connsiteY42" fmla="*/ 323850 h 521494"/>
              <a:gd name="connsiteX43" fmla="*/ 1228725 w 1700213"/>
              <a:gd name="connsiteY43" fmla="*/ 326230 h 521494"/>
              <a:gd name="connsiteX44" fmla="*/ 1252538 w 1700213"/>
              <a:gd name="connsiteY44" fmla="*/ 345281 h 521494"/>
              <a:gd name="connsiteX45" fmla="*/ 1259682 w 1700213"/>
              <a:gd name="connsiteY45" fmla="*/ 350044 h 521494"/>
              <a:gd name="connsiteX46" fmla="*/ 1273969 w 1700213"/>
              <a:gd name="connsiteY46" fmla="*/ 347663 h 521494"/>
              <a:gd name="connsiteX47" fmla="*/ 1326357 w 1700213"/>
              <a:gd name="connsiteY47" fmla="*/ 350044 h 521494"/>
              <a:gd name="connsiteX48" fmla="*/ 1331119 w 1700213"/>
              <a:gd name="connsiteY48" fmla="*/ 357188 h 521494"/>
              <a:gd name="connsiteX49" fmla="*/ 1352550 w 1700213"/>
              <a:gd name="connsiteY49" fmla="*/ 361950 h 521494"/>
              <a:gd name="connsiteX50" fmla="*/ 1369219 w 1700213"/>
              <a:gd name="connsiteY50" fmla="*/ 366713 h 521494"/>
              <a:gd name="connsiteX51" fmla="*/ 1390650 w 1700213"/>
              <a:gd name="connsiteY51" fmla="*/ 369094 h 521494"/>
              <a:gd name="connsiteX52" fmla="*/ 1393032 w 1700213"/>
              <a:gd name="connsiteY52" fmla="*/ 378619 h 521494"/>
              <a:gd name="connsiteX53" fmla="*/ 1404938 w 1700213"/>
              <a:gd name="connsiteY53" fmla="*/ 397669 h 521494"/>
              <a:gd name="connsiteX54" fmla="*/ 1407319 w 1700213"/>
              <a:gd name="connsiteY54" fmla="*/ 411956 h 521494"/>
              <a:gd name="connsiteX55" fmla="*/ 1416844 w 1700213"/>
              <a:gd name="connsiteY55" fmla="*/ 414338 h 521494"/>
              <a:gd name="connsiteX56" fmla="*/ 1435894 w 1700213"/>
              <a:gd name="connsiteY56" fmla="*/ 423863 h 521494"/>
              <a:gd name="connsiteX57" fmla="*/ 1443038 w 1700213"/>
              <a:gd name="connsiteY57" fmla="*/ 428625 h 521494"/>
              <a:gd name="connsiteX58" fmla="*/ 1495425 w 1700213"/>
              <a:gd name="connsiteY58" fmla="*/ 431006 h 521494"/>
              <a:gd name="connsiteX59" fmla="*/ 1509713 w 1700213"/>
              <a:gd name="connsiteY59" fmla="*/ 435769 h 521494"/>
              <a:gd name="connsiteX60" fmla="*/ 1512094 w 1700213"/>
              <a:gd name="connsiteY60" fmla="*/ 442913 h 521494"/>
              <a:gd name="connsiteX61" fmla="*/ 1514475 w 1700213"/>
              <a:gd name="connsiteY61" fmla="*/ 466725 h 521494"/>
              <a:gd name="connsiteX62" fmla="*/ 1571625 w 1700213"/>
              <a:gd name="connsiteY62" fmla="*/ 476250 h 521494"/>
              <a:gd name="connsiteX63" fmla="*/ 1574007 w 1700213"/>
              <a:gd name="connsiteY63" fmla="*/ 483394 h 521494"/>
              <a:gd name="connsiteX64" fmla="*/ 1612107 w 1700213"/>
              <a:gd name="connsiteY64" fmla="*/ 490538 h 521494"/>
              <a:gd name="connsiteX65" fmla="*/ 1616869 w 1700213"/>
              <a:gd name="connsiteY65" fmla="*/ 509588 h 521494"/>
              <a:gd name="connsiteX66" fmla="*/ 1624013 w 1700213"/>
              <a:gd name="connsiteY66" fmla="*/ 516731 h 521494"/>
              <a:gd name="connsiteX67" fmla="*/ 1631157 w 1700213"/>
              <a:gd name="connsiteY67" fmla="*/ 519113 h 521494"/>
              <a:gd name="connsiteX68" fmla="*/ 1700213 w 1700213"/>
              <a:gd name="connsiteY68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197645 w 1700213"/>
              <a:gd name="connsiteY2" fmla="*/ 9525 h 521494"/>
              <a:gd name="connsiteX3" fmla="*/ 304801 w 1700213"/>
              <a:gd name="connsiteY3" fmla="*/ 16669 h 521494"/>
              <a:gd name="connsiteX4" fmla="*/ 304802 w 1700213"/>
              <a:gd name="connsiteY4" fmla="*/ 33338 h 521494"/>
              <a:gd name="connsiteX5" fmla="*/ 392907 w 1700213"/>
              <a:gd name="connsiteY5" fmla="*/ 40481 h 521494"/>
              <a:gd name="connsiteX6" fmla="*/ 385763 w 1700213"/>
              <a:gd name="connsiteY6" fmla="*/ 33338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21507 w 1700213"/>
              <a:gd name="connsiteY16" fmla="*/ 109538 h 521494"/>
              <a:gd name="connsiteX17" fmla="*/ 652463 w 1700213"/>
              <a:gd name="connsiteY17" fmla="*/ 109538 h 521494"/>
              <a:gd name="connsiteX18" fmla="*/ 661988 w 1700213"/>
              <a:gd name="connsiteY18" fmla="*/ 114300 h 521494"/>
              <a:gd name="connsiteX19" fmla="*/ 666750 w 1700213"/>
              <a:gd name="connsiteY19" fmla="*/ 123825 h 521494"/>
              <a:gd name="connsiteX20" fmla="*/ 681038 w 1700213"/>
              <a:gd name="connsiteY20" fmla="*/ 128588 h 521494"/>
              <a:gd name="connsiteX21" fmla="*/ 700088 w 1700213"/>
              <a:gd name="connsiteY21" fmla="*/ 142875 h 521494"/>
              <a:gd name="connsiteX22" fmla="*/ 714375 w 1700213"/>
              <a:gd name="connsiteY22" fmla="*/ 152400 h 521494"/>
              <a:gd name="connsiteX23" fmla="*/ 892969 w 1700213"/>
              <a:gd name="connsiteY23" fmla="*/ 154781 h 521494"/>
              <a:gd name="connsiteX24" fmla="*/ 900113 w 1700213"/>
              <a:gd name="connsiteY24" fmla="*/ 161925 h 521494"/>
              <a:gd name="connsiteX25" fmla="*/ 914400 w 1700213"/>
              <a:gd name="connsiteY25" fmla="*/ 164306 h 521494"/>
              <a:gd name="connsiteX26" fmla="*/ 919163 w 1700213"/>
              <a:gd name="connsiteY26" fmla="*/ 178594 h 521494"/>
              <a:gd name="connsiteX27" fmla="*/ 997744 w 1700213"/>
              <a:gd name="connsiteY27" fmla="*/ 180975 h 521494"/>
              <a:gd name="connsiteX28" fmla="*/ 1000125 w 1700213"/>
              <a:gd name="connsiteY28" fmla="*/ 192881 h 521494"/>
              <a:gd name="connsiteX29" fmla="*/ 1040606 w 1700213"/>
              <a:gd name="connsiteY29" fmla="*/ 197643 h 521494"/>
              <a:gd name="connsiteX30" fmla="*/ 1047750 w 1700213"/>
              <a:gd name="connsiteY30" fmla="*/ 219075 h 521494"/>
              <a:gd name="connsiteX31" fmla="*/ 1054894 w 1700213"/>
              <a:gd name="connsiteY31" fmla="*/ 235743 h 521494"/>
              <a:gd name="connsiteX32" fmla="*/ 1059657 w 1700213"/>
              <a:gd name="connsiteY32" fmla="*/ 240506 h 521494"/>
              <a:gd name="connsiteX33" fmla="*/ 1066800 w 1700213"/>
              <a:gd name="connsiteY33" fmla="*/ 254794 h 521494"/>
              <a:gd name="connsiteX34" fmla="*/ 1069182 w 1700213"/>
              <a:gd name="connsiteY34" fmla="*/ 278606 h 521494"/>
              <a:gd name="connsiteX35" fmla="*/ 1092994 w 1700213"/>
              <a:gd name="connsiteY35" fmla="*/ 280988 h 521494"/>
              <a:gd name="connsiteX36" fmla="*/ 1095375 w 1700213"/>
              <a:gd name="connsiteY36" fmla="*/ 290513 h 521494"/>
              <a:gd name="connsiteX37" fmla="*/ 1102519 w 1700213"/>
              <a:gd name="connsiteY37" fmla="*/ 292894 h 521494"/>
              <a:gd name="connsiteX38" fmla="*/ 1133475 w 1700213"/>
              <a:gd name="connsiteY38" fmla="*/ 295275 h 521494"/>
              <a:gd name="connsiteX39" fmla="*/ 1135857 w 1700213"/>
              <a:gd name="connsiteY39" fmla="*/ 302419 h 521494"/>
              <a:gd name="connsiteX40" fmla="*/ 1181100 w 1700213"/>
              <a:gd name="connsiteY40" fmla="*/ 309563 h 521494"/>
              <a:gd name="connsiteX41" fmla="*/ 1183482 w 1700213"/>
              <a:gd name="connsiteY41" fmla="*/ 319088 h 521494"/>
              <a:gd name="connsiteX42" fmla="*/ 1190625 w 1700213"/>
              <a:gd name="connsiteY42" fmla="*/ 323850 h 521494"/>
              <a:gd name="connsiteX43" fmla="*/ 1228725 w 1700213"/>
              <a:gd name="connsiteY43" fmla="*/ 326230 h 521494"/>
              <a:gd name="connsiteX44" fmla="*/ 1252538 w 1700213"/>
              <a:gd name="connsiteY44" fmla="*/ 345281 h 521494"/>
              <a:gd name="connsiteX45" fmla="*/ 1259682 w 1700213"/>
              <a:gd name="connsiteY45" fmla="*/ 350044 h 521494"/>
              <a:gd name="connsiteX46" fmla="*/ 1273969 w 1700213"/>
              <a:gd name="connsiteY46" fmla="*/ 347663 h 521494"/>
              <a:gd name="connsiteX47" fmla="*/ 1326357 w 1700213"/>
              <a:gd name="connsiteY47" fmla="*/ 350044 h 521494"/>
              <a:gd name="connsiteX48" fmla="*/ 1331119 w 1700213"/>
              <a:gd name="connsiteY48" fmla="*/ 357188 h 521494"/>
              <a:gd name="connsiteX49" fmla="*/ 1352550 w 1700213"/>
              <a:gd name="connsiteY49" fmla="*/ 361950 h 521494"/>
              <a:gd name="connsiteX50" fmla="*/ 1369219 w 1700213"/>
              <a:gd name="connsiteY50" fmla="*/ 366713 h 521494"/>
              <a:gd name="connsiteX51" fmla="*/ 1390650 w 1700213"/>
              <a:gd name="connsiteY51" fmla="*/ 369094 h 521494"/>
              <a:gd name="connsiteX52" fmla="*/ 1393032 w 1700213"/>
              <a:gd name="connsiteY52" fmla="*/ 378619 h 521494"/>
              <a:gd name="connsiteX53" fmla="*/ 1404938 w 1700213"/>
              <a:gd name="connsiteY53" fmla="*/ 397669 h 521494"/>
              <a:gd name="connsiteX54" fmla="*/ 1407319 w 1700213"/>
              <a:gd name="connsiteY54" fmla="*/ 411956 h 521494"/>
              <a:gd name="connsiteX55" fmla="*/ 1416844 w 1700213"/>
              <a:gd name="connsiteY55" fmla="*/ 414338 h 521494"/>
              <a:gd name="connsiteX56" fmla="*/ 1435894 w 1700213"/>
              <a:gd name="connsiteY56" fmla="*/ 423863 h 521494"/>
              <a:gd name="connsiteX57" fmla="*/ 1443038 w 1700213"/>
              <a:gd name="connsiteY57" fmla="*/ 428625 h 521494"/>
              <a:gd name="connsiteX58" fmla="*/ 1495425 w 1700213"/>
              <a:gd name="connsiteY58" fmla="*/ 431006 h 521494"/>
              <a:gd name="connsiteX59" fmla="*/ 1509713 w 1700213"/>
              <a:gd name="connsiteY59" fmla="*/ 435769 h 521494"/>
              <a:gd name="connsiteX60" fmla="*/ 1512094 w 1700213"/>
              <a:gd name="connsiteY60" fmla="*/ 442913 h 521494"/>
              <a:gd name="connsiteX61" fmla="*/ 1514475 w 1700213"/>
              <a:gd name="connsiteY61" fmla="*/ 466725 h 521494"/>
              <a:gd name="connsiteX62" fmla="*/ 1571625 w 1700213"/>
              <a:gd name="connsiteY62" fmla="*/ 476250 h 521494"/>
              <a:gd name="connsiteX63" fmla="*/ 1574007 w 1700213"/>
              <a:gd name="connsiteY63" fmla="*/ 483394 h 521494"/>
              <a:gd name="connsiteX64" fmla="*/ 1612107 w 1700213"/>
              <a:gd name="connsiteY64" fmla="*/ 490538 h 521494"/>
              <a:gd name="connsiteX65" fmla="*/ 1616869 w 1700213"/>
              <a:gd name="connsiteY65" fmla="*/ 509588 h 521494"/>
              <a:gd name="connsiteX66" fmla="*/ 1624013 w 1700213"/>
              <a:gd name="connsiteY66" fmla="*/ 516731 h 521494"/>
              <a:gd name="connsiteX67" fmla="*/ 1631157 w 1700213"/>
              <a:gd name="connsiteY67" fmla="*/ 519113 h 521494"/>
              <a:gd name="connsiteX68" fmla="*/ 1700213 w 1700213"/>
              <a:gd name="connsiteY68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197645 w 1700213"/>
              <a:gd name="connsiteY2" fmla="*/ 9525 h 521494"/>
              <a:gd name="connsiteX3" fmla="*/ 304801 w 1700213"/>
              <a:gd name="connsiteY3" fmla="*/ 16669 h 521494"/>
              <a:gd name="connsiteX4" fmla="*/ 304802 w 1700213"/>
              <a:gd name="connsiteY4" fmla="*/ 33338 h 521494"/>
              <a:gd name="connsiteX5" fmla="*/ 392907 w 1700213"/>
              <a:gd name="connsiteY5" fmla="*/ 40481 h 521494"/>
              <a:gd name="connsiteX6" fmla="*/ 385763 w 1700213"/>
              <a:gd name="connsiteY6" fmla="*/ 33338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21507 w 1700213"/>
              <a:gd name="connsiteY16" fmla="*/ 109538 h 521494"/>
              <a:gd name="connsiteX17" fmla="*/ 652463 w 1700213"/>
              <a:gd name="connsiteY17" fmla="*/ 109538 h 521494"/>
              <a:gd name="connsiteX18" fmla="*/ 661988 w 1700213"/>
              <a:gd name="connsiteY18" fmla="*/ 114300 h 521494"/>
              <a:gd name="connsiteX19" fmla="*/ 666750 w 1700213"/>
              <a:gd name="connsiteY19" fmla="*/ 123825 h 521494"/>
              <a:gd name="connsiteX20" fmla="*/ 681038 w 1700213"/>
              <a:gd name="connsiteY20" fmla="*/ 128588 h 521494"/>
              <a:gd name="connsiteX21" fmla="*/ 700088 w 1700213"/>
              <a:gd name="connsiteY21" fmla="*/ 142875 h 521494"/>
              <a:gd name="connsiteX22" fmla="*/ 714375 w 1700213"/>
              <a:gd name="connsiteY22" fmla="*/ 152400 h 521494"/>
              <a:gd name="connsiteX23" fmla="*/ 892969 w 1700213"/>
              <a:gd name="connsiteY23" fmla="*/ 154781 h 521494"/>
              <a:gd name="connsiteX24" fmla="*/ 900113 w 1700213"/>
              <a:gd name="connsiteY24" fmla="*/ 161925 h 521494"/>
              <a:gd name="connsiteX25" fmla="*/ 914400 w 1700213"/>
              <a:gd name="connsiteY25" fmla="*/ 164306 h 521494"/>
              <a:gd name="connsiteX26" fmla="*/ 919163 w 1700213"/>
              <a:gd name="connsiteY26" fmla="*/ 178594 h 521494"/>
              <a:gd name="connsiteX27" fmla="*/ 997744 w 1700213"/>
              <a:gd name="connsiteY27" fmla="*/ 180975 h 521494"/>
              <a:gd name="connsiteX28" fmla="*/ 1000125 w 1700213"/>
              <a:gd name="connsiteY28" fmla="*/ 192881 h 521494"/>
              <a:gd name="connsiteX29" fmla="*/ 1040606 w 1700213"/>
              <a:gd name="connsiteY29" fmla="*/ 197643 h 521494"/>
              <a:gd name="connsiteX30" fmla="*/ 1047750 w 1700213"/>
              <a:gd name="connsiteY30" fmla="*/ 219075 h 521494"/>
              <a:gd name="connsiteX31" fmla="*/ 1054894 w 1700213"/>
              <a:gd name="connsiteY31" fmla="*/ 235743 h 521494"/>
              <a:gd name="connsiteX32" fmla="*/ 1059657 w 1700213"/>
              <a:gd name="connsiteY32" fmla="*/ 240506 h 521494"/>
              <a:gd name="connsiteX33" fmla="*/ 1066800 w 1700213"/>
              <a:gd name="connsiteY33" fmla="*/ 254794 h 521494"/>
              <a:gd name="connsiteX34" fmla="*/ 1069182 w 1700213"/>
              <a:gd name="connsiteY34" fmla="*/ 278606 h 521494"/>
              <a:gd name="connsiteX35" fmla="*/ 1092994 w 1700213"/>
              <a:gd name="connsiteY35" fmla="*/ 280988 h 521494"/>
              <a:gd name="connsiteX36" fmla="*/ 1095375 w 1700213"/>
              <a:gd name="connsiteY36" fmla="*/ 290513 h 521494"/>
              <a:gd name="connsiteX37" fmla="*/ 1102519 w 1700213"/>
              <a:gd name="connsiteY37" fmla="*/ 292894 h 521494"/>
              <a:gd name="connsiteX38" fmla="*/ 1133475 w 1700213"/>
              <a:gd name="connsiteY38" fmla="*/ 295275 h 521494"/>
              <a:gd name="connsiteX39" fmla="*/ 1135857 w 1700213"/>
              <a:gd name="connsiteY39" fmla="*/ 302419 h 521494"/>
              <a:gd name="connsiteX40" fmla="*/ 1181100 w 1700213"/>
              <a:gd name="connsiteY40" fmla="*/ 309563 h 521494"/>
              <a:gd name="connsiteX41" fmla="*/ 1183482 w 1700213"/>
              <a:gd name="connsiteY41" fmla="*/ 319088 h 521494"/>
              <a:gd name="connsiteX42" fmla="*/ 1190625 w 1700213"/>
              <a:gd name="connsiteY42" fmla="*/ 323850 h 521494"/>
              <a:gd name="connsiteX43" fmla="*/ 1228725 w 1700213"/>
              <a:gd name="connsiteY43" fmla="*/ 326230 h 521494"/>
              <a:gd name="connsiteX44" fmla="*/ 1252538 w 1700213"/>
              <a:gd name="connsiteY44" fmla="*/ 345281 h 521494"/>
              <a:gd name="connsiteX45" fmla="*/ 1259682 w 1700213"/>
              <a:gd name="connsiteY45" fmla="*/ 350044 h 521494"/>
              <a:gd name="connsiteX46" fmla="*/ 1273969 w 1700213"/>
              <a:gd name="connsiteY46" fmla="*/ 347663 h 521494"/>
              <a:gd name="connsiteX47" fmla="*/ 1326357 w 1700213"/>
              <a:gd name="connsiteY47" fmla="*/ 350044 h 521494"/>
              <a:gd name="connsiteX48" fmla="*/ 1331119 w 1700213"/>
              <a:gd name="connsiteY48" fmla="*/ 357188 h 521494"/>
              <a:gd name="connsiteX49" fmla="*/ 1352550 w 1700213"/>
              <a:gd name="connsiteY49" fmla="*/ 361950 h 521494"/>
              <a:gd name="connsiteX50" fmla="*/ 1369219 w 1700213"/>
              <a:gd name="connsiteY50" fmla="*/ 366713 h 521494"/>
              <a:gd name="connsiteX51" fmla="*/ 1390650 w 1700213"/>
              <a:gd name="connsiteY51" fmla="*/ 369094 h 521494"/>
              <a:gd name="connsiteX52" fmla="*/ 1393032 w 1700213"/>
              <a:gd name="connsiteY52" fmla="*/ 378619 h 521494"/>
              <a:gd name="connsiteX53" fmla="*/ 1404938 w 1700213"/>
              <a:gd name="connsiteY53" fmla="*/ 397669 h 521494"/>
              <a:gd name="connsiteX54" fmla="*/ 1407319 w 1700213"/>
              <a:gd name="connsiteY54" fmla="*/ 411956 h 521494"/>
              <a:gd name="connsiteX55" fmla="*/ 1416844 w 1700213"/>
              <a:gd name="connsiteY55" fmla="*/ 414338 h 521494"/>
              <a:gd name="connsiteX56" fmla="*/ 1435894 w 1700213"/>
              <a:gd name="connsiteY56" fmla="*/ 423863 h 521494"/>
              <a:gd name="connsiteX57" fmla="*/ 1443038 w 1700213"/>
              <a:gd name="connsiteY57" fmla="*/ 428625 h 521494"/>
              <a:gd name="connsiteX58" fmla="*/ 1495425 w 1700213"/>
              <a:gd name="connsiteY58" fmla="*/ 431006 h 521494"/>
              <a:gd name="connsiteX59" fmla="*/ 1509713 w 1700213"/>
              <a:gd name="connsiteY59" fmla="*/ 435769 h 521494"/>
              <a:gd name="connsiteX60" fmla="*/ 1512094 w 1700213"/>
              <a:gd name="connsiteY60" fmla="*/ 442913 h 521494"/>
              <a:gd name="connsiteX61" fmla="*/ 1514475 w 1700213"/>
              <a:gd name="connsiteY61" fmla="*/ 466725 h 521494"/>
              <a:gd name="connsiteX62" fmla="*/ 1571625 w 1700213"/>
              <a:gd name="connsiteY62" fmla="*/ 476250 h 521494"/>
              <a:gd name="connsiteX63" fmla="*/ 1574007 w 1700213"/>
              <a:gd name="connsiteY63" fmla="*/ 483394 h 521494"/>
              <a:gd name="connsiteX64" fmla="*/ 1612107 w 1700213"/>
              <a:gd name="connsiteY64" fmla="*/ 490538 h 521494"/>
              <a:gd name="connsiteX65" fmla="*/ 1616869 w 1700213"/>
              <a:gd name="connsiteY65" fmla="*/ 509588 h 521494"/>
              <a:gd name="connsiteX66" fmla="*/ 1624013 w 1700213"/>
              <a:gd name="connsiteY66" fmla="*/ 516731 h 521494"/>
              <a:gd name="connsiteX67" fmla="*/ 1631157 w 1700213"/>
              <a:gd name="connsiteY67" fmla="*/ 519113 h 521494"/>
              <a:gd name="connsiteX68" fmla="*/ 1700213 w 1700213"/>
              <a:gd name="connsiteY68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204789 w 1700213"/>
              <a:gd name="connsiteY2" fmla="*/ 19050 h 521494"/>
              <a:gd name="connsiteX3" fmla="*/ 304801 w 1700213"/>
              <a:gd name="connsiteY3" fmla="*/ 16669 h 521494"/>
              <a:gd name="connsiteX4" fmla="*/ 304802 w 1700213"/>
              <a:gd name="connsiteY4" fmla="*/ 33338 h 521494"/>
              <a:gd name="connsiteX5" fmla="*/ 392907 w 1700213"/>
              <a:gd name="connsiteY5" fmla="*/ 40481 h 521494"/>
              <a:gd name="connsiteX6" fmla="*/ 385763 w 1700213"/>
              <a:gd name="connsiteY6" fmla="*/ 33338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21507 w 1700213"/>
              <a:gd name="connsiteY16" fmla="*/ 109538 h 521494"/>
              <a:gd name="connsiteX17" fmla="*/ 652463 w 1700213"/>
              <a:gd name="connsiteY17" fmla="*/ 109538 h 521494"/>
              <a:gd name="connsiteX18" fmla="*/ 661988 w 1700213"/>
              <a:gd name="connsiteY18" fmla="*/ 114300 h 521494"/>
              <a:gd name="connsiteX19" fmla="*/ 666750 w 1700213"/>
              <a:gd name="connsiteY19" fmla="*/ 123825 h 521494"/>
              <a:gd name="connsiteX20" fmla="*/ 681038 w 1700213"/>
              <a:gd name="connsiteY20" fmla="*/ 128588 h 521494"/>
              <a:gd name="connsiteX21" fmla="*/ 700088 w 1700213"/>
              <a:gd name="connsiteY21" fmla="*/ 142875 h 521494"/>
              <a:gd name="connsiteX22" fmla="*/ 714375 w 1700213"/>
              <a:gd name="connsiteY22" fmla="*/ 152400 h 521494"/>
              <a:gd name="connsiteX23" fmla="*/ 892969 w 1700213"/>
              <a:gd name="connsiteY23" fmla="*/ 154781 h 521494"/>
              <a:gd name="connsiteX24" fmla="*/ 900113 w 1700213"/>
              <a:gd name="connsiteY24" fmla="*/ 161925 h 521494"/>
              <a:gd name="connsiteX25" fmla="*/ 914400 w 1700213"/>
              <a:gd name="connsiteY25" fmla="*/ 164306 h 521494"/>
              <a:gd name="connsiteX26" fmla="*/ 919163 w 1700213"/>
              <a:gd name="connsiteY26" fmla="*/ 178594 h 521494"/>
              <a:gd name="connsiteX27" fmla="*/ 997744 w 1700213"/>
              <a:gd name="connsiteY27" fmla="*/ 180975 h 521494"/>
              <a:gd name="connsiteX28" fmla="*/ 1000125 w 1700213"/>
              <a:gd name="connsiteY28" fmla="*/ 192881 h 521494"/>
              <a:gd name="connsiteX29" fmla="*/ 1040606 w 1700213"/>
              <a:gd name="connsiteY29" fmla="*/ 197643 h 521494"/>
              <a:gd name="connsiteX30" fmla="*/ 1047750 w 1700213"/>
              <a:gd name="connsiteY30" fmla="*/ 219075 h 521494"/>
              <a:gd name="connsiteX31" fmla="*/ 1054894 w 1700213"/>
              <a:gd name="connsiteY31" fmla="*/ 235743 h 521494"/>
              <a:gd name="connsiteX32" fmla="*/ 1059657 w 1700213"/>
              <a:gd name="connsiteY32" fmla="*/ 240506 h 521494"/>
              <a:gd name="connsiteX33" fmla="*/ 1066800 w 1700213"/>
              <a:gd name="connsiteY33" fmla="*/ 254794 h 521494"/>
              <a:gd name="connsiteX34" fmla="*/ 1069182 w 1700213"/>
              <a:gd name="connsiteY34" fmla="*/ 278606 h 521494"/>
              <a:gd name="connsiteX35" fmla="*/ 1092994 w 1700213"/>
              <a:gd name="connsiteY35" fmla="*/ 280988 h 521494"/>
              <a:gd name="connsiteX36" fmla="*/ 1095375 w 1700213"/>
              <a:gd name="connsiteY36" fmla="*/ 290513 h 521494"/>
              <a:gd name="connsiteX37" fmla="*/ 1102519 w 1700213"/>
              <a:gd name="connsiteY37" fmla="*/ 292894 h 521494"/>
              <a:gd name="connsiteX38" fmla="*/ 1133475 w 1700213"/>
              <a:gd name="connsiteY38" fmla="*/ 295275 h 521494"/>
              <a:gd name="connsiteX39" fmla="*/ 1135857 w 1700213"/>
              <a:gd name="connsiteY39" fmla="*/ 302419 h 521494"/>
              <a:gd name="connsiteX40" fmla="*/ 1181100 w 1700213"/>
              <a:gd name="connsiteY40" fmla="*/ 309563 h 521494"/>
              <a:gd name="connsiteX41" fmla="*/ 1183482 w 1700213"/>
              <a:gd name="connsiteY41" fmla="*/ 319088 h 521494"/>
              <a:gd name="connsiteX42" fmla="*/ 1190625 w 1700213"/>
              <a:gd name="connsiteY42" fmla="*/ 323850 h 521494"/>
              <a:gd name="connsiteX43" fmla="*/ 1228725 w 1700213"/>
              <a:gd name="connsiteY43" fmla="*/ 326230 h 521494"/>
              <a:gd name="connsiteX44" fmla="*/ 1252538 w 1700213"/>
              <a:gd name="connsiteY44" fmla="*/ 345281 h 521494"/>
              <a:gd name="connsiteX45" fmla="*/ 1259682 w 1700213"/>
              <a:gd name="connsiteY45" fmla="*/ 350044 h 521494"/>
              <a:gd name="connsiteX46" fmla="*/ 1273969 w 1700213"/>
              <a:gd name="connsiteY46" fmla="*/ 347663 h 521494"/>
              <a:gd name="connsiteX47" fmla="*/ 1326357 w 1700213"/>
              <a:gd name="connsiteY47" fmla="*/ 350044 h 521494"/>
              <a:gd name="connsiteX48" fmla="*/ 1331119 w 1700213"/>
              <a:gd name="connsiteY48" fmla="*/ 357188 h 521494"/>
              <a:gd name="connsiteX49" fmla="*/ 1352550 w 1700213"/>
              <a:gd name="connsiteY49" fmla="*/ 361950 h 521494"/>
              <a:gd name="connsiteX50" fmla="*/ 1369219 w 1700213"/>
              <a:gd name="connsiteY50" fmla="*/ 366713 h 521494"/>
              <a:gd name="connsiteX51" fmla="*/ 1390650 w 1700213"/>
              <a:gd name="connsiteY51" fmla="*/ 369094 h 521494"/>
              <a:gd name="connsiteX52" fmla="*/ 1393032 w 1700213"/>
              <a:gd name="connsiteY52" fmla="*/ 378619 h 521494"/>
              <a:gd name="connsiteX53" fmla="*/ 1404938 w 1700213"/>
              <a:gd name="connsiteY53" fmla="*/ 397669 h 521494"/>
              <a:gd name="connsiteX54" fmla="*/ 1407319 w 1700213"/>
              <a:gd name="connsiteY54" fmla="*/ 411956 h 521494"/>
              <a:gd name="connsiteX55" fmla="*/ 1416844 w 1700213"/>
              <a:gd name="connsiteY55" fmla="*/ 414338 h 521494"/>
              <a:gd name="connsiteX56" fmla="*/ 1435894 w 1700213"/>
              <a:gd name="connsiteY56" fmla="*/ 423863 h 521494"/>
              <a:gd name="connsiteX57" fmla="*/ 1443038 w 1700213"/>
              <a:gd name="connsiteY57" fmla="*/ 428625 h 521494"/>
              <a:gd name="connsiteX58" fmla="*/ 1495425 w 1700213"/>
              <a:gd name="connsiteY58" fmla="*/ 431006 h 521494"/>
              <a:gd name="connsiteX59" fmla="*/ 1509713 w 1700213"/>
              <a:gd name="connsiteY59" fmla="*/ 435769 h 521494"/>
              <a:gd name="connsiteX60" fmla="*/ 1512094 w 1700213"/>
              <a:gd name="connsiteY60" fmla="*/ 442913 h 521494"/>
              <a:gd name="connsiteX61" fmla="*/ 1514475 w 1700213"/>
              <a:gd name="connsiteY61" fmla="*/ 466725 h 521494"/>
              <a:gd name="connsiteX62" fmla="*/ 1571625 w 1700213"/>
              <a:gd name="connsiteY62" fmla="*/ 476250 h 521494"/>
              <a:gd name="connsiteX63" fmla="*/ 1574007 w 1700213"/>
              <a:gd name="connsiteY63" fmla="*/ 483394 h 521494"/>
              <a:gd name="connsiteX64" fmla="*/ 1612107 w 1700213"/>
              <a:gd name="connsiteY64" fmla="*/ 490538 h 521494"/>
              <a:gd name="connsiteX65" fmla="*/ 1616869 w 1700213"/>
              <a:gd name="connsiteY65" fmla="*/ 509588 h 521494"/>
              <a:gd name="connsiteX66" fmla="*/ 1624013 w 1700213"/>
              <a:gd name="connsiteY66" fmla="*/ 516731 h 521494"/>
              <a:gd name="connsiteX67" fmla="*/ 1631157 w 1700213"/>
              <a:gd name="connsiteY67" fmla="*/ 519113 h 521494"/>
              <a:gd name="connsiteX68" fmla="*/ 1700213 w 1700213"/>
              <a:gd name="connsiteY68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204789 w 1700213"/>
              <a:gd name="connsiteY2" fmla="*/ 19050 h 521494"/>
              <a:gd name="connsiteX3" fmla="*/ 304801 w 1700213"/>
              <a:gd name="connsiteY3" fmla="*/ 16669 h 521494"/>
              <a:gd name="connsiteX4" fmla="*/ 304802 w 1700213"/>
              <a:gd name="connsiteY4" fmla="*/ 33338 h 521494"/>
              <a:gd name="connsiteX5" fmla="*/ 392907 w 1700213"/>
              <a:gd name="connsiteY5" fmla="*/ 40481 h 521494"/>
              <a:gd name="connsiteX6" fmla="*/ 385763 w 1700213"/>
              <a:gd name="connsiteY6" fmla="*/ 33338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21507 w 1700213"/>
              <a:gd name="connsiteY16" fmla="*/ 109538 h 521494"/>
              <a:gd name="connsiteX17" fmla="*/ 652463 w 1700213"/>
              <a:gd name="connsiteY17" fmla="*/ 109538 h 521494"/>
              <a:gd name="connsiteX18" fmla="*/ 661988 w 1700213"/>
              <a:gd name="connsiteY18" fmla="*/ 114300 h 521494"/>
              <a:gd name="connsiteX19" fmla="*/ 666750 w 1700213"/>
              <a:gd name="connsiteY19" fmla="*/ 123825 h 521494"/>
              <a:gd name="connsiteX20" fmla="*/ 681038 w 1700213"/>
              <a:gd name="connsiteY20" fmla="*/ 128588 h 521494"/>
              <a:gd name="connsiteX21" fmla="*/ 700088 w 1700213"/>
              <a:gd name="connsiteY21" fmla="*/ 142875 h 521494"/>
              <a:gd name="connsiteX22" fmla="*/ 714375 w 1700213"/>
              <a:gd name="connsiteY22" fmla="*/ 152400 h 521494"/>
              <a:gd name="connsiteX23" fmla="*/ 892969 w 1700213"/>
              <a:gd name="connsiteY23" fmla="*/ 154781 h 521494"/>
              <a:gd name="connsiteX24" fmla="*/ 900113 w 1700213"/>
              <a:gd name="connsiteY24" fmla="*/ 161925 h 521494"/>
              <a:gd name="connsiteX25" fmla="*/ 914400 w 1700213"/>
              <a:gd name="connsiteY25" fmla="*/ 164306 h 521494"/>
              <a:gd name="connsiteX26" fmla="*/ 919163 w 1700213"/>
              <a:gd name="connsiteY26" fmla="*/ 178594 h 521494"/>
              <a:gd name="connsiteX27" fmla="*/ 997744 w 1700213"/>
              <a:gd name="connsiteY27" fmla="*/ 180975 h 521494"/>
              <a:gd name="connsiteX28" fmla="*/ 1000125 w 1700213"/>
              <a:gd name="connsiteY28" fmla="*/ 192881 h 521494"/>
              <a:gd name="connsiteX29" fmla="*/ 1040606 w 1700213"/>
              <a:gd name="connsiteY29" fmla="*/ 197643 h 521494"/>
              <a:gd name="connsiteX30" fmla="*/ 1047750 w 1700213"/>
              <a:gd name="connsiteY30" fmla="*/ 219075 h 521494"/>
              <a:gd name="connsiteX31" fmla="*/ 1054894 w 1700213"/>
              <a:gd name="connsiteY31" fmla="*/ 235743 h 521494"/>
              <a:gd name="connsiteX32" fmla="*/ 1059657 w 1700213"/>
              <a:gd name="connsiteY32" fmla="*/ 240506 h 521494"/>
              <a:gd name="connsiteX33" fmla="*/ 1066800 w 1700213"/>
              <a:gd name="connsiteY33" fmla="*/ 254794 h 521494"/>
              <a:gd name="connsiteX34" fmla="*/ 1069182 w 1700213"/>
              <a:gd name="connsiteY34" fmla="*/ 278606 h 521494"/>
              <a:gd name="connsiteX35" fmla="*/ 1092994 w 1700213"/>
              <a:gd name="connsiteY35" fmla="*/ 280988 h 521494"/>
              <a:gd name="connsiteX36" fmla="*/ 1095375 w 1700213"/>
              <a:gd name="connsiteY36" fmla="*/ 290513 h 521494"/>
              <a:gd name="connsiteX37" fmla="*/ 1102519 w 1700213"/>
              <a:gd name="connsiteY37" fmla="*/ 292894 h 521494"/>
              <a:gd name="connsiteX38" fmla="*/ 1133475 w 1700213"/>
              <a:gd name="connsiteY38" fmla="*/ 295275 h 521494"/>
              <a:gd name="connsiteX39" fmla="*/ 1135857 w 1700213"/>
              <a:gd name="connsiteY39" fmla="*/ 302419 h 521494"/>
              <a:gd name="connsiteX40" fmla="*/ 1181100 w 1700213"/>
              <a:gd name="connsiteY40" fmla="*/ 309563 h 521494"/>
              <a:gd name="connsiteX41" fmla="*/ 1183482 w 1700213"/>
              <a:gd name="connsiteY41" fmla="*/ 319088 h 521494"/>
              <a:gd name="connsiteX42" fmla="*/ 1190625 w 1700213"/>
              <a:gd name="connsiteY42" fmla="*/ 323850 h 521494"/>
              <a:gd name="connsiteX43" fmla="*/ 1228725 w 1700213"/>
              <a:gd name="connsiteY43" fmla="*/ 326230 h 521494"/>
              <a:gd name="connsiteX44" fmla="*/ 1252538 w 1700213"/>
              <a:gd name="connsiteY44" fmla="*/ 345281 h 521494"/>
              <a:gd name="connsiteX45" fmla="*/ 1259682 w 1700213"/>
              <a:gd name="connsiteY45" fmla="*/ 350044 h 521494"/>
              <a:gd name="connsiteX46" fmla="*/ 1273969 w 1700213"/>
              <a:gd name="connsiteY46" fmla="*/ 347663 h 521494"/>
              <a:gd name="connsiteX47" fmla="*/ 1326357 w 1700213"/>
              <a:gd name="connsiteY47" fmla="*/ 350044 h 521494"/>
              <a:gd name="connsiteX48" fmla="*/ 1331119 w 1700213"/>
              <a:gd name="connsiteY48" fmla="*/ 357188 h 521494"/>
              <a:gd name="connsiteX49" fmla="*/ 1352550 w 1700213"/>
              <a:gd name="connsiteY49" fmla="*/ 361950 h 521494"/>
              <a:gd name="connsiteX50" fmla="*/ 1369219 w 1700213"/>
              <a:gd name="connsiteY50" fmla="*/ 366713 h 521494"/>
              <a:gd name="connsiteX51" fmla="*/ 1390650 w 1700213"/>
              <a:gd name="connsiteY51" fmla="*/ 369094 h 521494"/>
              <a:gd name="connsiteX52" fmla="*/ 1393032 w 1700213"/>
              <a:gd name="connsiteY52" fmla="*/ 378619 h 521494"/>
              <a:gd name="connsiteX53" fmla="*/ 1404938 w 1700213"/>
              <a:gd name="connsiteY53" fmla="*/ 397669 h 521494"/>
              <a:gd name="connsiteX54" fmla="*/ 1407319 w 1700213"/>
              <a:gd name="connsiteY54" fmla="*/ 411956 h 521494"/>
              <a:gd name="connsiteX55" fmla="*/ 1416844 w 1700213"/>
              <a:gd name="connsiteY55" fmla="*/ 414338 h 521494"/>
              <a:gd name="connsiteX56" fmla="*/ 1435894 w 1700213"/>
              <a:gd name="connsiteY56" fmla="*/ 423863 h 521494"/>
              <a:gd name="connsiteX57" fmla="*/ 1443038 w 1700213"/>
              <a:gd name="connsiteY57" fmla="*/ 428625 h 521494"/>
              <a:gd name="connsiteX58" fmla="*/ 1495425 w 1700213"/>
              <a:gd name="connsiteY58" fmla="*/ 431006 h 521494"/>
              <a:gd name="connsiteX59" fmla="*/ 1509713 w 1700213"/>
              <a:gd name="connsiteY59" fmla="*/ 435769 h 521494"/>
              <a:gd name="connsiteX60" fmla="*/ 1512094 w 1700213"/>
              <a:gd name="connsiteY60" fmla="*/ 442913 h 521494"/>
              <a:gd name="connsiteX61" fmla="*/ 1514475 w 1700213"/>
              <a:gd name="connsiteY61" fmla="*/ 466725 h 521494"/>
              <a:gd name="connsiteX62" fmla="*/ 1571625 w 1700213"/>
              <a:gd name="connsiteY62" fmla="*/ 476250 h 521494"/>
              <a:gd name="connsiteX63" fmla="*/ 1574007 w 1700213"/>
              <a:gd name="connsiteY63" fmla="*/ 483394 h 521494"/>
              <a:gd name="connsiteX64" fmla="*/ 1612107 w 1700213"/>
              <a:gd name="connsiteY64" fmla="*/ 490538 h 521494"/>
              <a:gd name="connsiteX65" fmla="*/ 1616869 w 1700213"/>
              <a:gd name="connsiteY65" fmla="*/ 509588 h 521494"/>
              <a:gd name="connsiteX66" fmla="*/ 1624013 w 1700213"/>
              <a:gd name="connsiteY66" fmla="*/ 516731 h 521494"/>
              <a:gd name="connsiteX67" fmla="*/ 1631157 w 1700213"/>
              <a:gd name="connsiteY67" fmla="*/ 519113 h 521494"/>
              <a:gd name="connsiteX68" fmla="*/ 1700213 w 1700213"/>
              <a:gd name="connsiteY68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204789 w 1700213"/>
              <a:gd name="connsiteY2" fmla="*/ 19050 h 521494"/>
              <a:gd name="connsiteX3" fmla="*/ 304801 w 1700213"/>
              <a:gd name="connsiteY3" fmla="*/ 16669 h 521494"/>
              <a:gd name="connsiteX4" fmla="*/ 304802 w 1700213"/>
              <a:gd name="connsiteY4" fmla="*/ 33338 h 521494"/>
              <a:gd name="connsiteX5" fmla="*/ 392907 w 1700213"/>
              <a:gd name="connsiteY5" fmla="*/ 40481 h 521494"/>
              <a:gd name="connsiteX6" fmla="*/ 385763 w 1700213"/>
              <a:gd name="connsiteY6" fmla="*/ 33338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21508 w 1700213"/>
              <a:gd name="connsiteY16" fmla="*/ 61913 h 521494"/>
              <a:gd name="connsiteX17" fmla="*/ 621507 w 1700213"/>
              <a:gd name="connsiteY17" fmla="*/ 109538 h 521494"/>
              <a:gd name="connsiteX18" fmla="*/ 652463 w 1700213"/>
              <a:gd name="connsiteY18" fmla="*/ 109538 h 521494"/>
              <a:gd name="connsiteX19" fmla="*/ 661988 w 1700213"/>
              <a:gd name="connsiteY19" fmla="*/ 114300 h 521494"/>
              <a:gd name="connsiteX20" fmla="*/ 666750 w 1700213"/>
              <a:gd name="connsiteY20" fmla="*/ 123825 h 521494"/>
              <a:gd name="connsiteX21" fmla="*/ 681038 w 1700213"/>
              <a:gd name="connsiteY21" fmla="*/ 128588 h 521494"/>
              <a:gd name="connsiteX22" fmla="*/ 700088 w 1700213"/>
              <a:gd name="connsiteY22" fmla="*/ 142875 h 521494"/>
              <a:gd name="connsiteX23" fmla="*/ 714375 w 1700213"/>
              <a:gd name="connsiteY23" fmla="*/ 152400 h 521494"/>
              <a:gd name="connsiteX24" fmla="*/ 892969 w 1700213"/>
              <a:gd name="connsiteY24" fmla="*/ 154781 h 521494"/>
              <a:gd name="connsiteX25" fmla="*/ 900113 w 1700213"/>
              <a:gd name="connsiteY25" fmla="*/ 161925 h 521494"/>
              <a:gd name="connsiteX26" fmla="*/ 914400 w 1700213"/>
              <a:gd name="connsiteY26" fmla="*/ 164306 h 521494"/>
              <a:gd name="connsiteX27" fmla="*/ 919163 w 1700213"/>
              <a:gd name="connsiteY27" fmla="*/ 178594 h 521494"/>
              <a:gd name="connsiteX28" fmla="*/ 997744 w 1700213"/>
              <a:gd name="connsiteY28" fmla="*/ 180975 h 521494"/>
              <a:gd name="connsiteX29" fmla="*/ 1000125 w 1700213"/>
              <a:gd name="connsiteY29" fmla="*/ 192881 h 521494"/>
              <a:gd name="connsiteX30" fmla="*/ 1040606 w 1700213"/>
              <a:gd name="connsiteY30" fmla="*/ 197643 h 521494"/>
              <a:gd name="connsiteX31" fmla="*/ 1047750 w 1700213"/>
              <a:gd name="connsiteY31" fmla="*/ 219075 h 521494"/>
              <a:gd name="connsiteX32" fmla="*/ 1054894 w 1700213"/>
              <a:gd name="connsiteY32" fmla="*/ 235743 h 521494"/>
              <a:gd name="connsiteX33" fmla="*/ 1059657 w 1700213"/>
              <a:gd name="connsiteY33" fmla="*/ 240506 h 521494"/>
              <a:gd name="connsiteX34" fmla="*/ 1066800 w 1700213"/>
              <a:gd name="connsiteY34" fmla="*/ 254794 h 521494"/>
              <a:gd name="connsiteX35" fmla="*/ 1069182 w 1700213"/>
              <a:gd name="connsiteY35" fmla="*/ 278606 h 521494"/>
              <a:gd name="connsiteX36" fmla="*/ 1092994 w 1700213"/>
              <a:gd name="connsiteY36" fmla="*/ 280988 h 521494"/>
              <a:gd name="connsiteX37" fmla="*/ 1095375 w 1700213"/>
              <a:gd name="connsiteY37" fmla="*/ 290513 h 521494"/>
              <a:gd name="connsiteX38" fmla="*/ 1102519 w 1700213"/>
              <a:gd name="connsiteY38" fmla="*/ 292894 h 521494"/>
              <a:gd name="connsiteX39" fmla="*/ 1133475 w 1700213"/>
              <a:gd name="connsiteY39" fmla="*/ 295275 h 521494"/>
              <a:gd name="connsiteX40" fmla="*/ 1135857 w 1700213"/>
              <a:gd name="connsiteY40" fmla="*/ 302419 h 521494"/>
              <a:gd name="connsiteX41" fmla="*/ 1181100 w 1700213"/>
              <a:gd name="connsiteY41" fmla="*/ 309563 h 521494"/>
              <a:gd name="connsiteX42" fmla="*/ 1183482 w 1700213"/>
              <a:gd name="connsiteY42" fmla="*/ 319088 h 521494"/>
              <a:gd name="connsiteX43" fmla="*/ 1190625 w 1700213"/>
              <a:gd name="connsiteY43" fmla="*/ 323850 h 521494"/>
              <a:gd name="connsiteX44" fmla="*/ 1228725 w 1700213"/>
              <a:gd name="connsiteY44" fmla="*/ 326230 h 521494"/>
              <a:gd name="connsiteX45" fmla="*/ 1252538 w 1700213"/>
              <a:gd name="connsiteY45" fmla="*/ 345281 h 521494"/>
              <a:gd name="connsiteX46" fmla="*/ 1259682 w 1700213"/>
              <a:gd name="connsiteY46" fmla="*/ 350044 h 521494"/>
              <a:gd name="connsiteX47" fmla="*/ 1273969 w 1700213"/>
              <a:gd name="connsiteY47" fmla="*/ 347663 h 521494"/>
              <a:gd name="connsiteX48" fmla="*/ 1326357 w 1700213"/>
              <a:gd name="connsiteY48" fmla="*/ 350044 h 521494"/>
              <a:gd name="connsiteX49" fmla="*/ 1331119 w 1700213"/>
              <a:gd name="connsiteY49" fmla="*/ 357188 h 521494"/>
              <a:gd name="connsiteX50" fmla="*/ 1352550 w 1700213"/>
              <a:gd name="connsiteY50" fmla="*/ 361950 h 521494"/>
              <a:gd name="connsiteX51" fmla="*/ 1369219 w 1700213"/>
              <a:gd name="connsiteY51" fmla="*/ 366713 h 521494"/>
              <a:gd name="connsiteX52" fmla="*/ 1390650 w 1700213"/>
              <a:gd name="connsiteY52" fmla="*/ 369094 h 521494"/>
              <a:gd name="connsiteX53" fmla="*/ 1393032 w 1700213"/>
              <a:gd name="connsiteY53" fmla="*/ 378619 h 521494"/>
              <a:gd name="connsiteX54" fmla="*/ 1404938 w 1700213"/>
              <a:gd name="connsiteY54" fmla="*/ 397669 h 521494"/>
              <a:gd name="connsiteX55" fmla="*/ 1407319 w 1700213"/>
              <a:gd name="connsiteY55" fmla="*/ 411956 h 521494"/>
              <a:gd name="connsiteX56" fmla="*/ 1416844 w 1700213"/>
              <a:gd name="connsiteY56" fmla="*/ 414338 h 521494"/>
              <a:gd name="connsiteX57" fmla="*/ 1435894 w 1700213"/>
              <a:gd name="connsiteY57" fmla="*/ 423863 h 521494"/>
              <a:gd name="connsiteX58" fmla="*/ 1443038 w 1700213"/>
              <a:gd name="connsiteY58" fmla="*/ 428625 h 521494"/>
              <a:gd name="connsiteX59" fmla="*/ 1495425 w 1700213"/>
              <a:gd name="connsiteY59" fmla="*/ 431006 h 521494"/>
              <a:gd name="connsiteX60" fmla="*/ 1509713 w 1700213"/>
              <a:gd name="connsiteY60" fmla="*/ 435769 h 521494"/>
              <a:gd name="connsiteX61" fmla="*/ 1512094 w 1700213"/>
              <a:gd name="connsiteY61" fmla="*/ 442913 h 521494"/>
              <a:gd name="connsiteX62" fmla="*/ 1514475 w 1700213"/>
              <a:gd name="connsiteY62" fmla="*/ 466725 h 521494"/>
              <a:gd name="connsiteX63" fmla="*/ 1571625 w 1700213"/>
              <a:gd name="connsiteY63" fmla="*/ 476250 h 521494"/>
              <a:gd name="connsiteX64" fmla="*/ 1574007 w 1700213"/>
              <a:gd name="connsiteY64" fmla="*/ 483394 h 521494"/>
              <a:gd name="connsiteX65" fmla="*/ 1612107 w 1700213"/>
              <a:gd name="connsiteY65" fmla="*/ 490538 h 521494"/>
              <a:gd name="connsiteX66" fmla="*/ 1616869 w 1700213"/>
              <a:gd name="connsiteY66" fmla="*/ 509588 h 521494"/>
              <a:gd name="connsiteX67" fmla="*/ 1624013 w 1700213"/>
              <a:gd name="connsiteY67" fmla="*/ 516731 h 521494"/>
              <a:gd name="connsiteX68" fmla="*/ 1631157 w 1700213"/>
              <a:gd name="connsiteY68" fmla="*/ 519113 h 521494"/>
              <a:gd name="connsiteX69" fmla="*/ 1700213 w 1700213"/>
              <a:gd name="connsiteY69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204789 w 1700213"/>
              <a:gd name="connsiteY2" fmla="*/ 19050 h 521494"/>
              <a:gd name="connsiteX3" fmla="*/ 304801 w 1700213"/>
              <a:gd name="connsiteY3" fmla="*/ 16669 h 521494"/>
              <a:gd name="connsiteX4" fmla="*/ 304802 w 1700213"/>
              <a:gd name="connsiteY4" fmla="*/ 33338 h 521494"/>
              <a:gd name="connsiteX5" fmla="*/ 392907 w 1700213"/>
              <a:gd name="connsiteY5" fmla="*/ 40481 h 521494"/>
              <a:gd name="connsiteX6" fmla="*/ 385763 w 1700213"/>
              <a:gd name="connsiteY6" fmla="*/ 33338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21508 w 1700213"/>
              <a:gd name="connsiteY16" fmla="*/ 61913 h 521494"/>
              <a:gd name="connsiteX17" fmla="*/ 621507 w 1700213"/>
              <a:gd name="connsiteY17" fmla="*/ 109538 h 521494"/>
              <a:gd name="connsiteX18" fmla="*/ 652463 w 1700213"/>
              <a:gd name="connsiteY18" fmla="*/ 109538 h 521494"/>
              <a:gd name="connsiteX19" fmla="*/ 661988 w 1700213"/>
              <a:gd name="connsiteY19" fmla="*/ 114300 h 521494"/>
              <a:gd name="connsiteX20" fmla="*/ 666750 w 1700213"/>
              <a:gd name="connsiteY20" fmla="*/ 123825 h 521494"/>
              <a:gd name="connsiteX21" fmla="*/ 681038 w 1700213"/>
              <a:gd name="connsiteY21" fmla="*/ 128588 h 521494"/>
              <a:gd name="connsiteX22" fmla="*/ 700088 w 1700213"/>
              <a:gd name="connsiteY22" fmla="*/ 142875 h 521494"/>
              <a:gd name="connsiteX23" fmla="*/ 714375 w 1700213"/>
              <a:gd name="connsiteY23" fmla="*/ 152400 h 521494"/>
              <a:gd name="connsiteX24" fmla="*/ 892969 w 1700213"/>
              <a:gd name="connsiteY24" fmla="*/ 154781 h 521494"/>
              <a:gd name="connsiteX25" fmla="*/ 900113 w 1700213"/>
              <a:gd name="connsiteY25" fmla="*/ 161925 h 521494"/>
              <a:gd name="connsiteX26" fmla="*/ 914400 w 1700213"/>
              <a:gd name="connsiteY26" fmla="*/ 164306 h 521494"/>
              <a:gd name="connsiteX27" fmla="*/ 919163 w 1700213"/>
              <a:gd name="connsiteY27" fmla="*/ 178594 h 521494"/>
              <a:gd name="connsiteX28" fmla="*/ 997744 w 1700213"/>
              <a:gd name="connsiteY28" fmla="*/ 180975 h 521494"/>
              <a:gd name="connsiteX29" fmla="*/ 1000125 w 1700213"/>
              <a:gd name="connsiteY29" fmla="*/ 192881 h 521494"/>
              <a:gd name="connsiteX30" fmla="*/ 1040606 w 1700213"/>
              <a:gd name="connsiteY30" fmla="*/ 197643 h 521494"/>
              <a:gd name="connsiteX31" fmla="*/ 1047750 w 1700213"/>
              <a:gd name="connsiteY31" fmla="*/ 219075 h 521494"/>
              <a:gd name="connsiteX32" fmla="*/ 1054894 w 1700213"/>
              <a:gd name="connsiteY32" fmla="*/ 235743 h 521494"/>
              <a:gd name="connsiteX33" fmla="*/ 1059657 w 1700213"/>
              <a:gd name="connsiteY33" fmla="*/ 240506 h 521494"/>
              <a:gd name="connsiteX34" fmla="*/ 1066800 w 1700213"/>
              <a:gd name="connsiteY34" fmla="*/ 254794 h 521494"/>
              <a:gd name="connsiteX35" fmla="*/ 1069182 w 1700213"/>
              <a:gd name="connsiteY35" fmla="*/ 278606 h 521494"/>
              <a:gd name="connsiteX36" fmla="*/ 1092994 w 1700213"/>
              <a:gd name="connsiteY36" fmla="*/ 280988 h 521494"/>
              <a:gd name="connsiteX37" fmla="*/ 1095375 w 1700213"/>
              <a:gd name="connsiteY37" fmla="*/ 290513 h 521494"/>
              <a:gd name="connsiteX38" fmla="*/ 1102519 w 1700213"/>
              <a:gd name="connsiteY38" fmla="*/ 292894 h 521494"/>
              <a:gd name="connsiteX39" fmla="*/ 1133475 w 1700213"/>
              <a:gd name="connsiteY39" fmla="*/ 295275 h 521494"/>
              <a:gd name="connsiteX40" fmla="*/ 1135857 w 1700213"/>
              <a:gd name="connsiteY40" fmla="*/ 302419 h 521494"/>
              <a:gd name="connsiteX41" fmla="*/ 1181100 w 1700213"/>
              <a:gd name="connsiteY41" fmla="*/ 309563 h 521494"/>
              <a:gd name="connsiteX42" fmla="*/ 1183482 w 1700213"/>
              <a:gd name="connsiteY42" fmla="*/ 319088 h 521494"/>
              <a:gd name="connsiteX43" fmla="*/ 1190625 w 1700213"/>
              <a:gd name="connsiteY43" fmla="*/ 323850 h 521494"/>
              <a:gd name="connsiteX44" fmla="*/ 1228725 w 1700213"/>
              <a:gd name="connsiteY44" fmla="*/ 326230 h 521494"/>
              <a:gd name="connsiteX45" fmla="*/ 1252538 w 1700213"/>
              <a:gd name="connsiteY45" fmla="*/ 345281 h 521494"/>
              <a:gd name="connsiteX46" fmla="*/ 1259682 w 1700213"/>
              <a:gd name="connsiteY46" fmla="*/ 350044 h 521494"/>
              <a:gd name="connsiteX47" fmla="*/ 1273969 w 1700213"/>
              <a:gd name="connsiteY47" fmla="*/ 347663 h 521494"/>
              <a:gd name="connsiteX48" fmla="*/ 1326357 w 1700213"/>
              <a:gd name="connsiteY48" fmla="*/ 350044 h 521494"/>
              <a:gd name="connsiteX49" fmla="*/ 1331119 w 1700213"/>
              <a:gd name="connsiteY49" fmla="*/ 357188 h 521494"/>
              <a:gd name="connsiteX50" fmla="*/ 1352550 w 1700213"/>
              <a:gd name="connsiteY50" fmla="*/ 361950 h 521494"/>
              <a:gd name="connsiteX51" fmla="*/ 1369219 w 1700213"/>
              <a:gd name="connsiteY51" fmla="*/ 366713 h 521494"/>
              <a:gd name="connsiteX52" fmla="*/ 1390650 w 1700213"/>
              <a:gd name="connsiteY52" fmla="*/ 369094 h 521494"/>
              <a:gd name="connsiteX53" fmla="*/ 1393032 w 1700213"/>
              <a:gd name="connsiteY53" fmla="*/ 378619 h 521494"/>
              <a:gd name="connsiteX54" fmla="*/ 1404938 w 1700213"/>
              <a:gd name="connsiteY54" fmla="*/ 397669 h 521494"/>
              <a:gd name="connsiteX55" fmla="*/ 1407319 w 1700213"/>
              <a:gd name="connsiteY55" fmla="*/ 411956 h 521494"/>
              <a:gd name="connsiteX56" fmla="*/ 1416844 w 1700213"/>
              <a:gd name="connsiteY56" fmla="*/ 414338 h 521494"/>
              <a:gd name="connsiteX57" fmla="*/ 1435894 w 1700213"/>
              <a:gd name="connsiteY57" fmla="*/ 423863 h 521494"/>
              <a:gd name="connsiteX58" fmla="*/ 1443038 w 1700213"/>
              <a:gd name="connsiteY58" fmla="*/ 428625 h 521494"/>
              <a:gd name="connsiteX59" fmla="*/ 1495425 w 1700213"/>
              <a:gd name="connsiteY59" fmla="*/ 431006 h 521494"/>
              <a:gd name="connsiteX60" fmla="*/ 1509713 w 1700213"/>
              <a:gd name="connsiteY60" fmla="*/ 435769 h 521494"/>
              <a:gd name="connsiteX61" fmla="*/ 1512094 w 1700213"/>
              <a:gd name="connsiteY61" fmla="*/ 442913 h 521494"/>
              <a:gd name="connsiteX62" fmla="*/ 1514475 w 1700213"/>
              <a:gd name="connsiteY62" fmla="*/ 466725 h 521494"/>
              <a:gd name="connsiteX63" fmla="*/ 1571625 w 1700213"/>
              <a:gd name="connsiteY63" fmla="*/ 476250 h 521494"/>
              <a:gd name="connsiteX64" fmla="*/ 1574007 w 1700213"/>
              <a:gd name="connsiteY64" fmla="*/ 483394 h 521494"/>
              <a:gd name="connsiteX65" fmla="*/ 1612107 w 1700213"/>
              <a:gd name="connsiteY65" fmla="*/ 490538 h 521494"/>
              <a:gd name="connsiteX66" fmla="*/ 1616869 w 1700213"/>
              <a:gd name="connsiteY66" fmla="*/ 509588 h 521494"/>
              <a:gd name="connsiteX67" fmla="*/ 1624013 w 1700213"/>
              <a:gd name="connsiteY67" fmla="*/ 516731 h 521494"/>
              <a:gd name="connsiteX68" fmla="*/ 1631157 w 1700213"/>
              <a:gd name="connsiteY68" fmla="*/ 519113 h 521494"/>
              <a:gd name="connsiteX69" fmla="*/ 1700213 w 1700213"/>
              <a:gd name="connsiteY69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204789 w 1700213"/>
              <a:gd name="connsiteY2" fmla="*/ 19050 h 521494"/>
              <a:gd name="connsiteX3" fmla="*/ 304801 w 1700213"/>
              <a:gd name="connsiteY3" fmla="*/ 16669 h 521494"/>
              <a:gd name="connsiteX4" fmla="*/ 304802 w 1700213"/>
              <a:gd name="connsiteY4" fmla="*/ 33338 h 521494"/>
              <a:gd name="connsiteX5" fmla="*/ 392907 w 1700213"/>
              <a:gd name="connsiteY5" fmla="*/ 40481 h 521494"/>
              <a:gd name="connsiteX6" fmla="*/ 385763 w 1700213"/>
              <a:gd name="connsiteY6" fmla="*/ 33338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21508 w 1700213"/>
              <a:gd name="connsiteY16" fmla="*/ 61913 h 521494"/>
              <a:gd name="connsiteX17" fmla="*/ 621507 w 1700213"/>
              <a:gd name="connsiteY17" fmla="*/ 109538 h 521494"/>
              <a:gd name="connsiteX18" fmla="*/ 652463 w 1700213"/>
              <a:gd name="connsiteY18" fmla="*/ 109538 h 521494"/>
              <a:gd name="connsiteX19" fmla="*/ 661988 w 1700213"/>
              <a:gd name="connsiteY19" fmla="*/ 114300 h 521494"/>
              <a:gd name="connsiteX20" fmla="*/ 666750 w 1700213"/>
              <a:gd name="connsiteY20" fmla="*/ 123825 h 521494"/>
              <a:gd name="connsiteX21" fmla="*/ 681038 w 1700213"/>
              <a:gd name="connsiteY21" fmla="*/ 128588 h 521494"/>
              <a:gd name="connsiteX22" fmla="*/ 700088 w 1700213"/>
              <a:gd name="connsiteY22" fmla="*/ 142875 h 521494"/>
              <a:gd name="connsiteX23" fmla="*/ 714375 w 1700213"/>
              <a:gd name="connsiteY23" fmla="*/ 152400 h 521494"/>
              <a:gd name="connsiteX24" fmla="*/ 892969 w 1700213"/>
              <a:gd name="connsiteY24" fmla="*/ 154781 h 521494"/>
              <a:gd name="connsiteX25" fmla="*/ 900113 w 1700213"/>
              <a:gd name="connsiteY25" fmla="*/ 161925 h 521494"/>
              <a:gd name="connsiteX26" fmla="*/ 914400 w 1700213"/>
              <a:gd name="connsiteY26" fmla="*/ 164306 h 521494"/>
              <a:gd name="connsiteX27" fmla="*/ 919163 w 1700213"/>
              <a:gd name="connsiteY27" fmla="*/ 178594 h 521494"/>
              <a:gd name="connsiteX28" fmla="*/ 997744 w 1700213"/>
              <a:gd name="connsiteY28" fmla="*/ 180975 h 521494"/>
              <a:gd name="connsiteX29" fmla="*/ 1000125 w 1700213"/>
              <a:gd name="connsiteY29" fmla="*/ 192881 h 521494"/>
              <a:gd name="connsiteX30" fmla="*/ 1040606 w 1700213"/>
              <a:gd name="connsiteY30" fmla="*/ 197643 h 521494"/>
              <a:gd name="connsiteX31" fmla="*/ 1047750 w 1700213"/>
              <a:gd name="connsiteY31" fmla="*/ 219075 h 521494"/>
              <a:gd name="connsiteX32" fmla="*/ 1054894 w 1700213"/>
              <a:gd name="connsiteY32" fmla="*/ 235743 h 521494"/>
              <a:gd name="connsiteX33" fmla="*/ 1059657 w 1700213"/>
              <a:gd name="connsiteY33" fmla="*/ 240506 h 521494"/>
              <a:gd name="connsiteX34" fmla="*/ 1066800 w 1700213"/>
              <a:gd name="connsiteY34" fmla="*/ 254794 h 521494"/>
              <a:gd name="connsiteX35" fmla="*/ 1069182 w 1700213"/>
              <a:gd name="connsiteY35" fmla="*/ 278606 h 521494"/>
              <a:gd name="connsiteX36" fmla="*/ 1092994 w 1700213"/>
              <a:gd name="connsiteY36" fmla="*/ 280988 h 521494"/>
              <a:gd name="connsiteX37" fmla="*/ 1095375 w 1700213"/>
              <a:gd name="connsiteY37" fmla="*/ 290513 h 521494"/>
              <a:gd name="connsiteX38" fmla="*/ 1102519 w 1700213"/>
              <a:gd name="connsiteY38" fmla="*/ 292894 h 521494"/>
              <a:gd name="connsiteX39" fmla="*/ 1133475 w 1700213"/>
              <a:gd name="connsiteY39" fmla="*/ 295275 h 521494"/>
              <a:gd name="connsiteX40" fmla="*/ 1135857 w 1700213"/>
              <a:gd name="connsiteY40" fmla="*/ 302419 h 521494"/>
              <a:gd name="connsiteX41" fmla="*/ 1181100 w 1700213"/>
              <a:gd name="connsiteY41" fmla="*/ 309563 h 521494"/>
              <a:gd name="connsiteX42" fmla="*/ 1183482 w 1700213"/>
              <a:gd name="connsiteY42" fmla="*/ 319088 h 521494"/>
              <a:gd name="connsiteX43" fmla="*/ 1190625 w 1700213"/>
              <a:gd name="connsiteY43" fmla="*/ 323850 h 521494"/>
              <a:gd name="connsiteX44" fmla="*/ 1228725 w 1700213"/>
              <a:gd name="connsiteY44" fmla="*/ 326230 h 521494"/>
              <a:gd name="connsiteX45" fmla="*/ 1252538 w 1700213"/>
              <a:gd name="connsiteY45" fmla="*/ 345281 h 521494"/>
              <a:gd name="connsiteX46" fmla="*/ 1259682 w 1700213"/>
              <a:gd name="connsiteY46" fmla="*/ 350044 h 521494"/>
              <a:gd name="connsiteX47" fmla="*/ 1273969 w 1700213"/>
              <a:gd name="connsiteY47" fmla="*/ 347663 h 521494"/>
              <a:gd name="connsiteX48" fmla="*/ 1326357 w 1700213"/>
              <a:gd name="connsiteY48" fmla="*/ 350044 h 521494"/>
              <a:gd name="connsiteX49" fmla="*/ 1331119 w 1700213"/>
              <a:gd name="connsiteY49" fmla="*/ 357188 h 521494"/>
              <a:gd name="connsiteX50" fmla="*/ 1352550 w 1700213"/>
              <a:gd name="connsiteY50" fmla="*/ 361950 h 521494"/>
              <a:gd name="connsiteX51" fmla="*/ 1369219 w 1700213"/>
              <a:gd name="connsiteY51" fmla="*/ 366713 h 521494"/>
              <a:gd name="connsiteX52" fmla="*/ 1390650 w 1700213"/>
              <a:gd name="connsiteY52" fmla="*/ 369094 h 521494"/>
              <a:gd name="connsiteX53" fmla="*/ 1393032 w 1700213"/>
              <a:gd name="connsiteY53" fmla="*/ 378619 h 521494"/>
              <a:gd name="connsiteX54" fmla="*/ 1404938 w 1700213"/>
              <a:gd name="connsiteY54" fmla="*/ 397669 h 521494"/>
              <a:gd name="connsiteX55" fmla="*/ 1407319 w 1700213"/>
              <a:gd name="connsiteY55" fmla="*/ 411956 h 521494"/>
              <a:gd name="connsiteX56" fmla="*/ 1416844 w 1700213"/>
              <a:gd name="connsiteY56" fmla="*/ 414338 h 521494"/>
              <a:gd name="connsiteX57" fmla="*/ 1435894 w 1700213"/>
              <a:gd name="connsiteY57" fmla="*/ 423863 h 521494"/>
              <a:gd name="connsiteX58" fmla="*/ 1443038 w 1700213"/>
              <a:gd name="connsiteY58" fmla="*/ 428625 h 521494"/>
              <a:gd name="connsiteX59" fmla="*/ 1495425 w 1700213"/>
              <a:gd name="connsiteY59" fmla="*/ 431006 h 521494"/>
              <a:gd name="connsiteX60" fmla="*/ 1509713 w 1700213"/>
              <a:gd name="connsiteY60" fmla="*/ 435769 h 521494"/>
              <a:gd name="connsiteX61" fmla="*/ 1512094 w 1700213"/>
              <a:gd name="connsiteY61" fmla="*/ 442913 h 521494"/>
              <a:gd name="connsiteX62" fmla="*/ 1514475 w 1700213"/>
              <a:gd name="connsiteY62" fmla="*/ 466725 h 521494"/>
              <a:gd name="connsiteX63" fmla="*/ 1571625 w 1700213"/>
              <a:gd name="connsiteY63" fmla="*/ 476250 h 521494"/>
              <a:gd name="connsiteX64" fmla="*/ 1574007 w 1700213"/>
              <a:gd name="connsiteY64" fmla="*/ 483394 h 521494"/>
              <a:gd name="connsiteX65" fmla="*/ 1612107 w 1700213"/>
              <a:gd name="connsiteY65" fmla="*/ 490538 h 521494"/>
              <a:gd name="connsiteX66" fmla="*/ 1616869 w 1700213"/>
              <a:gd name="connsiteY66" fmla="*/ 509588 h 521494"/>
              <a:gd name="connsiteX67" fmla="*/ 1624013 w 1700213"/>
              <a:gd name="connsiteY67" fmla="*/ 516731 h 521494"/>
              <a:gd name="connsiteX68" fmla="*/ 1631157 w 1700213"/>
              <a:gd name="connsiteY68" fmla="*/ 519113 h 521494"/>
              <a:gd name="connsiteX69" fmla="*/ 1700213 w 1700213"/>
              <a:gd name="connsiteY69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204789 w 1700213"/>
              <a:gd name="connsiteY2" fmla="*/ 19050 h 521494"/>
              <a:gd name="connsiteX3" fmla="*/ 304801 w 1700213"/>
              <a:gd name="connsiteY3" fmla="*/ 16669 h 521494"/>
              <a:gd name="connsiteX4" fmla="*/ 304802 w 1700213"/>
              <a:gd name="connsiteY4" fmla="*/ 33338 h 521494"/>
              <a:gd name="connsiteX5" fmla="*/ 392907 w 1700213"/>
              <a:gd name="connsiteY5" fmla="*/ 40481 h 521494"/>
              <a:gd name="connsiteX6" fmla="*/ 385763 w 1700213"/>
              <a:gd name="connsiteY6" fmla="*/ 33338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19126 w 1700213"/>
              <a:gd name="connsiteY16" fmla="*/ 97632 h 521494"/>
              <a:gd name="connsiteX17" fmla="*/ 621507 w 1700213"/>
              <a:gd name="connsiteY17" fmla="*/ 109538 h 521494"/>
              <a:gd name="connsiteX18" fmla="*/ 652463 w 1700213"/>
              <a:gd name="connsiteY18" fmla="*/ 109538 h 521494"/>
              <a:gd name="connsiteX19" fmla="*/ 661988 w 1700213"/>
              <a:gd name="connsiteY19" fmla="*/ 114300 h 521494"/>
              <a:gd name="connsiteX20" fmla="*/ 666750 w 1700213"/>
              <a:gd name="connsiteY20" fmla="*/ 123825 h 521494"/>
              <a:gd name="connsiteX21" fmla="*/ 681038 w 1700213"/>
              <a:gd name="connsiteY21" fmla="*/ 128588 h 521494"/>
              <a:gd name="connsiteX22" fmla="*/ 700088 w 1700213"/>
              <a:gd name="connsiteY22" fmla="*/ 142875 h 521494"/>
              <a:gd name="connsiteX23" fmla="*/ 714375 w 1700213"/>
              <a:gd name="connsiteY23" fmla="*/ 152400 h 521494"/>
              <a:gd name="connsiteX24" fmla="*/ 892969 w 1700213"/>
              <a:gd name="connsiteY24" fmla="*/ 154781 h 521494"/>
              <a:gd name="connsiteX25" fmla="*/ 900113 w 1700213"/>
              <a:gd name="connsiteY25" fmla="*/ 161925 h 521494"/>
              <a:gd name="connsiteX26" fmla="*/ 914400 w 1700213"/>
              <a:gd name="connsiteY26" fmla="*/ 164306 h 521494"/>
              <a:gd name="connsiteX27" fmla="*/ 919163 w 1700213"/>
              <a:gd name="connsiteY27" fmla="*/ 178594 h 521494"/>
              <a:gd name="connsiteX28" fmla="*/ 997744 w 1700213"/>
              <a:gd name="connsiteY28" fmla="*/ 180975 h 521494"/>
              <a:gd name="connsiteX29" fmla="*/ 1000125 w 1700213"/>
              <a:gd name="connsiteY29" fmla="*/ 192881 h 521494"/>
              <a:gd name="connsiteX30" fmla="*/ 1040606 w 1700213"/>
              <a:gd name="connsiteY30" fmla="*/ 197643 h 521494"/>
              <a:gd name="connsiteX31" fmla="*/ 1047750 w 1700213"/>
              <a:gd name="connsiteY31" fmla="*/ 219075 h 521494"/>
              <a:gd name="connsiteX32" fmla="*/ 1054894 w 1700213"/>
              <a:gd name="connsiteY32" fmla="*/ 235743 h 521494"/>
              <a:gd name="connsiteX33" fmla="*/ 1059657 w 1700213"/>
              <a:gd name="connsiteY33" fmla="*/ 240506 h 521494"/>
              <a:gd name="connsiteX34" fmla="*/ 1066800 w 1700213"/>
              <a:gd name="connsiteY34" fmla="*/ 254794 h 521494"/>
              <a:gd name="connsiteX35" fmla="*/ 1069182 w 1700213"/>
              <a:gd name="connsiteY35" fmla="*/ 278606 h 521494"/>
              <a:gd name="connsiteX36" fmla="*/ 1092994 w 1700213"/>
              <a:gd name="connsiteY36" fmla="*/ 280988 h 521494"/>
              <a:gd name="connsiteX37" fmla="*/ 1095375 w 1700213"/>
              <a:gd name="connsiteY37" fmla="*/ 290513 h 521494"/>
              <a:gd name="connsiteX38" fmla="*/ 1102519 w 1700213"/>
              <a:gd name="connsiteY38" fmla="*/ 292894 h 521494"/>
              <a:gd name="connsiteX39" fmla="*/ 1133475 w 1700213"/>
              <a:gd name="connsiteY39" fmla="*/ 295275 h 521494"/>
              <a:gd name="connsiteX40" fmla="*/ 1135857 w 1700213"/>
              <a:gd name="connsiteY40" fmla="*/ 302419 h 521494"/>
              <a:gd name="connsiteX41" fmla="*/ 1181100 w 1700213"/>
              <a:gd name="connsiteY41" fmla="*/ 309563 h 521494"/>
              <a:gd name="connsiteX42" fmla="*/ 1183482 w 1700213"/>
              <a:gd name="connsiteY42" fmla="*/ 319088 h 521494"/>
              <a:gd name="connsiteX43" fmla="*/ 1190625 w 1700213"/>
              <a:gd name="connsiteY43" fmla="*/ 323850 h 521494"/>
              <a:gd name="connsiteX44" fmla="*/ 1228725 w 1700213"/>
              <a:gd name="connsiteY44" fmla="*/ 326230 h 521494"/>
              <a:gd name="connsiteX45" fmla="*/ 1252538 w 1700213"/>
              <a:gd name="connsiteY45" fmla="*/ 345281 h 521494"/>
              <a:gd name="connsiteX46" fmla="*/ 1259682 w 1700213"/>
              <a:gd name="connsiteY46" fmla="*/ 350044 h 521494"/>
              <a:gd name="connsiteX47" fmla="*/ 1273969 w 1700213"/>
              <a:gd name="connsiteY47" fmla="*/ 347663 h 521494"/>
              <a:gd name="connsiteX48" fmla="*/ 1326357 w 1700213"/>
              <a:gd name="connsiteY48" fmla="*/ 350044 h 521494"/>
              <a:gd name="connsiteX49" fmla="*/ 1331119 w 1700213"/>
              <a:gd name="connsiteY49" fmla="*/ 357188 h 521494"/>
              <a:gd name="connsiteX50" fmla="*/ 1352550 w 1700213"/>
              <a:gd name="connsiteY50" fmla="*/ 361950 h 521494"/>
              <a:gd name="connsiteX51" fmla="*/ 1369219 w 1700213"/>
              <a:gd name="connsiteY51" fmla="*/ 366713 h 521494"/>
              <a:gd name="connsiteX52" fmla="*/ 1390650 w 1700213"/>
              <a:gd name="connsiteY52" fmla="*/ 369094 h 521494"/>
              <a:gd name="connsiteX53" fmla="*/ 1393032 w 1700213"/>
              <a:gd name="connsiteY53" fmla="*/ 378619 h 521494"/>
              <a:gd name="connsiteX54" fmla="*/ 1404938 w 1700213"/>
              <a:gd name="connsiteY54" fmla="*/ 397669 h 521494"/>
              <a:gd name="connsiteX55" fmla="*/ 1407319 w 1700213"/>
              <a:gd name="connsiteY55" fmla="*/ 411956 h 521494"/>
              <a:gd name="connsiteX56" fmla="*/ 1416844 w 1700213"/>
              <a:gd name="connsiteY56" fmla="*/ 414338 h 521494"/>
              <a:gd name="connsiteX57" fmla="*/ 1435894 w 1700213"/>
              <a:gd name="connsiteY57" fmla="*/ 423863 h 521494"/>
              <a:gd name="connsiteX58" fmla="*/ 1443038 w 1700213"/>
              <a:gd name="connsiteY58" fmla="*/ 428625 h 521494"/>
              <a:gd name="connsiteX59" fmla="*/ 1495425 w 1700213"/>
              <a:gd name="connsiteY59" fmla="*/ 431006 h 521494"/>
              <a:gd name="connsiteX60" fmla="*/ 1509713 w 1700213"/>
              <a:gd name="connsiteY60" fmla="*/ 435769 h 521494"/>
              <a:gd name="connsiteX61" fmla="*/ 1512094 w 1700213"/>
              <a:gd name="connsiteY61" fmla="*/ 442913 h 521494"/>
              <a:gd name="connsiteX62" fmla="*/ 1514475 w 1700213"/>
              <a:gd name="connsiteY62" fmla="*/ 466725 h 521494"/>
              <a:gd name="connsiteX63" fmla="*/ 1571625 w 1700213"/>
              <a:gd name="connsiteY63" fmla="*/ 476250 h 521494"/>
              <a:gd name="connsiteX64" fmla="*/ 1574007 w 1700213"/>
              <a:gd name="connsiteY64" fmla="*/ 483394 h 521494"/>
              <a:gd name="connsiteX65" fmla="*/ 1612107 w 1700213"/>
              <a:gd name="connsiteY65" fmla="*/ 490538 h 521494"/>
              <a:gd name="connsiteX66" fmla="*/ 1616869 w 1700213"/>
              <a:gd name="connsiteY66" fmla="*/ 509588 h 521494"/>
              <a:gd name="connsiteX67" fmla="*/ 1624013 w 1700213"/>
              <a:gd name="connsiteY67" fmla="*/ 516731 h 521494"/>
              <a:gd name="connsiteX68" fmla="*/ 1631157 w 1700213"/>
              <a:gd name="connsiteY68" fmla="*/ 519113 h 521494"/>
              <a:gd name="connsiteX69" fmla="*/ 1700213 w 1700213"/>
              <a:gd name="connsiteY69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204789 w 1700213"/>
              <a:gd name="connsiteY2" fmla="*/ 19050 h 521494"/>
              <a:gd name="connsiteX3" fmla="*/ 304801 w 1700213"/>
              <a:gd name="connsiteY3" fmla="*/ 16669 h 521494"/>
              <a:gd name="connsiteX4" fmla="*/ 304802 w 1700213"/>
              <a:gd name="connsiteY4" fmla="*/ 33338 h 521494"/>
              <a:gd name="connsiteX5" fmla="*/ 392907 w 1700213"/>
              <a:gd name="connsiteY5" fmla="*/ 40481 h 521494"/>
              <a:gd name="connsiteX6" fmla="*/ 385763 w 1700213"/>
              <a:gd name="connsiteY6" fmla="*/ 33338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19126 w 1700213"/>
              <a:gd name="connsiteY16" fmla="*/ 97632 h 521494"/>
              <a:gd name="connsiteX17" fmla="*/ 621507 w 1700213"/>
              <a:gd name="connsiteY17" fmla="*/ 109538 h 521494"/>
              <a:gd name="connsiteX18" fmla="*/ 652463 w 1700213"/>
              <a:gd name="connsiteY18" fmla="*/ 109538 h 521494"/>
              <a:gd name="connsiteX19" fmla="*/ 661988 w 1700213"/>
              <a:gd name="connsiteY19" fmla="*/ 114300 h 521494"/>
              <a:gd name="connsiteX20" fmla="*/ 666750 w 1700213"/>
              <a:gd name="connsiteY20" fmla="*/ 123825 h 521494"/>
              <a:gd name="connsiteX21" fmla="*/ 681038 w 1700213"/>
              <a:gd name="connsiteY21" fmla="*/ 128588 h 521494"/>
              <a:gd name="connsiteX22" fmla="*/ 700088 w 1700213"/>
              <a:gd name="connsiteY22" fmla="*/ 142875 h 521494"/>
              <a:gd name="connsiteX23" fmla="*/ 714375 w 1700213"/>
              <a:gd name="connsiteY23" fmla="*/ 152400 h 521494"/>
              <a:gd name="connsiteX24" fmla="*/ 892969 w 1700213"/>
              <a:gd name="connsiteY24" fmla="*/ 154781 h 521494"/>
              <a:gd name="connsiteX25" fmla="*/ 900113 w 1700213"/>
              <a:gd name="connsiteY25" fmla="*/ 161925 h 521494"/>
              <a:gd name="connsiteX26" fmla="*/ 914400 w 1700213"/>
              <a:gd name="connsiteY26" fmla="*/ 164306 h 521494"/>
              <a:gd name="connsiteX27" fmla="*/ 919163 w 1700213"/>
              <a:gd name="connsiteY27" fmla="*/ 178594 h 521494"/>
              <a:gd name="connsiteX28" fmla="*/ 997744 w 1700213"/>
              <a:gd name="connsiteY28" fmla="*/ 180975 h 521494"/>
              <a:gd name="connsiteX29" fmla="*/ 1000125 w 1700213"/>
              <a:gd name="connsiteY29" fmla="*/ 192881 h 521494"/>
              <a:gd name="connsiteX30" fmla="*/ 1040606 w 1700213"/>
              <a:gd name="connsiteY30" fmla="*/ 197643 h 521494"/>
              <a:gd name="connsiteX31" fmla="*/ 1047750 w 1700213"/>
              <a:gd name="connsiteY31" fmla="*/ 219075 h 521494"/>
              <a:gd name="connsiteX32" fmla="*/ 1054894 w 1700213"/>
              <a:gd name="connsiteY32" fmla="*/ 235743 h 521494"/>
              <a:gd name="connsiteX33" fmla="*/ 1059657 w 1700213"/>
              <a:gd name="connsiteY33" fmla="*/ 240506 h 521494"/>
              <a:gd name="connsiteX34" fmla="*/ 1066800 w 1700213"/>
              <a:gd name="connsiteY34" fmla="*/ 254794 h 521494"/>
              <a:gd name="connsiteX35" fmla="*/ 1069182 w 1700213"/>
              <a:gd name="connsiteY35" fmla="*/ 278606 h 521494"/>
              <a:gd name="connsiteX36" fmla="*/ 1092994 w 1700213"/>
              <a:gd name="connsiteY36" fmla="*/ 280988 h 521494"/>
              <a:gd name="connsiteX37" fmla="*/ 1095375 w 1700213"/>
              <a:gd name="connsiteY37" fmla="*/ 290513 h 521494"/>
              <a:gd name="connsiteX38" fmla="*/ 1102519 w 1700213"/>
              <a:gd name="connsiteY38" fmla="*/ 292894 h 521494"/>
              <a:gd name="connsiteX39" fmla="*/ 1133475 w 1700213"/>
              <a:gd name="connsiteY39" fmla="*/ 295275 h 521494"/>
              <a:gd name="connsiteX40" fmla="*/ 1135857 w 1700213"/>
              <a:gd name="connsiteY40" fmla="*/ 302419 h 521494"/>
              <a:gd name="connsiteX41" fmla="*/ 1181100 w 1700213"/>
              <a:gd name="connsiteY41" fmla="*/ 309563 h 521494"/>
              <a:gd name="connsiteX42" fmla="*/ 1183482 w 1700213"/>
              <a:gd name="connsiteY42" fmla="*/ 319088 h 521494"/>
              <a:gd name="connsiteX43" fmla="*/ 1190625 w 1700213"/>
              <a:gd name="connsiteY43" fmla="*/ 323850 h 521494"/>
              <a:gd name="connsiteX44" fmla="*/ 1228725 w 1700213"/>
              <a:gd name="connsiteY44" fmla="*/ 326230 h 521494"/>
              <a:gd name="connsiteX45" fmla="*/ 1252538 w 1700213"/>
              <a:gd name="connsiteY45" fmla="*/ 345281 h 521494"/>
              <a:gd name="connsiteX46" fmla="*/ 1259682 w 1700213"/>
              <a:gd name="connsiteY46" fmla="*/ 350044 h 521494"/>
              <a:gd name="connsiteX47" fmla="*/ 1273969 w 1700213"/>
              <a:gd name="connsiteY47" fmla="*/ 347663 h 521494"/>
              <a:gd name="connsiteX48" fmla="*/ 1326357 w 1700213"/>
              <a:gd name="connsiteY48" fmla="*/ 350044 h 521494"/>
              <a:gd name="connsiteX49" fmla="*/ 1331119 w 1700213"/>
              <a:gd name="connsiteY49" fmla="*/ 357188 h 521494"/>
              <a:gd name="connsiteX50" fmla="*/ 1352550 w 1700213"/>
              <a:gd name="connsiteY50" fmla="*/ 361950 h 521494"/>
              <a:gd name="connsiteX51" fmla="*/ 1369219 w 1700213"/>
              <a:gd name="connsiteY51" fmla="*/ 366713 h 521494"/>
              <a:gd name="connsiteX52" fmla="*/ 1390650 w 1700213"/>
              <a:gd name="connsiteY52" fmla="*/ 369094 h 521494"/>
              <a:gd name="connsiteX53" fmla="*/ 1393032 w 1700213"/>
              <a:gd name="connsiteY53" fmla="*/ 378619 h 521494"/>
              <a:gd name="connsiteX54" fmla="*/ 1404938 w 1700213"/>
              <a:gd name="connsiteY54" fmla="*/ 397669 h 521494"/>
              <a:gd name="connsiteX55" fmla="*/ 1407319 w 1700213"/>
              <a:gd name="connsiteY55" fmla="*/ 411956 h 521494"/>
              <a:gd name="connsiteX56" fmla="*/ 1416844 w 1700213"/>
              <a:gd name="connsiteY56" fmla="*/ 414338 h 521494"/>
              <a:gd name="connsiteX57" fmla="*/ 1435894 w 1700213"/>
              <a:gd name="connsiteY57" fmla="*/ 423863 h 521494"/>
              <a:gd name="connsiteX58" fmla="*/ 1443038 w 1700213"/>
              <a:gd name="connsiteY58" fmla="*/ 428625 h 521494"/>
              <a:gd name="connsiteX59" fmla="*/ 1495425 w 1700213"/>
              <a:gd name="connsiteY59" fmla="*/ 431006 h 521494"/>
              <a:gd name="connsiteX60" fmla="*/ 1509713 w 1700213"/>
              <a:gd name="connsiteY60" fmla="*/ 435769 h 521494"/>
              <a:gd name="connsiteX61" fmla="*/ 1512094 w 1700213"/>
              <a:gd name="connsiteY61" fmla="*/ 442913 h 521494"/>
              <a:gd name="connsiteX62" fmla="*/ 1514475 w 1700213"/>
              <a:gd name="connsiteY62" fmla="*/ 466725 h 521494"/>
              <a:gd name="connsiteX63" fmla="*/ 1571625 w 1700213"/>
              <a:gd name="connsiteY63" fmla="*/ 476250 h 521494"/>
              <a:gd name="connsiteX64" fmla="*/ 1574007 w 1700213"/>
              <a:gd name="connsiteY64" fmla="*/ 483394 h 521494"/>
              <a:gd name="connsiteX65" fmla="*/ 1612107 w 1700213"/>
              <a:gd name="connsiteY65" fmla="*/ 490538 h 521494"/>
              <a:gd name="connsiteX66" fmla="*/ 1616869 w 1700213"/>
              <a:gd name="connsiteY66" fmla="*/ 509588 h 521494"/>
              <a:gd name="connsiteX67" fmla="*/ 1624013 w 1700213"/>
              <a:gd name="connsiteY67" fmla="*/ 516731 h 521494"/>
              <a:gd name="connsiteX68" fmla="*/ 1631157 w 1700213"/>
              <a:gd name="connsiteY68" fmla="*/ 519113 h 521494"/>
              <a:gd name="connsiteX69" fmla="*/ 1700213 w 1700213"/>
              <a:gd name="connsiteY69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204789 w 1700213"/>
              <a:gd name="connsiteY2" fmla="*/ 19050 h 521494"/>
              <a:gd name="connsiteX3" fmla="*/ 304801 w 1700213"/>
              <a:gd name="connsiteY3" fmla="*/ 16669 h 521494"/>
              <a:gd name="connsiteX4" fmla="*/ 304802 w 1700213"/>
              <a:gd name="connsiteY4" fmla="*/ 33338 h 521494"/>
              <a:gd name="connsiteX5" fmla="*/ 392907 w 1700213"/>
              <a:gd name="connsiteY5" fmla="*/ 40481 h 521494"/>
              <a:gd name="connsiteX6" fmla="*/ 385763 w 1700213"/>
              <a:gd name="connsiteY6" fmla="*/ 33338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19126 w 1700213"/>
              <a:gd name="connsiteY16" fmla="*/ 97632 h 521494"/>
              <a:gd name="connsiteX17" fmla="*/ 621507 w 1700213"/>
              <a:gd name="connsiteY17" fmla="*/ 109538 h 521494"/>
              <a:gd name="connsiteX18" fmla="*/ 652463 w 1700213"/>
              <a:gd name="connsiteY18" fmla="*/ 109538 h 521494"/>
              <a:gd name="connsiteX19" fmla="*/ 661988 w 1700213"/>
              <a:gd name="connsiteY19" fmla="*/ 114300 h 521494"/>
              <a:gd name="connsiteX20" fmla="*/ 666750 w 1700213"/>
              <a:gd name="connsiteY20" fmla="*/ 123825 h 521494"/>
              <a:gd name="connsiteX21" fmla="*/ 681038 w 1700213"/>
              <a:gd name="connsiteY21" fmla="*/ 128588 h 521494"/>
              <a:gd name="connsiteX22" fmla="*/ 700088 w 1700213"/>
              <a:gd name="connsiteY22" fmla="*/ 142875 h 521494"/>
              <a:gd name="connsiteX23" fmla="*/ 714375 w 1700213"/>
              <a:gd name="connsiteY23" fmla="*/ 152400 h 521494"/>
              <a:gd name="connsiteX24" fmla="*/ 892969 w 1700213"/>
              <a:gd name="connsiteY24" fmla="*/ 154781 h 521494"/>
              <a:gd name="connsiteX25" fmla="*/ 900113 w 1700213"/>
              <a:gd name="connsiteY25" fmla="*/ 161925 h 521494"/>
              <a:gd name="connsiteX26" fmla="*/ 914400 w 1700213"/>
              <a:gd name="connsiteY26" fmla="*/ 164306 h 521494"/>
              <a:gd name="connsiteX27" fmla="*/ 919163 w 1700213"/>
              <a:gd name="connsiteY27" fmla="*/ 178594 h 521494"/>
              <a:gd name="connsiteX28" fmla="*/ 997744 w 1700213"/>
              <a:gd name="connsiteY28" fmla="*/ 180975 h 521494"/>
              <a:gd name="connsiteX29" fmla="*/ 1000125 w 1700213"/>
              <a:gd name="connsiteY29" fmla="*/ 192881 h 521494"/>
              <a:gd name="connsiteX30" fmla="*/ 1040606 w 1700213"/>
              <a:gd name="connsiteY30" fmla="*/ 197643 h 521494"/>
              <a:gd name="connsiteX31" fmla="*/ 1047750 w 1700213"/>
              <a:gd name="connsiteY31" fmla="*/ 219075 h 521494"/>
              <a:gd name="connsiteX32" fmla="*/ 1054894 w 1700213"/>
              <a:gd name="connsiteY32" fmla="*/ 235743 h 521494"/>
              <a:gd name="connsiteX33" fmla="*/ 1059657 w 1700213"/>
              <a:gd name="connsiteY33" fmla="*/ 240506 h 521494"/>
              <a:gd name="connsiteX34" fmla="*/ 1066800 w 1700213"/>
              <a:gd name="connsiteY34" fmla="*/ 254794 h 521494"/>
              <a:gd name="connsiteX35" fmla="*/ 1069182 w 1700213"/>
              <a:gd name="connsiteY35" fmla="*/ 278606 h 521494"/>
              <a:gd name="connsiteX36" fmla="*/ 1092994 w 1700213"/>
              <a:gd name="connsiteY36" fmla="*/ 280988 h 521494"/>
              <a:gd name="connsiteX37" fmla="*/ 1095375 w 1700213"/>
              <a:gd name="connsiteY37" fmla="*/ 290513 h 521494"/>
              <a:gd name="connsiteX38" fmla="*/ 1102519 w 1700213"/>
              <a:gd name="connsiteY38" fmla="*/ 292894 h 521494"/>
              <a:gd name="connsiteX39" fmla="*/ 1133475 w 1700213"/>
              <a:gd name="connsiteY39" fmla="*/ 295275 h 521494"/>
              <a:gd name="connsiteX40" fmla="*/ 1135857 w 1700213"/>
              <a:gd name="connsiteY40" fmla="*/ 302419 h 521494"/>
              <a:gd name="connsiteX41" fmla="*/ 1181100 w 1700213"/>
              <a:gd name="connsiteY41" fmla="*/ 309563 h 521494"/>
              <a:gd name="connsiteX42" fmla="*/ 1183482 w 1700213"/>
              <a:gd name="connsiteY42" fmla="*/ 319088 h 521494"/>
              <a:gd name="connsiteX43" fmla="*/ 1190625 w 1700213"/>
              <a:gd name="connsiteY43" fmla="*/ 323850 h 521494"/>
              <a:gd name="connsiteX44" fmla="*/ 1228725 w 1700213"/>
              <a:gd name="connsiteY44" fmla="*/ 326230 h 521494"/>
              <a:gd name="connsiteX45" fmla="*/ 1252538 w 1700213"/>
              <a:gd name="connsiteY45" fmla="*/ 345281 h 521494"/>
              <a:gd name="connsiteX46" fmla="*/ 1259682 w 1700213"/>
              <a:gd name="connsiteY46" fmla="*/ 350044 h 521494"/>
              <a:gd name="connsiteX47" fmla="*/ 1273969 w 1700213"/>
              <a:gd name="connsiteY47" fmla="*/ 347663 h 521494"/>
              <a:gd name="connsiteX48" fmla="*/ 1326357 w 1700213"/>
              <a:gd name="connsiteY48" fmla="*/ 350044 h 521494"/>
              <a:gd name="connsiteX49" fmla="*/ 1331119 w 1700213"/>
              <a:gd name="connsiteY49" fmla="*/ 357188 h 521494"/>
              <a:gd name="connsiteX50" fmla="*/ 1352550 w 1700213"/>
              <a:gd name="connsiteY50" fmla="*/ 361950 h 521494"/>
              <a:gd name="connsiteX51" fmla="*/ 1369219 w 1700213"/>
              <a:gd name="connsiteY51" fmla="*/ 366713 h 521494"/>
              <a:gd name="connsiteX52" fmla="*/ 1390650 w 1700213"/>
              <a:gd name="connsiteY52" fmla="*/ 369094 h 521494"/>
              <a:gd name="connsiteX53" fmla="*/ 1393032 w 1700213"/>
              <a:gd name="connsiteY53" fmla="*/ 378619 h 521494"/>
              <a:gd name="connsiteX54" fmla="*/ 1404938 w 1700213"/>
              <a:gd name="connsiteY54" fmla="*/ 397669 h 521494"/>
              <a:gd name="connsiteX55" fmla="*/ 1407319 w 1700213"/>
              <a:gd name="connsiteY55" fmla="*/ 411956 h 521494"/>
              <a:gd name="connsiteX56" fmla="*/ 1416844 w 1700213"/>
              <a:gd name="connsiteY56" fmla="*/ 414338 h 521494"/>
              <a:gd name="connsiteX57" fmla="*/ 1435894 w 1700213"/>
              <a:gd name="connsiteY57" fmla="*/ 423863 h 521494"/>
              <a:gd name="connsiteX58" fmla="*/ 1443038 w 1700213"/>
              <a:gd name="connsiteY58" fmla="*/ 428625 h 521494"/>
              <a:gd name="connsiteX59" fmla="*/ 1495425 w 1700213"/>
              <a:gd name="connsiteY59" fmla="*/ 431006 h 521494"/>
              <a:gd name="connsiteX60" fmla="*/ 1509713 w 1700213"/>
              <a:gd name="connsiteY60" fmla="*/ 435769 h 521494"/>
              <a:gd name="connsiteX61" fmla="*/ 1512094 w 1700213"/>
              <a:gd name="connsiteY61" fmla="*/ 442913 h 521494"/>
              <a:gd name="connsiteX62" fmla="*/ 1514475 w 1700213"/>
              <a:gd name="connsiteY62" fmla="*/ 466725 h 521494"/>
              <a:gd name="connsiteX63" fmla="*/ 1571625 w 1700213"/>
              <a:gd name="connsiteY63" fmla="*/ 476250 h 521494"/>
              <a:gd name="connsiteX64" fmla="*/ 1574007 w 1700213"/>
              <a:gd name="connsiteY64" fmla="*/ 483394 h 521494"/>
              <a:gd name="connsiteX65" fmla="*/ 1612107 w 1700213"/>
              <a:gd name="connsiteY65" fmla="*/ 490538 h 521494"/>
              <a:gd name="connsiteX66" fmla="*/ 1616869 w 1700213"/>
              <a:gd name="connsiteY66" fmla="*/ 509588 h 521494"/>
              <a:gd name="connsiteX67" fmla="*/ 1624013 w 1700213"/>
              <a:gd name="connsiteY67" fmla="*/ 516731 h 521494"/>
              <a:gd name="connsiteX68" fmla="*/ 1631157 w 1700213"/>
              <a:gd name="connsiteY68" fmla="*/ 519113 h 521494"/>
              <a:gd name="connsiteX69" fmla="*/ 1700213 w 1700213"/>
              <a:gd name="connsiteY69" fmla="*/ 521494 h 521494"/>
              <a:gd name="connsiteX0" fmla="*/ 0 w 1700213"/>
              <a:gd name="connsiteY0" fmla="*/ 0 h 521494"/>
              <a:gd name="connsiteX1" fmla="*/ 202408 w 1700213"/>
              <a:gd name="connsiteY1" fmla="*/ 4763 h 521494"/>
              <a:gd name="connsiteX2" fmla="*/ 204789 w 1700213"/>
              <a:gd name="connsiteY2" fmla="*/ 19050 h 521494"/>
              <a:gd name="connsiteX3" fmla="*/ 304801 w 1700213"/>
              <a:gd name="connsiteY3" fmla="*/ 16669 h 521494"/>
              <a:gd name="connsiteX4" fmla="*/ 304802 w 1700213"/>
              <a:gd name="connsiteY4" fmla="*/ 33338 h 521494"/>
              <a:gd name="connsiteX5" fmla="*/ 392907 w 1700213"/>
              <a:gd name="connsiteY5" fmla="*/ 40481 h 521494"/>
              <a:gd name="connsiteX6" fmla="*/ 385763 w 1700213"/>
              <a:gd name="connsiteY6" fmla="*/ 33338 h 521494"/>
              <a:gd name="connsiteX7" fmla="*/ 407194 w 1700213"/>
              <a:gd name="connsiteY7" fmla="*/ 50006 h 521494"/>
              <a:gd name="connsiteX8" fmla="*/ 454819 w 1700213"/>
              <a:gd name="connsiteY8" fmla="*/ 59531 h 521494"/>
              <a:gd name="connsiteX9" fmla="*/ 459582 w 1700213"/>
              <a:gd name="connsiteY9" fmla="*/ 66675 h 521494"/>
              <a:gd name="connsiteX10" fmla="*/ 466725 w 1700213"/>
              <a:gd name="connsiteY10" fmla="*/ 73819 h 521494"/>
              <a:gd name="connsiteX11" fmla="*/ 514350 w 1700213"/>
              <a:gd name="connsiteY11" fmla="*/ 76200 h 521494"/>
              <a:gd name="connsiteX12" fmla="*/ 519113 w 1700213"/>
              <a:gd name="connsiteY12" fmla="*/ 83344 h 521494"/>
              <a:gd name="connsiteX13" fmla="*/ 526257 w 1700213"/>
              <a:gd name="connsiteY13" fmla="*/ 85725 h 521494"/>
              <a:gd name="connsiteX14" fmla="*/ 538163 w 1700213"/>
              <a:gd name="connsiteY14" fmla="*/ 90488 h 521494"/>
              <a:gd name="connsiteX15" fmla="*/ 540544 w 1700213"/>
              <a:gd name="connsiteY15" fmla="*/ 100013 h 521494"/>
              <a:gd name="connsiteX16" fmla="*/ 619126 w 1700213"/>
              <a:gd name="connsiteY16" fmla="*/ 97632 h 521494"/>
              <a:gd name="connsiteX17" fmla="*/ 621507 w 1700213"/>
              <a:gd name="connsiteY17" fmla="*/ 109538 h 521494"/>
              <a:gd name="connsiteX18" fmla="*/ 652463 w 1700213"/>
              <a:gd name="connsiteY18" fmla="*/ 109538 h 521494"/>
              <a:gd name="connsiteX19" fmla="*/ 661988 w 1700213"/>
              <a:gd name="connsiteY19" fmla="*/ 114300 h 521494"/>
              <a:gd name="connsiteX20" fmla="*/ 666750 w 1700213"/>
              <a:gd name="connsiteY20" fmla="*/ 123825 h 521494"/>
              <a:gd name="connsiteX21" fmla="*/ 681038 w 1700213"/>
              <a:gd name="connsiteY21" fmla="*/ 128588 h 521494"/>
              <a:gd name="connsiteX22" fmla="*/ 700088 w 1700213"/>
              <a:gd name="connsiteY22" fmla="*/ 142875 h 521494"/>
              <a:gd name="connsiteX23" fmla="*/ 714375 w 1700213"/>
              <a:gd name="connsiteY23" fmla="*/ 152400 h 521494"/>
              <a:gd name="connsiteX24" fmla="*/ 892969 w 1700213"/>
              <a:gd name="connsiteY24" fmla="*/ 154781 h 521494"/>
              <a:gd name="connsiteX25" fmla="*/ 900113 w 1700213"/>
              <a:gd name="connsiteY25" fmla="*/ 161925 h 521494"/>
              <a:gd name="connsiteX26" fmla="*/ 914400 w 1700213"/>
              <a:gd name="connsiteY26" fmla="*/ 164306 h 521494"/>
              <a:gd name="connsiteX27" fmla="*/ 919163 w 1700213"/>
              <a:gd name="connsiteY27" fmla="*/ 178594 h 521494"/>
              <a:gd name="connsiteX28" fmla="*/ 997744 w 1700213"/>
              <a:gd name="connsiteY28" fmla="*/ 180975 h 521494"/>
              <a:gd name="connsiteX29" fmla="*/ 1000125 w 1700213"/>
              <a:gd name="connsiteY29" fmla="*/ 192881 h 521494"/>
              <a:gd name="connsiteX30" fmla="*/ 1040606 w 1700213"/>
              <a:gd name="connsiteY30" fmla="*/ 197643 h 521494"/>
              <a:gd name="connsiteX31" fmla="*/ 1047750 w 1700213"/>
              <a:gd name="connsiteY31" fmla="*/ 219075 h 521494"/>
              <a:gd name="connsiteX32" fmla="*/ 1054894 w 1700213"/>
              <a:gd name="connsiteY32" fmla="*/ 235743 h 521494"/>
              <a:gd name="connsiteX33" fmla="*/ 1059657 w 1700213"/>
              <a:gd name="connsiteY33" fmla="*/ 240506 h 521494"/>
              <a:gd name="connsiteX34" fmla="*/ 1059657 w 1700213"/>
              <a:gd name="connsiteY34" fmla="*/ 254794 h 521494"/>
              <a:gd name="connsiteX35" fmla="*/ 1069182 w 1700213"/>
              <a:gd name="connsiteY35" fmla="*/ 278606 h 521494"/>
              <a:gd name="connsiteX36" fmla="*/ 1092994 w 1700213"/>
              <a:gd name="connsiteY36" fmla="*/ 280988 h 521494"/>
              <a:gd name="connsiteX37" fmla="*/ 1095375 w 1700213"/>
              <a:gd name="connsiteY37" fmla="*/ 290513 h 521494"/>
              <a:gd name="connsiteX38" fmla="*/ 1102519 w 1700213"/>
              <a:gd name="connsiteY38" fmla="*/ 292894 h 521494"/>
              <a:gd name="connsiteX39" fmla="*/ 1133475 w 1700213"/>
              <a:gd name="connsiteY39" fmla="*/ 295275 h 521494"/>
              <a:gd name="connsiteX40" fmla="*/ 1135857 w 1700213"/>
              <a:gd name="connsiteY40" fmla="*/ 302419 h 521494"/>
              <a:gd name="connsiteX41" fmla="*/ 1181100 w 1700213"/>
              <a:gd name="connsiteY41" fmla="*/ 309563 h 521494"/>
              <a:gd name="connsiteX42" fmla="*/ 1183482 w 1700213"/>
              <a:gd name="connsiteY42" fmla="*/ 319088 h 521494"/>
              <a:gd name="connsiteX43" fmla="*/ 1190625 w 1700213"/>
              <a:gd name="connsiteY43" fmla="*/ 323850 h 521494"/>
              <a:gd name="connsiteX44" fmla="*/ 1228725 w 1700213"/>
              <a:gd name="connsiteY44" fmla="*/ 326230 h 521494"/>
              <a:gd name="connsiteX45" fmla="*/ 1252538 w 1700213"/>
              <a:gd name="connsiteY45" fmla="*/ 345281 h 521494"/>
              <a:gd name="connsiteX46" fmla="*/ 1259682 w 1700213"/>
              <a:gd name="connsiteY46" fmla="*/ 350044 h 521494"/>
              <a:gd name="connsiteX47" fmla="*/ 1273969 w 1700213"/>
              <a:gd name="connsiteY47" fmla="*/ 347663 h 521494"/>
              <a:gd name="connsiteX48" fmla="*/ 1326357 w 1700213"/>
              <a:gd name="connsiteY48" fmla="*/ 350044 h 521494"/>
              <a:gd name="connsiteX49" fmla="*/ 1331119 w 1700213"/>
              <a:gd name="connsiteY49" fmla="*/ 357188 h 521494"/>
              <a:gd name="connsiteX50" fmla="*/ 1352550 w 1700213"/>
              <a:gd name="connsiteY50" fmla="*/ 361950 h 521494"/>
              <a:gd name="connsiteX51" fmla="*/ 1369219 w 1700213"/>
              <a:gd name="connsiteY51" fmla="*/ 366713 h 521494"/>
              <a:gd name="connsiteX52" fmla="*/ 1390650 w 1700213"/>
              <a:gd name="connsiteY52" fmla="*/ 369094 h 521494"/>
              <a:gd name="connsiteX53" fmla="*/ 1393032 w 1700213"/>
              <a:gd name="connsiteY53" fmla="*/ 378619 h 521494"/>
              <a:gd name="connsiteX54" fmla="*/ 1404938 w 1700213"/>
              <a:gd name="connsiteY54" fmla="*/ 397669 h 521494"/>
              <a:gd name="connsiteX55" fmla="*/ 1407319 w 1700213"/>
              <a:gd name="connsiteY55" fmla="*/ 411956 h 521494"/>
              <a:gd name="connsiteX56" fmla="*/ 1416844 w 1700213"/>
              <a:gd name="connsiteY56" fmla="*/ 414338 h 521494"/>
              <a:gd name="connsiteX57" fmla="*/ 1435894 w 1700213"/>
              <a:gd name="connsiteY57" fmla="*/ 423863 h 521494"/>
              <a:gd name="connsiteX58" fmla="*/ 1443038 w 1700213"/>
              <a:gd name="connsiteY58" fmla="*/ 428625 h 521494"/>
              <a:gd name="connsiteX59" fmla="*/ 1495425 w 1700213"/>
              <a:gd name="connsiteY59" fmla="*/ 431006 h 521494"/>
              <a:gd name="connsiteX60" fmla="*/ 1509713 w 1700213"/>
              <a:gd name="connsiteY60" fmla="*/ 435769 h 521494"/>
              <a:gd name="connsiteX61" fmla="*/ 1512094 w 1700213"/>
              <a:gd name="connsiteY61" fmla="*/ 442913 h 521494"/>
              <a:gd name="connsiteX62" fmla="*/ 1514475 w 1700213"/>
              <a:gd name="connsiteY62" fmla="*/ 466725 h 521494"/>
              <a:gd name="connsiteX63" fmla="*/ 1571625 w 1700213"/>
              <a:gd name="connsiteY63" fmla="*/ 476250 h 521494"/>
              <a:gd name="connsiteX64" fmla="*/ 1574007 w 1700213"/>
              <a:gd name="connsiteY64" fmla="*/ 483394 h 521494"/>
              <a:gd name="connsiteX65" fmla="*/ 1612107 w 1700213"/>
              <a:gd name="connsiteY65" fmla="*/ 490538 h 521494"/>
              <a:gd name="connsiteX66" fmla="*/ 1616869 w 1700213"/>
              <a:gd name="connsiteY66" fmla="*/ 509588 h 521494"/>
              <a:gd name="connsiteX67" fmla="*/ 1624013 w 1700213"/>
              <a:gd name="connsiteY67" fmla="*/ 516731 h 521494"/>
              <a:gd name="connsiteX68" fmla="*/ 1631157 w 1700213"/>
              <a:gd name="connsiteY68" fmla="*/ 519113 h 521494"/>
              <a:gd name="connsiteX69" fmla="*/ 1700213 w 1700213"/>
              <a:gd name="connsiteY69" fmla="*/ 521494 h 521494"/>
              <a:gd name="connsiteX0" fmla="*/ 0 w 1706940"/>
              <a:gd name="connsiteY0" fmla="*/ 0 h 521670"/>
              <a:gd name="connsiteX1" fmla="*/ 202408 w 1706940"/>
              <a:gd name="connsiteY1" fmla="*/ 4763 h 521670"/>
              <a:gd name="connsiteX2" fmla="*/ 204789 w 1706940"/>
              <a:gd name="connsiteY2" fmla="*/ 19050 h 521670"/>
              <a:gd name="connsiteX3" fmla="*/ 304801 w 1706940"/>
              <a:gd name="connsiteY3" fmla="*/ 16669 h 521670"/>
              <a:gd name="connsiteX4" fmla="*/ 304802 w 1706940"/>
              <a:gd name="connsiteY4" fmla="*/ 33338 h 521670"/>
              <a:gd name="connsiteX5" fmla="*/ 392907 w 1706940"/>
              <a:gd name="connsiteY5" fmla="*/ 40481 h 521670"/>
              <a:gd name="connsiteX6" fmla="*/ 385763 w 1706940"/>
              <a:gd name="connsiteY6" fmla="*/ 33338 h 521670"/>
              <a:gd name="connsiteX7" fmla="*/ 407194 w 1706940"/>
              <a:gd name="connsiteY7" fmla="*/ 50006 h 521670"/>
              <a:gd name="connsiteX8" fmla="*/ 454819 w 1706940"/>
              <a:gd name="connsiteY8" fmla="*/ 59531 h 521670"/>
              <a:gd name="connsiteX9" fmla="*/ 459582 w 1706940"/>
              <a:gd name="connsiteY9" fmla="*/ 66675 h 521670"/>
              <a:gd name="connsiteX10" fmla="*/ 466725 w 1706940"/>
              <a:gd name="connsiteY10" fmla="*/ 73819 h 521670"/>
              <a:gd name="connsiteX11" fmla="*/ 514350 w 1706940"/>
              <a:gd name="connsiteY11" fmla="*/ 76200 h 521670"/>
              <a:gd name="connsiteX12" fmla="*/ 519113 w 1706940"/>
              <a:gd name="connsiteY12" fmla="*/ 83344 h 521670"/>
              <a:gd name="connsiteX13" fmla="*/ 526257 w 1706940"/>
              <a:gd name="connsiteY13" fmla="*/ 85725 h 521670"/>
              <a:gd name="connsiteX14" fmla="*/ 538163 w 1706940"/>
              <a:gd name="connsiteY14" fmla="*/ 90488 h 521670"/>
              <a:gd name="connsiteX15" fmla="*/ 540544 w 1706940"/>
              <a:gd name="connsiteY15" fmla="*/ 100013 h 521670"/>
              <a:gd name="connsiteX16" fmla="*/ 619126 w 1706940"/>
              <a:gd name="connsiteY16" fmla="*/ 97632 h 521670"/>
              <a:gd name="connsiteX17" fmla="*/ 621507 w 1706940"/>
              <a:gd name="connsiteY17" fmla="*/ 109538 h 521670"/>
              <a:gd name="connsiteX18" fmla="*/ 652463 w 1706940"/>
              <a:gd name="connsiteY18" fmla="*/ 109538 h 521670"/>
              <a:gd name="connsiteX19" fmla="*/ 661988 w 1706940"/>
              <a:gd name="connsiteY19" fmla="*/ 114300 h 521670"/>
              <a:gd name="connsiteX20" fmla="*/ 666750 w 1706940"/>
              <a:gd name="connsiteY20" fmla="*/ 123825 h 521670"/>
              <a:gd name="connsiteX21" fmla="*/ 681038 w 1706940"/>
              <a:gd name="connsiteY21" fmla="*/ 128588 h 521670"/>
              <a:gd name="connsiteX22" fmla="*/ 700088 w 1706940"/>
              <a:gd name="connsiteY22" fmla="*/ 142875 h 521670"/>
              <a:gd name="connsiteX23" fmla="*/ 714375 w 1706940"/>
              <a:gd name="connsiteY23" fmla="*/ 152400 h 521670"/>
              <a:gd name="connsiteX24" fmla="*/ 892969 w 1706940"/>
              <a:gd name="connsiteY24" fmla="*/ 154781 h 521670"/>
              <a:gd name="connsiteX25" fmla="*/ 900113 w 1706940"/>
              <a:gd name="connsiteY25" fmla="*/ 161925 h 521670"/>
              <a:gd name="connsiteX26" fmla="*/ 914400 w 1706940"/>
              <a:gd name="connsiteY26" fmla="*/ 164306 h 521670"/>
              <a:gd name="connsiteX27" fmla="*/ 919163 w 1706940"/>
              <a:gd name="connsiteY27" fmla="*/ 178594 h 521670"/>
              <a:gd name="connsiteX28" fmla="*/ 997744 w 1706940"/>
              <a:gd name="connsiteY28" fmla="*/ 180975 h 521670"/>
              <a:gd name="connsiteX29" fmla="*/ 1000125 w 1706940"/>
              <a:gd name="connsiteY29" fmla="*/ 192881 h 521670"/>
              <a:gd name="connsiteX30" fmla="*/ 1040606 w 1706940"/>
              <a:gd name="connsiteY30" fmla="*/ 197643 h 521670"/>
              <a:gd name="connsiteX31" fmla="*/ 1047750 w 1706940"/>
              <a:gd name="connsiteY31" fmla="*/ 219075 h 521670"/>
              <a:gd name="connsiteX32" fmla="*/ 1054894 w 1706940"/>
              <a:gd name="connsiteY32" fmla="*/ 235743 h 521670"/>
              <a:gd name="connsiteX33" fmla="*/ 1059657 w 1706940"/>
              <a:gd name="connsiteY33" fmla="*/ 240506 h 521670"/>
              <a:gd name="connsiteX34" fmla="*/ 1059657 w 1706940"/>
              <a:gd name="connsiteY34" fmla="*/ 254794 h 521670"/>
              <a:gd name="connsiteX35" fmla="*/ 1069182 w 1706940"/>
              <a:gd name="connsiteY35" fmla="*/ 278606 h 521670"/>
              <a:gd name="connsiteX36" fmla="*/ 1092994 w 1706940"/>
              <a:gd name="connsiteY36" fmla="*/ 280988 h 521670"/>
              <a:gd name="connsiteX37" fmla="*/ 1095375 w 1706940"/>
              <a:gd name="connsiteY37" fmla="*/ 290513 h 521670"/>
              <a:gd name="connsiteX38" fmla="*/ 1102519 w 1706940"/>
              <a:gd name="connsiteY38" fmla="*/ 292894 h 521670"/>
              <a:gd name="connsiteX39" fmla="*/ 1133475 w 1706940"/>
              <a:gd name="connsiteY39" fmla="*/ 295275 h 521670"/>
              <a:gd name="connsiteX40" fmla="*/ 1135857 w 1706940"/>
              <a:gd name="connsiteY40" fmla="*/ 302419 h 521670"/>
              <a:gd name="connsiteX41" fmla="*/ 1181100 w 1706940"/>
              <a:gd name="connsiteY41" fmla="*/ 309563 h 521670"/>
              <a:gd name="connsiteX42" fmla="*/ 1183482 w 1706940"/>
              <a:gd name="connsiteY42" fmla="*/ 319088 h 521670"/>
              <a:gd name="connsiteX43" fmla="*/ 1190625 w 1706940"/>
              <a:gd name="connsiteY43" fmla="*/ 323850 h 521670"/>
              <a:gd name="connsiteX44" fmla="*/ 1228725 w 1706940"/>
              <a:gd name="connsiteY44" fmla="*/ 326230 h 521670"/>
              <a:gd name="connsiteX45" fmla="*/ 1252538 w 1706940"/>
              <a:gd name="connsiteY45" fmla="*/ 345281 h 521670"/>
              <a:gd name="connsiteX46" fmla="*/ 1259682 w 1706940"/>
              <a:gd name="connsiteY46" fmla="*/ 350044 h 521670"/>
              <a:gd name="connsiteX47" fmla="*/ 1273969 w 1706940"/>
              <a:gd name="connsiteY47" fmla="*/ 347663 h 521670"/>
              <a:gd name="connsiteX48" fmla="*/ 1326357 w 1706940"/>
              <a:gd name="connsiteY48" fmla="*/ 350044 h 521670"/>
              <a:gd name="connsiteX49" fmla="*/ 1331119 w 1706940"/>
              <a:gd name="connsiteY49" fmla="*/ 357188 h 521670"/>
              <a:gd name="connsiteX50" fmla="*/ 1352550 w 1706940"/>
              <a:gd name="connsiteY50" fmla="*/ 361950 h 521670"/>
              <a:gd name="connsiteX51" fmla="*/ 1369219 w 1706940"/>
              <a:gd name="connsiteY51" fmla="*/ 366713 h 521670"/>
              <a:gd name="connsiteX52" fmla="*/ 1390650 w 1706940"/>
              <a:gd name="connsiteY52" fmla="*/ 369094 h 521670"/>
              <a:gd name="connsiteX53" fmla="*/ 1393032 w 1706940"/>
              <a:gd name="connsiteY53" fmla="*/ 378619 h 521670"/>
              <a:gd name="connsiteX54" fmla="*/ 1404938 w 1706940"/>
              <a:gd name="connsiteY54" fmla="*/ 397669 h 521670"/>
              <a:gd name="connsiteX55" fmla="*/ 1407319 w 1706940"/>
              <a:gd name="connsiteY55" fmla="*/ 411956 h 521670"/>
              <a:gd name="connsiteX56" fmla="*/ 1416844 w 1706940"/>
              <a:gd name="connsiteY56" fmla="*/ 414338 h 521670"/>
              <a:gd name="connsiteX57" fmla="*/ 1435894 w 1706940"/>
              <a:gd name="connsiteY57" fmla="*/ 423863 h 521670"/>
              <a:gd name="connsiteX58" fmla="*/ 1443038 w 1706940"/>
              <a:gd name="connsiteY58" fmla="*/ 428625 h 521670"/>
              <a:gd name="connsiteX59" fmla="*/ 1495425 w 1706940"/>
              <a:gd name="connsiteY59" fmla="*/ 431006 h 521670"/>
              <a:gd name="connsiteX60" fmla="*/ 1509713 w 1706940"/>
              <a:gd name="connsiteY60" fmla="*/ 435769 h 521670"/>
              <a:gd name="connsiteX61" fmla="*/ 1512094 w 1706940"/>
              <a:gd name="connsiteY61" fmla="*/ 442913 h 521670"/>
              <a:gd name="connsiteX62" fmla="*/ 1514475 w 1706940"/>
              <a:gd name="connsiteY62" fmla="*/ 466725 h 521670"/>
              <a:gd name="connsiteX63" fmla="*/ 1571625 w 1706940"/>
              <a:gd name="connsiteY63" fmla="*/ 476250 h 521670"/>
              <a:gd name="connsiteX64" fmla="*/ 1574007 w 1706940"/>
              <a:gd name="connsiteY64" fmla="*/ 483394 h 521670"/>
              <a:gd name="connsiteX65" fmla="*/ 1612107 w 1706940"/>
              <a:gd name="connsiteY65" fmla="*/ 490538 h 521670"/>
              <a:gd name="connsiteX66" fmla="*/ 1616869 w 1706940"/>
              <a:gd name="connsiteY66" fmla="*/ 509588 h 521670"/>
              <a:gd name="connsiteX67" fmla="*/ 1624013 w 1706940"/>
              <a:gd name="connsiteY67" fmla="*/ 516731 h 521670"/>
              <a:gd name="connsiteX68" fmla="*/ 1631157 w 1706940"/>
              <a:gd name="connsiteY68" fmla="*/ 519113 h 521670"/>
              <a:gd name="connsiteX69" fmla="*/ 1700213 w 1706940"/>
              <a:gd name="connsiteY69" fmla="*/ 521494 h 521670"/>
              <a:gd name="connsiteX70" fmla="*/ 1704976 w 1706940"/>
              <a:gd name="connsiteY70" fmla="*/ 521494 h 52167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3109914 w 3109914"/>
              <a:gd name="connsiteY70" fmla="*/ 1047750 h 1047750"/>
              <a:gd name="connsiteX0" fmla="*/ 0 w 3109914"/>
              <a:gd name="connsiteY0" fmla="*/ 0 h 1077380"/>
              <a:gd name="connsiteX1" fmla="*/ 202408 w 3109914"/>
              <a:gd name="connsiteY1" fmla="*/ 4763 h 1077380"/>
              <a:gd name="connsiteX2" fmla="*/ 204789 w 3109914"/>
              <a:gd name="connsiteY2" fmla="*/ 19050 h 1077380"/>
              <a:gd name="connsiteX3" fmla="*/ 304801 w 3109914"/>
              <a:gd name="connsiteY3" fmla="*/ 16669 h 1077380"/>
              <a:gd name="connsiteX4" fmla="*/ 304802 w 3109914"/>
              <a:gd name="connsiteY4" fmla="*/ 33338 h 1077380"/>
              <a:gd name="connsiteX5" fmla="*/ 392907 w 3109914"/>
              <a:gd name="connsiteY5" fmla="*/ 40481 h 1077380"/>
              <a:gd name="connsiteX6" fmla="*/ 385763 w 3109914"/>
              <a:gd name="connsiteY6" fmla="*/ 33338 h 1077380"/>
              <a:gd name="connsiteX7" fmla="*/ 407194 w 3109914"/>
              <a:gd name="connsiteY7" fmla="*/ 50006 h 1077380"/>
              <a:gd name="connsiteX8" fmla="*/ 454819 w 3109914"/>
              <a:gd name="connsiteY8" fmla="*/ 59531 h 1077380"/>
              <a:gd name="connsiteX9" fmla="*/ 459582 w 3109914"/>
              <a:gd name="connsiteY9" fmla="*/ 66675 h 1077380"/>
              <a:gd name="connsiteX10" fmla="*/ 466725 w 3109914"/>
              <a:gd name="connsiteY10" fmla="*/ 73819 h 1077380"/>
              <a:gd name="connsiteX11" fmla="*/ 514350 w 3109914"/>
              <a:gd name="connsiteY11" fmla="*/ 76200 h 1077380"/>
              <a:gd name="connsiteX12" fmla="*/ 519113 w 3109914"/>
              <a:gd name="connsiteY12" fmla="*/ 83344 h 1077380"/>
              <a:gd name="connsiteX13" fmla="*/ 526257 w 3109914"/>
              <a:gd name="connsiteY13" fmla="*/ 85725 h 1077380"/>
              <a:gd name="connsiteX14" fmla="*/ 538163 w 3109914"/>
              <a:gd name="connsiteY14" fmla="*/ 90488 h 1077380"/>
              <a:gd name="connsiteX15" fmla="*/ 540544 w 3109914"/>
              <a:gd name="connsiteY15" fmla="*/ 100013 h 1077380"/>
              <a:gd name="connsiteX16" fmla="*/ 619126 w 3109914"/>
              <a:gd name="connsiteY16" fmla="*/ 97632 h 1077380"/>
              <a:gd name="connsiteX17" fmla="*/ 621507 w 3109914"/>
              <a:gd name="connsiteY17" fmla="*/ 109538 h 1077380"/>
              <a:gd name="connsiteX18" fmla="*/ 652463 w 3109914"/>
              <a:gd name="connsiteY18" fmla="*/ 109538 h 1077380"/>
              <a:gd name="connsiteX19" fmla="*/ 661988 w 3109914"/>
              <a:gd name="connsiteY19" fmla="*/ 114300 h 1077380"/>
              <a:gd name="connsiteX20" fmla="*/ 666750 w 3109914"/>
              <a:gd name="connsiteY20" fmla="*/ 123825 h 1077380"/>
              <a:gd name="connsiteX21" fmla="*/ 681038 w 3109914"/>
              <a:gd name="connsiteY21" fmla="*/ 128588 h 1077380"/>
              <a:gd name="connsiteX22" fmla="*/ 700088 w 3109914"/>
              <a:gd name="connsiteY22" fmla="*/ 142875 h 1077380"/>
              <a:gd name="connsiteX23" fmla="*/ 714375 w 3109914"/>
              <a:gd name="connsiteY23" fmla="*/ 152400 h 1077380"/>
              <a:gd name="connsiteX24" fmla="*/ 892969 w 3109914"/>
              <a:gd name="connsiteY24" fmla="*/ 154781 h 1077380"/>
              <a:gd name="connsiteX25" fmla="*/ 900113 w 3109914"/>
              <a:gd name="connsiteY25" fmla="*/ 161925 h 1077380"/>
              <a:gd name="connsiteX26" fmla="*/ 914400 w 3109914"/>
              <a:gd name="connsiteY26" fmla="*/ 164306 h 1077380"/>
              <a:gd name="connsiteX27" fmla="*/ 919163 w 3109914"/>
              <a:gd name="connsiteY27" fmla="*/ 178594 h 1077380"/>
              <a:gd name="connsiteX28" fmla="*/ 997744 w 3109914"/>
              <a:gd name="connsiteY28" fmla="*/ 180975 h 1077380"/>
              <a:gd name="connsiteX29" fmla="*/ 1000125 w 3109914"/>
              <a:gd name="connsiteY29" fmla="*/ 192881 h 1077380"/>
              <a:gd name="connsiteX30" fmla="*/ 1040606 w 3109914"/>
              <a:gd name="connsiteY30" fmla="*/ 197643 h 1077380"/>
              <a:gd name="connsiteX31" fmla="*/ 1047750 w 3109914"/>
              <a:gd name="connsiteY31" fmla="*/ 219075 h 1077380"/>
              <a:gd name="connsiteX32" fmla="*/ 1054894 w 3109914"/>
              <a:gd name="connsiteY32" fmla="*/ 235743 h 1077380"/>
              <a:gd name="connsiteX33" fmla="*/ 1059657 w 3109914"/>
              <a:gd name="connsiteY33" fmla="*/ 240506 h 1077380"/>
              <a:gd name="connsiteX34" fmla="*/ 1059657 w 3109914"/>
              <a:gd name="connsiteY34" fmla="*/ 254794 h 1077380"/>
              <a:gd name="connsiteX35" fmla="*/ 1069182 w 3109914"/>
              <a:gd name="connsiteY35" fmla="*/ 278606 h 1077380"/>
              <a:gd name="connsiteX36" fmla="*/ 1092994 w 3109914"/>
              <a:gd name="connsiteY36" fmla="*/ 280988 h 1077380"/>
              <a:gd name="connsiteX37" fmla="*/ 1095375 w 3109914"/>
              <a:gd name="connsiteY37" fmla="*/ 290513 h 1077380"/>
              <a:gd name="connsiteX38" fmla="*/ 1102519 w 3109914"/>
              <a:gd name="connsiteY38" fmla="*/ 292894 h 1077380"/>
              <a:gd name="connsiteX39" fmla="*/ 1133475 w 3109914"/>
              <a:gd name="connsiteY39" fmla="*/ 295275 h 1077380"/>
              <a:gd name="connsiteX40" fmla="*/ 1135857 w 3109914"/>
              <a:gd name="connsiteY40" fmla="*/ 302419 h 1077380"/>
              <a:gd name="connsiteX41" fmla="*/ 1181100 w 3109914"/>
              <a:gd name="connsiteY41" fmla="*/ 309563 h 1077380"/>
              <a:gd name="connsiteX42" fmla="*/ 1183482 w 3109914"/>
              <a:gd name="connsiteY42" fmla="*/ 319088 h 1077380"/>
              <a:gd name="connsiteX43" fmla="*/ 1190625 w 3109914"/>
              <a:gd name="connsiteY43" fmla="*/ 323850 h 1077380"/>
              <a:gd name="connsiteX44" fmla="*/ 1228725 w 3109914"/>
              <a:gd name="connsiteY44" fmla="*/ 326230 h 1077380"/>
              <a:gd name="connsiteX45" fmla="*/ 1252538 w 3109914"/>
              <a:gd name="connsiteY45" fmla="*/ 345281 h 1077380"/>
              <a:gd name="connsiteX46" fmla="*/ 1259682 w 3109914"/>
              <a:gd name="connsiteY46" fmla="*/ 350044 h 1077380"/>
              <a:gd name="connsiteX47" fmla="*/ 1273969 w 3109914"/>
              <a:gd name="connsiteY47" fmla="*/ 347663 h 1077380"/>
              <a:gd name="connsiteX48" fmla="*/ 1326357 w 3109914"/>
              <a:gd name="connsiteY48" fmla="*/ 350044 h 1077380"/>
              <a:gd name="connsiteX49" fmla="*/ 1331119 w 3109914"/>
              <a:gd name="connsiteY49" fmla="*/ 357188 h 1077380"/>
              <a:gd name="connsiteX50" fmla="*/ 1352550 w 3109914"/>
              <a:gd name="connsiteY50" fmla="*/ 361950 h 1077380"/>
              <a:gd name="connsiteX51" fmla="*/ 1369219 w 3109914"/>
              <a:gd name="connsiteY51" fmla="*/ 366713 h 1077380"/>
              <a:gd name="connsiteX52" fmla="*/ 1390650 w 3109914"/>
              <a:gd name="connsiteY52" fmla="*/ 369094 h 1077380"/>
              <a:gd name="connsiteX53" fmla="*/ 1393032 w 3109914"/>
              <a:gd name="connsiteY53" fmla="*/ 378619 h 1077380"/>
              <a:gd name="connsiteX54" fmla="*/ 1404938 w 3109914"/>
              <a:gd name="connsiteY54" fmla="*/ 397669 h 1077380"/>
              <a:gd name="connsiteX55" fmla="*/ 1407319 w 3109914"/>
              <a:gd name="connsiteY55" fmla="*/ 411956 h 1077380"/>
              <a:gd name="connsiteX56" fmla="*/ 1416844 w 3109914"/>
              <a:gd name="connsiteY56" fmla="*/ 414338 h 1077380"/>
              <a:gd name="connsiteX57" fmla="*/ 1435894 w 3109914"/>
              <a:gd name="connsiteY57" fmla="*/ 423863 h 1077380"/>
              <a:gd name="connsiteX58" fmla="*/ 1443038 w 3109914"/>
              <a:gd name="connsiteY58" fmla="*/ 428625 h 1077380"/>
              <a:gd name="connsiteX59" fmla="*/ 1495425 w 3109914"/>
              <a:gd name="connsiteY59" fmla="*/ 431006 h 1077380"/>
              <a:gd name="connsiteX60" fmla="*/ 1509713 w 3109914"/>
              <a:gd name="connsiteY60" fmla="*/ 435769 h 1077380"/>
              <a:gd name="connsiteX61" fmla="*/ 1512094 w 3109914"/>
              <a:gd name="connsiteY61" fmla="*/ 442913 h 1077380"/>
              <a:gd name="connsiteX62" fmla="*/ 1514475 w 3109914"/>
              <a:gd name="connsiteY62" fmla="*/ 466725 h 1077380"/>
              <a:gd name="connsiteX63" fmla="*/ 1571625 w 3109914"/>
              <a:gd name="connsiteY63" fmla="*/ 476250 h 1077380"/>
              <a:gd name="connsiteX64" fmla="*/ 1574007 w 3109914"/>
              <a:gd name="connsiteY64" fmla="*/ 483394 h 1077380"/>
              <a:gd name="connsiteX65" fmla="*/ 1612107 w 3109914"/>
              <a:gd name="connsiteY65" fmla="*/ 490538 h 1077380"/>
              <a:gd name="connsiteX66" fmla="*/ 1616869 w 3109914"/>
              <a:gd name="connsiteY66" fmla="*/ 509588 h 1077380"/>
              <a:gd name="connsiteX67" fmla="*/ 1624013 w 3109914"/>
              <a:gd name="connsiteY67" fmla="*/ 516731 h 1077380"/>
              <a:gd name="connsiteX68" fmla="*/ 1631157 w 3109914"/>
              <a:gd name="connsiteY68" fmla="*/ 519113 h 1077380"/>
              <a:gd name="connsiteX69" fmla="*/ 1700213 w 3109914"/>
              <a:gd name="connsiteY69" fmla="*/ 521494 h 1077380"/>
              <a:gd name="connsiteX70" fmla="*/ 2659857 w 3109914"/>
              <a:gd name="connsiteY70" fmla="*/ 1042988 h 1077380"/>
              <a:gd name="connsiteX71" fmla="*/ 3109914 w 3109914"/>
              <a:gd name="connsiteY71" fmla="*/ 1047750 h 1077380"/>
              <a:gd name="connsiteX0" fmla="*/ 0 w 3109914"/>
              <a:gd name="connsiteY0" fmla="*/ 0 h 1077380"/>
              <a:gd name="connsiteX1" fmla="*/ 202408 w 3109914"/>
              <a:gd name="connsiteY1" fmla="*/ 4763 h 1077380"/>
              <a:gd name="connsiteX2" fmla="*/ 204789 w 3109914"/>
              <a:gd name="connsiteY2" fmla="*/ 19050 h 1077380"/>
              <a:gd name="connsiteX3" fmla="*/ 304801 w 3109914"/>
              <a:gd name="connsiteY3" fmla="*/ 16669 h 1077380"/>
              <a:gd name="connsiteX4" fmla="*/ 304802 w 3109914"/>
              <a:gd name="connsiteY4" fmla="*/ 33338 h 1077380"/>
              <a:gd name="connsiteX5" fmla="*/ 392907 w 3109914"/>
              <a:gd name="connsiteY5" fmla="*/ 40481 h 1077380"/>
              <a:gd name="connsiteX6" fmla="*/ 385763 w 3109914"/>
              <a:gd name="connsiteY6" fmla="*/ 33338 h 1077380"/>
              <a:gd name="connsiteX7" fmla="*/ 407194 w 3109914"/>
              <a:gd name="connsiteY7" fmla="*/ 50006 h 1077380"/>
              <a:gd name="connsiteX8" fmla="*/ 454819 w 3109914"/>
              <a:gd name="connsiteY8" fmla="*/ 59531 h 1077380"/>
              <a:gd name="connsiteX9" fmla="*/ 459582 w 3109914"/>
              <a:gd name="connsiteY9" fmla="*/ 66675 h 1077380"/>
              <a:gd name="connsiteX10" fmla="*/ 466725 w 3109914"/>
              <a:gd name="connsiteY10" fmla="*/ 73819 h 1077380"/>
              <a:gd name="connsiteX11" fmla="*/ 514350 w 3109914"/>
              <a:gd name="connsiteY11" fmla="*/ 76200 h 1077380"/>
              <a:gd name="connsiteX12" fmla="*/ 519113 w 3109914"/>
              <a:gd name="connsiteY12" fmla="*/ 83344 h 1077380"/>
              <a:gd name="connsiteX13" fmla="*/ 526257 w 3109914"/>
              <a:gd name="connsiteY13" fmla="*/ 85725 h 1077380"/>
              <a:gd name="connsiteX14" fmla="*/ 538163 w 3109914"/>
              <a:gd name="connsiteY14" fmla="*/ 90488 h 1077380"/>
              <a:gd name="connsiteX15" fmla="*/ 540544 w 3109914"/>
              <a:gd name="connsiteY15" fmla="*/ 100013 h 1077380"/>
              <a:gd name="connsiteX16" fmla="*/ 619126 w 3109914"/>
              <a:gd name="connsiteY16" fmla="*/ 97632 h 1077380"/>
              <a:gd name="connsiteX17" fmla="*/ 621507 w 3109914"/>
              <a:gd name="connsiteY17" fmla="*/ 109538 h 1077380"/>
              <a:gd name="connsiteX18" fmla="*/ 652463 w 3109914"/>
              <a:gd name="connsiteY18" fmla="*/ 109538 h 1077380"/>
              <a:gd name="connsiteX19" fmla="*/ 661988 w 3109914"/>
              <a:gd name="connsiteY19" fmla="*/ 114300 h 1077380"/>
              <a:gd name="connsiteX20" fmla="*/ 666750 w 3109914"/>
              <a:gd name="connsiteY20" fmla="*/ 123825 h 1077380"/>
              <a:gd name="connsiteX21" fmla="*/ 681038 w 3109914"/>
              <a:gd name="connsiteY21" fmla="*/ 128588 h 1077380"/>
              <a:gd name="connsiteX22" fmla="*/ 700088 w 3109914"/>
              <a:gd name="connsiteY22" fmla="*/ 142875 h 1077380"/>
              <a:gd name="connsiteX23" fmla="*/ 714375 w 3109914"/>
              <a:gd name="connsiteY23" fmla="*/ 152400 h 1077380"/>
              <a:gd name="connsiteX24" fmla="*/ 892969 w 3109914"/>
              <a:gd name="connsiteY24" fmla="*/ 154781 h 1077380"/>
              <a:gd name="connsiteX25" fmla="*/ 900113 w 3109914"/>
              <a:gd name="connsiteY25" fmla="*/ 161925 h 1077380"/>
              <a:gd name="connsiteX26" fmla="*/ 914400 w 3109914"/>
              <a:gd name="connsiteY26" fmla="*/ 164306 h 1077380"/>
              <a:gd name="connsiteX27" fmla="*/ 919163 w 3109914"/>
              <a:gd name="connsiteY27" fmla="*/ 178594 h 1077380"/>
              <a:gd name="connsiteX28" fmla="*/ 997744 w 3109914"/>
              <a:gd name="connsiteY28" fmla="*/ 180975 h 1077380"/>
              <a:gd name="connsiteX29" fmla="*/ 1000125 w 3109914"/>
              <a:gd name="connsiteY29" fmla="*/ 192881 h 1077380"/>
              <a:gd name="connsiteX30" fmla="*/ 1040606 w 3109914"/>
              <a:gd name="connsiteY30" fmla="*/ 197643 h 1077380"/>
              <a:gd name="connsiteX31" fmla="*/ 1047750 w 3109914"/>
              <a:gd name="connsiteY31" fmla="*/ 219075 h 1077380"/>
              <a:gd name="connsiteX32" fmla="*/ 1054894 w 3109914"/>
              <a:gd name="connsiteY32" fmla="*/ 235743 h 1077380"/>
              <a:gd name="connsiteX33" fmla="*/ 1059657 w 3109914"/>
              <a:gd name="connsiteY33" fmla="*/ 240506 h 1077380"/>
              <a:gd name="connsiteX34" fmla="*/ 1059657 w 3109914"/>
              <a:gd name="connsiteY34" fmla="*/ 254794 h 1077380"/>
              <a:gd name="connsiteX35" fmla="*/ 1069182 w 3109914"/>
              <a:gd name="connsiteY35" fmla="*/ 278606 h 1077380"/>
              <a:gd name="connsiteX36" fmla="*/ 1092994 w 3109914"/>
              <a:gd name="connsiteY36" fmla="*/ 280988 h 1077380"/>
              <a:gd name="connsiteX37" fmla="*/ 1095375 w 3109914"/>
              <a:gd name="connsiteY37" fmla="*/ 290513 h 1077380"/>
              <a:gd name="connsiteX38" fmla="*/ 1102519 w 3109914"/>
              <a:gd name="connsiteY38" fmla="*/ 292894 h 1077380"/>
              <a:gd name="connsiteX39" fmla="*/ 1133475 w 3109914"/>
              <a:gd name="connsiteY39" fmla="*/ 295275 h 1077380"/>
              <a:gd name="connsiteX40" fmla="*/ 1135857 w 3109914"/>
              <a:gd name="connsiteY40" fmla="*/ 302419 h 1077380"/>
              <a:gd name="connsiteX41" fmla="*/ 1181100 w 3109914"/>
              <a:gd name="connsiteY41" fmla="*/ 309563 h 1077380"/>
              <a:gd name="connsiteX42" fmla="*/ 1183482 w 3109914"/>
              <a:gd name="connsiteY42" fmla="*/ 319088 h 1077380"/>
              <a:gd name="connsiteX43" fmla="*/ 1190625 w 3109914"/>
              <a:gd name="connsiteY43" fmla="*/ 323850 h 1077380"/>
              <a:gd name="connsiteX44" fmla="*/ 1228725 w 3109914"/>
              <a:gd name="connsiteY44" fmla="*/ 326230 h 1077380"/>
              <a:gd name="connsiteX45" fmla="*/ 1252538 w 3109914"/>
              <a:gd name="connsiteY45" fmla="*/ 345281 h 1077380"/>
              <a:gd name="connsiteX46" fmla="*/ 1259682 w 3109914"/>
              <a:gd name="connsiteY46" fmla="*/ 350044 h 1077380"/>
              <a:gd name="connsiteX47" fmla="*/ 1273969 w 3109914"/>
              <a:gd name="connsiteY47" fmla="*/ 347663 h 1077380"/>
              <a:gd name="connsiteX48" fmla="*/ 1326357 w 3109914"/>
              <a:gd name="connsiteY48" fmla="*/ 350044 h 1077380"/>
              <a:gd name="connsiteX49" fmla="*/ 1331119 w 3109914"/>
              <a:gd name="connsiteY49" fmla="*/ 357188 h 1077380"/>
              <a:gd name="connsiteX50" fmla="*/ 1352550 w 3109914"/>
              <a:gd name="connsiteY50" fmla="*/ 361950 h 1077380"/>
              <a:gd name="connsiteX51" fmla="*/ 1369219 w 3109914"/>
              <a:gd name="connsiteY51" fmla="*/ 366713 h 1077380"/>
              <a:gd name="connsiteX52" fmla="*/ 1390650 w 3109914"/>
              <a:gd name="connsiteY52" fmla="*/ 369094 h 1077380"/>
              <a:gd name="connsiteX53" fmla="*/ 1393032 w 3109914"/>
              <a:gd name="connsiteY53" fmla="*/ 378619 h 1077380"/>
              <a:gd name="connsiteX54" fmla="*/ 1404938 w 3109914"/>
              <a:gd name="connsiteY54" fmla="*/ 397669 h 1077380"/>
              <a:gd name="connsiteX55" fmla="*/ 1407319 w 3109914"/>
              <a:gd name="connsiteY55" fmla="*/ 411956 h 1077380"/>
              <a:gd name="connsiteX56" fmla="*/ 1416844 w 3109914"/>
              <a:gd name="connsiteY56" fmla="*/ 414338 h 1077380"/>
              <a:gd name="connsiteX57" fmla="*/ 1435894 w 3109914"/>
              <a:gd name="connsiteY57" fmla="*/ 423863 h 1077380"/>
              <a:gd name="connsiteX58" fmla="*/ 1443038 w 3109914"/>
              <a:gd name="connsiteY58" fmla="*/ 428625 h 1077380"/>
              <a:gd name="connsiteX59" fmla="*/ 1495425 w 3109914"/>
              <a:gd name="connsiteY59" fmla="*/ 431006 h 1077380"/>
              <a:gd name="connsiteX60" fmla="*/ 1509713 w 3109914"/>
              <a:gd name="connsiteY60" fmla="*/ 435769 h 1077380"/>
              <a:gd name="connsiteX61" fmla="*/ 1512094 w 3109914"/>
              <a:gd name="connsiteY61" fmla="*/ 442913 h 1077380"/>
              <a:gd name="connsiteX62" fmla="*/ 1514475 w 3109914"/>
              <a:gd name="connsiteY62" fmla="*/ 466725 h 1077380"/>
              <a:gd name="connsiteX63" fmla="*/ 1571625 w 3109914"/>
              <a:gd name="connsiteY63" fmla="*/ 476250 h 1077380"/>
              <a:gd name="connsiteX64" fmla="*/ 1574007 w 3109914"/>
              <a:gd name="connsiteY64" fmla="*/ 483394 h 1077380"/>
              <a:gd name="connsiteX65" fmla="*/ 1612107 w 3109914"/>
              <a:gd name="connsiteY65" fmla="*/ 490538 h 1077380"/>
              <a:gd name="connsiteX66" fmla="*/ 1616869 w 3109914"/>
              <a:gd name="connsiteY66" fmla="*/ 509588 h 1077380"/>
              <a:gd name="connsiteX67" fmla="*/ 1624013 w 3109914"/>
              <a:gd name="connsiteY67" fmla="*/ 516731 h 1077380"/>
              <a:gd name="connsiteX68" fmla="*/ 1631157 w 3109914"/>
              <a:gd name="connsiteY68" fmla="*/ 519113 h 1077380"/>
              <a:gd name="connsiteX69" fmla="*/ 1700213 w 3109914"/>
              <a:gd name="connsiteY69" fmla="*/ 521494 h 1077380"/>
              <a:gd name="connsiteX70" fmla="*/ 2659857 w 3109914"/>
              <a:gd name="connsiteY70" fmla="*/ 838200 h 1077380"/>
              <a:gd name="connsiteX71" fmla="*/ 2659857 w 3109914"/>
              <a:gd name="connsiteY71" fmla="*/ 1042988 h 1077380"/>
              <a:gd name="connsiteX72" fmla="*/ 3109914 w 3109914"/>
              <a:gd name="connsiteY72" fmla="*/ 1047750 h 1077380"/>
              <a:gd name="connsiteX0" fmla="*/ 0 w 3109914"/>
              <a:gd name="connsiteY0" fmla="*/ 0 h 1077380"/>
              <a:gd name="connsiteX1" fmla="*/ 202408 w 3109914"/>
              <a:gd name="connsiteY1" fmla="*/ 4763 h 1077380"/>
              <a:gd name="connsiteX2" fmla="*/ 204789 w 3109914"/>
              <a:gd name="connsiteY2" fmla="*/ 19050 h 1077380"/>
              <a:gd name="connsiteX3" fmla="*/ 304801 w 3109914"/>
              <a:gd name="connsiteY3" fmla="*/ 16669 h 1077380"/>
              <a:gd name="connsiteX4" fmla="*/ 304802 w 3109914"/>
              <a:gd name="connsiteY4" fmla="*/ 33338 h 1077380"/>
              <a:gd name="connsiteX5" fmla="*/ 392907 w 3109914"/>
              <a:gd name="connsiteY5" fmla="*/ 40481 h 1077380"/>
              <a:gd name="connsiteX6" fmla="*/ 385763 w 3109914"/>
              <a:gd name="connsiteY6" fmla="*/ 33338 h 1077380"/>
              <a:gd name="connsiteX7" fmla="*/ 407194 w 3109914"/>
              <a:gd name="connsiteY7" fmla="*/ 50006 h 1077380"/>
              <a:gd name="connsiteX8" fmla="*/ 454819 w 3109914"/>
              <a:gd name="connsiteY8" fmla="*/ 59531 h 1077380"/>
              <a:gd name="connsiteX9" fmla="*/ 459582 w 3109914"/>
              <a:gd name="connsiteY9" fmla="*/ 66675 h 1077380"/>
              <a:gd name="connsiteX10" fmla="*/ 466725 w 3109914"/>
              <a:gd name="connsiteY10" fmla="*/ 73819 h 1077380"/>
              <a:gd name="connsiteX11" fmla="*/ 514350 w 3109914"/>
              <a:gd name="connsiteY11" fmla="*/ 76200 h 1077380"/>
              <a:gd name="connsiteX12" fmla="*/ 519113 w 3109914"/>
              <a:gd name="connsiteY12" fmla="*/ 83344 h 1077380"/>
              <a:gd name="connsiteX13" fmla="*/ 526257 w 3109914"/>
              <a:gd name="connsiteY13" fmla="*/ 85725 h 1077380"/>
              <a:gd name="connsiteX14" fmla="*/ 538163 w 3109914"/>
              <a:gd name="connsiteY14" fmla="*/ 90488 h 1077380"/>
              <a:gd name="connsiteX15" fmla="*/ 540544 w 3109914"/>
              <a:gd name="connsiteY15" fmla="*/ 100013 h 1077380"/>
              <a:gd name="connsiteX16" fmla="*/ 619126 w 3109914"/>
              <a:gd name="connsiteY16" fmla="*/ 97632 h 1077380"/>
              <a:gd name="connsiteX17" fmla="*/ 621507 w 3109914"/>
              <a:gd name="connsiteY17" fmla="*/ 109538 h 1077380"/>
              <a:gd name="connsiteX18" fmla="*/ 652463 w 3109914"/>
              <a:gd name="connsiteY18" fmla="*/ 109538 h 1077380"/>
              <a:gd name="connsiteX19" fmla="*/ 661988 w 3109914"/>
              <a:gd name="connsiteY19" fmla="*/ 114300 h 1077380"/>
              <a:gd name="connsiteX20" fmla="*/ 666750 w 3109914"/>
              <a:gd name="connsiteY20" fmla="*/ 123825 h 1077380"/>
              <a:gd name="connsiteX21" fmla="*/ 681038 w 3109914"/>
              <a:gd name="connsiteY21" fmla="*/ 128588 h 1077380"/>
              <a:gd name="connsiteX22" fmla="*/ 700088 w 3109914"/>
              <a:gd name="connsiteY22" fmla="*/ 142875 h 1077380"/>
              <a:gd name="connsiteX23" fmla="*/ 714375 w 3109914"/>
              <a:gd name="connsiteY23" fmla="*/ 152400 h 1077380"/>
              <a:gd name="connsiteX24" fmla="*/ 892969 w 3109914"/>
              <a:gd name="connsiteY24" fmla="*/ 154781 h 1077380"/>
              <a:gd name="connsiteX25" fmla="*/ 900113 w 3109914"/>
              <a:gd name="connsiteY25" fmla="*/ 161925 h 1077380"/>
              <a:gd name="connsiteX26" fmla="*/ 914400 w 3109914"/>
              <a:gd name="connsiteY26" fmla="*/ 164306 h 1077380"/>
              <a:gd name="connsiteX27" fmla="*/ 919163 w 3109914"/>
              <a:gd name="connsiteY27" fmla="*/ 178594 h 1077380"/>
              <a:gd name="connsiteX28" fmla="*/ 997744 w 3109914"/>
              <a:gd name="connsiteY28" fmla="*/ 180975 h 1077380"/>
              <a:gd name="connsiteX29" fmla="*/ 1000125 w 3109914"/>
              <a:gd name="connsiteY29" fmla="*/ 192881 h 1077380"/>
              <a:gd name="connsiteX30" fmla="*/ 1040606 w 3109914"/>
              <a:gd name="connsiteY30" fmla="*/ 197643 h 1077380"/>
              <a:gd name="connsiteX31" fmla="*/ 1047750 w 3109914"/>
              <a:gd name="connsiteY31" fmla="*/ 219075 h 1077380"/>
              <a:gd name="connsiteX32" fmla="*/ 1054894 w 3109914"/>
              <a:gd name="connsiteY32" fmla="*/ 235743 h 1077380"/>
              <a:gd name="connsiteX33" fmla="*/ 1059657 w 3109914"/>
              <a:gd name="connsiteY33" fmla="*/ 240506 h 1077380"/>
              <a:gd name="connsiteX34" fmla="*/ 1059657 w 3109914"/>
              <a:gd name="connsiteY34" fmla="*/ 254794 h 1077380"/>
              <a:gd name="connsiteX35" fmla="*/ 1069182 w 3109914"/>
              <a:gd name="connsiteY35" fmla="*/ 278606 h 1077380"/>
              <a:gd name="connsiteX36" fmla="*/ 1092994 w 3109914"/>
              <a:gd name="connsiteY36" fmla="*/ 280988 h 1077380"/>
              <a:gd name="connsiteX37" fmla="*/ 1095375 w 3109914"/>
              <a:gd name="connsiteY37" fmla="*/ 290513 h 1077380"/>
              <a:gd name="connsiteX38" fmla="*/ 1102519 w 3109914"/>
              <a:gd name="connsiteY38" fmla="*/ 292894 h 1077380"/>
              <a:gd name="connsiteX39" fmla="*/ 1133475 w 3109914"/>
              <a:gd name="connsiteY39" fmla="*/ 295275 h 1077380"/>
              <a:gd name="connsiteX40" fmla="*/ 1135857 w 3109914"/>
              <a:gd name="connsiteY40" fmla="*/ 302419 h 1077380"/>
              <a:gd name="connsiteX41" fmla="*/ 1181100 w 3109914"/>
              <a:gd name="connsiteY41" fmla="*/ 309563 h 1077380"/>
              <a:gd name="connsiteX42" fmla="*/ 1183482 w 3109914"/>
              <a:gd name="connsiteY42" fmla="*/ 319088 h 1077380"/>
              <a:gd name="connsiteX43" fmla="*/ 1190625 w 3109914"/>
              <a:gd name="connsiteY43" fmla="*/ 323850 h 1077380"/>
              <a:gd name="connsiteX44" fmla="*/ 1228725 w 3109914"/>
              <a:gd name="connsiteY44" fmla="*/ 326230 h 1077380"/>
              <a:gd name="connsiteX45" fmla="*/ 1252538 w 3109914"/>
              <a:gd name="connsiteY45" fmla="*/ 345281 h 1077380"/>
              <a:gd name="connsiteX46" fmla="*/ 1259682 w 3109914"/>
              <a:gd name="connsiteY46" fmla="*/ 350044 h 1077380"/>
              <a:gd name="connsiteX47" fmla="*/ 1273969 w 3109914"/>
              <a:gd name="connsiteY47" fmla="*/ 347663 h 1077380"/>
              <a:gd name="connsiteX48" fmla="*/ 1326357 w 3109914"/>
              <a:gd name="connsiteY48" fmla="*/ 350044 h 1077380"/>
              <a:gd name="connsiteX49" fmla="*/ 1331119 w 3109914"/>
              <a:gd name="connsiteY49" fmla="*/ 357188 h 1077380"/>
              <a:gd name="connsiteX50" fmla="*/ 1352550 w 3109914"/>
              <a:gd name="connsiteY50" fmla="*/ 361950 h 1077380"/>
              <a:gd name="connsiteX51" fmla="*/ 1369219 w 3109914"/>
              <a:gd name="connsiteY51" fmla="*/ 366713 h 1077380"/>
              <a:gd name="connsiteX52" fmla="*/ 1390650 w 3109914"/>
              <a:gd name="connsiteY52" fmla="*/ 369094 h 1077380"/>
              <a:gd name="connsiteX53" fmla="*/ 1393032 w 3109914"/>
              <a:gd name="connsiteY53" fmla="*/ 378619 h 1077380"/>
              <a:gd name="connsiteX54" fmla="*/ 1404938 w 3109914"/>
              <a:gd name="connsiteY54" fmla="*/ 397669 h 1077380"/>
              <a:gd name="connsiteX55" fmla="*/ 1407319 w 3109914"/>
              <a:gd name="connsiteY55" fmla="*/ 411956 h 1077380"/>
              <a:gd name="connsiteX56" fmla="*/ 1416844 w 3109914"/>
              <a:gd name="connsiteY56" fmla="*/ 414338 h 1077380"/>
              <a:gd name="connsiteX57" fmla="*/ 1435894 w 3109914"/>
              <a:gd name="connsiteY57" fmla="*/ 423863 h 1077380"/>
              <a:gd name="connsiteX58" fmla="*/ 1443038 w 3109914"/>
              <a:gd name="connsiteY58" fmla="*/ 428625 h 1077380"/>
              <a:gd name="connsiteX59" fmla="*/ 1495425 w 3109914"/>
              <a:gd name="connsiteY59" fmla="*/ 431006 h 1077380"/>
              <a:gd name="connsiteX60" fmla="*/ 1509713 w 3109914"/>
              <a:gd name="connsiteY60" fmla="*/ 435769 h 1077380"/>
              <a:gd name="connsiteX61" fmla="*/ 1512094 w 3109914"/>
              <a:gd name="connsiteY61" fmla="*/ 442913 h 1077380"/>
              <a:gd name="connsiteX62" fmla="*/ 1514475 w 3109914"/>
              <a:gd name="connsiteY62" fmla="*/ 466725 h 1077380"/>
              <a:gd name="connsiteX63" fmla="*/ 1571625 w 3109914"/>
              <a:gd name="connsiteY63" fmla="*/ 476250 h 1077380"/>
              <a:gd name="connsiteX64" fmla="*/ 1574007 w 3109914"/>
              <a:gd name="connsiteY64" fmla="*/ 483394 h 1077380"/>
              <a:gd name="connsiteX65" fmla="*/ 1612107 w 3109914"/>
              <a:gd name="connsiteY65" fmla="*/ 490538 h 1077380"/>
              <a:gd name="connsiteX66" fmla="*/ 1616869 w 3109914"/>
              <a:gd name="connsiteY66" fmla="*/ 509588 h 1077380"/>
              <a:gd name="connsiteX67" fmla="*/ 1624013 w 3109914"/>
              <a:gd name="connsiteY67" fmla="*/ 516731 h 1077380"/>
              <a:gd name="connsiteX68" fmla="*/ 1631157 w 3109914"/>
              <a:gd name="connsiteY68" fmla="*/ 519113 h 1077380"/>
              <a:gd name="connsiteX69" fmla="*/ 1700213 w 3109914"/>
              <a:gd name="connsiteY69" fmla="*/ 521494 h 1077380"/>
              <a:gd name="connsiteX70" fmla="*/ 2609850 w 3109914"/>
              <a:gd name="connsiteY70" fmla="*/ 831056 h 1077380"/>
              <a:gd name="connsiteX71" fmla="*/ 2659857 w 3109914"/>
              <a:gd name="connsiteY71" fmla="*/ 838200 h 1077380"/>
              <a:gd name="connsiteX72" fmla="*/ 2659857 w 3109914"/>
              <a:gd name="connsiteY72" fmla="*/ 1042988 h 1077380"/>
              <a:gd name="connsiteX73" fmla="*/ 3109914 w 3109914"/>
              <a:gd name="connsiteY73" fmla="*/ 1047750 h 1077380"/>
              <a:gd name="connsiteX0" fmla="*/ 0 w 3109914"/>
              <a:gd name="connsiteY0" fmla="*/ 0 h 1077380"/>
              <a:gd name="connsiteX1" fmla="*/ 202408 w 3109914"/>
              <a:gd name="connsiteY1" fmla="*/ 4763 h 1077380"/>
              <a:gd name="connsiteX2" fmla="*/ 204789 w 3109914"/>
              <a:gd name="connsiteY2" fmla="*/ 19050 h 1077380"/>
              <a:gd name="connsiteX3" fmla="*/ 304801 w 3109914"/>
              <a:gd name="connsiteY3" fmla="*/ 16669 h 1077380"/>
              <a:gd name="connsiteX4" fmla="*/ 304802 w 3109914"/>
              <a:gd name="connsiteY4" fmla="*/ 33338 h 1077380"/>
              <a:gd name="connsiteX5" fmla="*/ 392907 w 3109914"/>
              <a:gd name="connsiteY5" fmla="*/ 40481 h 1077380"/>
              <a:gd name="connsiteX6" fmla="*/ 385763 w 3109914"/>
              <a:gd name="connsiteY6" fmla="*/ 33338 h 1077380"/>
              <a:gd name="connsiteX7" fmla="*/ 407194 w 3109914"/>
              <a:gd name="connsiteY7" fmla="*/ 50006 h 1077380"/>
              <a:gd name="connsiteX8" fmla="*/ 454819 w 3109914"/>
              <a:gd name="connsiteY8" fmla="*/ 59531 h 1077380"/>
              <a:gd name="connsiteX9" fmla="*/ 459582 w 3109914"/>
              <a:gd name="connsiteY9" fmla="*/ 66675 h 1077380"/>
              <a:gd name="connsiteX10" fmla="*/ 466725 w 3109914"/>
              <a:gd name="connsiteY10" fmla="*/ 73819 h 1077380"/>
              <a:gd name="connsiteX11" fmla="*/ 514350 w 3109914"/>
              <a:gd name="connsiteY11" fmla="*/ 76200 h 1077380"/>
              <a:gd name="connsiteX12" fmla="*/ 519113 w 3109914"/>
              <a:gd name="connsiteY12" fmla="*/ 83344 h 1077380"/>
              <a:gd name="connsiteX13" fmla="*/ 526257 w 3109914"/>
              <a:gd name="connsiteY13" fmla="*/ 85725 h 1077380"/>
              <a:gd name="connsiteX14" fmla="*/ 538163 w 3109914"/>
              <a:gd name="connsiteY14" fmla="*/ 90488 h 1077380"/>
              <a:gd name="connsiteX15" fmla="*/ 540544 w 3109914"/>
              <a:gd name="connsiteY15" fmla="*/ 100013 h 1077380"/>
              <a:gd name="connsiteX16" fmla="*/ 619126 w 3109914"/>
              <a:gd name="connsiteY16" fmla="*/ 97632 h 1077380"/>
              <a:gd name="connsiteX17" fmla="*/ 621507 w 3109914"/>
              <a:gd name="connsiteY17" fmla="*/ 109538 h 1077380"/>
              <a:gd name="connsiteX18" fmla="*/ 652463 w 3109914"/>
              <a:gd name="connsiteY18" fmla="*/ 109538 h 1077380"/>
              <a:gd name="connsiteX19" fmla="*/ 661988 w 3109914"/>
              <a:gd name="connsiteY19" fmla="*/ 114300 h 1077380"/>
              <a:gd name="connsiteX20" fmla="*/ 666750 w 3109914"/>
              <a:gd name="connsiteY20" fmla="*/ 123825 h 1077380"/>
              <a:gd name="connsiteX21" fmla="*/ 681038 w 3109914"/>
              <a:gd name="connsiteY21" fmla="*/ 128588 h 1077380"/>
              <a:gd name="connsiteX22" fmla="*/ 700088 w 3109914"/>
              <a:gd name="connsiteY22" fmla="*/ 142875 h 1077380"/>
              <a:gd name="connsiteX23" fmla="*/ 714375 w 3109914"/>
              <a:gd name="connsiteY23" fmla="*/ 152400 h 1077380"/>
              <a:gd name="connsiteX24" fmla="*/ 892969 w 3109914"/>
              <a:gd name="connsiteY24" fmla="*/ 154781 h 1077380"/>
              <a:gd name="connsiteX25" fmla="*/ 900113 w 3109914"/>
              <a:gd name="connsiteY25" fmla="*/ 161925 h 1077380"/>
              <a:gd name="connsiteX26" fmla="*/ 914400 w 3109914"/>
              <a:gd name="connsiteY26" fmla="*/ 164306 h 1077380"/>
              <a:gd name="connsiteX27" fmla="*/ 919163 w 3109914"/>
              <a:gd name="connsiteY27" fmla="*/ 178594 h 1077380"/>
              <a:gd name="connsiteX28" fmla="*/ 997744 w 3109914"/>
              <a:gd name="connsiteY28" fmla="*/ 180975 h 1077380"/>
              <a:gd name="connsiteX29" fmla="*/ 1000125 w 3109914"/>
              <a:gd name="connsiteY29" fmla="*/ 192881 h 1077380"/>
              <a:gd name="connsiteX30" fmla="*/ 1040606 w 3109914"/>
              <a:gd name="connsiteY30" fmla="*/ 197643 h 1077380"/>
              <a:gd name="connsiteX31" fmla="*/ 1047750 w 3109914"/>
              <a:gd name="connsiteY31" fmla="*/ 219075 h 1077380"/>
              <a:gd name="connsiteX32" fmla="*/ 1054894 w 3109914"/>
              <a:gd name="connsiteY32" fmla="*/ 235743 h 1077380"/>
              <a:gd name="connsiteX33" fmla="*/ 1059657 w 3109914"/>
              <a:gd name="connsiteY33" fmla="*/ 240506 h 1077380"/>
              <a:gd name="connsiteX34" fmla="*/ 1059657 w 3109914"/>
              <a:gd name="connsiteY34" fmla="*/ 254794 h 1077380"/>
              <a:gd name="connsiteX35" fmla="*/ 1069182 w 3109914"/>
              <a:gd name="connsiteY35" fmla="*/ 278606 h 1077380"/>
              <a:gd name="connsiteX36" fmla="*/ 1092994 w 3109914"/>
              <a:gd name="connsiteY36" fmla="*/ 280988 h 1077380"/>
              <a:gd name="connsiteX37" fmla="*/ 1095375 w 3109914"/>
              <a:gd name="connsiteY37" fmla="*/ 290513 h 1077380"/>
              <a:gd name="connsiteX38" fmla="*/ 1102519 w 3109914"/>
              <a:gd name="connsiteY38" fmla="*/ 292894 h 1077380"/>
              <a:gd name="connsiteX39" fmla="*/ 1133475 w 3109914"/>
              <a:gd name="connsiteY39" fmla="*/ 295275 h 1077380"/>
              <a:gd name="connsiteX40" fmla="*/ 1135857 w 3109914"/>
              <a:gd name="connsiteY40" fmla="*/ 302419 h 1077380"/>
              <a:gd name="connsiteX41" fmla="*/ 1181100 w 3109914"/>
              <a:gd name="connsiteY41" fmla="*/ 309563 h 1077380"/>
              <a:gd name="connsiteX42" fmla="*/ 1183482 w 3109914"/>
              <a:gd name="connsiteY42" fmla="*/ 319088 h 1077380"/>
              <a:gd name="connsiteX43" fmla="*/ 1190625 w 3109914"/>
              <a:gd name="connsiteY43" fmla="*/ 323850 h 1077380"/>
              <a:gd name="connsiteX44" fmla="*/ 1228725 w 3109914"/>
              <a:gd name="connsiteY44" fmla="*/ 326230 h 1077380"/>
              <a:gd name="connsiteX45" fmla="*/ 1252538 w 3109914"/>
              <a:gd name="connsiteY45" fmla="*/ 345281 h 1077380"/>
              <a:gd name="connsiteX46" fmla="*/ 1259682 w 3109914"/>
              <a:gd name="connsiteY46" fmla="*/ 350044 h 1077380"/>
              <a:gd name="connsiteX47" fmla="*/ 1273969 w 3109914"/>
              <a:gd name="connsiteY47" fmla="*/ 347663 h 1077380"/>
              <a:gd name="connsiteX48" fmla="*/ 1326357 w 3109914"/>
              <a:gd name="connsiteY48" fmla="*/ 350044 h 1077380"/>
              <a:gd name="connsiteX49" fmla="*/ 1331119 w 3109914"/>
              <a:gd name="connsiteY49" fmla="*/ 357188 h 1077380"/>
              <a:gd name="connsiteX50" fmla="*/ 1352550 w 3109914"/>
              <a:gd name="connsiteY50" fmla="*/ 361950 h 1077380"/>
              <a:gd name="connsiteX51" fmla="*/ 1369219 w 3109914"/>
              <a:gd name="connsiteY51" fmla="*/ 366713 h 1077380"/>
              <a:gd name="connsiteX52" fmla="*/ 1390650 w 3109914"/>
              <a:gd name="connsiteY52" fmla="*/ 369094 h 1077380"/>
              <a:gd name="connsiteX53" fmla="*/ 1393032 w 3109914"/>
              <a:gd name="connsiteY53" fmla="*/ 378619 h 1077380"/>
              <a:gd name="connsiteX54" fmla="*/ 1404938 w 3109914"/>
              <a:gd name="connsiteY54" fmla="*/ 397669 h 1077380"/>
              <a:gd name="connsiteX55" fmla="*/ 1407319 w 3109914"/>
              <a:gd name="connsiteY55" fmla="*/ 411956 h 1077380"/>
              <a:gd name="connsiteX56" fmla="*/ 1416844 w 3109914"/>
              <a:gd name="connsiteY56" fmla="*/ 414338 h 1077380"/>
              <a:gd name="connsiteX57" fmla="*/ 1435894 w 3109914"/>
              <a:gd name="connsiteY57" fmla="*/ 423863 h 1077380"/>
              <a:gd name="connsiteX58" fmla="*/ 1443038 w 3109914"/>
              <a:gd name="connsiteY58" fmla="*/ 428625 h 1077380"/>
              <a:gd name="connsiteX59" fmla="*/ 1495425 w 3109914"/>
              <a:gd name="connsiteY59" fmla="*/ 431006 h 1077380"/>
              <a:gd name="connsiteX60" fmla="*/ 1509713 w 3109914"/>
              <a:gd name="connsiteY60" fmla="*/ 435769 h 1077380"/>
              <a:gd name="connsiteX61" fmla="*/ 1512094 w 3109914"/>
              <a:gd name="connsiteY61" fmla="*/ 442913 h 1077380"/>
              <a:gd name="connsiteX62" fmla="*/ 1514475 w 3109914"/>
              <a:gd name="connsiteY62" fmla="*/ 466725 h 1077380"/>
              <a:gd name="connsiteX63" fmla="*/ 1571625 w 3109914"/>
              <a:gd name="connsiteY63" fmla="*/ 476250 h 1077380"/>
              <a:gd name="connsiteX64" fmla="*/ 1574007 w 3109914"/>
              <a:gd name="connsiteY64" fmla="*/ 483394 h 1077380"/>
              <a:gd name="connsiteX65" fmla="*/ 1612107 w 3109914"/>
              <a:gd name="connsiteY65" fmla="*/ 490538 h 1077380"/>
              <a:gd name="connsiteX66" fmla="*/ 1616869 w 3109914"/>
              <a:gd name="connsiteY66" fmla="*/ 509588 h 1077380"/>
              <a:gd name="connsiteX67" fmla="*/ 1624013 w 3109914"/>
              <a:gd name="connsiteY67" fmla="*/ 516731 h 1077380"/>
              <a:gd name="connsiteX68" fmla="*/ 1631157 w 3109914"/>
              <a:gd name="connsiteY68" fmla="*/ 519113 h 1077380"/>
              <a:gd name="connsiteX69" fmla="*/ 1700213 w 3109914"/>
              <a:gd name="connsiteY69" fmla="*/ 521494 h 1077380"/>
              <a:gd name="connsiteX70" fmla="*/ 2614613 w 3109914"/>
              <a:gd name="connsiteY70" fmla="*/ 731044 h 1077380"/>
              <a:gd name="connsiteX71" fmla="*/ 2609850 w 3109914"/>
              <a:gd name="connsiteY71" fmla="*/ 831056 h 1077380"/>
              <a:gd name="connsiteX72" fmla="*/ 2659857 w 3109914"/>
              <a:gd name="connsiteY72" fmla="*/ 838200 h 1077380"/>
              <a:gd name="connsiteX73" fmla="*/ 2659857 w 3109914"/>
              <a:gd name="connsiteY73" fmla="*/ 1042988 h 1077380"/>
              <a:gd name="connsiteX74" fmla="*/ 3109914 w 3109914"/>
              <a:gd name="connsiteY74" fmla="*/ 1047750 h 1077380"/>
              <a:gd name="connsiteX0" fmla="*/ 0 w 3109914"/>
              <a:gd name="connsiteY0" fmla="*/ 0 h 1077380"/>
              <a:gd name="connsiteX1" fmla="*/ 202408 w 3109914"/>
              <a:gd name="connsiteY1" fmla="*/ 4763 h 1077380"/>
              <a:gd name="connsiteX2" fmla="*/ 204789 w 3109914"/>
              <a:gd name="connsiteY2" fmla="*/ 19050 h 1077380"/>
              <a:gd name="connsiteX3" fmla="*/ 304801 w 3109914"/>
              <a:gd name="connsiteY3" fmla="*/ 16669 h 1077380"/>
              <a:gd name="connsiteX4" fmla="*/ 304802 w 3109914"/>
              <a:gd name="connsiteY4" fmla="*/ 33338 h 1077380"/>
              <a:gd name="connsiteX5" fmla="*/ 392907 w 3109914"/>
              <a:gd name="connsiteY5" fmla="*/ 40481 h 1077380"/>
              <a:gd name="connsiteX6" fmla="*/ 385763 w 3109914"/>
              <a:gd name="connsiteY6" fmla="*/ 33338 h 1077380"/>
              <a:gd name="connsiteX7" fmla="*/ 407194 w 3109914"/>
              <a:gd name="connsiteY7" fmla="*/ 50006 h 1077380"/>
              <a:gd name="connsiteX8" fmla="*/ 454819 w 3109914"/>
              <a:gd name="connsiteY8" fmla="*/ 59531 h 1077380"/>
              <a:gd name="connsiteX9" fmla="*/ 459582 w 3109914"/>
              <a:gd name="connsiteY9" fmla="*/ 66675 h 1077380"/>
              <a:gd name="connsiteX10" fmla="*/ 466725 w 3109914"/>
              <a:gd name="connsiteY10" fmla="*/ 73819 h 1077380"/>
              <a:gd name="connsiteX11" fmla="*/ 514350 w 3109914"/>
              <a:gd name="connsiteY11" fmla="*/ 76200 h 1077380"/>
              <a:gd name="connsiteX12" fmla="*/ 519113 w 3109914"/>
              <a:gd name="connsiteY12" fmla="*/ 83344 h 1077380"/>
              <a:gd name="connsiteX13" fmla="*/ 526257 w 3109914"/>
              <a:gd name="connsiteY13" fmla="*/ 85725 h 1077380"/>
              <a:gd name="connsiteX14" fmla="*/ 538163 w 3109914"/>
              <a:gd name="connsiteY14" fmla="*/ 90488 h 1077380"/>
              <a:gd name="connsiteX15" fmla="*/ 540544 w 3109914"/>
              <a:gd name="connsiteY15" fmla="*/ 100013 h 1077380"/>
              <a:gd name="connsiteX16" fmla="*/ 619126 w 3109914"/>
              <a:gd name="connsiteY16" fmla="*/ 97632 h 1077380"/>
              <a:gd name="connsiteX17" fmla="*/ 621507 w 3109914"/>
              <a:gd name="connsiteY17" fmla="*/ 109538 h 1077380"/>
              <a:gd name="connsiteX18" fmla="*/ 652463 w 3109914"/>
              <a:gd name="connsiteY18" fmla="*/ 109538 h 1077380"/>
              <a:gd name="connsiteX19" fmla="*/ 661988 w 3109914"/>
              <a:gd name="connsiteY19" fmla="*/ 114300 h 1077380"/>
              <a:gd name="connsiteX20" fmla="*/ 666750 w 3109914"/>
              <a:gd name="connsiteY20" fmla="*/ 123825 h 1077380"/>
              <a:gd name="connsiteX21" fmla="*/ 681038 w 3109914"/>
              <a:gd name="connsiteY21" fmla="*/ 128588 h 1077380"/>
              <a:gd name="connsiteX22" fmla="*/ 700088 w 3109914"/>
              <a:gd name="connsiteY22" fmla="*/ 142875 h 1077380"/>
              <a:gd name="connsiteX23" fmla="*/ 714375 w 3109914"/>
              <a:gd name="connsiteY23" fmla="*/ 152400 h 1077380"/>
              <a:gd name="connsiteX24" fmla="*/ 892969 w 3109914"/>
              <a:gd name="connsiteY24" fmla="*/ 154781 h 1077380"/>
              <a:gd name="connsiteX25" fmla="*/ 900113 w 3109914"/>
              <a:gd name="connsiteY25" fmla="*/ 161925 h 1077380"/>
              <a:gd name="connsiteX26" fmla="*/ 914400 w 3109914"/>
              <a:gd name="connsiteY26" fmla="*/ 164306 h 1077380"/>
              <a:gd name="connsiteX27" fmla="*/ 919163 w 3109914"/>
              <a:gd name="connsiteY27" fmla="*/ 178594 h 1077380"/>
              <a:gd name="connsiteX28" fmla="*/ 997744 w 3109914"/>
              <a:gd name="connsiteY28" fmla="*/ 180975 h 1077380"/>
              <a:gd name="connsiteX29" fmla="*/ 1000125 w 3109914"/>
              <a:gd name="connsiteY29" fmla="*/ 192881 h 1077380"/>
              <a:gd name="connsiteX30" fmla="*/ 1040606 w 3109914"/>
              <a:gd name="connsiteY30" fmla="*/ 197643 h 1077380"/>
              <a:gd name="connsiteX31" fmla="*/ 1047750 w 3109914"/>
              <a:gd name="connsiteY31" fmla="*/ 219075 h 1077380"/>
              <a:gd name="connsiteX32" fmla="*/ 1054894 w 3109914"/>
              <a:gd name="connsiteY32" fmla="*/ 235743 h 1077380"/>
              <a:gd name="connsiteX33" fmla="*/ 1059657 w 3109914"/>
              <a:gd name="connsiteY33" fmla="*/ 240506 h 1077380"/>
              <a:gd name="connsiteX34" fmla="*/ 1059657 w 3109914"/>
              <a:gd name="connsiteY34" fmla="*/ 254794 h 1077380"/>
              <a:gd name="connsiteX35" fmla="*/ 1069182 w 3109914"/>
              <a:gd name="connsiteY35" fmla="*/ 278606 h 1077380"/>
              <a:gd name="connsiteX36" fmla="*/ 1092994 w 3109914"/>
              <a:gd name="connsiteY36" fmla="*/ 280988 h 1077380"/>
              <a:gd name="connsiteX37" fmla="*/ 1095375 w 3109914"/>
              <a:gd name="connsiteY37" fmla="*/ 290513 h 1077380"/>
              <a:gd name="connsiteX38" fmla="*/ 1102519 w 3109914"/>
              <a:gd name="connsiteY38" fmla="*/ 292894 h 1077380"/>
              <a:gd name="connsiteX39" fmla="*/ 1133475 w 3109914"/>
              <a:gd name="connsiteY39" fmla="*/ 295275 h 1077380"/>
              <a:gd name="connsiteX40" fmla="*/ 1135857 w 3109914"/>
              <a:gd name="connsiteY40" fmla="*/ 302419 h 1077380"/>
              <a:gd name="connsiteX41" fmla="*/ 1181100 w 3109914"/>
              <a:gd name="connsiteY41" fmla="*/ 309563 h 1077380"/>
              <a:gd name="connsiteX42" fmla="*/ 1183482 w 3109914"/>
              <a:gd name="connsiteY42" fmla="*/ 319088 h 1077380"/>
              <a:gd name="connsiteX43" fmla="*/ 1190625 w 3109914"/>
              <a:gd name="connsiteY43" fmla="*/ 323850 h 1077380"/>
              <a:gd name="connsiteX44" fmla="*/ 1228725 w 3109914"/>
              <a:gd name="connsiteY44" fmla="*/ 326230 h 1077380"/>
              <a:gd name="connsiteX45" fmla="*/ 1252538 w 3109914"/>
              <a:gd name="connsiteY45" fmla="*/ 345281 h 1077380"/>
              <a:gd name="connsiteX46" fmla="*/ 1259682 w 3109914"/>
              <a:gd name="connsiteY46" fmla="*/ 350044 h 1077380"/>
              <a:gd name="connsiteX47" fmla="*/ 1273969 w 3109914"/>
              <a:gd name="connsiteY47" fmla="*/ 347663 h 1077380"/>
              <a:gd name="connsiteX48" fmla="*/ 1326357 w 3109914"/>
              <a:gd name="connsiteY48" fmla="*/ 350044 h 1077380"/>
              <a:gd name="connsiteX49" fmla="*/ 1331119 w 3109914"/>
              <a:gd name="connsiteY49" fmla="*/ 357188 h 1077380"/>
              <a:gd name="connsiteX50" fmla="*/ 1352550 w 3109914"/>
              <a:gd name="connsiteY50" fmla="*/ 361950 h 1077380"/>
              <a:gd name="connsiteX51" fmla="*/ 1369219 w 3109914"/>
              <a:gd name="connsiteY51" fmla="*/ 366713 h 1077380"/>
              <a:gd name="connsiteX52" fmla="*/ 1390650 w 3109914"/>
              <a:gd name="connsiteY52" fmla="*/ 369094 h 1077380"/>
              <a:gd name="connsiteX53" fmla="*/ 1393032 w 3109914"/>
              <a:gd name="connsiteY53" fmla="*/ 378619 h 1077380"/>
              <a:gd name="connsiteX54" fmla="*/ 1404938 w 3109914"/>
              <a:gd name="connsiteY54" fmla="*/ 397669 h 1077380"/>
              <a:gd name="connsiteX55" fmla="*/ 1407319 w 3109914"/>
              <a:gd name="connsiteY55" fmla="*/ 411956 h 1077380"/>
              <a:gd name="connsiteX56" fmla="*/ 1416844 w 3109914"/>
              <a:gd name="connsiteY56" fmla="*/ 414338 h 1077380"/>
              <a:gd name="connsiteX57" fmla="*/ 1435894 w 3109914"/>
              <a:gd name="connsiteY57" fmla="*/ 423863 h 1077380"/>
              <a:gd name="connsiteX58" fmla="*/ 1443038 w 3109914"/>
              <a:gd name="connsiteY58" fmla="*/ 428625 h 1077380"/>
              <a:gd name="connsiteX59" fmla="*/ 1495425 w 3109914"/>
              <a:gd name="connsiteY59" fmla="*/ 431006 h 1077380"/>
              <a:gd name="connsiteX60" fmla="*/ 1509713 w 3109914"/>
              <a:gd name="connsiteY60" fmla="*/ 435769 h 1077380"/>
              <a:gd name="connsiteX61" fmla="*/ 1512094 w 3109914"/>
              <a:gd name="connsiteY61" fmla="*/ 442913 h 1077380"/>
              <a:gd name="connsiteX62" fmla="*/ 1514475 w 3109914"/>
              <a:gd name="connsiteY62" fmla="*/ 466725 h 1077380"/>
              <a:gd name="connsiteX63" fmla="*/ 1571625 w 3109914"/>
              <a:gd name="connsiteY63" fmla="*/ 476250 h 1077380"/>
              <a:gd name="connsiteX64" fmla="*/ 1574007 w 3109914"/>
              <a:gd name="connsiteY64" fmla="*/ 483394 h 1077380"/>
              <a:gd name="connsiteX65" fmla="*/ 1612107 w 3109914"/>
              <a:gd name="connsiteY65" fmla="*/ 490538 h 1077380"/>
              <a:gd name="connsiteX66" fmla="*/ 1616869 w 3109914"/>
              <a:gd name="connsiteY66" fmla="*/ 509588 h 1077380"/>
              <a:gd name="connsiteX67" fmla="*/ 1624013 w 3109914"/>
              <a:gd name="connsiteY67" fmla="*/ 516731 h 1077380"/>
              <a:gd name="connsiteX68" fmla="*/ 1631157 w 3109914"/>
              <a:gd name="connsiteY68" fmla="*/ 519113 h 1077380"/>
              <a:gd name="connsiteX69" fmla="*/ 1700213 w 3109914"/>
              <a:gd name="connsiteY69" fmla="*/ 521494 h 1077380"/>
              <a:gd name="connsiteX70" fmla="*/ 2352675 w 3109914"/>
              <a:gd name="connsiteY70" fmla="*/ 723900 h 1077380"/>
              <a:gd name="connsiteX71" fmla="*/ 2614613 w 3109914"/>
              <a:gd name="connsiteY71" fmla="*/ 731044 h 1077380"/>
              <a:gd name="connsiteX72" fmla="*/ 2609850 w 3109914"/>
              <a:gd name="connsiteY72" fmla="*/ 831056 h 1077380"/>
              <a:gd name="connsiteX73" fmla="*/ 2659857 w 3109914"/>
              <a:gd name="connsiteY73" fmla="*/ 838200 h 1077380"/>
              <a:gd name="connsiteX74" fmla="*/ 2659857 w 3109914"/>
              <a:gd name="connsiteY74" fmla="*/ 1042988 h 1077380"/>
              <a:gd name="connsiteX75" fmla="*/ 3109914 w 3109914"/>
              <a:gd name="connsiteY75" fmla="*/ 1047750 h 1077380"/>
              <a:gd name="connsiteX0" fmla="*/ 0 w 3109914"/>
              <a:gd name="connsiteY0" fmla="*/ 0 h 1077380"/>
              <a:gd name="connsiteX1" fmla="*/ 202408 w 3109914"/>
              <a:gd name="connsiteY1" fmla="*/ 4763 h 1077380"/>
              <a:gd name="connsiteX2" fmla="*/ 204789 w 3109914"/>
              <a:gd name="connsiteY2" fmla="*/ 19050 h 1077380"/>
              <a:gd name="connsiteX3" fmla="*/ 304801 w 3109914"/>
              <a:gd name="connsiteY3" fmla="*/ 16669 h 1077380"/>
              <a:gd name="connsiteX4" fmla="*/ 304802 w 3109914"/>
              <a:gd name="connsiteY4" fmla="*/ 33338 h 1077380"/>
              <a:gd name="connsiteX5" fmla="*/ 392907 w 3109914"/>
              <a:gd name="connsiteY5" fmla="*/ 40481 h 1077380"/>
              <a:gd name="connsiteX6" fmla="*/ 385763 w 3109914"/>
              <a:gd name="connsiteY6" fmla="*/ 33338 h 1077380"/>
              <a:gd name="connsiteX7" fmla="*/ 407194 w 3109914"/>
              <a:gd name="connsiteY7" fmla="*/ 50006 h 1077380"/>
              <a:gd name="connsiteX8" fmla="*/ 454819 w 3109914"/>
              <a:gd name="connsiteY8" fmla="*/ 59531 h 1077380"/>
              <a:gd name="connsiteX9" fmla="*/ 459582 w 3109914"/>
              <a:gd name="connsiteY9" fmla="*/ 66675 h 1077380"/>
              <a:gd name="connsiteX10" fmla="*/ 466725 w 3109914"/>
              <a:gd name="connsiteY10" fmla="*/ 73819 h 1077380"/>
              <a:gd name="connsiteX11" fmla="*/ 514350 w 3109914"/>
              <a:gd name="connsiteY11" fmla="*/ 76200 h 1077380"/>
              <a:gd name="connsiteX12" fmla="*/ 519113 w 3109914"/>
              <a:gd name="connsiteY12" fmla="*/ 83344 h 1077380"/>
              <a:gd name="connsiteX13" fmla="*/ 526257 w 3109914"/>
              <a:gd name="connsiteY13" fmla="*/ 85725 h 1077380"/>
              <a:gd name="connsiteX14" fmla="*/ 538163 w 3109914"/>
              <a:gd name="connsiteY14" fmla="*/ 90488 h 1077380"/>
              <a:gd name="connsiteX15" fmla="*/ 540544 w 3109914"/>
              <a:gd name="connsiteY15" fmla="*/ 100013 h 1077380"/>
              <a:gd name="connsiteX16" fmla="*/ 619126 w 3109914"/>
              <a:gd name="connsiteY16" fmla="*/ 97632 h 1077380"/>
              <a:gd name="connsiteX17" fmla="*/ 621507 w 3109914"/>
              <a:gd name="connsiteY17" fmla="*/ 109538 h 1077380"/>
              <a:gd name="connsiteX18" fmla="*/ 652463 w 3109914"/>
              <a:gd name="connsiteY18" fmla="*/ 109538 h 1077380"/>
              <a:gd name="connsiteX19" fmla="*/ 661988 w 3109914"/>
              <a:gd name="connsiteY19" fmla="*/ 114300 h 1077380"/>
              <a:gd name="connsiteX20" fmla="*/ 666750 w 3109914"/>
              <a:gd name="connsiteY20" fmla="*/ 123825 h 1077380"/>
              <a:gd name="connsiteX21" fmla="*/ 681038 w 3109914"/>
              <a:gd name="connsiteY21" fmla="*/ 128588 h 1077380"/>
              <a:gd name="connsiteX22" fmla="*/ 700088 w 3109914"/>
              <a:gd name="connsiteY22" fmla="*/ 142875 h 1077380"/>
              <a:gd name="connsiteX23" fmla="*/ 714375 w 3109914"/>
              <a:gd name="connsiteY23" fmla="*/ 152400 h 1077380"/>
              <a:gd name="connsiteX24" fmla="*/ 892969 w 3109914"/>
              <a:gd name="connsiteY24" fmla="*/ 154781 h 1077380"/>
              <a:gd name="connsiteX25" fmla="*/ 900113 w 3109914"/>
              <a:gd name="connsiteY25" fmla="*/ 161925 h 1077380"/>
              <a:gd name="connsiteX26" fmla="*/ 914400 w 3109914"/>
              <a:gd name="connsiteY26" fmla="*/ 164306 h 1077380"/>
              <a:gd name="connsiteX27" fmla="*/ 919163 w 3109914"/>
              <a:gd name="connsiteY27" fmla="*/ 178594 h 1077380"/>
              <a:gd name="connsiteX28" fmla="*/ 997744 w 3109914"/>
              <a:gd name="connsiteY28" fmla="*/ 180975 h 1077380"/>
              <a:gd name="connsiteX29" fmla="*/ 1000125 w 3109914"/>
              <a:gd name="connsiteY29" fmla="*/ 192881 h 1077380"/>
              <a:gd name="connsiteX30" fmla="*/ 1040606 w 3109914"/>
              <a:gd name="connsiteY30" fmla="*/ 197643 h 1077380"/>
              <a:gd name="connsiteX31" fmla="*/ 1047750 w 3109914"/>
              <a:gd name="connsiteY31" fmla="*/ 219075 h 1077380"/>
              <a:gd name="connsiteX32" fmla="*/ 1054894 w 3109914"/>
              <a:gd name="connsiteY32" fmla="*/ 235743 h 1077380"/>
              <a:gd name="connsiteX33" fmla="*/ 1059657 w 3109914"/>
              <a:gd name="connsiteY33" fmla="*/ 240506 h 1077380"/>
              <a:gd name="connsiteX34" fmla="*/ 1059657 w 3109914"/>
              <a:gd name="connsiteY34" fmla="*/ 254794 h 1077380"/>
              <a:gd name="connsiteX35" fmla="*/ 1069182 w 3109914"/>
              <a:gd name="connsiteY35" fmla="*/ 278606 h 1077380"/>
              <a:gd name="connsiteX36" fmla="*/ 1092994 w 3109914"/>
              <a:gd name="connsiteY36" fmla="*/ 280988 h 1077380"/>
              <a:gd name="connsiteX37" fmla="*/ 1095375 w 3109914"/>
              <a:gd name="connsiteY37" fmla="*/ 290513 h 1077380"/>
              <a:gd name="connsiteX38" fmla="*/ 1102519 w 3109914"/>
              <a:gd name="connsiteY38" fmla="*/ 292894 h 1077380"/>
              <a:gd name="connsiteX39" fmla="*/ 1133475 w 3109914"/>
              <a:gd name="connsiteY39" fmla="*/ 295275 h 1077380"/>
              <a:gd name="connsiteX40" fmla="*/ 1135857 w 3109914"/>
              <a:gd name="connsiteY40" fmla="*/ 302419 h 1077380"/>
              <a:gd name="connsiteX41" fmla="*/ 1181100 w 3109914"/>
              <a:gd name="connsiteY41" fmla="*/ 309563 h 1077380"/>
              <a:gd name="connsiteX42" fmla="*/ 1183482 w 3109914"/>
              <a:gd name="connsiteY42" fmla="*/ 319088 h 1077380"/>
              <a:gd name="connsiteX43" fmla="*/ 1190625 w 3109914"/>
              <a:gd name="connsiteY43" fmla="*/ 323850 h 1077380"/>
              <a:gd name="connsiteX44" fmla="*/ 1228725 w 3109914"/>
              <a:gd name="connsiteY44" fmla="*/ 326230 h 1077380"/>
              <a:gd name="connsiteX45" fmla="*/ 1252538 w 3109914"/>
              <a:gd name="connsiteY45" fmla="*/ 345281 h 1077380"/>
              <a:gd name="connsiteX46" fmla="*/ 1259682 w 3109914"/>
              <a:gd name="connsiteY46" fmla="*/ 350044 h 1077380"/>
              <a:gd name="connsiteX47" fmla="*/ 1273969 w 3109914"/>
              <a:gd name="connsiteY47" fmla="*/ 347663 h 1077380"/>
              <a:gd name="connsiteX48" fmla="*/ 1326357 w 3109914"/>
              <a:gd name="connsiteY48" fmla="*/ 350044 h 1077380"/>
              <a:gd name="connsiteX49" fmla="*/ 1331119 w 3109914"/>
              <a:gd name="connsiteY49" fmla="*/ 357188 h 1077380"/>
              <a:gd name="connsiteX50" fmla="*/ 1352550 w 3109914"/>
              <a:gd name="connsiteY50" fmla="*/ 361950 h 1077380"/>
              <a:gd name="connsiteX51" fmla="*/ 1369219 w 3109914"/>
              <a:gd name="connsiteY51" fmla="*/ 366713 h 1077380"/>
              <a:gd name="connsiteX52" fmla="*/ 1390650 w 3109914"/>
              <a:gd name="connsiteY52" fmla="*/ 369094 h 1077380"/>
              <a:gd name="connsiteX53" fmla="*/ 1393032 w 3109914"/>
              <a:gd name="connsiteY53" fmla="*/ 378619 h 1077380"/>
              <a:gd name="connsiteX54" fmla="*/ 1404938 w 3109914"/>
              <a:gd name="connsiteY54" fmla="*/ 397669 h 1077380"/>
              <a:gd name="connsiteX55" fmla="*/ 1407319 w 3109914"/>
              <a:gd name="connsiteY55" fmla="*/ 411956 h 1077380"/>
              <a:gd name="connsiteX56" fmla="*/ 1416844 w 3109914"/>
              <a:gd name="connsiteY56" fmla="*/ 414338 h 1077380"/>
              <a:gd name="connsiteX57" fmla="*/ 1435894 w 3109914"/>
              <a:gd name="connsiteY57" fmla="*/ 423863 h 1077380"/>
              <a:gd name="connsiteX58" fmla="*/ 1443038 w 3109914"/>
              <a:gd name="connsiteY58" fmla="*/ 428625 h 1077380"/>
              <a:gd name="connsiteX59" fmla="*/ 1495425 w 3109914"/>
              <a:gd name="connsiteY59" fmla="*/ 431006 h 1077380"/>
              <a:gd name="connsiteX60" fmla="*/ 1509713 w 3109914"/>
              <a:gd name="connsiteY60" fmla="*/ 435769 h 1077380"/>
              <a:gd name="connsiteX61" fmla="*/ 1512094 w 3109914"/>
              <a:gd name="connsiteY61" fmla="*/ 442913 h 1077380"/>
              <a:gd name="connsiteX62" fmla="*/ 1514475 w 3109914"/>
              <a:gd name="connsiteY62" fmla="*/ 466725 h 1077380"/>
              <a:gd name="connsiteX63" fmla="*/ 1571625 w 3109914"/>
              <a:gd name="connsiteY63" fmla="*/ 476250 h 1077380"/>
              <a:gd name="connsiteX64" fmla="*/ 1574007 w 3109914"/>
              <a:gd name="connsiteY64" fmla="*/ 483394 h 1077380"/>
              <a:gd name="connsiteX65" fmla="*/ 1612107 w 3109914"/>
              <a:gd name="connsiteY65" fmla="*/ 490538 h 1077380"/>
              <a:gd name="connsiteX66" fmla="*/ 1616869 w 3109914"/>
              <a:gd name="connsiteY66" fmla="*/ 509588 h 1077380"/>
              <a:gd name="connsiteX67" fmla="*/ 1624013 w 3109914"/>
              <a:gd name="connsiteY67" fmla="*/ 516731 h 1077380"/>
              <a:gd name="connsiteX68" fmla="*/ 1631157 w 3109914"/>
              <a:gd name="connsiteY68" fmla="*/ 519113 h 1077380"/>
              <a:gd name="connsiteX69" fmla="*/ 1700213 w 3109914"/>
              <a:gd name="connsiteY69" fmla="*/ 521494 h 1077380"/>
              <a:gd name="connsiteX70" fmla="*/ 2352675 w 3109914"/>
              <a:gd name="connsiteY70" fmla="*/ 723900 h 1077380"/>
              <a:gd name="connsiteX71" fmla="*/ 2614613 w 3109914"/>
              <a:gd name="connsiteY71" fmla="*/ 731044 h 1077380"/>
              <a:gd name="connsiteX72" fmla="*/ 2609850 w 3109914"/>
              <a:gd name="connsiteY72" fmla="*/ 831056 h 1077380"/>
              <a:gd name="connsiteX73" fmla="*/ 2659857 w 3109914"/>
              <a:gd name="connsiteY73" fmla="*/ 838200 h 1077380"/>
              <a:gd name="connsiteX74" fmla="*/ 2659857 w 3109914"/>
              <a:gd name="connsiteY74" fmla="*/ 1042988 h 1077380"/>
              <a:gd name="connsiteX75" fmla="*/ 3109914 w 3109914"/>
              <a:gd name="connsiteY75" fmla="*/ 1047750 h 1077380"/>
              <a:gd name="connsiteX0" fmla="*/ 0 w 3109914"/>
              <a:gd name="connsiteY0" fmla="*/ 0 h 1077380"/>
              <a:gd name="connsiteX1" fmla="*/ 202408 w 3109914"/>
              <a:gd name="connsiteY1" fmla="*/ 4763 h 1077380"/>
              <a:gd name="connsiteX2" fmla="*/ 204789 w 3109914"/>
              <a:gd name="connsiteY2" fmla="*/ 19050 h 1077380"/>
              <a:gd name="connsiteX3" fmla="*/ 304801 w 3109914"/>
              <a:gd name="connsiteY3" fmla="*/ 16669 h 1077380"/>
              <a:gd name="connsiteX4" fmla="*/ 304802 w 3109914"/>
              <a:gd name="connsiteY4" fmla="*/ 33338 h 1077380"/>
              <a:gd name="connsiteX5" fmla="*/ 392907 w 3109914"/>
              <a:gd name="connsiteY5" fmla="*/ 40481 h 1077380"/>
              <a:gd name="connsiteX6" fmla="*/ 385763 w 3109914"/>
              <a:gd name="connsiteY6" fmla="*/ 33338 h 1077380"/>
              <a:gd name="connsiteX7" fmla="*/ 407194 w 3109914"/>
              <a:gd name="connsiteY7" fmla="*/ 50006 h 1077380"/>
              <a:gd name="connsiteX8" fmla="*/ 454819 w 3109914"/>
              <a:gd name="connsiteY8" fmla="*/ 59531 h 1077380"/>
              <a:gd name="connsiteX9" fmla="*/ 459582 w 3109914"/>
              <a:gd name="connsiteY9" fmla="*/ 66675 h 1077380"/>
              <a:gd name="connsiteX10" fmla="*/ 466725 w 3109914"/>
              <a:gd name="connsiteY10" fmla="*/ 73819 h 1077380"/>
              <a:gd name="connsiteX11" fmla="*/ 514350 w 3109914"/>
              <a:gd name="connsiteY11" fmla="*/ 76200 h 1077380"/>
              <a:gd name="connsiteX12" fmla="*/ 519113 w 3109914"/>
              <a:gd name="connsiteY12" fmla="*/ 83344 h 1077380"/>
              <a:gd name="connsiteX13" fmla="*/ 526257 w 3109914"/>
              <a:gd name="connsiteY13" fmla="*/ 85725 h 1077380"/>
              <a:gd name="connsiteX14" fmla="*/ 538163 w 3109914"/>
              <a:gd name="connsiteY14" fmla="*/ 90488 h 1077380"/>
              <a:gd name="connsiteX15" fmla="*/ 540544 w 3109914"/>
              <a:gd name="connsiteY15" fmla="*/ 100013 h 1077380"/>
              <a:gd name="connsiteX16" fmla="*/ 619126 w 3109914"/>
              <a:gd name="connsiteY16" fmla="*/ 97632 h 1077380"/>
              <a:gd name="connsiteX17" fmla="*/ 621507 w 3109914"/>
              <a:gd name="connsiteY17" fmla="*/ 109538 h 1077380"/>
              <a:gd name="connsiteX18" fmla="*/ 652463 w 3109914"/>
              <a:gd name="connsiteY18" fmla="*/ 109538 h 1077380"/>
              <a:gd name="connsiteX19" fmla="*/ 661988 w 3109914"/>
              <a:gd name="connsiteY19" fmla="*/ 114300 h 1077380"/>
              <a:gd name="connsiteX20" fmla="*/ 666750 w 3109914"/>
              <a:gd name="connsiteY20" fmla="*/ 123825 h 1077380"/>
              <a:gd name="connsiteX21" fmla="*/ 681038 w 3109914"/>
              <a:gd name="connsiteY21" fmla="*/ 128588 h 1077380"/>
              <a:gd name="connsiteX22" fmla="*/ 700088 w 3109914"/>
              <a:gd name="connsiteY22" fmla="*/ 142875 h 1077380"/>
              <a:gd name="connsiteX23" fmla="*/ 714375 w 3109914"/>
              <a:gd name="connsiteY23" fmla="*/ 152400 h 1077380"/>
              <a:gd name="connsiteX24" fmla="*/ 892969 w 3109914"/>
              <a:gd name="connsiteY24" fmla="*/ 154781 h 1077380"/>
              <a:gd name="connsiteX25" fmla="*/ 900113 w 3109914"/>
              <a:gd name="connsiteY25" fmla="*/ 161925 h 1077380"/>
              <a:gd name="connsiteX26" fmla="*/ 914400 w 3109914"/>
              <a:gd name="connsiteY26" fmla="*/ 164306 h 1077380"/>
              <a:gd name="connsiteX27" fmla="*/ 919163 w 3109914"/>
              <a:gd name="connsiteY27" fmla="*/ 178594 h 1077380"/>
              <a:gd name="connsiteX28" fmla="*/ 997744 w 3109914"/>
              <a:gd name="connsiteY28" fmla="*/ 180975 h 1077380"/>
              <a:gd name="connsiteX29" fmla="*/ 1000125 w 3109914"/>
              <a:gd name="connsiteY29" fmla="*/ 192881 h 1077380"/>
              <a:gd name="connsiteX30" fmla="*/ 1040606 w 3109914"/>
              <a:gd name="connsiteY30" fmla="*/ 197643 h 1077380"/>
              <a:gd name="connsiteX31" fmla="*/ 1047750 w 3109914"/>
              <a:gd name="connsiteY31" fmla="*/ 219075 h 1077380"/>
              <a:gd name="connsiteX32" fmla="*/ 1054894 w 3109914"/>
              <a:gd name="connsiteY32" fmla="*/ 235743 h 1077380"/>
              <a:gd name="connsiteX33" fmla="*/ 1059657 w 3109914"/>
              <a:gd name="connsiteY33" fmla="*/ 240506 h 1077380"/>
              <a:gd name="connsiteX34" fmla="*/ 1059657 w 3109914"/>
              <a:gd name="connsiteY34" fmla="*/ 254794 h 1077380"/>
              <a:gd name="connsiteX35" fmla="*/ 1069182 w 3109914"/>
              <a:gd name="connsiteY35" fmla="*/ 278606 h 1077380"/>
              <a:gd name="connsiteX36" fmla="*/ 1092994 w 3109914"/>
              <a:gd name="connsiteY36" fmla="*/ 280988 h 1077380"/>
              <a:gd name="connsiteX37" fmla="*/ 1095375 w 3109914"/>
              <a:gd name="connsiteY37" fmla="*/ 290513 h 1077380"/>
              <a:gd name="connsiteX38" fmla="*/ 1102519 w 3109914"/>
              <a:gd name="connsiteY38" fmla="*/ 292894 h 1077380"/>
              <a:gd name="connsiteX39" fmla="*/ 1133475 w 3109914"/>
              <a:gd name="connsiteY39" fmla="*/ 295275 h 1077380"/>
              <a:gd name="connsiteX40" fmla="*/ 1135857 w 3109914"/>
              <a:gd name="connsiteY40" fmla="*/ 302419 h 1077380"/>
              <a:gd name="connsiteX41" fmla="*/ 1181100 w 3109914"/>
              <a:gd name="connsiteY41" fmla="*/ 309563 h 1077380"/>
              <a:gd name="connsiteX42" fmla="*/ 1183482 w 3109914"/>
              <a:gd name="connsiteY42" fmla="*/ 319088 h 1077380"/>
              <a:gd name="connsiteX43" fmla="*/ 1190625 w 3109914"/>
              <a:gd name="connsiteY43" fmla="*/ 323850 h 1077380"/>
              <a:gd name="connsiteX44" fmla="*/ 1228725 w 3109914"/>
              <a:gd name="connsiteY44" fmla="*/ 326230 h 1077380"/>
              <a:gd name="connsiteX45" fmla="*/ 1252538 w 3109914"/>
              <a:gd name="connsiteY45" fmla="*/ 345281 h 1077380"/>
              <a:gd name="connsiteX46" fmla="*/ 1259682 w 3109914"/>
              <a:gd name="connsiteY46" fmla="*/ 350044 h 1077380"/>
              <a:gd name="connsiteX47" fmla="*/ 1273969 w 3109914"/>
              <a:gd name="connsiteY47" fmla="*/ 347663 h 1077380"/>
              <a:gd name="connsiteX48" fmla="*/ 1326357 w 3109914"/>
              <a:gd name="connsiteY48" fmla="*/ 350044 h 1077380"/>
              <a:gd name="connsiteX49" fmla="*/ 1331119 w 3109914"/>
              <a:gd name="connsiteY49" fmla="*/ 357188 h 1077380"/>
              <a:gd name="connsiteX50" fmla="*/ 1352550 w 3109914"/>
              <a:gd name="connsiteY50" fmla="*/ 361950 h 1077380"/>
              <a:gd name="connsiteX51" fmla="*/ 1369219 w 3109914"/>
              <a:gd name="connsiteY51" fmla="*/ 366713 h 1077380"/>
              <a:gd name="connsiteX52" fmla="*/ 1390650 w 3109914"/>
              <a:gd name="connsiteY52" fmla="*/ 369094 h 1077380"/>
              <a:gd name="connsiteX53" fmla="*/ 1393032 w 3109914"/>
              <a:gd name="connsiteY53" fmla="*/ 378619 h 1077380"/>
              <a:gd name="connsiteX54" fmla="*/ 1404938 w 3109914"/>
              <a:gd name="connsiteY54" fmla="*/ 397669 h 1077380"/>
              <a:gd name="connsiteX55" fmla="*/ 1407319 w 3109914"/>
              <a:gd name="connsiteY55" fmla="*/ 411956 h 1077380"/>
              <a:gd name="connsiteX56" fmla="*/ 1416844 w 3109914"/>
              <a:gd name="connsiteY56" fmla="*/ 414338 h 1077380"/>
              <a:gd name="connsiteX57" fmla="*/ 1435894 w 3109914"/>
              <a:gd name="connsiteY57" fmla="*/ 423863 h 1077380"/>
              <a:gd name="connsiteX58" fmla="*/ 1443038 w 3109914"/>
              <a:gd name="connsiteY58" fmla="*/ 428625 h 1077380"/>
              <a:gd name="connsiteX59" fmla="*/ 1495425 w 3109914"/>
              <a:gd name="connsiteY59" fmla="*/ 431006 h 1077380"/>
              <a:gd name="connsiteX60" fmla="*/ 1509713 w 3109914"/>
              <a:gd name="connsiteY60" fmla="*/ 435769 h 1077380"/>
              <a:gd name="connsiteX61" fmla="*/ 1512094 w 3109914"/>
              <a:gd name="connsiteY61" fmla="*/ 442913 h 1077380"/>
              <a:gd name="connsiteX62" fmla="*/ 1514475 w 3109914"/>
              <a:gd name="connsiteY62" fmla="*/ 466725 h 1077380"/>
              <a:gd name="connsiteX63" fmla="*/ 1571625 w 3109914"/>
              <a:gd name="connsiteY63" fmla="*/ 476250 h 1077380"/>
              <a:gd name="connsiteX64" fmla="*/ 1574007 w 3109914"/>
              <a:gd name="connsiteY64" fmla="*/ 483394 h 1077380"/>
              <a:gd name="connsiteX65" fmla="*/ 1612107 w 3109914"/>
              <a:gd name="connsiteY65" fmla="*/ 490538 h 1077380"/>
              <a:gd name="connsiteX66" fmla="*/ 1616869 w 3109914"/>
              <a:gd name="connsiteY66" fmla="*/ 509588 h 1077380"/>
              <a:gd name="connsiteX67" fmla="*/ 1624013 w 3109914"/>
              <a:gd name="connsiteY67" fmla="*/ 516731 h 1077380"/>
              <a:gd name="connsiteX68" fmla="*/ 1631157 w 3109914"/>
              <a:gd name="connsiteY68" fmla="*/ 519113 h 1077380"/>
              <a:gd name="connsiteX69" fmla="*/ 1700213 w 3109914"/>
              <a:gd name="connsiteY69" fmla="*/ 521494 h 1077380"/>
              <a:gd name="connsiteX70" fmla="*/ 2352675 w 3109914"/>
              <a:gd name="connsiteY70" fmla="*/ 723900 h 1077380"/>
              <a:gd name="connsiteX71" fmla="*/ 2614613 w 3109914"/>
              <a:gd name="connsiteY71" fmla="*/ 731044 h 1077380"/>
              <a:gd name="connsiteX72" fmla="*/ 2609850 w 3109914"/>
              <a:gd name="connsiteY72" fmla="*/ 831056 h 1077380"/>
              <a:gd name="connsiteX73" fmla="*/ 2659857 w 3109914"/>
              <a:gd name="connsiteY73" fmla="*/ 838200 h 1077380"/>
              <a:gd name="connsiteX74" fmla="*/ 2659857 w 3109914"/>
              <a:gd name="connsiteY74" fmla="*/ 1042988 h 1077380"/>
              <a:gd name="connsiteX75" fmla="*/ 3109914 w 3109914"/>
              <a:gd name="connsiteY75" fmla="*/ 1047750 h 1077380"/>
              <a:gd name="connsiteX0" fmla="*/ 0 w 3109914"/>
              <a:gd name="connsiteY0" fmla="*/ 0 h 1077380"/>
              <a:gd name="connsiteX1" fmla="*/ 202408 w 3109914"/>
              <a:gd name="connsiteY1" fmla="*/ 4763 h 1077380"/>
              <a:gd name="connsiteX2" fmla="*/ 204789 w 3109914"/>
              <a:gd name="connsiteY2" fmla="*/ 19050 h 1077380"/>
              <a:gd name="connsiteX3" fmla="*/ 304801 w 3109914"/>
              <a:gd name="connsiteY3" fmla="*/ 16669 h 1077380"/>
              <a:gd name="connsiteX4" fmla="*/ 304802 w 3109914"/>
              <a:gd name="connsiteY4" fmla="*/ 33338 h 1077380"/>
              <a:gd name="connsiteX5" fmla="*/ 392907 w 3109914"/>
              <a:gd name="connsiteY5" fmla="*/ 40481 h 1077380"/>
              <a:gd name="connsiteX6" fmla="*/ 385763 w 3109914"/>
              <a:gd name="connsiteY6" fmla="*/ 33338 h 1077380"/>
              <a:gd name="connsiteX7" fmla="*/ 407194 w 3109914"/>
              <a:gd name="connsiteY7" fmla="*/ 50006 h 1077380"/>
              <a:gd name="connsiteX8" fmla="*/ 454819 w 3109914"/>
              <a:gd name="connsiteY8" fmla="*/ 59531 h 1077380"/>
              <a:gd name="connsiteX9" fmla="*/ 459582 w 3109914"/>
              <a:gd name="connsiteY9" fmla="*/ 66675 h 1077380"/>
              <a:gd name="connsiteX10" fmla="*/ 466725 w 3109914"/>
              <a:gd name="connsiteY10" fmla="*/ 73819 h 1077380"/>
              <a:gd name="connsiteX11" fmla="*/ 514350 w 3109914"/>
              <a:gd name="connsiteY11" fmla="*/ 76200 h 1077380"/>
              <a:gd name="connsiteX12" fmla="*/ 519113 w 3109914"/>
              <a:gd name="connsiteY12" fmla="*/ 83344 h 1077380"/>
              <a:gd name="connsiteX13" fmla="*/ 526257 w 3109914"/>
              <a:gd name="connsiteY13" fmla="*/ 85725 h 1077380"/>
              <a:gd name="connsiteX14" fmla="*/ 538163 w 3109914"/>
              <a:gd name="connsiteY14" fmla="*/ 90488 h 1077380"/>
              <a:gd name="connsiteX15" fmla="*/ 540544 w 3109914"/>
              <a:gd name="connsiteY15" fmla="*/ 100013 h 1077380"/>
              <a:gd name="connsiteX16" fmla="*/ 619126 w 3109914"/>
              <a:gd name="connsiteY16" fmla="*/ 97632 h 1077380"/>
              <a:gd name="connsiteX17" fmla="*/ 621507 w 3109914"/>
              <a:gd name="connsiteY17" fmla="*/ 109538 h 1077380"/>
              <a:gd name="connsiteX18" fmla="*/ 652463 w 3109914"/>
              <a:gd name="connsiteY18" fmla="*/ 109538 h 1077380"/>
              <a:gd name="connsiteX19" fmla="*/ 661988 w 3109914"/>
              <a:gd name="connsiteY19" fmla="*/ 114300 h 1077380"/>
              <a:gd name="connsiteX20" fmla="*/ 666750 w 3109914"/>
              <a:gd name="connsiteY20" fmla="*/ 123825 h 1077380"/>
              <a:gd name="connsiteX21" fmla="*/ 681038 w 3109914"/>
              <a:gd name="connsiteY21" fmla="*/ 128588 h 1077380"/>
              <a:gd name="connsiteX22" fmla="*/ 700088 w 3109914"/>
              <a:gd name="connsiteY22" fmla="*/ 142875 h 1077380"/>
              <a:gd name="connsiteX23" fmla="*/ 714375 w 3109914"/>
              <a:gd name="connsiteY23" fmla="*/ 152400 h 1077380"/>
              <a:gd name="connsiteX24" fmla="*/ 892969 w 3109914"/>
              <a:gd name="connsiteY24" fmla="*/ 154781 h 1077380"/>
              <a:gd name="connsiteX25" fmla="*/ 900113 w 3109914"/>
              <a:gd name="connsiteY25" fmla="*/ 161925 h 1077380"/>
              <a:gd name="connsiteX26" fmla="*/ 914400 w 3109914"/>
              <a:gd name="connsiteY26" fmla="*/ 164306 h 1077380"/>
              <a:gd name="connsiteX27" fmla="*/ 919163 w 3109914"/>
              <a:gd name="connsiteY27" fmla="*/ 178594 h 1077380"/>
              <a:gd name="connsiteX28" fmla="*/ 997744 w 3109914"/>
              <a:gd name="connsiteY28" fmla="*/ 180975 h 1077380"/>
              <a:gd name="connsiteX29" fmla="*/ 1000125 w 3109914"/>
              <a:gd name="connsiteY29" fmla="*/ 192881 h 1077380"/>
              <a:gd name="connsiteX30" fmla="*/ 1040606 w 3109914"/>
              <a:gd name="connsiteY30" fmla="*/ 197643 h 1077380"/>
              <a:gd name="connsiteX31" fmla="*/ 1047750 w 3109914"/>
              <a:gd name="connsiteY31" fmla="*/ 219075 h 1077380"/>
              <a:gd name="connsiteX32" fmla="*/ 1054894 w 3109914"/>
              <a:gd name="connsiteY32" fmla="*/ 235743 h 1077380"/>
              <a:gd name="connsiteX33" fmla="*/ 1059657 w 3109914"/>
              <a:gd name="connsiteY33" fmla="*/ 240506 h 1077380"/>
              <a:gd name="connsiteX34" fmla="*/ 1059657 w 3109914"/>
              <a:gd name="connsiteY34" fmla="*/ 254794 h 1077380"/>
              <a:gd name="connsiteX35" fmla="*/ 1069182 w 3109914"/>
              <a:gd name="connsiteY35" fmla="*/ 278606 h 1077380"/>
              <a:gd name="connsiteX36" fmla="*/ 1092994 w 3109914"/>
              <a:gd name="connsiteY36" fmla="*/ 280988 h 1077380"/>
              <a:gd name="connsiteX37" fmla="*/ 1095375 w 3109914"/>
              <a:gd name="connsiteY37" fmla="*/ 290513 h 1077380"/>
              <a:gd name="connsiteX38" fmla="*/ 1102519 w 3109914"/>
              <a:gd name="connsiteY38" fmla="*/ 292894 h 1077380"/>
              <a:gd name="connsiteX39" fmla="*/ 1133475 w 3109914"/>
              <a:gd name="connsiteY39" fmla="*/ 295275 h 1077380"/>
              <a:gd name="connsiteX40" fmla="*/ 1135857 w 3109914"/>
              <a:gd name="connsiteY40" fmla="*/ 302419 h 1077380"/>
              <a:gd name="connsiteX41" fmla="*/ 1181100 w 3109914"/>
              <a:gd name="connsiteY41" fmla="*/ 309563 h 1077380"/>
              <a:gd name="connsiteX42" fmla="*/ 1183482 w 3109914"/>
              <a:gd name="connsiteY42" fmla="*/ 319088 h 1077380"/>
              <a:gd name="connsiteX43" fmla="*/ 1190625 w 3109914"/>
              <a:gd name="connsiteY43" fmla="*/ 323850 h 1077380"/>
              <a:gd name="connsiteX44" fmla="*/ 1228725 w 3109914"/>
              <a:gd name="connsiteY44" fmla="*/ 326230 h 1077380"/>
              <a:gd name="connsiteX45" fmla="*/ 1252538 w 3109914"/>
              <a:gd name="connsiteY45" fmla="*/ 345281 h 1077380"/>
              <a:gd name="connsiteX46" fmla="*/ 1259682 w 3109914"/>
              <a:gd name="connsiteY46" fmla="*/ 350044 h 1077380"/>
              <a:gd name="connsiteX47" fmla="*/ 1273969 w 3109914"/>
              <a:gd name="connsiteY47" fmla="*/ 347663 h 1077380"/>
              <a:gd name="connsiteX48" fmla="*/ 1326357 w 3109914"/>
              <a:gd name="connsiteY48" fmla="*/ 350044 h 1077380"/>
              <a:gd name="connsiteX49" fmla="*/ 1331119 w 3109914"/>
              <a:gd name="connsiteY49" fmla="*/ 357188 h 1077380"/>
              <a:gd name="connsiteX50" fmla="*/ 1352550 w 3109914"/>
              <a:gd name="connsiteY50" fmla="*/ 361950 h 1077380"/>
              <a:gd name="connsiteX51" fmla="*/ 1369219 w 3109914"/>
              <a:gd name="connsiteY51" fmla="*/ 366713 h 1077380"/>
              <a:gd name="connsiteX52" fmla="*/ 1390650 w 3109914"/>
              <a:gd name="connsiteY52" fmla="*/ 369094 h 1077380"/>
              <a:gd name="connsiteX53" fmla="*/ 1393032 w 3109914"/>
              <a:gd name="connsiteY53" fmla="*/ 378619 h 1077380"/>
              <a:gd name="connsiteX54" fmla="*/ 1404938 w 3109914"/>
              <a:gd name="connsiteY54" fmla="*/ 397669 h 1077380"/>
              <a:gd name="connsiteX55" fmla="*/ 1407319 w 3109914"/>
              <a:gd name="connsiteY55" fmla="*/ 411956 h 1077380"/>
              <a:gd name="connsiteX56" fmla="*/ 1416844 w 3109914"/>
              <a:gd name="connsiteY56" fmla="*/ 414338 h 1077380"/>
              <a:gd name="connsiteX57" fmla="*/ 1435894 w 3109914"/>
              <a:gd name="connsiteY57" fmla="*/ 423863 h 1077380"/>
              <a:gd name="connsiteX58" fmla="*/ 1443038 w 3109914"/>
              <a:gd name="connsiteY58" fmla="*/ 428625 h 1077380"/>
              <a:gd name="connsiteX59" fmla="*/ 1495425 w 3109914"/>
              <a:gd name="connsiteY59" fmla="*/ 431006 h 1077380"/>
              <a:gd name="connsiteX60" fmla="*/ 1509713 w 3109914"/>
              <a:gd name="connsiteY60" fmla="*/ 435769 h 1077380"/>
              <a:gd name="connsiteX61" fmla="*/ 1512094 w 3109914"/>
              <a:gd name="connsiteY61" fmla="*/ 442913 h 1077380"/>
              <a:gd name="connsiteX62" fmla="*/ 1514475 w 3109914"/>
              <a:gd name="connsiteY62" fmla="*/ 466725 h 1077380"/>
              <a:gd name="connsiteX63" fmla="*/ 1571625 w 3109914"/>
              <a:gd name="connsiteY63" fmla="*/ 476250 h 1077380"/>
              <a:gd name="connsiteX64" fmla="*/ 1574007 w 3109914"/>
              <a:gd name="connsiteY64" fmla="*/ 483394 h 1077380"/>
              <a:gd name="connsiteX65" fmla="*/ 1612107 w 3109914"/>
              <a:gd name="connsiteY65" fmla="*/ 490538 h 1077380"/>
              <a:gd name="connsiteX66" fmla="*/ 1616869 w 3109914"/>
              <a:gd name="connsiteY66" fmla="*/ 509588 h 1077380"/>
              <a:gd name="connsiteX67" fmla="*/ 1624013 w 3109914"/>
              <a:gd name="connsiteY67" fmla="*/ 516731 h 1077380"/>
              <a:gd name="connsiteX68" fmla="*/ 1631157 w 3109914"/>
              <a:gd name="connsiteY68" fmla="*/ 519113 h 1077380"/>
              <a:gd name="connsiteX69" fmla="*/ 1700213 w 3109914"/>
              <a:gd name="connsiteY69" fmla="*/ 521494 h 1077380"/>
              <a:gd name="connsiteX70" fmla="*/ 2352675 w 3109914"/>
              <a:gd name="connsiteY70" fmla="*/ 723900 h 1077380"/>
              <a:gd name="connsiteX71" fmla="*/ 2614613 w 3109914"/>
              <a:gd name="connsiteY71" fmla="*/ 731044 h 1077380"/>
              <a:gd name="connsiteX72" fmla="*/ 2609850 w 3109914"/>
              <a:gd name="connsiteY72" fmla="*/ 831056 h 1077380"/>
              <a:gd name="connsiteX73" fmla="*/ 2659857 w 3109914"/>
              <a:gd name="connsiteY73" fmla="*/ 838200 h 1077380"/>
              <a:gd name="connsiteX74" fmla="*/ 2659857 w 3109914"/>
              <a:gd name="connsiteY74" fmla="*/ 1042988 h 1077380"/>
              <a:gd name="connsiteX75" fmla="*/ 3109914 w 3109914"/>
              <a:gd name="connsiteY75" fmla="*/ 1047750 h 1077380"/>
              <a:gd name="connsiteX0" fmla="*/ 0 w 3109914"/>
              <a:gd name="connsiteY0" fmla="*/ 0 h 1077380"/>
              <a:gd name="connsiteX1" fmla="*/ 202408 w 3109914"/>
              <a:gd name="connsiteY1" fmla="*/ 4763 h 1077380"/>
              <a:gd name="connsiteX2" fmla="*/ 204789 w 3109914"/>
              <a:gd name="connsiteY2" fmla="*/ 19050 h 1077380"/>
              <a:gd name="connsiteX3" fmla="*/ 304801 w 3109914"/>
              <a:gd name="connsiteY3" fmla="*/ 16669 h 1077380"/>
              <a:gd name="connsiteX4" fmla="*/ 304802 w 3109914"/>
              <a:gd name="connsiteY4" fmla="*/ 33338 h 1077380"/>
              <a:gd name="connsiteX5" fmla="*/ 392907 w 3109914"/>
              <a:gd name="connsiteY5" fmla="*/ 40481 h 1077380"/>
              <a:gd name="connsiteX6" fmla="*/ 385763 w 3109914"/>
              <a:gd name="connsiteY6" fmla="*/ 33338 h 1077380"/>
              <a:gd name="connsiteX7" fmla="*/ 407194 w 3109914"/>
              <a:gd name="connsiteY7" fmla="*/ 50006 h 1077380"/>
              <a:gd name="connsiteX8" fmla="*/ 454819 w 3109914"/>
              <a:gd name="connsiteY8" fmla="*/ 59531 h 1077380"/>
              <a:gd name="connsiteX9" fmla="*/ 459582 w 3109914"/>
              <a:gd name="connsiteY9" fmla="*/ 66675 h 1077380"/>
              <a:gd name="connsiteX10" fmla="*/ 466725 w 3109914"/>
              <a:gd name="connsiteY10" fmla="*/ 73819 h 1077380"/>
              <a:gd name="connsiteX11" fmla="*/ 514350 w 3109914"/>
              <a:gd name="connsiteY11" fmla="*/ 76200 h 1077380"/>
              <a:gd name="connsiteX12" fmla="*/ 519113 w 3109914"/>
              <a:gd name="connsiteY12" fmla="*/ 83344 h 1077380"/>
              <a:gd name="connsiteX13" fmla="*/ 526257 w 3109914"/>
              <a:gd name="connsiteY13" fmla="*/ 85725 h 1077380"/>
              <a:gd name="connsiteX14" fmla="*/ 538163 w 3109914"/>
              <a:gd name="connsiteY14" fmla="*/ 90488 h 1077380"/>
              <a:gd name="connsiteX15" fmla="*/ 540544 w 3109914"/>
              <a:gd name="connsiteY15" fmla="*/ 100013 h 1077380"/>
              <a:gd name="connsiteX16" fmla="*/ 619126 w 3109914"/>
              <a:gd name="connsiteY16" fmla="*/ 97632 h 1077380"/>
              <a:gd name="connsiteX17" fmla="*/ 621507 w 3109914"/>
              <a:gd name="connsiteY17" fmla="*/ 109538 h 1077380"/>
              <a:gd name="connsiteX18" fmla="*/ 652463 w 3109914"/>
              <a:gd name="connsiteY18" fmla="*/ 109538 h 1077380"/>
              <a:gd name="connsiteX19" fmla="*/ 661988 w 3109914"/>
              <a:gd name="connsiteY19" fmla="*/ 114300 h 1077380"/>
              <a:gd name="connsiteX20" fmla="*/ 666750 w 3109914"/>
              <a:gd name="connsiteY20" fmla="*/ 123825 h 1077380"/>
              <a:gd name="connsiteX21" fmla="*/ 681038 w 3109914"/>
              <a:gd name="connsiteY21" fmla="*/ 128588 h 1077380"/>
              <a:gd name="connsiteX22" fmla="*/ 700088 w 3109914"/>
              <a:gd name="connsiteY22" fmla="*/ 142875 h 1077380"/>
              <a:gd name="connsiteX23" fmla="*/ 714375 w 3109914"/>
              <a:gd name="connsiteY23" fmla="*/ 152400 h 1077380"/>
              <a:gd name="connsiteX24" fmla="*/ 892969 w 3109914"/>
              <a:gd name="connsiteY24" fmla="*/ 154781 h 1077380"/>
              <a:gd name="connsiteX25" fmla="*/ 900113 w 3109914"/>
              <a:gd name="connsiteY25" fmla="*/ 161925 h 1077380"/>
              <a:gd name="connsiteX26" fmla="*/ 914400 w 3109914"/>
              <a:gd name="connsiteY26" fmla="*/ 164306 h 1077380"/>
              <a:gd name="connsiteX27" fmla="*/ 919163 w 3109914"/>
              <a:gd name="connsiteY27" fmla="*/ 178594 h 1077380"/>
              <a:gd name="connsiteX28" fmla="*/ 997744 w 3109914"/>
              <a:gd name="connsiteY28" fmla="*/ 180975 h 1077380"/>
              <a:gd name="connsiteX29" fmla="*/ 1000125 w 3109914"/>
              <a:gd name="connsiteY29" fmla="*/ 192881 h 1077380"/>
              <a:gd name="connsiteX30" fmla="*/ 1040606 w 3109914"/>
              <a:gd name="connsiteY30" fmla="*/ 197643 h 1077380"/>
              <a:gd name="connsiteX31" fmla="*/ 1047750 w 3109914"/>
              <a:gd name="connsiteY31" fmla="*/ 219075 h 1077380"/>
              <a:gd name="connsiteX32" fmla="*/ 1054894 w 3109914"/>
              <a:gd name="connsiteY32" fmla="*/ 235743 h 1077380"/>
              <a:gd name="connsiteX33" fmla="*/ 1059657 w 3109914"/>
              <a:gd name="connsiteY33" fmla="*/ 240506 h 1077380"/>
              <a:gd name="connsiteX34" fmla="*/ 1059657 w 3109914"/>
              <a:gd name="connsiteY34" fmla="*/ 254794 h 1077380"/>
              <a:gd name="connsiteX35" fmla="*/ 1069182 w 3109914"/>
              <a:gd name="connsiteY35" fmla="*/ 278606 h 1077380"/>
              <a:gd name="connsiteX36" fmla="*/ 1092994 w 3109914"/>
              <a:gd name="connsiteY36" fmla="*/ 280988 h 1077380"/>
              <a:gd name="connsiteX37" fmla="*/ 1095375 w 3109914"/>
              <a:gd name="connsiteY37" fmla="*/ 290513 h 1077380"/>
              <a:gd name="connsiteX38" fmla="*/ 1102519 w 3109914"/>
              <a:gd name="connsiteY38" fmla="*/ 292894 h 1077380"/>
              <a:gd name="connsiteX39" fmla="*/ 1133475 w 3109914"/>
              <a:gd name="connsiteY39" fmla="*/ 295275 h 1077380"/>
              <a:gd name="connsiteX40" fmla="*/ 1135857 w 3109914"/>
              <a:gd name="connsiteY40" fmla="*/ 302419 h 1077380"/>
              <a:gd name="connsiteX41" fmla="*/ 1181100 w 3109914"/>
              <a:gd name="connsiteY41" fmla="*/ 309563 h 1077380"/>
              <a:gd name="connsiteX42" fmla="*/ 1183482 w 3109914"/>
              <a:gd name="connsiteY42" fmla="*/ 319088 h 1077380"/>
              <a:gd name="connsiteX43" fmla="*/ 1190625 w 3109914"/>
              <a:gd name="connsiteY43" fmla="*/ 323850 h 1077380"/>
              <a:gd name="connsiteX44" fmla="*/ 1228725 w 3109914"/>
              <a:gd name="connsiteY44" fmla="*/ 326230 h 1077380"/>
              <a:gd name="connsiteX45" fmla="*/ 1252538 w 3109914"/>
              <a:gd name="connsiteY45" fmla="*/ 345281 h 1077380"/>
              <a:gd name="connsiteX46" fmla="*/ 1259682 w 3109914"/>
              <a:gd name="connsiteY46" fmla="*/ 350044 h 1077380"/>
              <a:gd name="connsiteX47" fmla="*/ 1273969 w 3109914"/>
              <a:gd name="connsiteY47" fmla="*/ 347663 h 1077380"/>
              <a:gd name="connsiteX48" fmla="*/ 1326357 w 3109914"/>
              <a:gd name="connsiteY48" fmla="*/ 350044 h 1077380"/>
              <a:gd name="connsiteX49" fmla="*/ 1331119 w 3109914"/>
              <a:gd name="connsiteY49" fmla="*/ 357188 h 1077380"/>
              <a:gd name="connsiteX50" fmla="*/ 1352550 w 3109914"/>
              <a:gd name="connsiteY50" fmla="*/ 361950 h 1077380"/>
              <a:gd name="connsiteX51" fmla="*/ 1369219 w 3109914"/>
              <a:gd name="connsiteY51" fmla="*/ 366713 h 1077380"/>
              <a:gd name="connsiteX52" fmla="*/ 1390650 w 3109914"/>
              <a:gd name="connsiteY52" fmla="*/ 369094 h 1077380"/>
              <a:gd name="connsiteX53" fmla="*/ 1393032 w 3109914"/>
              <a:gd name="connsiteY53" fmla="*/ 378619 h 1077380"/>
              <a:gd name="connsiteX54" fmla="*/ 1404938 w 3109914"/>
              <a:gd name="connsiteY54" fmla="*/ 397669 h 1077380"/>
              <a:gd name="connsiteX55" fmla="*/ 1407319 w 3109914"/>
              <a:gd name="connsiteY55" fmla="*/ 411956 h 1077380"/>
              <a:gd name="connsiteX56" fmla="*/ 1416844 w 3109914"/>
              <a:gd name="connsiteY56" fmla="*/ 414338 h 1077380"/>
              <a:gd name="connsiteX57" fmla="*/ 1435894 w 3109914"/>
              <a:gd name="connsiteY57" fmla="*/ 423863 h 1077380"/>
              <a:gd name="connsiteX58" fmla="*/ 1443038 w 3109914"/>
              <a:gd name="connsiteY58" fmla="*/ 428625 h 1077380"/>
              <a:gd name="connsiteX59" fmla="*/ 1495425 w 3109914"/>
              <a:gd name="connsiteY59" fmla="*/ 431006 h 1077380"/>
              <a:gd name="connsiteX60" fmla="*/ 1509713 w 3109914"/>
              <a:gd name="connsiteY60" fmla="*/ 435769 h 1077380"/>
              <a:gd name="connsiteX61" fmla="*/ 1512094 w 3109914"/>
              <a:gd name="connsiteY61" fmla="*/ 442913 h 1077380"/>
              <a:gd name="connsiteX62" fmla="*/ 1514475 w 3109914"/>
              <a:gd name="connsiteY62" fmla="*/ 466725 h 1077380"/>
              <a:gd name="connsiteX63" fmla="*/ 1571625 w 3109914"/>
              <a:gd name="connsiteY63" fmla="*/ 476250 h 1077380"/>
              <a:gd name="connsiteX64" fmla="*/ 1574007 w 3109914"/>
              <a:gd name="connsiteY64" fmla="*/ 483394 h 1077380"/>
              <a:gd name="connsiteX65" fmla="*/ 1612107 w 3109914"/>
              <a:gd name="connsiteY65" fmla="*/ 490538 h 1077380"/>
              <a:gd name="connsiteX66" fmla="*/ 1616869 w 3109914"/>
              <a:gd name="connsiteY66" fmla="*/ 509588 h 1077380"/>
              <a:gd name="connsiteX67" fmla="*/ 1624013 w 3109914"/>
              <a:gd name="connsiteY67" fmla="*/ 516731 h 1077380"/>
              <a:gd name="connsiteX68" fmla="*/ 1631157 w 3109914"/>
              <a:gd name="connsiteY68" fmla="*/ 519113 h 1077380"/>
              <a:gd name="connsiteX69" fmla="*/ 1700213 w 3109914"/>
              <a:gd name="connsiteY69" fmla="*/ 521494 h 1077380"/>
              <a:gd name="connsiteX70" fmla="*/ 2352675 w 3109914"/>
              <a:gd name="connsiteY70" fmla="*/ 723900 h 1077380"/>
              <a:gd name="connsiteX71" fmla="*/ 2614613 w 3109914"/>
              <a:gd name="connsiteY71" fmla="*/ 731044 h 1077380"/>
              <a:gd name="connsiteX72" fmla="*/ 2609850 w 3109914"/>
              <a:gd name="connsiteY72" fmla="*/ 831056 h 1077380"/>
              <a:gd name="connsiteX73" fmla="*/ 2659857 w 3109914"/>
              <a:gd name="connsiteY73" fmla="*/ 838200 h 1077380"/>
              <a:gd name="connsiteX74" fmla="*/ 2659857 w 3109914"/>
              <a:gd name="connsiteY74" fmla="*/ 1042988 h 1077380"/>
              <a:gd name="connsiteX75" fmla="*/ 3109914 w 3109914"/>
              <a:gd name="connsiteY75" fmla="*/ 1047750 h 107738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352675 w 3109914"/>
              <a:gd name="connsiteY70" fmla="*/ 723900 h 1047750"/>
              <a:gd name="connsiteX71" fmla="*/ 2614613 w 3109914"/>
              <a:gd name="connsiteY71" fmla="*/ 731044 h 1047750"/>
              <a:gd name="connsiteX72" fmla="*/ 2609850 w 3109914"/>
              <a:gd name="connsiteY72" fmla="*/ 831056 h 1047750"/>
              <a:gd name="connsiteX73" fmla="*/ 2659857 w 3109914"/>
              <a:gd name="connsiteY73" fmla="*/ 838200 h 1047750"/>
              <a:gd name="connsiteX74" fmla="*/ 2659857 w 3109914"/>
              <a:gd name="connsiteY74" fmla="*/ 1042988 h 1047750"/>
              <a:gd name="connsiteX75" fmla="*/ 3109914 w 3109914"/>
              <a:gd name="connsiteY75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352675 w 3109914"/>
              <a:gd name="connsiteY70" fmla="*/ 723900 h 1047750"/>
              <a:gd name="connsiteX71" fmla="*/ 2614613 w 3109914"/>
              <a:gd name="connsiteY71" fmla="*/ 731044 h 1047750"/>
              <a:gd name="connsiteX72" fmla="*/ 2609850 w 3109914"/>
              <a:gd name="connsiteY72" fmla="*/ 831056 h 1047750"/>
              <a:gd name="connsiteX73" fmla="*/ 2657476 w 3109914"/>
              <a:gd name="connsiteY73" fmla="*/ 833437 h 1047750"/>
              <a:gd name="connsiteX74" fmla="*/ 2659857 w 3109914"/>
              <a:gd name="connsiteY74" fmla="*/ 1042988 h 1047750"/>
              <a:gd name="connsiteX75" fmla="*/ 3109914 w 3109914"/>
              <a:gd name="connsiteY75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352675 w 3109914"/>
              <a:gd name="connsiteY70" fmla="*/ 723900 h 1047750"/>
              <a:gd name="connsiteX71" fmla="*/ 2609851 w 3109914"/>
              <a:gd name="connsiteY71" fmla="*/ 726282 h 1047750"/>
              <a:gd name="connsiteX72" fmla="*/ 2609850 w 3109914"/>
              <a:gd name="connsiteY72" fmla="*/ 831056 h 1047750"/>
              <a:gd name="connsiteX73" fmla="*/ 2657476 w 3109914"/>
              <a:gd name="connsiteY73" fmla="*/ 833437 h 1047750"/>
              <a:gd name="connsiteX74" fmla="*/ 2659857 w 3109914"/>
              <a:gd name="connsiteY74" fmla="*/ 1042988 h 1047750"/>
              <a:gd name="connsiteX75" fmla="*/ 3109914 w 3109914"/>
              <a:gd name="connsiteY75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357438 w 3109914"/>
              <a:gd name="connsiteY70" fmla="*/ 723900 h 1047750"/>
              <a:gd name="connsiteX71" fmla="*/ 2609851 w 3109914"/>
              <a:gd name="connsiteY71" fmla="*/ 726282 h 1047750"/>
              <a:gd name="connsiteX72" fmla="*/ 2609850 w 3109914"/>
              <a:gd name="connsiteY72" fmla="*/ 831056 h 1047750"/>
              <a:gd name="connsiteX73" fmla="*/ 2657476 w 3109914"/>
              <a:gd name="connsiteY73" fmla="*/ 833437 h 1047750"/>
              <a:gd name="connsiteX74" fmla="*/ 2659857 w 3109914"/>
              <a:gd name="connsiteY74" fmla="*/ 1042988 h 1047750"/>
              <a:gd name="connsiteX75" fmla="*/ 3109914 w 3109914"/>
              <a:gd name="connsiteY75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352675 w 3109914"/>
              <a:gd name="connsiteY70" fmla="*/ 688181 h 1047750"/>
              <a:gd name="connsiteX71" fmla="*/ 2357438 w 3109914"/>
              <a:gd name="connsiteY71" fmla="*/ 723900 h 1047750"/>
              <a:gd name="connsiteX72" fmla="*/ 2609851 w 3109914"/>
              <a:gd name="connsiteY72" fmla="*/ 726282 h 1047750"/>
              <a:gd name="connsiteX73" fmla="*/ 2609850 w 3109914"/>
              <a:gd name="connsiteY73" fmla="*/ 831056 h 1047750"/>
              <a:gd name="connsiteX74" fmla="*/ 2657476 w 3109914"/>
              <a:gd name="connsiteY74" fmla="*/ 833437 h 1047750"/>
              <a:gd name="connsiteX75" fmla="*/ 2659857 w 3109914"/>
              <a:gd name="connsiteY75" fmla="*/ 1042988 h 1047750"/>
              <a:gd name="connsiteX76" fmla="*/ 3109914 w 3109914"/>
              <a:gd name="connsiteY76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352675 w 3109914"/>
              <a:gd name="connsiteY70" fmla="*/ 688181 h 1047750"/>
              <a:gd name="connsiteX71" fmla="*/ 2357438 w 3109914"/>
              <a:gd name="connsiteY71" fmla="*/ 723900 h 1047750"/>
              <a:gd name="connsiteX72" fmla="*/ 2609851 w 3109914"/>
              <a:gd name="connsiteY72" fmla="*/ 726282 h 1047750"/>
              <a:gd name="connsiteX73" fmla="*/ 2609850 w 3109914"/>
              <a:gd name="connsiteY73" fmla="*/ 831056 h 1047750"/>
              <a:gd name="connsiteX74" fmla="*/ 2657476 w 3109914"/>
              <a:gd name="connsiteY74" fmla="*/ 833437 h 1047750"/>
              <a:gd name="connsiteX75" fmla="*/ 2659857 w 3109914"/>
              <a:gd name="connsiteY75" fmla="*/ 1042988 h 1047750"/>
              <a:gd name="connsiteX76" fmla="*/ 3109914 w 3109914"/>
              <a:gd name="connsiteY76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352675 w 3109914"/>
              <a:gd name="connsiteY70" fmla="*/ 688181 h 1047750"/>
              <a:gd name="connsiteX71" fmla="*/ 2357438 w 3109914"/>
              <a:gd name="connsiteY71" fmla="*/ 723900 h 1047750"/>
              <a:gd name="connsiteX72" fmla="*/ 2609851 w 3109914"/>
              <a:gd name="connsiteY72" fmla="*/ 726282 h 1047750"/>
              <a:gd name="connsiteX73" fmla="*/ 2609850 w 3109914"/>
              <a:gd name="connsiteY73" fmla="*/ 831056 h 1047750"/>
              <a:gd name="connsiteX74" fmla="*/ 2657476 w 3109914"/>
              <a:gd name="connsiteY74" fmla="*/ 833437 h 1047750"/>
              <a:gd name="connsiteX75" fmla="*/ 2659857 w 3109914"/>
              <a:gd name="connsiteY75" fmla="*/ 1042988 h 1047750"/>
              <a:gd name="connsiteX76" fmla="*/ 3109914 w 3109914"/>
              <a:gd name="connsiteY76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252663 w 3109914"/>
              <a:gd name="connsiteY70" fmla="*/ 692944 h 1047750"/>
              <a:gd name="connsiteX71" fmla="*/ 2352675 w 3109914"/>
              <a:gd name="connsiteY71" fmla="*/ 688181 h 1047750"/>
              <a:gd name="connsiteX72" fmla="*/ 2357438 w 3109914"/>
              <a:gd name="connsiteY72" fmla="*/ 723900 h 1047750"/>
              <a:gd name="connsiteX73" fmla="*/ 2609851 w 3109914"/>
              <a:gd name="connsiteY73" fmla="*/ 726282 h 1047750"/>
              <a:gd name="connsiteX74" fmla="*/ 2609850 w 3109914"/>
              <a:gd name="connsiteY74" fmla="*/ 831056 h 1047750"/>
              <a:gd name="connsiteX75" fmla="*/ 2657476 w 3109914"/>
              <a:gd name="connsiteY75" fmla="*/ 833437 h 1047750"/>
              <a:gd name="connsiteX76" fmla="*/ 2659857 w 3109914"/>
              <a:gd name="connsiteY76" fmla="*/ 1042988 h 1047750"/>
              <a:gd name="connsiteX77" fmla="*/ 3109914 w 3109914"/>
              <a:gd name="connsiteY77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252663 w 3109914"/>
              <a:gd name="connsiteY70" fmla="*/ 692944 h 1047750"/>
              <a:gd name="connsiteX71" fmla="*/ 2352675 w 3109914"/>
              <a:gd name="connsiteY71" fmla="*/ 688181 h 1047750"/>
              <a:gd name="connsiteX72" fmla="*/ 2357438 w 3109914"/>
              <a:gd name="connsiteY72" fmla="*/ 723900 h 1047750"/>
              <a:gd name="connsiteX73" fmla="*/ 2609851 w 3109914"/>
              <a:gd name="connsiteY73" fmla="*/ 726282 h 1047750"/>
              <a:gd name="connsiteX74" fmla="*/ 2609850 w 3109914"/>
              <a:gd name="connsiteY74" fmla="*/ 831056 h 1047750"/>
              <a:gd name="connsiteX75" fmla="*/ 2657476 w 3109914"/>
              <a:gd name="connsiteY75" fmla="*/ 833437 h 1047750"/>
              <a:gd name="connsiteX76" fmla="*/ 2659857 w 3109914"/>
              <a:gd name="connsiteY76" fmla="*/ 1042988 h 1047750"/>
              <a:gd name="connsiteX77" fmla="*/ 3109914 w 3109914"/>
              <a:gd name="connsiteY77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238375 w 3109914"/>
              <a:gd name="connsiteY70" fmla="*/ 659606 h 1047750"/>
              <a:gd name="connsiteX71" fmla="*/ 2252663 w 3109914"/>
              <a:gd name="connsiteY71" fmla="*/ 692944 h 1047750"/>
              <a:gd name="connsiteX72" fmla="*/ 2352675 w 3109914"/>
              <a:gd name="connsiteY72" fmla="*/ 688181 h 1047750"/>
              <a:gd name="connsiteX73" fmla="*/ 2357438 w 3109914"/>
              <a:gd name="connsiteY73" fmla="*/ 723900 h 1047750"/>
              <a:gd name="connsiteX74" fmla="*/ 2609851 w 3109914"/>
              <a:gd name="connsiteY74" fmla="*/ 726282 h 1047750"/>
              <a:gd name="connsiteX75" fmla="*/ 2609850 w 3109914"/>
              <a:gd name="connsiteY75" fmla="*/ 831056 h 1047750"/>
              <a:gd name="connsiteX76" fmla="*/ 2657476 w 3109914"/>
              <a:gd name="connsiteY76" fmla="*/ 833437 h 1047750"/>
              <a:gd name="connsiteX77" fmla="*/ 2659857 w 3109914"/>
              <a:gd name="connsiteY77" fmla="*/ 1042988 h 1047750"/>
              <a:gd name="connsiteX78" fmla="*/ 3109914 w 3109914"/>
              <a:gd name="connsiteY78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238375 w 3109914"/>
              <a:gd name="connsiteY70" fmla="*/ 659606 h 1047750"/>
              <a:gd name="connsiteX71" fmla="*/ 2252663 w 3109914"/>
              <a:gd name="connsiteY71" fmla="*/ 692944 h 1047750"/>
              <a:gd name="connsiteX72" fmla="*/ 2352675 w 3109914"/>
              <a:gd name="connsiteY72" fmla="*/ 688181 h 1047750"/>
              <a:gd name="connsiteX73" fmla="*/ 2357438 w 3109914"/>
              <a:gd name="connsiteY73" fmla="*/ 723900 h 1047750"/>
              <a:gd name="connsiteX74" fmla="*/ 2609851 w 3109914"/>
              <a:gd name="connsiteY74" fmla="*/ 726282 h 1047750"/>
              <a:gd name="connsiteX75" fmla="*/ 2609850 w 3109914"/>
              <a:gd name="connsiteY75" fmla="*/ 831056 h 1047750"/>
              <a:gd name="connsiteX76" fmla="*/ 2657476 w 3109914"/>
              <a:gd name="connsiteY76" fmla="*/ 833437 h 1047750"/>
              <a:gd name="connsiteX77" fmla="*/ 2659857 w 3109914"/>
              <a:gd name="connsiteY77" fmla="*/ 1042988 h 1047750"/>
              <a:gd name="connsiteX78" fmla="*/ 3109914 w 3109914"/>
              <a:gd name="connsiteY78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240757 w 3109914"/>
              <a:gd name="connsiteY70" fmla="*/ 659606 h 1047750"/>
              <a:gd name="connsiteX71" fmla="*/ 2252663 w 3109914"/>
              <a:gd name="connsiteY71" fmla="*/ 692944 h 1047750"/>
              <a:gd name="connsiteX72" fmla="*/ 2352675 w 3109914"/>
              <a:gd name="connsiteY72" fmla="*/ 688181 h 1047750"/>
              <a:gd name="connsiteX73" fmla="*/ 2357438 w 3109914"/>
              <a:gd name="connsiteY73" fmla="*/ 723900 h 1047750"/>
              <a:gd name="connsiteX74" fmla="*/ 2609851 w 3109914"/>
              <a:gd name="connsiteY74" fmla="*/ 726282 h 1047750"/>
              <a:gd name="connsiteX75" fmla="*/ 2609850 w 3109914"/>
              <a:gd name="connsiteY75" fmla="*/ 831056 h 1047750"/>
              <a:gd name="connsiteX76" fmla="*/ 2657476 w 3109914"/>
              <a:gd name="connsiteY76" fmla="*/ 833437 h 1047750"/>
              <a:gd name="connsiteX77" fmla="*/ 2659857 w 3109914"/>
              <a:gd name="connsiteY77" fmla="*/ 1042988 h 1047750"/>
              <a:gd name="connsiteX78" fmla="*/ 3109914 w 3109914"/>
              <a:gd name="connsiteY78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190750 w 3109914"/>
              <a:gd name="connsiteY70" fmla="*/ 652463 h 1047750"/>
              <a:gd name="connsiteX71" fmla="*/ 2240757 w 3109914"/>
              <a:gd name="connsiteY71" fmla="*/ 659606 h 1047750"/>
              <a:gd name="connsiteX72" fmla="*/ 2252663 w 3109914"/>
              <a:gd name="connsiteY72" fmla="*/ 692944 h 1047750"/>
              <a:gd name="connsiteX73" fmla="*/ 2352675 w 3109914"/>
              <a:gd name="connsiteY73" fmla="*/ 688181 h 1047750"/>
              <a:gd name="connsiteX74" fmla="*/ 2357438 w 3109914"/>
              <a:gd name="connsiteY74" fmla="*/ 723900 h 1047750"/>
              <a:gd name="connsiteX75" fmla="*/ 2609851 w 3109914"/>
              <a:gd name="connsiteY75" fmla="*/ 726282 h 1047750"/>
              <a:gd name="connsiteX76" fmla="*/ 2609850 w 3109914"/>
              <a:gd name="connsiteY76" fmla="*/ 831056 h 1047750"/>
              <a:gd name="connsiteX77" fmla="*/ 2657476 w 3109914"/>
              <a:gd name="connsiteY77" fmla="*/ 833437 h 1047750"/>
              <a:gd name="connsiteX78" fmla="*/ 2659857 w 3109914"/>
              <a:gd name="connsiteY78" fmla="*/ 1042988 h 1047750"/>
              <a:gd name="connsiteX79" fmla="*/ 3109914 w 3109914"/>
              <a:gd name="connsiteY79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190750 w 3109914"/>
              <a:gd name="connsiteY70" fmla="*/ 652463 h 1047750"/>
              <a:gd name="connsiteX71" fmla="*/ 2240757 w 3109914"/>
              <a:gd name="connsiteY71" fmla="*/ 659606 h 1047750"/>
              <a:gd name="connsiteX72" fmla="*/ 2252663 w 3109914"/>
              <a:gd name="connsiteY72" fmla="*/ 692944 h 1047750"/>
              <a:gd name="connsiteX73" fmla="*/ 2352675 w 3109914"/>
              <a:gd name="connsiteY73" fmla="*/ 688181 h 1047750"/>
              <a:gd name="connsiteX74" fmla="*/ 2357438 w 3109914"/>
              <a:gd name="connsiteY74" fmla="*/ 723900 h 1047750"/>
              <a:gd name="connsiteX75" fmla="*/ 2609851 w 3109914"/>
              <a:gd name="connsiteY75" fmla="*/ 726282 h 1047750"/>
              <a:gd name="connsiteX76" fmla="*/ 2609850 w 3109914"/>
              <a:gd name="connsiteY76" fmla="*/ 831056 h 1047750"/>
              <a:gd name="connsiteX77" fmla="*/ 2657476 w 3109914"/>
              <a:gd name="connsiteY77" fmla="*/ 833437 h 1047750"/>
              <a:gd name="connsiteX78" fmla="*/ 2659857 w 3109914"/>
              <a:gd name="connsiteY78" fmla="*/ 1042988 h 1047750"/>
              <a:gd name="connsiteX79" fmla="*/ 3109914 w 3109914"/>
              <a:gd name="connsiteY79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195513 w 3109914"/>
              <a:gd name="connsiteY70" fmla="*/ 661988 h 1047750"/>
              <a:gd name="connsiteX71" fmla="*/ 2240757 w 3109914"/>
              <a:gd name="connsiteY71" fmla="*/ 659606 h 1047750"/>
              <a:gd name="connsiteX72" fmla="*/ 2252663 w 3109914"/>
              <a:gd name="connsiteY72" fmla="*/ 692944 h 1047750"/>
              <a:gd name="connsiteX73" fmla="*/ 2352675 w 3109914"/>
              <a:gd name="connsiteY73" fmla="*/ 688181 h 1047750"/>
              <a:gd name="connsiteX74" fmla="*/ 2357438 w 3109914"/>
              <a:gd name="connsiteY74" fmla="*/ 723900 h 1047750"/>
              <a:gd name="connsiteX75" fmla="*/ 2609851 w 3109914"/>
              <a:gd name="connsiteY75" fmla="*/ 726282 h 1047750"/>
              <a:gd name="connsiteX76" fmla="*/ 2609850 w 3109914"/>
              <a:gd name="connsiteY76" fmla="*/ 831056 h 1047750"/>
              <a:gd name="connsiteX77" fmla="*/ 2657476 w 3109914"/>
              <a:gd name="connsiteY77" fmla="*/ 833437 h 1047750"/>
              <a:gd name="connsiteX78" fmla="*/ 2659857 w 3109914"/>
              <a:gd name="connsiteY78" fmla="*/ 1042988 h 1047750"/>
              <a:gd name="connsiteX79" fmla="*/ 3109914 w 3109914"/>
              <a:gd name="connsiteY79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183607 w 3109914"/>
              <a:gd name="connsiteY70" fmla="*/ 633413 h 1047750"/>
              <a:gd name="connsiteX71" fmla="*/ 2195513 w 3109914"/>
              <a:gd name="connsiteY71" fmla="*/ 661988 h 1047750"/>
              <a:gd name="connsiteX72" fmla="*/ 2240757 w 3109914"/>
              <a:gd name="connsiteY72" fmla="*/ 659606 h 1047750"/>
              <a:gd name="connsiteX73" fmla="*/ 2252663 w 3109914"/>
              <a:gd name="connsiteY73" fmla="*/ 692944 h 1047750"/>
              <a:gd name="connsiteX74" fmla="*/ 2352675 w 3109914"/>
              <a:gd name="connsiteY74" fmla="*/ 688181 h 1047750"/>
              <a:gd name="connsiteX75" fmla="*/ 2357438 w 3109914"/>
              <a:gd name="connsiteY75" fmla="*/ 723900 h 1047750"/>
              <a:gd name="connsiteX76" fmla="*/ 2609851 w 3109914"/>
              <a:gd name="connsiteY76" fmla="*/ 726282 h 1047750"/>
              <a:gd name="connsiteX77" fmla="*/ 2609850 w 3109914"/>
              <a:gd name="connsiteY77" fmla="*/ 831056 h 1047750"/>
              <a:gd name="connsiteX78" fmla="*/ 2657476 w 3109914"/>
              <a:gd name="connsiteY78" fmla="*/ 833437 h 1047750"/>
              <a:gd name="connsiteX79" fmla="*/ 2659857 w 3109914"/>
              <a:gd name="connsiteY79" fmla="*/ 1042988 h 1047750"/>
              <a:gd name="connsiteX80" fmla="*/ 3109914 w 3109914"/>
              <a:gd name="connsiteY80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183607 w 3109914"/>
              <a:gd name="connsiteY70" fmla="*/ 633413 h 1047750"/>
              <a:gd name="connsiteX71" fmla="*/ 2195513 w 3109914"/>
              <a:gd name="connsiteY71" fmla="*/ 661988 h 1047750"/>
              <a:gd name="connsiteX72" fmla="*/ 2240757 w 3109914"/>
              <a:gd name="connsiteY72" fmla="*/ 659606 h 1047750"/>
              <a:gd name="connsiteX73" fmla="*/ 2252663 w 3109914"/>
              <a:gd name="connsiteY73" fmla="*/ 692944 h 1047750"/>
              <a:gd name="connsiteX74" fmla="*/ 2352675 w 3109914"/>
              <a:gd name="connsiteY74" fmla="*/ 688181 h 1047750"/>
              <a:gd name="connsiteX75" fmla="*/ 2357438 w 3109914"/>
              <a:gd name="connsiteY75" fmla="*/ 723900 h 1047750"/>
              <a:gd name="connsiteX76" fmla="*/ 2609851 w 3109914"/>
              <a:gd name="connsiteY76" fmla="*/ 726282 h 1047750"/>
              <a:gd name="connsiteX77" fmla="*/ 2609850 w 3109914"/>
              <a:gd name="connsiteY77" fmla="*/ 831056 h 1047750"/>
              <a:gd name="connsiteX78" fmla="*/ 2657476 w 3109914"/>
              <a:gd name="connsiteY78" fmla="*/ 833437 h 1047750"/>
              <a:gd name="connsiteX79" fmla="*/ 2659857 w 3109914"/>
              <a:gd name="connsiteY79" fmla="*/ 1042988 h 1047750"/>
              <a:gd name="connsiteX80" fmla="*/ 3109914 w 3109914"/>
              <a:gd name="connsiteY80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183607 w 3109914"/>
              <a:gd name="connsiteY70" fmla="*/ 633413 h 1047750"/>
              <a:gd name="connsiteX71" fmla="*/ 2185988 w 3109914"/>
              <a:gd name="connsiteY71" fmla="*/ 659607 h 1047750"/>
              <a:gd name="connsiteX72" fmla="*/ 2240757 w 3109914"/>
              <a:gd name="connsiteY72" fmla="*/ 659606 h 1047750"/>
              <a:gd name="connsiteX73" fmla="*/ 2252663 w 3109914"/>
              <a:gd name="connsiteY73" fmla="*/ 692944 h 1047750"/>
              <a:gd name="connsiteX74" fmla="*/ 2352675 w 3109914"/>
              <a:gd name="connsiteY74" fmla="*/ 688181 h 1047750"/>
              <a:gd name="connsiteX75" fmla="*/ 2357438 w 3109914"/>
              <a:gd name="connsiteY75" fmla="*/ 723900 h 1047750"/>
              <a:gd name="connsiteX76" fmla="*/ 2609851 w 3109914"/>
              <a:gd name="connsiteY76" fmla="*/ 726282 h 1047750"/>
              <a:gd name="connsiteX77" fmla="*/ 2609850 w 3109914"/>
              <a:gd name="connsiteY77" fmla="*/ 831056 h 1047750"/>
              <a:gd name="connsiteX78" fmla="*/ 2657476 w 3109914"/>
              <a:gd name="connsiteY78" fmla="*/ 833437 h 1047750"/>
              <a:gd name="connsiteX79" fmla="*/ 2659857 w 3109914"/>
              <a:gd name="connsiteY79" fmla="*/ 1042988 h 1047750"/>
              <a:gd name="connsiteX80" fmla="*/ 3109914 w 3109914"/>
              <a:gd name="connsiteY80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033588 w 3109914"/>
              <a:gd name="connsiteY70" fmla="*/ 626269 h 1047750"/>
              <a:gd name="connsiteX71" fmla="*/ 2183607 w 3109914"/>
              <a:gd name="connsiteY71" fmla="*/ 633413 h 1047750"/>
              <a:gd name="connsiteX72" fmla="*/ 2185988 w 3109914"/>
              <a:gd name="connsiteY72" fmla="*/ 659607 h 1047750"/>
              <a:gd name="connsiteX73" fmla="*/ 2240757 w 3109914"/>
              <a:gd name="connsiteY73" fmla="*/ 659606 h 1047750"/>
              <a:gd name="connsiteX74" fmla="*/ 2252663 w 3109914"/>
              <a:gd name="connsiteY74" fmla="*/ 692944 h 1047750"/>
              <a:gd name="connsiteX75" fmla="*/ 2352675 w 3109914"/>
              <a:gd name="connsiteY75" fmla="*/ 688181 h 1047750"/>
              <a:gd name="connsiteX76" fmla="*/ 2357438 w 3109914"/>
              <a:gd name="connsiteY76" fmla="*/ 723900 h 1047750"/>
              <a:gd name="connsiteX77" fmla="*/ 2609851 w 3109914"/>
              <a:gd name="connsiteY77" fmla="*/ 726282 h 1047750"/>
              <a:gd name="connsiteX78" fmla="*/ 2609850 w 3109914"/>
              <a:gd name="connsiteY78" fmla="*/ 831056 h 1047750"/>
              <a:gd name="connsiteX79" fmla="*/ 2657476 w 3109914"/>
              <a:gd name="connsiteY79" fmla="*/ 833437 h 1047750"/>
              <a:gd name="connsiteX80" fmla="*/ 2659857 w 3109914"/>
              <a:gd name="connsiteY80" fmla="*/ 1042988 h 1047750"/>
              <a:gd name="connsiteX81" fmla="*/ 3109914 w 3109914"/>
              <a:gd name="connsiteY81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033588 w 3109914"/>
              <a:gd name="connsiteY70" fmla="*/ 626269 h 1047750"/>
              <a:gd name="connsiteX71" fmla="*/ 2183607 w 3109914"/>
              <a:gd name="connsiteY71" fmla="*/ 633413 h 1047750"/>
              <a:gd name="connsiteX72" fmla="*/ 2185988 w 3109914"/>
              <a:gd name="connsiteY72" fmla="*/ 659607 h 1047750"/>
              <a:gd name="connsiteX73" fmla="*/ 2240757 w 3109914"/>
              <a:gd name="connsiteY73" fmla="*/ 659606 h 1047750"/>
              <a:gd name="connsiteX74" fmla="*/ 2252663 w 3109914"/>
              <a:gd name="connsiteY74" fmla="*/ 692944 h 1047750"/>
              <a:gd name="connsiteX75" fmla="*/ 2352675 w 3109914"/>
              <a:gd name="connsiteY75" fmla="*/ 688181 h 1047750"/>
              <a:gd name="connsiteX76" fmla="*/ 2357438 w 3109914"/>
              <a:gd name="connsiteY76" fmla="*/ 723900 h 1047750"/>
              <a:gd name="connsiteX77" fmla="*/ 2609851 w 3109914"/>
              <a:gd name="connsiteY77" fmla="*/ 726282 h 1047750"/>
              <a:gd name="connsiteX78" fmla="*/ 2609850 w 3109914"/>
              <a:gd name="connsiteY78" fmla="*/ 831056 h 1047750"/>
              <a:gd name="connsiteX79" fmla="*/ 2657476 w 3109914"/>
              <a:gd name="connsiteY79" fmla="*/ 833437 h 1047750"/>
              <a:gd name="connsiteX80" fmla="*/ 2659857 w 3109914"/>
              <a:gd name="connsiteY80" fmla="*/ 1042988 h 1047750"/>
              <a:gd name="connsiteX81" fmla="*/ 3109914 w 3109914"/>
              <a:gd name="connsiteY81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033588 w 3109914"/>
              <a:gd name="connsiteY70" fmla="*/ 633413 h 1047750"/>
              <a:gd name="connsiteX71" fmla="*/ 2183607 w 3109914"/>
              <a:gd name="connsiteY71" fmla="*/ 633413 h 1047750"/>
              <a:gd name="connsiteX72" fmla="*/ 2185988 w 3109914"/>
              <a:gd name="connsiteY72" fmla="*/ 659607 h 1047750"/>
              <a:gd name="connsiteX73" fmla="*/ 2240757 w 3109914"/>
              <a:gd name="connsiteY73" fmla="*/ 659606 h 1047750"/>
              <a:gd name="connsiteX74" fmla="*/ 2252663 w 3109914"/>
              <a:gd name="connsiteY74" fmla="*/ 692944 h 1047750"/>
              <a:gd name="connsiteX75" fmla="*/ 2352675 w 3109914"/>
              <a:gd name="connsiteY75" fmla="*/ 688181 h 1047750"/>
              <a:gd name="connsiteX76" fmla="*/ 2357438 w 3109914"/>
              <a:gd name="connsiteY76" fmla="*/ 723900 h 1047750"/>
              <a:gd name="connsiteX77" fmla="*/ 2609851 w 3109914"/>
              <a:gd name="connsiteY77" fmla="*/ 726282 h 1047750"/>
              <a:gd name="connsiteX78" fmla="*/ 2609850 w 3109914"/>
              <a:gd name="connsiteY78" fmla="*/ 831056 h 1047750"/>
              <a:gd name="connsiteX79" fmla="*/ 2657476 w 3109914"/>
              <a:gd name="connsiteY79" fmla="*/ 833437 h 1047750"/>
              <a:gd name="connsiteX80" fmla="*/ 2659857 w 3109914"/>
              <a:gd name="connsiteY80" fmla="*/ 1042988 h 1047750"/>
              <a:gd name="connsiteX81" fmla="*/ 3109914 w 3109914"/>
              <a:gd name="connsiteY81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021682 w 3109914"/>
              <a:gd name="connsiteY70" fmla="*/ 588169 h 1047750"/>
              <a:gd name="connsiteX71" fmla="*/ 2033588 w 3109914"/>
              <a:gd name="connsiteY71" fmla="*/ 633413 h 1047750"/>
              <a:gd name="connsiteX72" fmla="*/ 2183607 w 3109914"/>
              <a:gd name="connsiteY72" fmla="*/ 633413 h 1047750"/>
              <a:gd name="connsiteX73" fmla="*/ 2185988 w 3109914"/>
              <a:gd name="connsiteY73" fmla="*/ 659607 h 1047750"/>
              <a:gd name="connsiteX74" fmla="*/ 2240757 w 3109914"/>
              <a:gd name="connsiteY74" fmla="*/ 659606 h 1047750"/>
              <a:gd name="connsiteX75" fmla="*/ 2252663 w 3109914"/>
              <a:gd name="connsiteY75" fmla="*/ 692944 h 1047750"/>
              <a:gd name="connsiteX76" fmla="*/ 2352675 w 3109914"/>
              <a:gd name="connsiteY76" fmla="*/ 688181 h 1047750"/>
              <a:gd name="connsiteX77" fmla="*/ 2357438 w 3109914"/>
              <a:gd name="connsiteY77" fmla="*/ 723900 h 1047750"/>
              <a:gd name="connsiteX78" fmla="*/ 2609851 w 3109914"/>
              <a:gd name="connsiteY78" fmla="*/ 726282 h 1047750"/>
              <a:gd name="connsiteX79" fmla="*/ 2609850 w 3109914"/>
              <a:gd name="connsiteY79" fmla="*/ 831056 h 1047750"/>
              <a:gd name="connsiteX80" fmla="*/ 2657476 w 3109914"/>
              <a:gd name="connsiteY80" fmla="*/ 833437 h 1047750"/>
              <a:gd name="connsiteX81" fmla="*/ 2659857 w 3109914"/>
              <a:gd name="connsiteY81" fmla="*/ 1042988 h 1047750"/>
              <a:gd name="connsiteX82" fmla="*/ 3109914 w 3109914"/>
              <a:gd name="connsiteY82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021682 w 3109914"/>
              <a:gd name="connsiteY70" fmla="*/ 588169 h 1047750"/>
              <a:gd name="connsiteX71" fmla="*/ 2033588 w 3109914"/>
              <a:gd name="connsiteY71" fmla="*/ 633413 h 1047750"/>
              <a:gd name="connsiteX72" fmla="*/ 2183607 w 3109914"/>
              <a:gd name="connsiteY72" fmla="*/ 633413 h 1047750"/>
              <a:gd name="connsiteX73" fmla="*/ 2185988 w 3109914"/>
              <a:gd name="connsiteY73" fmla="*/ 659607 h 1047750"/>
              <a:gd name="connsiteX74" fmla="*/ 2240757 w 3109914"/>
              <a:gd name="connsiteY74" fmla="*/ 659606 h 1047750"/>
              <a:gd name="connsiteX75" fmla="*/ 2252663 w 3109914"/>
              <a:gd name="connsiteY75" fmla="*/ 692944 h 1047750"/>
              <a:gd name="connsiteX76" fmla="*/ 2352675 w 3109914"/>
              <a:gd name="connsiteY76" fmla="*/ 688181 h 1047750"/>
              <a:gd name="connsiteX77" fmla="*/ 2357438 w 3109914"/>
              <a:gd name="connsiteY77" fmla="*/ 723900 h 1047750"/>
              <a:gd name="connsiteX78" fmla="*/ 2609851 w 3109914"/>
              <a:gd name="connsiteY78" fmla="*/ 726282 h 1047750"/>
              <a:gd name="connsiteX79" fmla="*/ 2609850 w 3109914"/>
              <a:gd name="connsiteY79" fmla="*/ 831056 h 1047750"/>
              <a:gd name="connsiteX80" fmla="*/ 2657476 w 3109914"/>
              <a:gd name="connsiteY80" fmla="*/ 833437 h 1047750"/>
              <a:gd name="connsiteX81" fmla="*/ 2659857 w 3109914"/>
              <a:gd name="connsiteY81" fmla="*/ 1042988 h 1047750"/>
              <a:gd name="connsiteX82" fmla="*/ 3109914 w 3109914"/>
              <a:gd name="connsiteY82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5763 w 3109914"/>
              <a:gd name="connsiteY6" fmla="*/ 33338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028826 w 3109914"/>
              <a:gd name="connsiteY70" fmla="*/ 595313 h 1047750"/>
              <a:gd name="connsiteX71" fmla="*/ 2033588 w 3109914"/>
              <a:gd name="connsiteY71" fmla="*/ 633413 h 1047750"/>
              <a:gd name="connsiteX72" fmla="*/ 2183607 w 3109914"/>
              <a:gd name="connsiteY72" fmla="*/ 633413 h 1047750"/>
              <a:gd name="connsiteX73" fmla="*/ 2185988 w 3109914"/>
              <a:gd name="connsiteY73" fmla="*/ 659607 h 1047750"/>
              <a:gd name="connsiteX74" fmla="*/ 2240757 w 3109914"/>
              <a:gd name="connsiteY74" fmla="*/ 659606 h 1047750"/>
              <a:gd name="connsiteX75" fmla="*/ 2252663 w 3109914"/>
              <a:gd name="connsiteY75" fmla="*/ 692944 h 1047750"/>
              <a:gd name="connsiteX76" fmla="*/ 2352675 w 3109914"/>
              <a:gd name="connsiteY76" fmla="*/ 688181 h 1047750"/>
              <a:gd name="connsiteX77" fmla="*/ 2357438 w 3109914"/>
              <a:gd name="connsiteY77" fmla="*/ 723900 h 1047750"/>
              <a:gd name="connsiteX78" fmla="*/ 2609851 w 3109914"/>
              <a:gd name="connsiteY78" fmla="*/ 726282 h 1047750"/>
              <a:gd name="connsiteX79" fmla="*/ 2609850 w 3109914"/>
              <a:gd name="connsiteY79" fmla="*/ 831056 h 1047750"/>
              <a:gd name="connsiteX80" fmla="*/ 2657476 w 3109914"/>
              <a:gd name="connsiteY80" fmla="*/ 833437 h 1047750"/>
              <a:gd name="connsiteX81" fmla="*/ 2659857 w 3109914"/>
              <a:gd name="connsiteY81" fmla="*/ 1042988 h 1047750"/>
              <a:gd name="connsiteX82" fmla="*/ 3109914 w 3109914"/>
              <a:gd name="connsiteY82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8144 w 3109914"/>
              <a:gd name="connsiteY6" fmla="*/ 30957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028826 w 3109914"/>
              <a:gd name="connsiteY70" fmla="*/ 595313 h 1047750"/>
              <a:gd name="connsiteX71" fmla="*/ 2033588 w 3109914"/>
              <a:gd name="connsiteY71" fmla="*/ 633413 h 1047750"/>
              <a:gd name="connsiteX72" fmla="*/ 2183607 w 3109914"/>
              <a:gd name="connsiteY72" fmla="*/ 633413 h 1047750"/>
              <a:gd name="connsiteX73" fmla="*/ 2185988 w 3109914"/>
              <a:gd name="connsiteY73" fmla="*/ 659607 h 1047750"/>
              <a:gd name="connsiteX74" fmla="*/ 2240757 w 3109914"/>
              <a:gd name="connsiteY74" fmla="*/ 659606 h 1047750"/>
              <a:gd name="connsiteX75" fmla="*/ 2252663 w 3109914"/>
              <a:gd name="connsiteY75" fmla="*/ 692944 h 1047750"/>
              <a:gd name="connsiteX76" fmla="*/ 2352675 w 3109914"/>
              <a:gd name="connsiteY76" fmla="*/ 688181 h 1047750"/>
              <a:gd name="connsiteX77" fmla="*/ 2357438 w 3109914"/>
              <a:gd name="connsiteY77" fmla="*/ 723900 h 1047750"/>
              <a:gd name="connsiteX78" fmla="*/ 2609851 w 3109914"/>
              <a:gd name="connsiteY78" fmla="*/ 726282 h 1047750"/>
              <a:gd name="connsiteX79" fmla="*/ 2609850 w 3109914"/>
              <a:gd name="connsiteY79" fmla="*/ 831056 h 1047750"/>
              <a:gd name="connsiteX80" fmla="*/ 2657476 w 3109914"/>
              <a:gd name="connsiteY80" fmla="*/ 833437 h 1047750"/>
              <a:gd name="connsiteX81" fmla="*/ 2659857 w 3109914"/>
              <a:gd name="connsiteY81" fmla="*/ 1042988 h 1047750"/>
              <a:gd name="connsiteX82" fmla="*/ 3109914 w 3109914"/>
              <a:gd name="connsiteY82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388144 w 3109914"/>
              <a:gd name="connsiteY6" fmla="*/ 30957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028826 w 3109914"/>
              <a:gd name="connsiteY70" fmla="*/ 595313 h 1047750"/>
              <a:gd name="connsiteX71" fmla="*/ 2033588 w 3109914"/>
              <a:gd name="connsiteY71" fmla="*/ 633413 h 1047750"/>
              <a:gd name="connsiteX72" fmla="*/ 2183607 w 3109914"/>
              <a:gd name="connsiteY72" fmla="*/ 633413 h 1047750"/>
              <a:gd name="connsiteX73" fmla="*/ 2185988 w 3109914"/>
              <a:gd name="connsiteY73" fmla="*/ 659607 h 1047750"/>
              <a:gd name="connsiteX74" fmla="*/ 2240757 w 3109914"/>
              <a:gd name="connsiteY74" fmla="*/ 659606 h 1047750"/>
              <a:gd name="connsiteX75" fmla="*/ 2252663 w 3109914"/>
              <a:gd name="connsiteY75" fmla="*/ 692944 h 1047750"/>
              <a:gd name="connsiteX76" fmla="*/ 2352675 w 3109914"/>
              <a:gd name="connsiteY76" fmla="*/ 688181 h 1047750"/>
              <a:gd name="connsiteX77" fmla="*/ 2357438 w 3109914"/>
              <a:gd name="connsiteY77" fmla="*/ 723900 h 1047750"/>
              <a:gd name="connsiteX78" fmla="*/ 2609851 w 3109914"/>
              <a:gd name="connsiteY78" fmla="*/ 726282 h 1047750"/>
              <a:gd name="connsiteX79" fmla="*/ 2609850 w 3109914"/>
              <a:gd name="connsiteY79" fmla="*/ 831056 h 1047750"/>
              <a:gd name="connsiteX80" fmla="*/ 2657476 w 3109914"/>
              <a:gd name="connsiteY80" fmla="*/ 833437 h 1047750"/>
              <a:gd name="connsiteX81" fmla="*/ 2659857 w 3109914"/>
              <a:gd name="connsiteY81" fmla="*/ 1042988 h 1047750"/>
              <a:gd name="connsiteX82" fmla="*/ 3109914 w 3109914"/>
              <a:gd name="connsiteY82" fmla="*/ 1047750 h 1047750"/>
              <a:gd name="connsiteX0" fmla="*/ 0 w 3109914"/>
              <a:gd name="connsiteY0" fmla="*/ 52403 h 1100153"/>
              <a:gd name="connsiteX1" fmla="*/ 202408 w 3109914"/>
              <a:gd name="connsiteY1" fmla="*/ 57166 h 1100153"/>
              <a:gd name="connsiteX2" fmla="*/ 204789 w 3109914"/>
              <a:gd name="connsiteY2" fmla="*/ 71453 h 1100153"/>
              <a:gd name="connsiteX3" fmla="*/ 304801 w 3109914"/>
              <a:gd name="connsiteY3" fmla="*/ 69072 h 1100153"/>
              <a:gd name="connsiteX4" fmla="*/ 304802 w 3109914"/>
              <a:gd name="connsiteY4" fmla="*/ 85741 h 1100153"/>
              <a:gd name="connsiteX5" fmla="*/ 392907 w 3109914"/>
              <a:gd name="connsiteY5" fmla="*/ 92884 h 1100153"/>
              <a:gd name="connsiteX6" fmla="*/ 385762 w 3109914"/>
              <a:gd name="connsiteY6" fmla="*/ 17 h 1100153"/>
              <a:gd name="connsiteX7" fmla="*/ 407194 w 3109914"/>
              <a:gd name="connsiteY7" fmla="*/ 102409 h 1100153"/>
              <a:gd name="connsiteX8" fmla="*/ 454819 w 3109914"/>
              <a:gd name="connsiteY8" fmla="*/ 111934 h 1100153"/>
              <a:gd name="connsiteX9" fmla="*/ 459582 w 3109914"/>
              <a:gd name="connsiteY9" fmla="*/ 119078 h 1100153"/>
              <a:gd name="connsiteX10" fmla="*/ 466725 w 3109914"/>
              <a:gd name="connsiteY10" fmla="*/ 126222 h 1100153"/>
              <a:gd name="connsiteX11" fmla="*/ 514350 w 3109914"/>
              <a:gd name="connsiteY11" fmla="*/ 128603 h 1100153"/>
              <a:gd name="connsiteX12" fmla="*/ 519113 w 3109914"/>
              <a:gd name="connsiteY12" fmla="*/ 135747 h 1100153"/>
              <a:gd name="connsiteX13" fmla="*/ 526257 w 3109914"/>
              <a:gd name="connsiteY13" fmla="*/ 138128 h 1100153"/>
              <a:gd name="connsiteX14" fmla="*/ 538163 w 3109914"/>
              <a:gd name="connsiteY14" fmla="*/ 142891 h 1100153"/>
              <a:gd name="connsiteX15" fmla="*/ 540544 w 3109914"/>
              <a:gd name="connsiteY15" fmla="*/ 152416 h 1100153"/>
              <a:gd name="connsiteX16" fmla="*/ 619126 w 3109914"/>
              <a:gd name="connsiteY16" fmla="*/ 150035 h 1100153"/>
              <a:gd name="connsiteX17" fmla="*/ 621507 w 3109914"/>
              <a:gd name="connsiteY17" fmla="*/ 161941 h 1100153"/>
              <a:gd name="connsiteX18" fmla="*/ 652463 w 3109914"/>
              <a:gd name="connsiteY18" fmla="*/ 161941 h 1100153"/>
              <a:gd name="connsiteX19" fmla="*/ 661988 w 3109914"/>
              <a:gd name="connsiteY19" fmla="*/ 166703 h 1100153"/>
              <a:gd name="connsiteX20" fmla="*/ 666750 w 3109914"/>
              <a:gd name="connsiteY20" fmla="*/ 176228 h 1100153"/>
              <a:gd name="connsiteX21" fmla="*/ 681038 w 3109914"/>
              <a:gd name="connsiteY21" fmla="*/ 180991 h 1100153"/>
              <a:gd name="connsiteX22" fmla="*/ 700088 w 3109914"/>
              <a:gd name="connsiteY22" fmla="*/ 195278 h 1100153"/>
              <a:gd name="connsiteX23" fmla="*/ 714375 w 3109914"/>
              <a:gd name="connsiteY23" fmla="*/ 204803 h 1100153"/>
              <a:gd name="connsiteX24" fmla="*/ 892969 w 3109914"/>
              <a:gd name="connsiteY24" fmla="*/ 207184 h 1100153"/>
              <a:gd name="connsiteX25" fmla="*/ 900113 w 3109914"/>
              <a:gd name="connsiteY25" fmla="*/ 214328 h 1100153"/>
              <a:gd name="connsiteX26" fmla="*/ 914400 w 3109914"/>
              <a:gd name="connsiteY26" fmla="*/ 216709 h 1100153"/>
              <a:gd name="connsiteX27" fmla="*/ 919163 w 3109914"/>
              <a:gd name="connsiteY27" fmla="*/ 230997 h 1100153"/>
              <a:gd name="connsiteX28" fmla="*/ 997744 w 3109914"/>
              <a:gd name="connsiteY28" fmla="*/ 233378 h 1100153"/>
              <a:gd name="connsiteX29" fmla="*/ 1000125 w 3109914"/>
              <a:gd name="connsiteY29" fmla="*/ 245284 h 1100153"/>
              <a:gd name="connsiteX30" fmla="*/ 1040606 w 3109914"/>
              <a:gd name="connsiteY30" fmla="*/ 250046 h 1100153"/>
              <a:gd name="connsiteX31" fmla="*/ 1047750 w 3109914"/>
              <a:gd name="connsiteY31" fmla="*/ 271478 h 1100153"/>
              <a:gd name="connsiteX32" fmla="*/ 1054894 w 3109914"/>
              <a:gd name="connsiteY32" fmla="*/ 288146 h 1100153"/>
              <a:gd name="connsiteX33" fmla="*/ 1059657 w 3109914"/>
              <a:gd name="connsiteY33" fmla="*/ 292909 h 1100153"/>
              <a:gd name="connsiteX34" fmla="*/ 1059657 w 3109914"/>
              <a:gd name="connsiteY34" fmla="*/ 307197 h 1100153"/>
              <a:gd name="connsiteX35" fmla="*/ 1069182 w 3109914"/>
              <a:gd name="connsiteY35" fmla="*/ 331009 h 1100153"/>
              <a:gd name="connsiteX36" fmla="*/ 1092994 w 3109914"/>
              <a:gd name="connsiteY36" fmla="*/ 333391 h 1100153"/>
              <a:gd name="connsiteX37" fmla="*/ 1095375 w 3109914"/>
              <a:gd name="connsiteY37" fmla="*/ 342916 h 1100153"/>
              <a:gd name="connsiteX38" fmla="*/ 1102519 w 3109914"/>
              <a:gd name="connsiteY38" fmla="*/ 345297 h 1100153"/>
              <a:gd name="connsiteX39" fmla="*/ 1133475 w 3109914"/>
              <a:gd name="connsiteY39" fmla="*/ 347678 h 1100153"/>
              <a:gd name="connsiteX40" fmla="*/ 1135857 w 3109914"/>
              <a:gd name="connsiteY40" fmla="*/ 354822 h 1100153"/>
              <a:gd name="connsiteX41" fmla="*/ 1181100 w 3109914"/>
              <a:gd name="connsiteY41" fmla="*/ 361966 h 1100153"/>
              <a:gd name="connsiteX42" fmla="*/ 1183482 w 3109914"/>
              <a:gd name="connsiteY42" fmla="*/ 371491 h 1100153"/>
              <a:gd name="connsiteX43" fmla="*/ 1190625 w 3109914"/>
              <a:gd name="connsiteY43" fmla="*/ 376253 h 1100153"/>
              <a:gd name="connsiteX44" fmla="*/ 1228725 w 3109914"/>
              <a:gd name="connsiteY44" fmla="*/ 378633 h 1100153"/>
              <a:gd name="connsiteX45" fmla="*/ 1252538 w 3109914"/>
              <a:gd name="connsiteY45" fmla="*/ 397684 h 1100153"/>
              <a:gd name="connsiteX46" fmla="*/ 1259682 w 3109914"/>
              <a:gd name="connsiteY46" fmla="*/ 402447 h 1100153"/>
              <a:gd name="connsiteX47" fmla="*/ 1273969 w 3109914"/>
              <a:gd name="connsiteY47" fmla="*/ 400066 h 1100153"/>
              <a:gd name="connsiteX48" fmla="*/ 1326357 w 3109914"/>
              <a:gd name="connsiteY48" fmla="*/ 402447 h 1100153"/>
              <a:gd name="connsiteX49" fmla="*/ 1331119 w 3109914"/>
              <a:gd name="connsiteY49" fmla="*/ 409591 h 1100153"/>
              <a:gd name="connsiteX50" fmla="*/ 1352550 w 3109914"/>
              <a:gd name="connsiteY50" fmla="*/ 414353 h 1100153"/>
              <a:gd name="connsiteX51" fmla="*/ 1369219 w 3109914"/>
              <a:gd name="connsiteY51" fmla="*/ 419116 h 1100153"/>
              <a:gd name="connsiteX52" fmla="*/ 1390650 w 3109914"/>
              <a:gd name="connsiteY52" fmla="*/ 421497 h 1100153"/>
              <a:gd name="connsiteX53" fmla="*/ 1393032 w 3109914"/>
              <a:gd name="connsiteY53" fmla="*/ 431022 h 1100153"/>
              <a:gd name="connsiteX54" fmla="*/ 1404938 w 3109914"/>
              <a:gd name="connsiteY54" fmla="*/ 450072 h 1100153"/>
              <a:gd name="connsiteX55" fmla="*/ 1407319 w 3109914"/>
              <a:gd name="connsiteY55" fmla="*/ 464359 h 1100153"/>
              <a:gd name="connsiteX56" fmla="*/ 1416844 w 3109914"/>
              <a:gd name="connsiteY56" fmla="*/ 466741 h 1100153"/>
              <a:gd name="connsiteX57" fmla="*/ 1435894 w 3109914"/>
              <a:gd name="connsiteY57" fmla="*/ 476266 h 1100153"/>
              <a:gd name="connsiteX58" fmla="*/ 1443038 w 3109914"/>
              <a:gd name="connsiteY58" fmla="*/ 481028 h 1100153"/>
              <a:gd name="connsiteX59" fmla="*/ 1495425 w 3109914"/>
              <a:gd name="connsiteY59" fmla="*/ 483409 h 1100153"/>
              <a:gd name="connsiteX60" fmla="*/ 1509713 w 3109914"/>
              <a:gd name="connsiteY60" fmla="*/ 488172 h 1100153"/>
              <a:gd name="connsiteX61" fmla="*/ 1512094 w 3109914"/>
              <a:gd name="connsiteY61" fmla="*/ 495316 h 1100153"/>
              <a:gd name="connsiteX62" fmla="*/ 1514475 w 3109914"/>
              <a:gd name="connsiteY62" fmla="*/ 519128 h 1100153"/>
              <a:gd name="connsiteX63" fmla="*/ 1571625 w 3109914"/>
              <a:gd name="connsiteY63" fmla="*/ 528653 h 1100153"/>
              <a:gd name="connsiteX64" fmla="*/ 1574007 w 3109914"/>
              <a:gd name="connsiteY64" fmla="*/ 535797 h 1100153"/>
              <a:gd name="connsiteX65" fmla="*/ 1612107 w 3109914"/>
              <a:gd name="connsiteY65" fmla="*/ 542941 h 1100153"/>
              <a:gd name="connsiteX66" fmla="*/ 1616869 w 3109914"/>
              <a:gd name="connsiteY66" fmla="*/ 561991 h 1100153"/>
              <a:gd name="connsiteX67" fmla="*/ 1624013 w 3109914"/>
              <a:gd name="connsiteY67" fmla="*/ 569134 h 1100153"/>
              <a:gd name="connsiteX68" fmla="*/ 1631157 w 3109914"/>
              <a:gd name="connsiteY68" fmla="*/ 571516 h 1100153"/>
              <a:gd name="connsiteX69" fmla="*/ 1700213 w 3109914"/>
              <a:gd name="connsiteY69" fmla="*/ 573897 h 1100153"/>
              <a:gd name="connsiteX70" fmla="*/ 2028826 w 3109914"/>
              <a:gd name="connsiteY70" fmla="*/ 647716 h 1100153"/>
              <a:gd name="connsiteX71" fmla="*/ 2033588 w 3109914"/>
              <a:gd name="connsiteY71" fmla="*/ 685816 h 1100153"/>
              <a:gd name="connsiteX72" fmla="*/ 2183607 w 3109914"/>
              <a:gd name="connsiteY72" fmla="*/ 685816 h 1100153"/>
              <a:gd name="connsiteX73" fmla="*/ 2185988 w 3109914"/>
              <a:gd name="connsiteY73" fmla="*/ 712010 h 1100153"/>
              <a:gd name="connsiteX74" fmla="*/ 2240757 w 3109914"/>
              <a:gd name="connsiteY74" fmla="*/ 712009 h 1100153"/>
              <a:gd name="connsiteX75" fmla="*/ 2252663 w 3109914"/>
              <a:gd name="connsiteY75" fmla="*/ 745347 h 1100153"/>
              <a:gd name="connsiteX76" fmla="*/ 2352675 w 3109914"/>
              <a:gd name="connsiteY76" fmla="*/ 740584 h 1100153"/>
              <a:gd name="connsiteX77" fmla="*/ 2357438 w 3109914"/>
              <a:gd name="connsiteY77" fmla="*/ 776303 h 1100153"/>
              <a:gd name="connsiteX78" fmla="*/ 2609851 w 3109914"/>
              <a:gd name="connsiteY78" fmla="*/ 778685 h 1100153"/>
              <a:gd name="connsiteX79" fmla="*/ 2609850 w 3109914"/>
              <a:gd name="connsiteY79" fmla="*/ 883459 h 1100153"/>
              <a:gd name="connsiteX80" fmla="*/ 2657476 w 3109914"/>
              <a:gd name="connsiteY80" fmla="*/ 885840 h 1100153"/>
              <a:gd name="connsiteX81" fmla="*/ 2659857 w 3109914"/>
              <a:gd name="connsiteY81" fmla="*/ 1095391 h 1100153"/>
              <a:gd name="connsiteX82" fmla="*/ 3109914 w 3109914"/>
              <a:gd name="connsiteY82" fmla="*/ 1100153 h 1100153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2907 w 3109914"/>
              <a:gd name="connsiteY5" fmla="*/ 40481 h 1047750"/>
              <a:gd name="connsiteX6" fmla="*/ 407194 w 3109914"/>
              <a:gd name="connsiteY6" fmla="*/ 50006 h 1047750"/>
              <a:gd name="connsiteX7" fmla="*/ 454819 w 3109914"/>
              <a:gd name="connsiteY7" fmla="*/ 59531 h 1047750"/>
              <a:gd name="connsiteX8" fmla="*/ 459582 w 3109914"/>
              <a:gd name="connsiteY8" fmla="*/ 66675 h 1047750"/>
              <a:gd name="connsiteX9" fmla="*/ 466725 w 3109914"/>
              <a:gd name="connsiteY9" fmla="*/ 73819 h 1047750"/>
              <a:gd name="connsiteX10" fmla="*/ 514350 w 3109914"/>
              <a:gd name="connsiteY10" fmla="*/ 76200 h 1047750"/>
              <a:gd name="connsiteX11" fmla="*/ 519113 w 3109914"/>
              <a:gd name="connsiteY11" fmla="*/ 83344 h 1047750"/>
              <a:gd name="connsiteX12" fmla="*/ 526257 w 3109914"/>
              <a:gd name="connsiteY12" fmla="*/ 85725 h 1047750"/>
              <a:gd name="connsiteX13" fmla="*/ 538163 w 3109914"/>
              <a:gd name="connsiteY13" fmla="*/ 90488 h 1047750"/>
              <a:gd name="connsiteX14" fmla="*/ 540544 w 3109914"/>
              <a:gd name="connsiteY14" fmla="*/ 100013 h 1047750"/>
              <a:gd name="connsiteX15" fmla="*/ 619126 w 3109914"/>
              <a:gd name="connsiteY15" fmla="*/ 97632 h 1047750"/>
              <a:gd name="connsiteX16" fmla="*/ 621507 w 3109914"/>
              <a:gd name="connsiteY16" fmla="*/ 109538 h 1047750"/>
              <a:gd name="connsiteX17" fmla="*/ 652463 w 3109914"/>
              <a:gd name="connsiteY17" fmla="*/ 109538 h 1047750"/>
              <a:gd name="connsiteX18" fmla="*/ 661988 w 3109914"/>
              <a:gd name="connsiteY18" fmla="*/ 114300 h 1047750"/>
              <a:gd name="connsiteX19" fmla="*/ 666750 w 3109914"/>
              <a:gd name="connsiteY19" fmla="*/ 123825 h 1047750"/>
              <a:gd name="connsiteX20" fmla="*/ 681038 w 3109914"/>
              <a:gd name="connsiteY20" fmla="*/ 128588 h 1047750"/>
              <a:gd name="connsiteX21" fmla="*/ 700088 w 3109914"/>
              <a:gd name="connsiteY21" fmla="*/ 142875 h 1047750"/>
              <a:gd name="connsiteX22" fmla="*/ 714375 w 3109914"/>
              <a:gd name="connsiteY22" fmla="*/ 152400 h 1047750"/>
              <a:gd name="connsiteX23" fmla="*/ 892969 w 3109914"/>
              <a:gd name="connsiteY23" fmla="*/ 154781 h 1047750"/>
              <a:gd name="connsiteX24" fmla="*/ 900113 w 3109914"/>
              <a:gd name="connsiteY24" fmla="*/ 161925 h 1047750"/>
              <a:gd name="connsiteX25" fmla="*/ 914400 w 3109914"/>
              <a:gd name="connsiteY25" fmla="*/ 164306 h 1047750"/>
              <a:gd name="connsiteX26" fmla="*/ 919163 w 3109914"/>
              <a:gd name="connsiteY26" fmla="*/ 178594 h 1047750"/>
              <a:gd name="connsiteX27" fmla="*/ 997744 w 3109914"/>
              <a:gd name="connsiteY27" fmla="*/ 180975 h 1047750"/>
              <a:gd name="connsiteX28" fmla="*/ 1000125 w 3109914"/>
              <a:gd name="connsiteY28" fmla="*/ 192881 h 1047750"/>
              <a:gd name="connsiteX29" fmla="*/ 1040606 w 3109914"/>
              <a:gd name="connsiteY29" fmla="*/ 197643 h 1047750"/>
              <a:gd name="connsiteX30" fmla="*/ 1047750 w 3109914"/>
              <a:gd name="connsiteY30" fmla="*/ 219075 h 1047750"/>
              <a:gd name="connsiteX31" fmla="*/ 1054894 w 3109914"/>
              <a:gd name="connsiteY31" fmla="*/ 235743 h 1047750"/>
              <a:gd name="connsiteX32" fmla="*/ 1059657 w 3109914"/>
              <a:gd name="connsiteY32" fmla="*/ 240506 h 1047750"/>
              <a:gd name="connsiteX33" fmla="*/ 1059657 w 3109914"/>
              <a:gd name="connsiteY33" fmla="*/ 254794 h 1047750"/>
              <a:gd name="connsiteX34" fmla="*/ 1069182 w 3109914"/>
              <a:gd name="connsiteY34" fmla="*/ 278606 h 1047750"/>
              <a:gd name="connsiteX35" fmla="*/ 1092994 w 3109914"/>
              <a:gd name="connsiteY35" fmla="*/ 280988 h 1047750"/>
              <a:gd name="connsiteX36" fmla="*/ 1095375 w 3109914"/>
              <a:gd name="connsiteY36" fmla="*/ 290513 h 1047750"/>
              <a:gd name="connsiteX37" fmla="*/ 1102519 w 3109914"/>
              <a:gd name="connsiteY37" fmla="*/ 292894 h 1047750"/>
              <a:gd name="connsiteX38" fmla="*/ 1133475 w 3109914"/>
              <a:gd name="connsiteY38" fmla="*/ 295275 h 1047750"/>
              <a:gd name="connsiteX39" fmla="*/ 1135857 w 3109914"/>
              <a:gd name="connsiteY39" fmla="*/ 302419 h 1047750"/>
              <a:gd name="connsiteX40" fmla="*/ 1181100 w 3109914"/>
              <a:gd name="connsiteY40" fmla="*/ 309563 h 1047750"/>
              <a:gd name="connsiteX41" fmla="*/ 1183482 w 3109914"/>
              <a:gd name="connsiteY41" fmla="*/ 319088 h 1047750"/>
              <a:gd name="connsiteX42" fmla="*/ 1190625 w 3109914"/>
              <a:gd name="connsiteY42" fmla="*/ 323850 h 1047750"/>
              <a:gd name="connsiteX43" fmla="*/ 1228725 w 3109914"/>
              <a:gd name="connsiteY43" fmla="*/ 326230 h 1047750"/>
              <a:gd name="connsiteX44" fmla="*/ 1252538 w 3109914"/>
              <a:gd name="connsiteY44" fmla="*/ 345281 h 1047750"/>
              <a:gd name="connsiteX45" fmla="*/ 1259682 w 3109914"/>
              <a:gd name="connsiteY45" fmla="*/ 350044 h 1047750"/>
              <a:gd name="connsiteX46" fmla="*/ 1273969 w 3109914"/>
              <a:gd name="connsiteY46" fmla="*/ 347663 h 1047750"/>
              <a:gd name="connsiteX47" fmla="*/ 1326357 w 3109914"/>
              <a:gd name="connsiteY47" fmla="*/ 350044 h 1047750"/>
              <a:gd name="connsiteX48" fmla="*/ 1331119 w 3109914"/>
              <a:gd name="connsiteY48" fmla="*/ 357188 h 1047750"/>
              <a:gd name="connsiteX49" fmla="*/ 1352550 w 3109914"/>
              <a:gd name="connsiteY49" fmla="*/ 361950 h 1047750"/>
              <a:gd name="connsiteX50" fmla="*/ 1369219 w 3109914"/>
              <a:gd name="connsiteY50" fmla="*/ 366713 h 1047750"/>
              <a:gd name="connsiteX51" fmla="*/ 1390650 w 3109914"/>
              <a:gd name="connsiteY51" fmla="*/ 369094 h 1047750"/>
              <a:gd name="connsiteX52" fmla="*/ 1393032 w 3109914"/>
              <a:gd name="connsiteY52" fmla="*/ 378619 h 1047750"/>
              <a:gd name="connsiteX53" fmla="*/ 1404938 w 3109914"/>
              <a:gd name="connsiteY53" fmla="*/ 397669 h 1047750"/>
              <a:gd name="connsiteX54" fmla="*/ 1407319 w 3109914"/>
              <a:gd name="connsiteY54" fmla="*/ 411956 h 1047750"/>
              <a:gd name="connsiteX55" fmla="*/ 1416844 w 3109914"/>
              <a:gd name="connsiteY55" fmla="*/ 414338 h 1047750"/>
              <a:gd name="connsiteX56" fmla="*/ 1435894 w 3109914"/>
              <a:gd name="connsiteY56" fmla="*/ 423863 h 1047750"/>
              <a:gd name="connsiteX57" fmla="*/ 1443038 w 3109914"/>
              <a:gd name="connsiteY57" fmla="*/ 428625 h 1047750"/>
              <a:gd name="connsiteX58" fmla="*/ 1495425 w 3109914"/>
              <a:gd name="connsiteY58" fmla="*/ 431006 h 1047750"/>
              <a:gd name="connsiteX59" fmla="*/ 1509713 w 3109914"/>
              <a:gd name="connsiteY59" fmla="*/ 435769 h 1047750"/>
              <a:gd name="connsiteX60" fmla="*/ 1512094 w 3109914"/>
              <a:gd name="connsiteY60" fmla="*/ 442913 h 1047750"/>
              <a:gd name="connsiteX61" fmla="*/ 1514475 w 3109914"/>
              <a:gd name="connsiteY61" fmla="*/ 466725 h 1047750"/>
              <a:gd name="connsiteX62" fmla="*/ 1571625 w 3109914"/>
              <a:gd name="connsiteY62" fmla="*/ 476250 h 1047750"/>
              <a:gd name="connsiteX63" fmla="*/ 1574007 w 3109914"/>
              <a:gd name="connsiteY63" fmla="*/ 483394 h 1047750"/>
              <a:gd name="connsiteX64" fmla="*/ 1612107 w 3109914"/>
              <a:gd name="connsiteY64" fmla="*/ 490538 h 1047750"/>
              <a:gd name="connsiteX65" fmla="*/ 1616869 w 3109914"/>
              <a:gd name="connsiteY65" fmla="*/ 509588 h 1047750"/>
              <a:gd name="connsiteX66" fmla="*/ 1624013 w 3109914"/>
              <a:gd name="connsiteY66" fmla="*/ 516731 h 1047750"/>
              <a:gd name="connsiteX67" fmla="*/ 1631157 w 3109914"/>
              <a:gd name="connsiteY67" fmla="*/ 519113 h 1047750"/>
              <a:gd name="connsiteX68" fmla="*/ 1700213 w 3109914"/>
              <a:gd name="connsiteY68" fmla="*/ 521494 h 1047750"/>
              <a:gd name="connsiteX69" fmla="*/ 2028826 w 3109914"/>
              <a:gd name="connsiteY69" fmla="*/ 595313 h 1047750"/>
              <a:gd name="connsiteX70" fmla="*/ 2033588 w 3109914"/>
              <a:gd name="connsiteY70" fmla="*/ 633413 h 1047750"/>
              <a:gd name="connsiteX71" fmla="*/ 2183607 w 3109914"/>
              <a:gd name="connsiteY71" fmla="*/ 633413 h 1047750"/>
              <a:gd name="connsiteX72" fmla="*/ 2185988 w 3109914"/>
              <a:gd name="connsiteY72" fmla="*/ 659607 h 1047750"/>
              <a:gd name="connsiteX73" fmla="*/ 2240757 w 3109914"/>
              <a:gd name="connsiteY73" fmla="*/ 659606 h 1047750"/>
              <a:gd name="connsiteX74" fmla="*/ 2252663 w 3109914"/>
              <a:gd name="connsiteY74" fmla="*/ 692944 h 1047750"/>
              <a:gd name="connsiteX75" fmla="*/ 2352675 w 3109914"/>
              <a:gd name="connsiteY75" fmla="*/ 688181 h 1047750"/>
              <a:gd name="connsiteX76" fmla="*/ 2357438 w 3109914"/>
              <a:gd name="connsiteY76" fmla="*/ 723900 h 1047750"/>
              <a:gd name="connsiteX77" fmla="*/ 2609851 w 3109914"/>
              <a:gd name="connsiteY77" fmla="*/ 726282 h 1047750"/>
              <a:gd name="connsiteX78" fmla="*/ 2609850 w 3109914"/>
              <a:gd name="connsiteY78" fmla="*/ 831056 h 1047750"/>
              <a:gd name="connsiteX79" fmla="*/ 2657476 w 3109914"/>
              <a:gd name="connsiteY79" fmla="*/ 833437 h 1047750"/>
              <a:gd name="connsiteX80" fmla="*/ 2659857 w 3109914"/>
              <a:gd name="connsiteY80" fmla="*/ 1042988 h 1047750"/>
              <a:gd name="connsiteX81" fmla="*/ 3109914 w 3109914"/>
              <a:gd name="connsiteY81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407194 w 3109914"/>
              <a:gd name="connsiteY6" fmla="*/ 50006 h 1047750"/>
              <a:gd name="connsiteX7" fmla="*/ 454819 w 3109914"/>
              <a:gd name="connsiteY7" fmla="*/ 59531 h 1047750"/>
              <a:gd name="connsiteX8" fmla="*/ 459582 w 3109914"/>
              <a:gd name="connsiteY8" fmla="*/ 66675 h 1047750"/>
              <a:gd name="connsiteX9" fmla="*/ 466725 w 3109914"/>
              <a:gd name="connsiteY9" fmla="*/ 73819 h 1047750"/>
              <a:gd name="connsiteX10" fmla="*/ 514350 w 3109914"/>
              <a:gd name="connsiteY10" fmla="*/ 76200 h 1047750"/>
              <a:gd name="connsiteX11" fmla="*/ 519113 w 3109914"/>
              <a:gd name="connsiteY11" fmla="*/ 83344 h 1047750"/>
              <a:gd name="connsiteX12" fmla="*/ 526257 w 3109914"/>
              <a:gd name="connsiteY12" fmla="*/ 85725 h 1047750"/>
              <a:gd name="connsiteX13" fmla="*/ 538163 w 3109914"/>
              <a:gd name="connsiteY13" fmla="*/ 90488 h 1047750"/>
              <a:gd name="connsiteX14" fmla="*/ 540544 w 3109914"/>
              <a:gd name="connsiteY14" fmla="*/ 100013 h 1047750"/>
              <a:gd name="connsiteX15" fmla="*/ 619126 w 3109914"/>
              <a:gd name="connsiteY15" fmla="*/ 97632 h 1047750"/>
              <a:gd name="connsiteX16" fmla="*/ 621507 w 3109914"/>
              <a:gd name="connsiteY16" fmla="*/ 109538 h 1047750"/>
              <a:gd name="connsiteX17" fmla="*/ 652463 w 3109914"/>
              <a:gd name="connsiteY17" fmla="*/ 109538 h 1047750"/>
              <a:gd name="connsiteX18" fmla="*/ 661988 w 3109914"/>
              <a:gd name="connsiteY18" fmla="*/ 114300 h 1047750"/>
              <a:gd name="connsiteX19" fmla="*/ 666750 w 3109914"/>
              <a:gd name="connsiteY19" fmla="*/ 123825 h 1047750"/>
              <a:gd name="connsiteX20" fmla="*/ 681038 w 3109914"/>
              <a:gd name="connsiteY20" fmla="*/ 128588 h 1047750"/>
              <a:gd name="connsiteX21" fmla="*/ 700088 w 3109914"/>
              <a:gd name="connsiteY21" fmla="*/ 142875 h 1047750"/>
              <a:gd name="connsiteX22" fmla="*/ 714375 w 3109914"/>
              <a:gd name="connsiteY22" fmla="*/ 152400 h 1047750"/>
              <a:gd name="connsiteX23" fmla="*/ 892969 w 3109914"/>
              <a:gd name="connsiteY23" fmla="*/ 154781 h 1047750"/>
              <a:gd name="connsiteX24" fmla="*/ 900113 w 3109914"/>
              <a:gd name="connsiteY24" fmla="*/ 161925 h 1047750"/>
              <a:gd name="connsiteX25" fmla="*/ 914400 w 3109914"/>
              <a:gd name="connsiteY25" fmla="*/ 164306 h 1047750"/>
              <a:gd name="connsiteX26" fmla="*/ 919163 w 3109914"/>
              <a:gd name="connsiteY26" fmla="*/ 178594 h 1047750"/>
              <a:gd name="connsiteX27" fmla="*/ 997744 w 3109914"/>
              <a:gd name="connsiteY27" fmla="*/ 180975 h 1047750"/>
              <a:gd name="connsiteX28" fmla="*/ 1000125 w 3109914"/>
              <a:gd name="connsiteY28" fmla="*/ 192881 h 1047750"/>
              <a:gd name="connsiteX29" fmla="*/ 1040606 w 3109914"/>
              <a:gd name="connsiteY29" fmla="*/ 197643 h 1047750"/>
              <a:gd name="connsiteX30" fmla="*/ 1047750 w 3109914"/>
              <a:gd name="connsiteY30" fmla="*/ 219075 h 1047750"/>
              <a:gd name="connsiteX31" fmla="*/ 1054894 w 3109914"/>
              <a:gd name="connsiteY31" fmla="*/ 235743 h 1047750"/>
              <a:gd name="connsiteX32" fmla="*/ 1059657 w 3109914"/>
              <a:gd name="connsiteY32" fmla="*/ 240506 h 1047750"/>
              <a:gd name="connsiteX33" fmla="*/ 1059657 w 3109914"/>
              <a:gd name="connsiteY33" fmla="*/ 254794 h 1047750"/>
              <a:gd name="connsiteX34" fmla="*/ 1069182 w 3109914"/>
              <a:gd name="connsiteY34" fmla="*/ 278606 h 1047750"/>
              <a:gd name="connsiteX35" fmla="*/ 1092994 w 3109914"/>
              <a:gd name="connsiteY35" fmla="*/ 280988 h 1047750"/>
              <a:gd name="connsiteX36" fmla="*/ 1095375 w 3109914"/>
              <a:gd name="connsiteY36" fmla="*/ 290513 h 1047750"/>
              <a:gd name="connsiteX37" fmla="*/ 1102519 w 3109914"/>
              <a:gd name="connsiteY37" fmla="*/ 292894 h 1047750"/>
              <a:gd name="connsiteX38" fmla="*/ 1133475 w 3109914"/>
              <a:gd name="connsiteY38" fmla="*/ 295275 h 1047750"/>
              <a:gd name="connsiteX39" fmla="*/ 1135857 w 3109914"/>
              <a:gd name="connsiteY39" fmla="*/ 302419 h 1047750"/>
              <a:gd name="connsiteX40" fmla="*/ 1181100 w 3109914"/>
              <a:gd name="connsiteY40" fmla="*/ 309563 h 1047750"/>
              <a:gd name="connsiteX41" fmla="*/ 1183482 w 3109914"/>
              <a:gd name="connsiteY41" fmla="*/ 319088 h 1047750"/>
              <a:gd name="connsiteX42" fmla="*/ 1190625 w 3109914"/>
              <a:gd name="connsiteY42" fmla="*/ 323850 h 1047750"/>
              <a:gd name="connsiteX43" fmla="*/ 1228725 w 3109914"/>
              <a:gd name="connsiteY43" fmla="*/ 326230 h 1047750"/>
              <a:gd name="connsiteX44" fmla="*/ 1252538 w 3109914"/>
              <a:gd name="connsiteY44" fmla="*/ 345281 h 1047750"/>
              <a:gd name="connsiteX45" fmla="*/ 1259682 w 3109914"/>
              <a:gd name="connsiteY45" fmla="*/ 350044 h 1047750"/>
              <a:gd name="connsiteX46" fmla="*/ 1273969 w 3109914"/>
              <a:gd name="connsiteY46" fmla="*/ 347663 h 1047750"/>
              <a:gd name="connsiteX47" fmla="*/ 1326357 w 3109914"/>
              <a:gd name="connsiteY47" fmla="*/ 350044 h 1047750"/>
              <a:gd name="connsiteX48" fmla="*/ 1331119 w 3109914"/>
              <a:gd name="connsiteY48" fmla="*/ 357188 h 1047750"/>
              <a:gd name="connsiteX49" fmla="*/ 1352550 w 3109914"/>
              <a:gd name="connsiteY49" fmla="*/ 361950 h 1047750"/>
              <a:gd name="connsiteX50" fmla="*/ 1369219 w 3109914"/>
              <a:gd name="connsiteY50" fmla="*/ 366713 h 1047750"/>
              <a:gd name="connsiteX51" fmla="*/ 1390650 w 3109914"/>
              <a:gd name="connsiteY51" fmla="*/ 369094 h 1047750"/>
              <a:gd name="connsiteX52" fmla="*/ 1393032 w 3109914"/>
              <a:gd name="connsiteY52" fmla="*/ 378619 h 1047750"/>
              <a:gd name="connsiteX53" fmla="*/ 1404938 w 3109914"/>
              <a:gd name="connsiteY53" fmla="*/ 397669 h 1047750"/>
              <a:gd name="connsiteX54" fmla="*/ 1407319 w 3109914"/>
              <a:gd name="connsiteY54" fmla="*/ 411956 h 1047750"/>
              <a:gd name="connsiteX55" fmla="*/ 1416844 w 3109914"/>
              <a:gd name="connsiteY55" fmla="*/ 414338 h 1047750"/>
              <a:gd name="connsiteX56" fmla="*/ 1435894 w 3109914"/>
              <a:gd name="connsiteY56" fmla="*/ 423863 h 1047750"/>
              <a:gd name="connsiteX57" fmla="*/ 1443038 w 3109914"/>
              <a:gd name="connsiteY57" fmla="*/ 428625 h 1047750"/>
              <a:gd name="connsiteX58" fmla="*/ 1495425 w 3109914"/>
              <a:gd name="connsiteY58" fmla="*/ 431006 h 1047750"/>
              <a:gd name="connsiteX59" fmla="*/ 1509713 w 3109914"/>
              <a:gd name="connsiteY59" fmla="*/ 435769 h 1047750"/>
              <a:gd name="connsiteX60" fmla="*/ 1512094 w 3109914"/>
              <a:gd name="connsiteY60" fmla="*/ 442913 h 1047750"/>
              <a:gd name="connsiteX61" fmla="*/ 1514475 w 3109914"/>
              <a:gd name="connsiteY61" fmla="*/ 466725 h 1047750"/>
              <a:gd name="connsiteX62" fmla="*/ 1571625 w 3109914"/>
              <a:gd name="connsiteY62" fmla="*/ 476250 h 1047750"/>
              <a:gd name="connsiteX63" fmla="*/ 1574007 w 3109914"/>
              <a:gd name="connsiteY63" fmla="*/ 483394 h 1047750"/>
              <a:gd name="connsiteX64" fmla="*/ 1612107 w 3109914"/>
              <a:gd name="connsiteY64" fmla="*/ 490538 h 1047750"/>
              <a:gd name="connsiteX65" fmla="*/ 1616869 w 3109914"/>
              <a:gd name="connsiteY65" fmla="*/ 509588 h 1047750"/>
              <a:gd name="connsiteX66" fmla="*/ 1624013 w 3109914"/>
              <a:gd name="connsiteY66" fmla="*/ 516731 h 1047750"/>
              <a:gd name="connsiteX67" fmla="*/ 1631157 w 3109914"/>
              <a:gd name="connsiteY67" fmla="*/ 519113 h 1047750"/>
              <a:gd name="connsiteX68" fmla="*/ 1700213 w 3109914"/>
              <a:gd name="connsiteY68" fmla="*/ 521494 h 1047750"/>
              <a:gd name="connsiteX69" fmla="*/ 2028826 w 3109914"/>
              <a:gd name="connsiteY69" fmla="*/ 595313 h 1047750"/>
              <a:gd name="connsiteX70" fmla="*/ 2033588 w 3109914"/>
              <a:gd name="connsiteY70" fmla="*/ 633413 h 1047750"/>
              <a:gd name="connsiteX71" fmla="*/ 2183607 w 3109914"/>
              <a:gd name="connsiteY71" fmla="*/ 633413 h 1047750"/>
              <a:gd name="connsiteX72" fmla="*/ 2185988 w 3109914"/>
              <a:gd name="connsiteY72" fmla="*/ 659607 h 1047750"/>
              <a:gd name="connsiteX73" fmla="*/ 2240757 w 3109914"/>
              <a:gd name="connsiteY73" fmla="*/ 659606 h 1047750"/>
              <a:gd name="connsiteX74" fmla="*/ 2252663 w 3109914"/>
              <a:gd name="connsiteY74" fmla="*/ 692944 h 1047750"/>
              <a:gd name="connsiteX75" fmla="*/ 2352675 w 3109914"/>
              <a:gd name="connsiteY75" fmla="*/ 688181 h 1047750"/>
              <a:gd name="connsiteX76" fmla="*/ 2357438 w 3109914"/>
              <a:gd name="connsiteY76" fmla="*/ 723900 h 1047750"/>
              <a:gd name="connsiteX77" fmla="*/ 2609851 w 3109914"/>
              <a:gd name="connsiteY77" fmla="*/ 726282 h 1047750"/>
              <a:gd name="connsiteX78" fmla="*/ 2609850 w 3109914"/>
              <a:gd name="connsiteY78" fmla="*/ 831056 h 1047750"/>
              <a:gd name="connsiteX79" fmla="*/ 2657476 w 3109914"/>
              <a:gd name="connsiteY79" fmla="*/ 833437 h 1047750"/>
              <a:gd name="connsiteX80" fmla="*/ 2659857 w 3109914"/>
              <a:gd name="connsiteY80" fmla="*/ 1042988 h 1047750"/>
              <a:gd name="connsiteX81" fmla="*/ 3109914 w 3109914"/>
              <a:gd name="connsiteY81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407194 w 3109914"/>
              <a:gd name="connsiteY6" fmla="*/ 50006 h 1047750"/>
              <a:gd name="connsiteX7" fmla="*/ 454819 w 3109914"/>
              <a:gd name="connsiteY7" fmla="*/ 59531 h 1047750"/>
              <a:gd name="connsiteX8" fmla="*/ 459582 w 3109914"/>
              <a:gd name="connsiteY8" fmla="*/ 66675 h 1047750"/>
              <a:gd name="connsiteX9" fmla="*/ 466725 w 3109914"/>
              <a:gd name="connsiteY9" fmla="*/ 73819 h 1047750"/>
              <a:gd name="connsiteX10" fmla="*/ 514350 w 3109914"/>
              <a:gd name="connsiteY10" fmla="*/ 76200 h 1047750"/>
              <a:gd name="connsiteX11" fmla="*/ 519113 w 3109914"/>
              <a:gd name="connsiteY11" fmla="*/ 83344 h 1047750"/>
              <a:gd name="connsiteX12" fmla="*/ 526257 w 3109914"/>
              <a:gd name="connsiteY12" fmla="*/ 85725 h 1047750"/>
              <a:gd name="connsiteX13" fmla="*/ 538163 w 3109914"/>
              <a:gd name="connsiteY13" fmla="*/ 90488 h 1047750"/>
              <a:gd name="connsiteX14" fmla="*/ 540544 w 3109914"/>
              <a:gd name="connsiteY14" fmla="*/ 100013 h 1047750"/>
              <a:gd name="connsiteX15" fmla="*/ 619126 w 3109914"/>
              <a:gd name="connsiteY15" fmla="*/ 97632 h 1047750"/>
              <a:gd name="connsiteX16" fmla="*/ 621507 w 3109914"/>
              <a:gd name="connsiteY16" fmla="*/ 109538 h 1047750"/>
              <a:gd name="connsiteX17" fmla="*/ 652463 w 3109914"/>
              <a:gd name="connsiteY17" fmla="*/ 109538 h 1047750"/>
              <a:gd name="connsiteX18" fmla="*/ 661988 w 3109914"/>
              <a:gd name="connsiteY18" fmla="*/ 114300 h 1047750"/>
              <a:gd name="connsiteX19" fmla="*/ 666750 w 3109914"/>
              <a:gd name="connsiteY19" fmla="*/ 123825 h 1047750"/>
              <a:gd name="connsiteX20" fmla="*/ 681038 w 3109914"/>
              <a:gd name="connsiteY20" fmla="*/ 128588 h 1047750"/>
              <a:gd name="connsiteX21" fmla="*/ 700088 w 3109914"/>
              <a:gd name="connsiteY21" fmla="*/ 142875 h 1047750"/>
              <a:gd name="connsiteX22" fmla="*/ 714375 w 3109914"/>
              <a:gd name="connsiteY22" fmla="*/ 152400 h 1047750"/>
              <a:gd name="connsiteX23" fmla="*/ 892969 w 3109914"/>
              <a:gd name="connsiteY23" fmla="*/ 154781 h 1047750"/>
              <a:gd name="connsiteX24" fmla="*/ 900113 w 3109914"/>
              <a:gd name="connsiteY24" fmla="*/ 161925 h 1047750"/>
              <a:gd name="connsiteX25" fmla="*/ 914400 w 3109914"/>
              <a:gd name="connsiteY25" fmla="*/ 164306 h 1047750"/>
              <a:gd name="connsiteX26" fmla="*/ 919163 w 3109914"/>
              <a:gd name="connsiteY26" fmla="*/ 178594 h 1047750"/>
              <a:gd name="connsiteX27" fmla="*/ 997744 w 3109914"/>
              <a:gd name="connsiteY27" fmla="*/ 180975 h 1047750"/>
              <a:gd name="connsiteX28" fmla="*/ 1000125 w 3109914"/>
              <a:gd name="connsiteY28" fmla="*/ 192881 h 1047750"/>
              <a:gd name="connsiteX29" fmla="*/ 1040606 w 3109914"/>
              <a:gd name="connsiteY29" fmla="*/ 197643 h 1047750"/>
              <a:gd name="connsiteX30" fmla="*/ 1047750 w 3109914"/>
              <a:gd name="connsiteY30" fmla="*/ 219075 h 1047750"/>
              <a:gd name="connsiteX31" fmla="*/ 1054894 w 3109914"/>
              <a:gd name="connsiteY31" fmla="*/ 235743 h 1047750"/>
              <a:gd name="connsiteX32" fmla="*/ 1059657 w 3109914"/>
              <a:gd name="connsiteY32" fmla="*/ 240506 h 1047750"/>
              <a:gd name="connsiteX33" fmla="*/ 1059657 w 3109914"/>
              <a:gd name="connsiteY33" fmla="*/ 254794 h 1047750"/>
              <a:gd name="connsiteX34" fmla="*/ 1069182 w 3109914"/>
              <a:gd name="connsiteY34" fmla="*/ 278606 h 1047750"/>
              <a:gd name="connsiteX35" fmla="*/ 1092994 w 3109914"/>
              <a:gd name="connsiteY35" fmla="*/ 280988 h 1047750"/>
              <a:gd name="connsiteX36" fmla="*/ 1095375 w 3109914"/>
              <a:gd name="connsiteY36" fmla="*/ 290513 h 1047750"/>
              <a:gd name="connsiteX37" fmla="*/ 1102519 w 3109914"/>
              <a:gd name="connsiteY37" fmla="*/ 292894 h 1047750"/>
              <a:gd name="connsiteX38" fmla="*/ 1133475 w 3109914"/>
              <a:gd name="connsiteY38" fmla="*/ 295275 h 1047750"/>
              <a:gd name="connsiteX39" fmla="*/ 1135857 w 3109914"/>
              <a:gd name="connsiteY39" fmla="*/ 302419 h 1047750"/>
              <a:gd name="connsiteX40" fmla="*/ 1181100 w 3109914"/>
              <a:gd name="connsiteY40" fmla="*/ 309563 h 1047750"/>
              <a:gd name="connsiteX41" fmla="*/ 1183482 w 3109914"/>
              <a:gd name="connsiteY41" fmla="*/ 319088 h 1047750"/>
              <a:gd name="connsiteX42" fmla="*/ 1190625 w 3109914"/>
              <a:gd name="connsiteY42" fmla="*/ 323850 h 1047750"/>
              <a:gd name="connsiteX43" fmla="*/ 1228725 w 3109914"/>
              <a:gd name="connsiteY43" fmla="*/ 326230 h 1047750"/>
              <a:gd name="connsiteX44" fmla="*/ 1252538 w 3109914"/>
              <a:gd name="connsiteY44" fmla="*/ 345281 h 1047750"/>
              <a:gd name="connsiteX45" fmla="*/ 1259682 w 3109914"/>
              <a:gd name="connsiteY45" fmla="*/ 350044 h 1047750"/>
              <a:gd name="connsiteX46" fmla="*/ 1273969 w 3109914"/>
              <a:gd name="connsiteY46" fmla="*/ 347663 h 1047750"/>
              <a:gd name="connsiteX47" fmla="*/ 1326357 w 3109914"/>
              <a:gd name="connsiteY47" fmla="*/ 350044 h 1047750"/>
              <a:gd name="connsiteX48" fmla="*/ 1331119 w 3109914"/>
              <a:gd name="connsiteY48" fmla="*/ 357188 h 1047750"/>
              <a:gd name="connsiteX49" fmla="*/ 1352550 w 3109914"/>
              <a:gd name="connsiteY49" fmla="*/ 361950 h 1047750"/>
              <a:gd name="connsiteX50" fmla="*/ 1369219 w 3109914"/>
              <a:gd name="connsiteY50" fmla="*/ 366713 h 1047750"/>
              <a:gd name="connsiteX51" fmla="*/ 1390650 w 3109914"/>
              <a:gd name="connsiteY51" fmla="*/ 369094 h 1047750"/>
              <a:gd name="connsiteX52" fmla="*/ 1393032 w 3109914"/>
              <a:gd name="connsiteY52" fmla="*/ 378619 h 1047750"/>
              <a:gd name="connsiteX53" fmla="*/ 1404938 w 3109914"/>
              <a:gd name="connsiteY53" fmla="*/ 397669 h 1047750"/>
              <a:gd name="connsiteX54" fmla="*/ 1407319 w 3109914"/>
              <a:gd name="connsiteY54" fmla="*/ 411956 h 1047750"/>
              <a:gd name="connsiteX55" fmla="*/ 1416844 w 3109914"/>
              <a:gd name="connsiteY55" fmla="*/ 414338 h 1047750"/>
              <a:gd name="connsiteX56" fmla="*/ 1435894 w 3109914"/>
              <a:gd name="connsiteY56" fmla="*/ 423863 h 1047750"/>
              <a:gd name="connsiteX57" fmla="*/ 1443038 w 3109914"/>
              <a:gd name="connsiteY57" fmla="*/ 428625 h 1047750"/>
              <a:gd name="connsiteX58" fmla="*/ 1495425 w 3109914"/>
              <a:gd name="connsiteY58" fmla="*/ 431006 h 1047750"/>
              <a:gd name="connsiteX59" fmla="*/ 1509713 w 3109914"/>
              <a:gd name="connsiteY59" fmla="*/ 435769 h 1047750"/>
              <a:gd name="connsiteX60" fmla="*/ 1512094 w 3109914"/>
              <a:gd name="connsiteY60" fmla="*/ 442913 h 1047750"/>
              <a:gd name="connsiteX61" fmla="*/ 1514475 w 3109914"/>
              <a:gd name="connsiteY61" fmla="*/ 466725 h 1047750"/>
              <a:gd name="connsiteX62" fmla="*/ 1571625 w 3109914"/>
              <a:gd name="connsiteY62" fmla="*/ 476250 h 1047750"/>
              <a:gd name="connsiteX63" fmla="*/ 1574007 w 3109914"/>
              <a:gd name="connsiteY63" fmla="*/ 483394 h 1047750"/>
              <a:gd name="connsiteX64" fmla="*/ 1612107 w 3109914"/>
              <a:gd name="connsiteY64" fmla="*/ 490538 h 1047750"/>
              <a:gd name="connsiteX65" fmla="*/ 1616869 w 3109914"/>
              <a:gd name="connsiteY65" fmla="*/ 509588 h 1047750"/>
              <a:gd name="connsiteX66" fmla="*/ 1624013 w 3109914"/>
              <a:gd name="connsiteY66" fmla="*/ 516731 h 1047750"/>
              <a:gd name="connsiteX67" fmla="*/ 1631157 w 3109914"/>
              <a:gd name="connsiteY67" fmla="*/ 519113 h 1047750"/>
              <a:gd name="connsiteX68" fmla="*/ 1700213 w 3109914"/>
              <a:gd name="connsiteY68" fmla="*/ 521494 h 1047750"/>
              <a:gd name="connsiteX69" fmla="*/ 2028826 w 3109914"/>
              <a:gd name="connsiteY69" fmla="*/ 595313 h 1047750"/>
              <a:gd name="connsiteX70" fmla="*/ 2033588 w 3109914"/>
              <a:gd name="connsiteY70" fmla="*/ 633413 h 1047750"/>
              <a:gd name="connsiteX71" fmla="*/ 2183607 w 3109914"/>
              <a:gd name="connsiteY71" fmla="*/ 633413 h 1047750"/>
              <a:gd name="connsiteX72" fmla="*/ 2185988 w 3109914"/>
              <a:gd name="connsiteY72" fmla="*/ 659607 h 1047750"/>
              <a:gd name="connsiteX73" fmla="*/ 2240757 w 3109914"/>
              <a:gd name="connsiteY73" fmla="*/ 659606 h 1047750"/>
              <a:gd name="connsiteX74" fmla="*/ 2252663 w 3109914"/>
              <a:gd name="connsiteY74" fmla="*/ 692944 h 1047750"/>
              <a:gd name="connsiteX75" fmla="*/ 2352675 w 3109914"/>
              <a:gd name="connsiteY75" fmla="*/ 688181 h 1047750"/>
              <a:gd name="connsiteX76" fmla="*/ 2357438 w 3109914"/>
              <a:gd name="connsiteY76" fmla="*/ 723900 h 1047750"/>
              <a:gd name="connsiteX77" fmla="*/ 2609851 w 3109914"/>
              <a:gd name="connsiteY77" fmla="*/ 726282 h 1047750"/>
              <a:gd name="connsiteX78" fmla="*/ 2609850 w 3109914"/>
              <a:gd name="connsiteY78" fmla="*/ 831056 h 1047750"/>
              <a:gd name="connsiteX79" fmla="*/ 2657476 w 3109914"/>
              <a:gd name="connsiteY79" fmla="*/ 833437 h 1047750"/>
              <a:gd name="connsiteX80" fmla="*/ 2659857 w 3109914"/>
              <a:gd name="connsiteY80" fmla="*/ 1042988 h 1047750"/>
              <a:gd name="connsiteX81" fmla="*/ 3109914 w 3109914"/>
              <a:gd name="connsiteY81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028826 w 3109914"/>
              <a:gd name="connsiteY70" fmla="*/ 595313 h 1047750"/>
              <a:gd name="connsiteX71" fmla="*/ 2033588 w 3109914"/>
              <a:gd name="connsiteY71" fmla="*/ 633413 h 1047750"/>
              <a:gd name="connsiteX72" fmla="*/ 2183607 w 3109914"/>
              <a:gd name="connsiteY72" fmla="*/ 633413 h 1047750"/>
              <a:gd name="connsiteX73" fmla="*/ 2185988 w 3109914"/>
              <a:gd name="connsiteY73" fmla="*/ 659607 h 1047750"/>
              <a:gd name="connsiteX74" fmla="*/ 2240757 w 3109914"/>
              <a:gd name="connsiteY74" fmla="*/ 659606 h 1047750"/>
              <a:gd name="connsiteX75" fmla="*/ 2252663 w 3109914"/>
              <a:gd name="connsiteY75" fmla="*/ 692944 h 1047750"/>
              <a:gd name="connsiteX76" fmla="*/ 2352675 w 3109914"/>
              <a:gd name="connsiteY76" fmla="*/ 688181 h 1047750"/>
              <a:gd name="connsiteX77" fmla="*/ 2357438 w 3109914"/>
              <a:gd name="connsiteY77" fmla="*/ 723900 h 1047750"/>
              <a:gd name="connsiteX78" fmla="*/ 2609851 w 3109914"/>
              <a:gd name="connsiteY78" fmla="*/ 726282 h 1047750"/>
              <a:gd name="connsiteX79" fmla="*/ 2609850 w 3109914"/>
              <a:gd name="connsiteY79" fmla="*/ 831056 h 1047750"/>
              <a:gd name="connsiteX80" fmla="*/ 2657476 w 3109914"/>
              <a:gd name="connsiteY80" fmla="*/ 833437 h 1047750"/>
              <a:gd name="connsiteX81" fmla="*/ 2659857 w 3109914"/>
              <a:gd name="connsiteY81" fmla="*/ 1042988 h 1047750"/>
              <a:gd name="connsiteX82" fmla="*/ 3109914 w 3109914"/>
              <a:gd name="connsiteY82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7194 w 3109914"/>
              <a:gd name="connsiteY7" fmla="*/ 50006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028826 w 3109914"/>
              <a:gd name="connsiteY70" fmla="*/ 595313 h 1047750"/>
              <a:gd name="connsiteX71" fmla="*/ 2033588 w 3109914"/>
              <a:gd name="connsiteY71" fmla="*/ 633413 h 1047750"/>
              <a:gd name="connsiteX72" fmla="*/ 2183607 w 3109914"/>
              <a:gd name="connsiteY72" fmla="*/ 633413 h 1047750"/>
              <a:gd name="connsiteX73" fmla="*/ 2185988 w 3109914"/>
              <a:gd name="connsiteY73" fmla="*/ 659607 h 1047750"/>
              <a:gd name="connsiteX74" fmla="*/ 2240757 w 3109914"/>
              <a:gd name="connsiteY74" fmla="*/ 659606 h 1047750"/>
              <a:gd name="connsiteX75" fmla="*/ 2252663 w 3109914"/>
              <a:gd name="connsiteY75" fmla="*/ 692944 h 1047750"/>
              <a:gd name="connsiteX76" fmla="*/ 2352675 w 3109914"/>
              <a:gd name="connsiteY76" fmla="*/ 688181 h 1047750"/>
              <a:gd name="connsiteX77" fmla="*/ 2357438 w 3109914"/>
              <a:gd name="connsiteY77" fmla="*/ 723900 h 1047750"/>
              <a:gd name="connsiteX78" fmla="*/ 2609851 w 3109914"/>
              <a:gd name="connsiteY78" fmla="*/ 726282 h 1047750"/>
              <a:gd name="connsiteX79" fmla="*/ 2609850 w 3109914"/>
              <a:gd name="connsiteY79" fmla="*/ 831056 h 1047750"/>
              <a:gd name="connsiteX80" fmla="*/ 2657476 w 3109914"/>
              <a:gd name="connsiteY80" fmla="*/ 833437 h 1047750"/>
              <a:gd name="connsiteX81" fmla="*/ 2659857 w 3109914"/>
              <a:gd name="connsiteY81" fmla="*/ 1042988 h 1047750"/>
              <a:gd name="connsiteX82" fmla="*/ 3109914 w 3109914"/>
              <a:gd name="connsiteY82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2028826 w 3109914"/>
              <a:gd name="connsiteY70" fmla="*/ 595313 h 1047750"/>
              <a:gd name="connsiteX71" fmla="*/ 2033588 w 3109914"/>
              <a:gd name="connsiteY71" fmla="*/ 633413 h 1047750"/>
              <a:gd name="connsiteX72" fmla="*/ 2183607 w 3109914"/>
              <a:gd name="connsiteY72" fmla="*/ 633413 h 1047750"/>
              <a:gd name="connsiteX73" fmla="*/ 2185988 w 3109914"/>
              <a:gd name="connsiteY73" fmla="*/ 659607 h 1047750"/>
              <a:gd name="connsiteX74" fmla="*/ 2240757 w 3109914"/>
              <a:gd name="connsiteY74" fmla="*/ 659606 h 1047750"/>
              <a:gd name="connsiteX75" fmla="*/ 2252663 w 3109914"/>
              <a:gd name="connsiteY75" fmla="*/ 692944 h 1047750"/>
              <a:gd name="connsiteX76" fmla="*/ 2352675 w 3109914"/>
              <a:gd name="connsiteY76" fmla="*/ 688181 h 1047750"/>
              <a:gd name="connsiteX77" fmla="*/ 2357438 w 3109914"/>
              <a:gd name="connsiteY77" fmla="*/ 723900 h 1047750"/>
              <a:gd name="connsiteX78" fmla="*/ 2609851 w 3109914"/>
              <a:gd name="connsiteY78" fmla="*/ 726282 h 1047750"/>
              <a:gd name="connsiteX79" fmla="*/ 2609850 w 3109914"/>
              <a:gd name="connsiteY79" fmla="*/ 831056 h 1047750"/>
              <a:gd name="connsiteX80" fmla="*/ 2657476 w 3109914"/>
              <a:gd name="connsiteY80" fmla="*/ 833437 h 1047750"/>
              <a:gd name="connsiteX81" fmla="*/ 2659857 w 3109914"/>
              <a:gd name="connsiteY81" fmla="*/ 1042988 h 1047750"/>
              <a:gd name="connsiteX82" fmla="*/ 3109914 w 3109914"/>
              <a:gd name="connsiteY82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1945482 w 3109914"/>
              <a:gd name="connsiteY70" fmla="*/ 590550 h 1047750"/>
              <a:gd name="connsiteX71" fmla="*/ 2028826 w 3109914"/>
              <a:gd name="connsiteY71" fmla="*/ 595313 h 1047750"/>
              <a:gd name="connsiteX72" fmla="*/ 2033588 w 3109914"/>
              <a:gd name="connsiteY72" fmla="*/ 633413 h 1047750"/>
              <a:gd name="connsiteX73" fmla="*/ 2183607 w 3109914"/>
              <a:gd name="connsiteY73" fmla="*/ 633413 h 1047750"/>
              <a:gd name="connsiteX74" fmla="*/ 2185988 w 3109914"/>
              <a:gd name="connsiteY74" fmla="*/ 659607 h 1047750"/>
              <a:gd name="connsiteX75" fmla="*/ 2240757 w 3109914"/>
              <a:gd name="connsiteY75" fmla="*/ 659606 h 1047750"/>
              <a:gd name="connsiteX76" fmla="*/ 2252663 w 3109914"/>
              <a:gd name="connsiteY76" fmla="*/ 692944 h 1047750"/>
              <a:gd name="connsiteX77" fmla="*/ 2352675 w 3109914"/>
              <a:gd name="connsiteY77" fmla="*/ 688181 h 1047750"/>
              <a:gd name="connsiteX78" fmla="*/ 2357438 w 3109914"/>
              <a:gd name="connsiteY78" fmla="*/ 723900 h 1047750"/>
              <a:gd name="connsiteX79" fmla="*/ 2609851 w 3109914"/>
              <a:gd name="connsiteY79" fmla="*/ 726282 h 1047750"/>
              <a:gd name="connsiteX80" fmla="*/ 2609850 w 3109914"/>
              <a:gd name="connsiteY80" fmla="*/ 831056 h 1047750"/>
              <a:gd name="connsiteX81" fmla="*/ 2657476 w 3109914"/>
              <a:gd name="connsiteY81" fmla="*/ 833437 h 1047750"/>
              <a:gd name="connsiteX82" fmla="*/ 2659857 w 3109914"/>
              <a:gd name="connsiteY82" fmla="*/ 1042988 h 1047750"/>
              <a:gd name="connsiteX83" fmla="*/ 3109914 w 3109914"/>
              <a:gd name="connsiteY83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1945482 w 3109914"/>
              <a:gd name="connsiteY70" fmla="*/ 569119 h 1047750"/>
              <a:gd name="connsiteX71" fmla="*/ 1945482 w 3109914"/>
              <a:gd name="connsiteY71" fmla="*/ 590550 h 1047750"/>
              <a:gd name="connsiteX72" fmla="*/ 2028826 w 3109914"/>
              <a:gd name="connsiteY72" fmla="*/ 595313 h 1047750"/>
              <a:gd name="connsiteX73" fmla="*/ 2033588 w 3109914"/>
              <a:gd name="connsiteY73" fmla="*/ 633413 h 1047750"/>
              <a:gd name="connsiteX74" fmla="*/ 2183607 w 3109914"/>
              <a:gd name="connsiteY74" fmla="*/ 633413 h 1047750"/>
              <a:gd name="connsiteX75" fmla="*/ 2185988 w 3109914"/>
              <a:gd name="connsiteY75" fmla="*/ 659607 h 1047750"/>
              <a:gd name="connsiteX76" fmla="*/ 2240757 w 3109914"/>
              <a:gd name="connsiteY76" fmla="*/ 659606 h 1047750"/>
              <a:gd name="connsiteX77" fmla="*/ 2252663 w 3109914"/>
              <a:gd name="connsiteY77" fmla="*/ 692944 h 1047750"/>
              <a:gd name="connsiteX78" fmla="*/ 2352675 w 3109914"/>
              <a:gd name="connsiteY78" fmla="*/ 688181 h 1047750"/>
              <a:gd name="connsiteX79" fmla="*/ 2357438 w 3109914"/>
              <a:gd name="connsiteY79" fmla="*/ 723900 h 1047750"/>
              <a:gd name="connsiteX80" fmla="*/ 2609851 w 3109914"/>
              <a:gd name="connsiteY80" fmla="*/ 726282 h 1047750"/>
              <a:gd name="connsiteX81" fmla="*/ 2609850 w 3109914"/>
              <a:gd name="connsiteY81" fmla="*/ 831056 h 1047750"/>
              <a:gd name="connsiteX82" fmla="*/ 2657476 w 3109914"/>
              <a:gd name="connsiteY82" fmla="*/ 833437 h 1047750"/>
              <a:gd name="connsiteX83" fmla="*/ 2659857 w 3109914"/>
              <a:gd name="connsiteY83" fmla="*/ 1042988 h 1047750"/>
              <a:gd name="connsiteX84" fmla="*/ 3109914 w 3109914"/>
              <a:gd name="connsiteY84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1945482 w 3109914"/>
              <a:gd name="connsiteY70" fmla="*/ 569119 h 1047750"/>
              <a:gd name="connsiteX71" fmla="*/ 1945482 w 3109914"/>
              <a:gd name="connsiteY71" fmla="*/ 590550 h 1047750"/>
              <a:gd name="connsiteX72" fmla="*/ 2028826 w 3109914"/>
              <a:gd name="connsiteY72" fmla="*/ 595313 h 1047750"/>
              <a:gd name="connsiteX73" fmla="*/ 2033588 w 3109914"/>
              <a:gd name="connsiteY73" fmla="*/ 633413 h 1047750"/>
              <a:gd name="connsiteX74" fmla="*/ 2183607 w 3109914"/>
              <a:gd name="connsiteY74" fmla="*/ 633413 h 1047750"/>
              <a:gd name="connsiteX75" fmla="*/ 2185988 w 3109914"/>
              <a:gd name="connsiteY75" fmla="*/ 659607 h 1047750"/>
              <a:gd name="connsiteX76" fmla="*/ 2240757 w 3109914"/>
              <a:gd name="connsiteY76" fmla="*/ 659606 h 1047750"/>
              <a:gd name="connsiteX77" fmla="*/ 2252663 w 3109914"/>
              <a:gd name="connsiteY77" fmla="*/ 692944 h 1047750"/>
              <a:gd name="connsiteX78" fmla="*/ 2352675 w 3109914"/>
              <a:gd name="connsiteY78" fmla="*/ 688181 h 1047750"/>
              <a:gd name="connsiteX79" fmla="*/ 2357438 w 3109914"/>
              <a:gd name="connsiteY79" fmla="*/ 723900 h 1047750"/>
              <a:gd name="connsiteX80" fmla="*/ 2609851 w 3109914"/>
              <a:gd name="connsiteY80" fmla="*/ 726282 h 1047750"/>
              <a:gd name="connsiteX81" fmla="*/ 2609850 w 3109914"/>
              <a:gd name="connsiteY81" fmla="*/ 831056 h 1047750"/>
              <a:gd name="connsiteX82" fmla="*/ 2657476 w 3109914"/>
              <a:gd name="connsiteY82" fmla="*/ 833437 h 1047750"/>
              <a:gd name="connsiteX83" fmla="*/ 2659857 w 3109914"/>
              <a:gd name="connsiteY83" fmla="*/ 1042988 h 1047750"/>
              <a:gd name="connsiteX84" fmla="*/ 3109914 w 3109914"/>
              <a:gd name="connsiteY84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1854994 w 3109914"/>
              <a:gd name="connsiteY70" fmla="*/ 569119 h 1047750"/>
              <a:gd name="connsiteX71" fmla="*/ 1945482 w 3109914"/>
              <a:gd name="connsiteY71" fmla="*/ 569119 h 1047750"/>
              <a:gd name="connsiteX72" fmla="*/ 1945482 w 3109914"/>
              <a:gd name="connsiteY72" fmla="*/ 590550 h 1047750"/>
              <a:gd name="connsiteX73" fmla="*/ 2028826 w 3109914"/>
              <a:gd name="connsiteY73" fmla="*/ 595313 h 1047750"/>
              <a:gd name="connsiteX74" fmla="*/ 2033588 w 3109914"/>
              <a:gd name="connsiteY74" fmla="*/ 633413 h 1047750"/>
              <a:gd name="connsiteX75" fmla="*/ 2183607 w 3109914"/>
              <a:gd name="connsiteY75" fmla="*/ 633413 h 1047750"/>
              <a:gd name="connsiteX76" fmla="*/ 2185988 w 3109914"/>
              <a:gd name="connsiteY76" fmla="*/ 659607 h 1047750"/>
              <a:gd name="connsiteX77" fmla="*/ 2240757 w 3109914"/>
              <a:gd name="connsiteY77" fmla="*/ 659606 h 1047750"/>
              <a:gd name="connsiteX78" fmla="*/ 2252663 w 3109914"/>
              <a:gd name="connsiteY78" fmla="*/ 692944 h 1047750"/>
              <a:gd name="connsiteX79" fmla="*/ 2352675 w 3109914"/>
              <a:gd name="connsiteY79" fmla="*/ 688181 h 1047750"/>
              <a:gd name="connsiteX80" fmla="*/ 2357438 w 3109914"/>
              <a:gd name="connsiteY80" fmla="*/ 723900 h 1047750"/>
              <a:gd name="connsiteX81" fmla="*/ 2609851 w 3109914"/>
              <a:gd name="connsiteY81" fmla="*/ 726282 h 1047750"/>
              <a:gd name="connsiteX82" fmla="*/ 2609850 w 3109914"/>
              <a:gd name="connsiteY82" fmla="*/ 831056 h 1047750"/>
              <a:gd name="connsiteX83" fmla="*/ 2657476 w 3109914"/>
              <a:gd name="connsiteY83" fmla="*/ 833437 h 1047750"/>
              <a:gd name="connsiteX84" fmla="*/ 2659857 w 3109914"/>
              <a:gd name="connsiteY84" fmla="*/ 1042988 h 1047750"/>
              <a:gd name="connsiteX85" fmla="*/ 3109914 w 3109914"/>
              <a:gd name="connsiteY85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1854994 w 3109914"/>
              <a:gd name="connsiteY70" fmla="*/ 569119 h 1047750"/>
              <a:gd name="connsiteX71" fmla="*/ 1945482 w 3109914"/>
              <a:gd name="connsiteY71" fmla="*/ 569119 h 1047750"/>
              <a:gd name="connsiteX72" fmla="*/ 1945482 w 3109914"/>
              <a:gd name="connsiteY72" fmla="*/ 590550 h 1047750"/>
              <a:gd name="connsiteX73" fmla="*/ 2028826 w 3109914"/>
              <a:gd name="connsiteY73" fmla="*/ 595313 h 1047750"/>
              <a:gd name="connsiteX74" fmla="*/ 2033588 w 3109914"/>
              <a:gd name="connsiteY74" fmla="*/ 633413 h 1047750"/>
              <a:gd name="connsiteX75" fmla="*/ 2183607 w 3109914"/>
              <a:gd name="connsiteY75" fmla="*/ 633413 h 1047750"/>
              <a:gd name="connsiteX76" fmla="*/ 2185988 w 3109914"/>
              <a:gd name="connsiteY76" fmla="*/ 659607 h 1047750"/>
              <a:gd name="connsiteX77" fmla="*/ 2240757 w 3109914"/>
              <a:gd name="connsiteY77" fmla="*/ 659606 h 1047750"/>
              <a:gd name="connsiteX78" fmla="*/ 2252663 w 3109914"/>
              <a:gd name="connsiteY78" fmla="*/ 692944 h 1047750"/>
              <a:gd name="connsiteX79" fmla="*/ 2352675 w 3109914"/>
              <a:gd name="connsiteY79" fmla="*/ 688181 h 1047750"/>
              <a:gd name="connsiteX80" fmla="*/ 2357438 w 3109914"/>
              <a:gd name="connsiteY80" fmla="*/ 723900 h 1047750"/>
              <a:gd name="connsiteX81" fmla="*/ 2609851 w 3109914"/>
              <a:gd name="connsiteY81" fmla="*/ 726282 h 1047750"/>
              <a:gd name="connsiteX82" fmla="*/ 2609850 w 3109914"/>
              <a:gd name="connsiteY82" fmla="*/ 831056 h 1047750"/>
              <a:gd name="connsiteX83" fmla="*/ 2657476 w 3109914"/>
              <a:gd name="connsiteY83" fmla="*/ 833437 h 1047750"/>
              <a:gd name="connsiteX84" fmla="*/ 2659857 w 3109914"/>
              <a:gd name="connsiteY84" fmla="*/ 1042988 h 1047750"/>
              <a:gd name="connsiteX85" fmla="*/ 3109914 w 3109914"/>
              <a:gd name="connsiteY85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700213 w 3109914"/>
              <a:gd name="connsiteY69" fmla="*/ 521494 h 1047750"/>
              <a:gd name="connsiteX70" fmla="*/ 1852613 w 3109914"/>
              <a:gd name="connsiteY70" fmla="*/ 576263 h 1047750"/>
              <a:gd name="connsiteX71" fmla="*/ 1945482 w 3109914"/>
              <a:gd name="connsiteY71" fmla="*/ 569119 h 1047750"/>
              <a:gd name="connsiteX72" fmla="*/ 1945482 w 3109914"/>
              <a:gd name="connsiteY72" fmla="*/ 590550 h 1047750"/>
              <a:gd name="connsiteX73" fmla="*/ 2028826 w 3109914"/>
              <a:gd name="connsiteY73" fmla="*/ 595313 h 1047750"/>
              <a:gd name="connsiteX74" fmla="*/ 2033588 w 3109914"/>
              <a:gd name="connsiteY74" fmla="*/ 633413 h 1047750"/>
              <a:gd name="connsiteX75" fmla="*/ 2183607 w 3109914"/>
              <a:gd name="connsiteY75" fmla="*/ 633413 h 1047750"/>
              <a:gd name="connsiteX76" fmla="*/ 2185988 w 3109914"/>
              <a:gd name="connsiteY76" fmla="*/ 659607 h 1047750"/>
              <a:gd name="connsiteX77" fmla="*/ 2240757 w 3109914"/>
              <a:gd name="connsiteY77" fmla="*/ 659606 h 1047750"/>
              <a:gd name="connsiteX78" fmla="*/ 2252663 w 3109914"/>
              <a:gd name="connsiteY78" fmla="*/ 692944 h 1047750"/>
              <a:gd name="connsiteX79" fmla="*/ 2352675 w 3109914"/>
              <a:gd name="connsiteY79" fmla="*/ 688181 h 1047750"/>
              <a:gd name="connsiteX80" fmla="*/ 2357438 w 3109914"/>
              <a:gd name="connsiteY80" fmla="*/ 723900 h 1047750"/>
              <a:gd name="connsiteX81" fmla="*/ 2609851 w 3109914"/>
              <a:gd name="connsiteY81" fmla="*/ 726282 h 1047750"/>
              <a:gd name="connsiteX82" fmla="*/ 2609850 w 3109914"/>
              <a:gd name="connsiteY82" fmla="*/ 831056 h 1047750"/>
              <a:gd name="connsiteX83" fmla="*/ 2657476 w 3109914"/>
              <a:gd name="connsiteY83" fmla="*/ 833437 h 1047750"/>
              <a:gd name="connsiteX84" fmla="*/ 2659857 w 3109914"/>
              <a:gd name="connsiteY84" fmla="*/ 1042988 h 1047750"/>
              <a:gd name="connsiteX85" fmla="*/ 3109914 w 3109914"/>
              <a:gd name="connsiteY85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852613 w 3109914"/>
              <a:gd name="connsiteY70" fmla="*/ 576263 h 1047750"/>
              <a:gd name="connsiteX71" fmla="*/ 1945482 w 3109914"/>
              <a:gd name="connsiteY71" fmla="*/ 569119 h 1047750"/>
              <a:gd name="connsiteX72" fmla="*/ 1945482 w 3109914"/>
              <a:gd name="connsiteY72" fmla="*/ 590550 h 1047750"/>
              <a:gd name="connsiteX73" fmla="*/ 2028826 w 3109914"/>
              <a:gd name="connsiteY73" fmla="*/ 595313 h 1047750"/>
              <a:gd name="connsiteX74" fmla="*/ 2033588 w 3109914"/>
              <a:gd name="connsiteY74" fmla="*/ 633413 h 1047750"/>
              <a:gd name="connsiteX75" fmla="*/ 2183607 w 3109914"/>
              <a:gd name="connsiteY75" fmla="*/ 633413 h 1047750"/>
              <a:gd name="connsiteX76" fmla="*/ 2185988 w 3109914"/>
              <a:gd name="connsiteY76" fmla="*/ 659607 h 1047750"/>
              <a:gd name="connsiteX77" fmla="*/ 2240757 w 3109914"/>
              <a:gd name="connsiteY77" fmla="*/ 659606 h 1047750"/>
              <a:gd name="connsiteX78" fmla="*/ 2252663 w 3109914"/>
              <a:gd name="connsiteY78" fmla="*/ 692944 h 1047750"/>
              <a:gd name="connsiteX79" fmla="*/ 2352675 w 3109914"/>
              <a:gd name="connsiteY79" fmla="*/ 688181 h 1047750"/>
              <a:gd name="connsiteX80" fmla="*/ 2357438 w 3109914"/>
              <a:gd name="connsiteY80" fmla="*/ 723900 h 1047750"/>
              <a:gd name="connsiteX81" fmla="*/ 2609851 w 3109914"/>
              <a:gd name="connsiteY81" fmla="*/ 726282 h 1047750"/>
              <a:gd name="connsiteX82" fmla="*/ 2609850 w 3109914"/>
              <a:gd name="connsiteY82" fmla="*/ 831056 h 1047750"/>
              <a:gd name="connsiteX83" fmla="*/ 2657476 w 3109914"/>
              <a:gd name="connsiteY83" fmla="*/ 833437 h 1047750"/>
              <a:gd name="connsiteX84" fmla="*/ 2659857 w 3109914"/>
              <a:gd name="connsiteY84" fmla="*/ 1042988 h 1047750"/>
              <a:gd name="connsiteX85" fmla="*/ 3109914 w 3109914"/>
              <a:gd name="connsiteY85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57213 h 1047750"/>
              <a:gd name="connsiteX71" fmla="*/ 1852613 w 3109914"/>
              <a:gd name="connsiteY71" fmla="*/ 576263 h 1047750"/>
              <a:gd name="connsiteX72" fmla="*/ 1945482 w 3109914"/>
              <a:gd name="connsiteY72" fmla="*/ 569119 h 1047750"/>
              <a:gd name="connsiteX73" fmla="*/ 1945482 w 3109914"/>
              <a:gd name="connsiteY73" fmla="*/ 590550 h 1047750"/>
              <a:gd name="connsiteX74" fmla="*/ 2028826 w 3109914"/>
              <a:gd name="connsiteY74" fmla="*/ 595313 h 1047750"/>
              <a:gd name="connsiteX75" fmla="*/ 2033588 w 3109914"/>
              <a:gd name="connsiteY75" fmla="*/ 633413 h 1047750"/>
              <a:gd name="connsiteX76" fmla="*/ 2183607 w 3109914"/>
              <a:gd name="connsiteY76" fmla="*/ 633413 h 1047750"/>
              <a:gd name="connsiteX77" fmla="*/ 2185988 w 3109914"/>
              <a:gd name="connsiteY77" fmla="*/ 659607 h 1047750"/>
              <a:gd name="connsiteX78" fmla="*/ 2240757 w 3109914"/>
              <a:gd name="connsiteY78" fmla="*/ 659606 h 1047750"/>
              <a:gd name="connsiteX79" fmla="*/ 2252663 w 3109914"/>
              <a:gd name="connsiteY79" fmla="*/ 692944 h 1047750"/>
              <a:gd name="connsiteX80" fmla="*/ 2352675 w 3109914"/>
              <a:gd name="connsiteY80" fmla="*/ 688181 h 1047750"/>
              <a:gd name="connsiteX81" fmla="*/ 2357438 w 3109914"/>
              <a:gd name="connsiteY81" fmla="*/ 723900 h 1047750"/>
              <a:gd name="connsiteX82" fmla="*/ 2609851 w 3109914"/>
              <a:gd name="connsiteY82" fmla="*/ 726282 h 1047750"/>
              <a:gd name="connsiteX83" fmla="*/ 2609850 w 3109914"/>
              <a:gd name="connsiteY83" fmla="*/ 831056 h 1047750"/>
              <a:gd name="connsiteX84" fmla="*/ 2657476 w 3109914"/>
              <a:gd name="connsiteY84" fmla="*/ 833437 h 1047750"/>
              <a:gd name="connsiteX85" fmla="*/ 2659857 w 3109914"/>
              <a:gd name="connsiteY85" fmla="*/ 1042988 h 1047750"/>
              <a:gd name="connsiteX86" fmla="*/ 3109914 w 3109914"/>
              <a:gd name="connsiteY86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57213 h 1047750"/>
              <a:gd name="connsiteX71" fmla="*/ 1852613 w 3109914"/>
              <a:gd name="connsiteY71" fmla="*/ 576263 h 1047750"/>
              <a:gd name="connsiteX72" fmla="*/ 1945482 w 3109914"/>
              <a:gd name="connsiteY72" fmla="*/ 569119 h 1047750"/>
              <a:gd name="connsiteX73" fmla="*/ 1945482 w 3109914"/>
              <a:gd name="connsiteY73" fmla="*/ 590550 h 1047750"/>
              <a:gd name="connsiteX74" fmla="*/ 2028826 w 3109914"/>
              <a:gd name="connsiteY74" fmla="*/ 595313 h 1047750"/>
              <a:gd name="connsiteX75" fmla="*/ 2033588 w 3109914"/>
              <a:gd name="connsiteY75" fmla="*/ 633413 h 1047750"/>
              <a:gd name="connsiteX76" fmla="*/ 2183607 w 3109914"/>
              <a:gd name="connsiteY76" fmla="*/ 633413 h 1047750"/>
              <a:gd name="connsiteX77" fmla="*/ 2185988 w 3109914"/>
              <a:gd name="connsiteY77" fmla="*/ 659607 h 1047750"/>
              <a:gd name="connsiteX78" fmla="*/ 2240757 w 3109914"/>
              <a:gd name="connsiteY78" fmla="*/ 659606 h 1047750"/>
              <a:gd name="connsiteX79" fmla="*/ 2252663 w 3109914"/>
              <a:gd name="connsiteY79" fmla="*/ 692944 h 1047750"/>
              <a:gd name="connsiteX80" fmla="*/ 2352675 w 3109914"/>
              <a:gd name="connsiteY80" fmla="*/ 688181 h 1047750"/>
              <a:gd name="connsiteX81" fmla="*/ 2357438 w 3109914"/>
              <a:gd name="connsiteY81" fmla="*/ 723900 h 1047750"/>
              <a:gd name="connsiteX82" fmla="*/ 2609851 w 3109914"/>
              <a:gd name="connsiteY82" fmla="*/ 726282 h 1047750"/>
              <a:gd name="connsiteX83" fmla="*/ 2609850 w 3109914"/>
              <a:gd name="connsiteY83" fmla="*/ 831056 h 1047750"/>
              <a:gd name="connsiteX84" fmla="*/ 2657476 w 3109914"/>
              <a:gd name="connsiteY84" fmla="*/ 833437 h 1047750"/>
              <a:gd name="connsiteX85" fmla="*/ 2659857 w 3109914"/>
              <a:gd name="connsiteY85" fmla="*/ 1042988 h 1047750"/>
              <a:gd name="connsiteX86" fmla="*/ 3109914 w 3109914"/>
              <a:gd name="connsiteY86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0688 w 3109914"/>
              <a:gd name="connsiteY70" fmla="*/ 533401 h 1047750"/>
              <a:gd name="connsiteX71" fmla="*/ 1852613 w 3109914"/>
              <a:gd name="connsiteY71" fmla="*/ 576263 h 1047750"/>
              <a:gd name="connsiteX72" fmla="*/ 1945482 w 3109914"/>
              <a:gd name="connsiteY72" fmla="*/ 569119 h 1047750"/>
              <a:gd name="connsiteX73" fmla="*/ 1945482 w 3109914"/>
              <a:gd name="connsiteY73" fmla="*/ 590550 h 1047750"/>
              <a:gd name="connsiteX74" fmla="*/ 2028826 w 3109914"/>
              <a:gd name="connsiteY74" fmla="*/ 595313 h 1047750"/>
              <a:gd name="connsiteX75" fmla="*/ 2033588 w 3109914"/>
              <a:gd name="connsiteY75" fmla="*/ 633413 h 1047750"/>
              <a:gd name="connsiteX76" fmla="*/ 2183607 w 3109914"/>
              <a:gd name="connsiteY76" fmla="*/ 633413 h 1047750"/>
              <a:gd name="connsiteX77" fmla="*/ 2185988 w 3109914"/>
              <a:gd name="connsiteY77" fmla="*/ 659607 h 1047750"/>
              <a:gd name="connsiteX78" fmla="*/ 2240757 w 3109914"/>
              <a:gd name="connsiteY78" fmla="*/ 659606 h 1047750"/>
              <a:gd name="connsiteX79" fmla="*/ 2252663 w 3109914"/>
              <a:gd name="connsiteY79" fmla="*/ 692944 h 1047750"/>
              <a:gd name="connsiteX80" fmla="*/ 2352675 w 3109914"/>
              <a:gd name="connsiteY80" fmla="*/ 688181 h 1047750"/>
              <a:gd name="connsiteX81" fmla="*/ 2357438 w 3109914"/>
              <a:gd name="connsiteY81" fmla="*/ 723900 h 1047750"/>
              <a:gd name="connsiteX82" fmla="*/ 2609851 w 3109914"/>
              <a:gd name="connsiteY82" fmla="*/ 726282 h 1047750"/>
              <a:gd name="connsiteX83" fmla="*/ 2609850 w 3109914"/>
              <a:gd name="connsiteY83" fmla="*/ 831056 h 1047750"/>
              <a:gd name="connsiteX84" fmla="*/ 2657476 w 3109914"/>
              <a:gd name="connsiteY84" fmla="*/ 833437 h 1047750"/>
              <a:gd name="connsiteX85" fmla="*/ 2659857 w 3109914"/>
              <a:gd name="connsiteY85" fmla="*/ 1042988 h 1047750"/>
              <a:gd name="connsiteX86" fmla="*/ 3109914 w 3109914"/>
              <a:gd name="connsiteY86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31019 h 1047750"/>
              <a:gd name="connsiteX71" fmla="*/ 1852613 w 3109914"/>
              <a:gd name="connsiteY71" fmla="*/ 576263 h 1047750"/>
              <a:gd name="connsiteX72" fmla="*/ 1945482 w 3109914"/>
              <a:gd name="connsiteY72" fmla="*/ 569119 h 1047750"/>
              <a:gd name="connsiteX73" fmla="*/ 1945482 w 3109914"/>
              <a:gd name="connsiteY73" fmla="*/ 590550 h 1047750"/>
              <a:gd name="connsiteX74" fmla="*/ 2028826 w 3109914"/>
              <a:gd name="connsiteY74" fmla="*/ 595313 h 1047750"/>
              <a:gd name="connsiteX75" fmla="*/ 2033588 w 3109914"/>
              <a:gd name="connsiteY75" fmla="*/ 633413 h 1047750"/>
              <a:gd name="connsiteX76" fmla="*/ 2183607 w 3109914"/>
              <a:gd name="connsiteY76" fmla="*/ 633413 h 1047750"/>
              <a:gd name="connsiteX77" fmla="*/ 2185988 w 3109914"/>
              <a:gd name="connsiteY77" fmla="*/ 659607 h 1047750"/>
              <a:gd name="connsiteX78" fmla="*/ 2240757 w 3109914"/>
              <a:gd name="connsiteY78" fmla="*/ 659606 h 1047750"/>
              <a:gd name="connsiteX79" fmla="*/ 2252663 w 3109914"/>
              <a:gd name="connsiteY79" fmla="*/ 692944 h 1047750"/>
              <a:gd name="connsiteX80" fmla="*/ 2352675 w 3109914"/>
              <a:gd name="connsiteY80" fmla="*/ 688181 h 1047750"/>
              <a:gd name="connsiteX81" fmla="*/ 2357438 w 3109914"/>
              <a:gd name="connsiteY81" fmla="*/ 723900 h 1047750"/>
              <a:gd name="connsiteX82" fmla="*/ 2609851 w 3109914"/>
              <a:gd name="connsiteY82" fmla="*/ 726282 h 1047750"/>
              <a:gd name="connsiteX83" fmla="*/ 2609850 w 3109914"/>
              <a:gd name="connsiteY83" fmla="*/ 831056 h 1047750"/>
              <a:gd name="connsiteX84" fmla="*/ 2657476 w 3109914"/>
              <a:gd name="connsiteY84" fmla="*/ 833437 h 1047750"/>
              <a:gd name="connsiteX85" fmla="*/ 2659857 w 3109914"/>
              <a:gd name="connsiteY85" fmla="*/ 1042988 h 1047750"/>
              <a:gd name="connsiteX86" fmla="*/ 3109914 w 3109914"/>
              <a:gd name="connsiteY86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31019 h 1047750"/>
              <a:gd name="connsiteX71" fmla="*/ 1752600 w 3109914"/>
              <a:gd name="connsiteY71" fmla="*/ 531019 h 1047750"/>
              <a:gd name="connsiteX72" fmla="*/ 1852613 w 3109914"/>
              <a:gd name="connsiteY72" fmla="*/ 576263 h 1047750"/>
              <a:gd name="connsiteX73" fmla="*/ 1945482 w 3109914"/>
              <a:gd name="connsiteY73" fmla="*/ 569119 h 1047750"/>
              <a:gd name="connsiteX74" fmla="*/ 1945482 w 3109914"/>
              <a:gd name="connsiteY74" fmla="*/ 590550 h 1047750"/>
              <a:gd name="connsiteX75" fmla="*/ 2028826 w 3109914"/>
              <a:gd name="connsiteY75" fmla="*/ 595313 h 1047750"/>
              <a:gd name="connsiteX76" fmla="*/ 2033588 w 3109914"/>
              <a:gd name="connsiteY76" fmla="*/ 633413 h 1047750"/>
              <a:gd name="connsiteX77" fmla="*/ 2183607 w 3109914"/>
              <a:gd name="connsiteY77" fmla="*/ 633413 h 1047750"/>
              <a:gd name="connsiteX78" fmla="*/ 2185988 w 3109914"/>
              <a:gd name="connsiteY78" fmla="*/ 659607 h 1047750"/>
              <a:gd name="connsiteX79" fmla="*/ 2240757 w 3109914"/>
              <a:gd name="connsiteY79" fmla="*/ 659606 h 1047750"/>
              <a:gd name="connsiteX80" fmla="*/ 2252663 w 3109914"/>
              <a:gd name="connsiteY80" fmla="*/ 692944 h 1047750"/>
              <a:gd name="connsiteX81" fmla="*/ 2352675 w 3109914"/>
              <a:gd name="connsiteY81" fmla="*/ 688181 h 1047750"/>
              <a:gd name="connsiteX82" fmla="*/ 2357438 w 3109914"/>
              <a:gd name="connsiteY82" fmla="*/ 723900 h 1047750"/>
              <a:gd name="connsiteX83" fmla="*/ 2609851 w 3109914"/>
              <a:gd name="connsiteY83" fmla="*/ 726282 h 1047750"/>
              <a:gd name="connsiteX84" fmla="*/ 2609850 w 3109914"/>
              <a:gd name="connsiteY84" fmla="*/ 831056 h 1047750"/>
              <a:gd name="connsiteX85" fmla="*/ 2657476 w 3109914"/>
              <a:gd name="connsiteY85" fmla="*/ 833437 h 1047750"/>
              <a:gd name="connsiteX86" fmla="*/ 2659857 w 3109914"/>
              <a:gd name="connsiteY86" fmla="*/ 1042988 h 1047750"/>
              <a:gd name="connsiteX87" fmla="*/ 3109914 w 3109914"/>
              <a:gd name="connsiteY87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31019 h 1047750"/>
              <a:gd name="connsiteX71" fmla="*/ 1752600 w 3109914"/>
              <a:gd name="connsiteY71" fmla="*/ 531019 h 1047750"/>
              <a:gd name="connsiteX72" fmla="*/ 1852613 w 3109914"/>
              <a:gd name="connsiteY72" fmla="*/ 576263 h 1047750"/>
              <a:gd name="connsiteX73" fmla="*/ 1945482 w 3109914"/>
              <a:gd name="connsiteY73" fmla="*/ 569119 h 1047750"/>
              <a:gd name="connsiteX74" fmla="*/ 1945482 w 3109914"/>
              <a:gd name="connsiteY74" fmla="*/ 590550 h 1047750"/>
              <a:gd name="connsiteX75" fmla="*/ 2028826 w 3109914"/>
              <a:gd name="connsiteY75" fmla="*/ 595313 h 1047750"/>
              <a:gd name="connsiteX76" fmla="*/ 2033588 w 3109914"/>
              <a:gd name="connsiteY76" fmla="*/ 633413 h 1047750"/>
              <a:gd name="connsiteX77" fmla="*/ 2183607 w 3109914"/>
              <a:gd name="connsiteY77" fmla="*/ 633413 h 1047750"/>
              <a:gd name="connsiteX78" fmla="*/ 2185988 w 3109914"/>
              <a:gd name="connsiteY78" fmla="*/ 659607 h 1047750"/>
              <a:gd name="connsiteX79" fmla="*/ 2240757 w 3109914"/>
              <a:gd name="connsiteY79" fmla="*/ 659606 h 1047750"/>
              <a:gd name="connsiteX80" fmla="*/ 2252663 w 3109914"/>
              <a:gd name="connsiteY80" fmla="*/ 692944 h 1047750"/>
              <a:gd name="connsiteX81" fmla="*/ 2352675 w 3109914"/>
              <a:gd name="connsiteY81" fmla="*/ 688181 h 1047750"/>
              <a:gd name="connsiteX82" fmla="*/ 2357438 w 3109914"/>
              <a:gd name="connsiteY82" fmla="*/ 723900 h 1047750"/>
              <a:gd name="connsiteX83" fmla="*/ 2609851 w 3109914"/>
              <a:gd name="connsiteY83" fmla="*/ 726282 h 1047750"/>
              <a:gd name="connsiteX84" fmla="*/ 2609850 w 3109914"/>
              <a:gd name="connsiteY84" fmla="*/ 831056 h 1047750"/>
              <a:gd name="connsiteX85" fmla="*/ 2657476 w 3109914"/>
              <a:gd name="connsiteY85" fmla="*/ 833437 h 1047750"/>
              <a:gd name="connsiteX86" fmla="*/ 2659857 w 3109914"/>
              <a:gd name="connsiteY86" fmla="*/ 1042988 h 1047750"/>
              <a:gd name="connsiteX87" fmla="*/ 3109914 w 3109914"/>
              <a:gd name="connsiteY87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31019 h 1047750"/>
              <a:gd name="connsiteX71" fmla="*/ 1752600 w 3109914"/>
              <a:gd name="connsiteY71" fmla="*/ 531019 h 1047750"/>
              <a:gd name="connsiteX72" fmla="*/ 1764507 w 3109914"/>
              <a:gd name="connsiteY72" fmla="*/ 576263 h 1047750"/>
              <a:gd name="connsiteX73" fmla="*/ 1852613 w 3109914"/>
              <a:gd name="connsiteY73" fmla="*/ 576263 h 1047750"/>
              <a:gd name="connsiteX74" fmla="*/ 1945482 w 3109914"/>
              <a:gd name="connsiteY74" fmla="*/ 569119 h 1047750"/>
              <a:gd name="connsiteX75" fmla="*/ 1945482 w 3109914"/>
              <a:gd name="connsiteY75" fmla="*/ 590550 h 1047750"/>
              <a:gd name="connsiteX76" fmla="*/ 2028826 w 3109914"/>
              <a:gd name="connsiteY76" fmla="*/ 595313 h 1047750"/>
              <a:gd name="connsiteX77" fmla="*/ 2033588 w 3109914"/>
              <a:gd name="connsiteY77" fmla="*/ 633413 h 1047750"/>
              <a:gd name="connsiteX78" fmla="*/ 2183607 w 3109914"/>
              <a:gd name="connsiteY78" fmla="*/ 633413 h 1047750"/>
              <a:gd name="connsiteX79" fmla="*/ 2185988 w 3109914"/>
              <a:gd name="connsiteY79" fmla="*/ 659607 h 1047750"/>
              <a:gd name="connsiteX80" fmla="*/ 2240757 w 3109914"/>
              <a:gd name="connsiteY80" fmla="*/ 659606 h 1047750"/>
              <a:gd name="connsiteX81" fmla="*/ 2252663 w 3109914"/>
              <a:gd name="connsiteY81" fmla="*/ 692944 h 1047750"/>
              <a:gd name="connsiteX82" fmla="*/ 2352675 w 3109914"/>
              <a:gd name="connsiteY82" fmla="*/ 688181 h 1047750"/>
              <a:gd name="connsiteX83" fmla="*/ 2357438 w 3109914"/>
              <a:gd name="connsiteY83" fmla="*/ 723900 h 1047750"/>
              <a:gd name="connsiteX84" fmla="*/ 2609851 w 3109914"/>
              <a:gd name="connsiteY84" fmla="*/ 726282 h 1047750"/>
              <a:gd name="connsiteX85" fmla="*/ 2609850 w 3109914"/>
              <a:gd name="connsiteY85" fmla="*/ 831056 h 1047750"/>
              <a:gd name="connsiteX86" fmla="*/ 2657476 w 3109914"/>
              <a:gd name="connsiteY86" fmla="*/ 833437 h 1047750"/>
              <a:gd name="connsiteX87" fmla="*/ 2659857 w 3109914"/>
              <a:gd name="connsiteY87" fmla="*/ 1042988 h 1047750"/>
              <a:gd name="connsiteX88" fmla="*/ 3109914 w 3109914"/>
              <a:gd name="connsiteY88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31019 h 1047750"/>
              <a:gd name="connsiteX71" fmla="*/ 1752600 w 3109914"/>
              <a:gd name="connsiteY71" fmla="*/ 531019 h 1047750"/>
              <a:gd name="connsiteX72" fmla="*/ 1764507 w 3109914"/>
              <a:gd name="connsiteY72" fmla="*/ 576263 h 1047750"/>
              <a:gd name="connsiteX73" fmla="*/ 1852613 w 3109914"/>
              <a:gd name="connsiteY73" fmla="*/ 576263 h 1047750"/>
              <a:gd name="connsiteX74" fmla="*/ 1945482 w 3109914"/>
              <a:gd name="connsiteY74" fmla="*/ 569119 h 1047750"/>
              <a:gd name="connsiteX75" fmla="*/ 1945482 w 3109914"/>
              <a:gd name="connsiteY75" fmla="*/ 590550 h 1047750"/>
              <a:gd name="connsiteX76" fmla="*/ 2028826 w 3109914"/>
              <a:gd name="connsiteY76" fmla="*/ 595313 h 1047750"/>
              <a:gd name="connsiteX77" fmla="*/ 2033588 w 3109914"/>
              <a:gd name="connsiteY77" fmla="*/ 633413 h 1047750"/>
              <a:gd name="connsiteX78" fmla="*/ 2183607 w 3109914"/>
              <a:gd name="connsiteY78" fmla="*/ 633413 h 1047750"/>
              <a:gd name="connsiteX79" fmla="*/ 2185988 w 3109914"/>
              <a:gd name="connsiteY79" fmla="*/ 659607 h 1047750"/>
              <a:gd name="connsiteX80" fmla="*/ 2240757 w 3109914"/>
              <a:gd name="connsiteY80" fmla="*/ 659606 h 1047750"/>
              <a:gd name="connsiteX81" fmla="*/ 2252663 w 3109914"/>
              <a:gd name="connsiteY81" fmla="*/ 692944 h 1047750"/>
              <a:gd name="connsiteX82" fmla="*/ 2352675 w 3109914"/>
              <a:gd name="connsiteY82" fmla="*/ 688181 h 1047750"/>
              <a:gd name="connsiteX83" fmla="*/ 2357438 w 3109914"/>
              <a:gd name="connsiteY83" fmla="*/ 723900 h 1047750"/>
              <a:gd name="connsiteX84" fmla="*/ 2609851 w 3109914"/>
              <a:gd name="connsiteY84" fmla="*/ 726282 h 1047750"/>
              <a:gd name="connsiteX85" fmla="*/ 2609850 w 3109914"/>
              <a:gd name="connsiteY85" fmla="*/ 831056 h 1047750"/>
              <a:gd name="connsiteX86" fmla="*/ 2657476 w 3109914"/>
              <a:gd name="connsiteY86" fmla="*/ 833437 h 1047750"/>
              <a:gd name="connsiteX87" fmla="*/ 2659857 w 3109914"/>
              <a:gd name="connsiteY87" fmla="*/ 1042988 h 1047750"/>
              <a:gd name="connsiteX88" fmla="*/ 3109914 w 3109914"/>
              <a:gd name="connsiteY88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31019 h 1047750"/>
              <a:gd name="connsiteX71" fmla="*/ 1752600 w 3109914"/>
              <a:gd name="connsiteY71" fmla="*/ 531019 h 1047750"/>
              <a:gd name="connsiteX72" fmla="*/ 1754982 w 3109914"/>
              <a:gd name="connsiteY72" fmla="*/ 542925 h 1047750"/>
              <a:gd name="connsiteX73" fmla="*/ 1852613 w 3109914"/>
              <a:gd name="connsiteY73" fmla="*/ 576263 h 1047750"/>
              <a:gd name="connsiteX74" fmla="*/ 1945482 w 3109914"/>
              <a:gd name="connsiteY74" fmla="*/ 569119 h 1047750"/>
              <a:gd name="connsiteX75" fmla="*/ 1945482 w 3109914"/>
              <a:gd name="connsiteY75" fmla="*/ 590550 h 1047750"/>
              <a:gd name="connsiteX76" fmla="*/ 2028826 w 3109914"/>
              <a:gd name="connsiteY76" fmla="*/ 595313 h 1047750"/>
              <a:gd name="connsiteX77" fmla="*/ 2033588 w 3109914"/>
              <a:gd name="connsiteY77" fmla="*/ 633413 h 1047750"/>
              <a:gd name="connsiteX78" fmla="*/ 2183607 w 3109914"/>
              <a:gd name="connsiteY78" fmla="*/ 633413 h 1047750"/>
              <a:gd name="connsiteX79" fmla="*/ 2185988 w 3109914"/>
              <a:gd name="connsiteY79" fmla="*/ 659607 h 1047750"/>
              <a:gd name="connsiteX80" fmla="*/ 2240757 w 3109914"/>
              <a:gd name="connsiteY80" fmla="*/ 659606 h 1047750"/>
              <a:gd name="connsiteX81" fmla="*/ 2252663 w 3109914"/>
              <a:gd name="connsiteY81" fmla="*/ 692944 h 1047750"/>
              <a:gd name="connsiteX82" fmla="*/ 2352675 w 3109914"/>
              <a:gd name="connsiteY82" fmla="*/ 688181 h 1047750"/>
              <a:gd name="connsiteX83" fmla="*/ 2357438 w 3109914"/>
              <a:gd name="connsiteY83" fmla="*/ 723900 h 1047750"/>
              <a:gd name="connsiteX84" fmla="*/ 2609851 w 3109914"/>
              <a:gd name="connsiteY84" fmla="*/ 726282 h 1047750"/>
              <a:gd name="connsiteX85" fmla="*/ 2609850 w 3109914"/>
              <a:gd name="connsiteY85" fmla="*/ 831056 h 1047750"/>
              <a:gd name="connsiteX86" fmla="*/ 2657476 w 3109914"/>
              <a:gd name="connsiteY86" fmla="*/ 833437 h 1047750"/>
              <a:gd name="connsiteX87" fmla="*/ 2659857 w 3109914"/>
              <a:gd name="connsiteY87" fmla="*/ 1042988 h 1047750"/>
              <a:gd name="connsiteX88" fmla="*/ 3109914 w 3109914"/>
              <a:gd name="connsiteY88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31019 h 1047750"/>
              <a:gd name="connsiteX71" fmla="*/ 1752600 w 3109914"/>
              <a:gd name="connsiteY71" fmla="*/ 531019 h 1047750"/>
              <a:gd name="connsiteX72" fmla="*/ 1754982 w 3109914"/>
              <a:gd name="connsiteY72" fmla="*/ 542925 h 1047750"/>
              <a:gd name="connsiteX73" fmla="*/ 1795463 w 3109914"/>
              <a:gd name="connsiteY73" fmla="*/ 540544 h 1047750"/>
              <a:gd name="connsiteX74" fmla="*/ 1852613 w 3109914"/>
              <a:gd name="connsiteY74" fmla="*/ 576263 h 1047750"/>
              <a:gd name="connsiteX75" fmla="*/ 1945482 w 3109914"/>
              <a:gd name="connsiteY75" fmla="*/ 569119 h 1047750"/>
              <a:gd name="connsiteX76" fmla="*/ 1945482 w 3109914"/>
              <a:gd name="connsiteY76" fmla="*/ 590550 h 1047750"/>
              <a:gd name="connsiteX77" fmla="*/ 2028826 w 3109914"/>
              <a:gd name="connsiteY77" fmla="*/ 595313 h 1047750"/>
              <a:gd name="connsiteX78" fmla="*/ 2033588 w 3109914"/>
              <a:gd name="connsiteY78" fmla="*/ 633413 h 1047750"/>
              <a:gd name="connsiteX79" fmla="*/ 2183607 w 3109914"/>
              <a:gd name="connsiteY79" fmla="*/ 633413 h 1047750"/>
              <a:gd name="connsiteX80" fmla="*/ 2185988 w 3109914"/>
              <a:gd name="connsiteY80" fmla="*/ 659607 h 1047750"/>
              <a:gd name="connsiteX81" fmla="*/ 2240757 w 3109914"/>
              <a:gd name="connsiteY81" fmla="*/ 659606 h 1047750"/>
              <a:gd name="connsiteX82" fmla="*/ 2252663 w 3109914"/>
              <a:gd name="connsiteY82" fmla="*/ 692944 h 1047750"/>
              <a:gd name="connsiteX83" fmla="*/ 2352675 w 3109914"/>
              <a:gd name="connsiteY83" fmla="*/ 688181 h 1047750"/>
              <a:gd name="connsiteX84" fmla="*/ 2357438 w 3109914"/>
              <a:gd name="connsiteY84" fmla="*/ 723900 h 1047750"/>
              <a:gd name="connsiteX85" fmla="*/ 2609851 w 3109914"/>
              <a:gd name="connsiteY85" fmla="*/ 726282 h 1047750"/>
              <a:gd name="connsiteX86" fmla="*/ 2609850 w 3109914"/>
              <a:gd name="connsiteY86" fmla="*/ 831056 h 1047750"/>
              <a:gd name="connsiteX87" fmla="*/ 2657476 w 3109914"/>
              <a:gd name="connsiteY87" fmla="*/ 833437 h 1047750"/>
              <a:gd name="connsiteX88" fmla="*/ 2659857 w 3109914"/>
              <a:gd name="connsiteY88" fmla="*/ 1042988 h 1047750"/>
              <a:gd name="connsiteX89" fmla="*/ 3109914 w 3109914"/>
              <a:gd name="connsiteY89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31019 h 1047750"/>
              <a:gd name="connsiteX71" fmla="*/ 1752600 w 3109914"/>
              <a:gd name="connsiteY71" fmla="*/ 531019 h 1047750"/>
              <a:gd name="connsiteX72" fmla="*/ 1754982 w 3109914"/>
              <a:gd name="connsiteY72" fmla="*/ 542925 h 1047750"/>
              <a:gd name="connsiteX73" fmla="*/ 1795463 w 3109914"/>
              <a:gd name="connsiteY73" fmla="*/ 540544 h 1047750"/>
              <a:gd name="connsiteX74" fmla="*/ 1852613 w 3109914"/>
              <a:gd name="connsiteY74" fmla="*/ 576263 h 1047750"/>
              <a:gd name="connsiteX75" fmla="*/ 1945482 w 3109914"/>
              <a:gd name="connsiteY75" fmla="*/ 569119 h 1047750"/>
              <a:gd name="connsiteX76" fmla="*/ 1945482 w 3109914"/>
              <a:gd name="connsiteY76" fmla="*/ 590550 h 1047750"/>
              <a:gd name="connsiteX77" fmla="*/ 2028826 w 3109914"/>
              <a:gd name="connsiteY77" fmla="*/ 595313 h 1047750"/>
              <a:gd name="connsiteX78" fmla="*/ 2033588 w 3109914"/>
              <a:gd name="connsiteY78" fmla="*/ 633413 h 1047750"/>
              <a:gd name="connsiteX79" fmla="*/ 2183607 w 3109914"/>
              <a:gd name="connsiteY79" fmla="*/ 633413 h 1047750"/>
              <a:gd name="connsiteX80" fmla="*/ 2185988 w 3109914"/>
              <a:gd name="connsiteY80" fmla="*/ 659607 h 1047750"/>
              <a:gd name="connsiteX81" fmla="*/ 2240757 w 3109914"/>
              <a:gd name="connsiteY81" fmla="*/ 659606 h 1047750"/>
              <a:gd name="connsiteX82" fmla="*/ 2252663 w 3109914"/>
              <a:gd name="connsiteY82" fmla="*/ 692944 h 1047750"/>
              <a:gd name="connsiteX83" fmla="*/ 2352675 w 3109914"/>
              <a:gd name="connsiteY83" fmla="*/ 688181 h 1047750"/>
              <a:gd name="connsiteX84" fmla="*/ 2357438 w 3109914"/>
              <a:gd name="connsiteY84" fmla="*/ 723900 h 1047750"/>
              <a:gd name="connsiteX85" fmla="*/ 2609851 w 3109914"/>
              <a:gd name="connsiteY85" fmla="*/ 726282 h 1047750"/>
              <a:gd name="connsiteX86" fmla="*/ 2609850 w 3109914"/>
              <a:gd name="connsiteY86" fmla="*/ 831056 h 1047750"/>
              <a:gd name="connsiteX87" fmla="*/ 2657476 w 3109914"/>
              <a:gd name="connsiteY87" fmla="*/ 833437 h 1047750"/>
              <a:gd name="connsiteX88" fmla="*/ 2659857 w 3109914"/>
              <a:gd name="connsiteY88" fmla="*/ 1042988 h 1047750"/>
              <a:gd name="connsiteX89" fmla="*/ 3109914 w 3109914"/>
              <a:gd name="connsiteY89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31019 h 1047750"/>
              <a:gd name="connsiteX71" fmla="*/ 1752600 w 3109914"/>
              <a:gd name="connsiteY71" fmla="*/ 531019 h 1047750"/>
              <a:gd name="connsiteX72" fmla="*/ 1754982 w 3109914"/>
              <a:gd name="connsiteY72" fmla="*/ 542925 h 1047750"/>
              <a:gd name="connsiteX73" fmla="*/ 1793082 w 3109914"/>
              <a:gd name="connsiteY73" fmla="*/ 545306 h 1047750"/>
              <a:gd name="connsiteX74" fmla="*/ 1852613 w 3109914"/>
              <a:gd name="connsiteY74" fmla="*/ 576263 h 1047750"/>
              <a:gd name="connsiteX75" fmla="*/ 1945482 w 3109914"/>
              <a:gd name="connsiteY75" fmla="*/ 569119 h 1047750"/>
              <a:gd name="connsiteX76" fmla="*/ 1945482 w 3109914"/>
              <a:gd name="connsiteY76" fmla="*/ 590550 h 1047750"/>
              <a:gd name="connsiteX77" fmla="*/ 2028826 w 3109914"/>
              <a:gd name="connsiteY77" fmla="*/ 595313 h 1047750"/>
              <a:gd name="connsiteX78" fmla="*/ 2033588 w 3109914"/>
              <a:gd name="connsiteY78" fmla="*/ 633413 h 1047750"/>
              <a:gd name="connsiteX79" fmla="*/ 2183607 w 3109914"/>
              <a:gd name="connsiteY79" fmla="*/ 633413 h 1047750"/>
              <a:gd name="connsiteX80" fmla="*/ 2185988 w 3109914"/>
              <a:gd name="connsiteY80" fmla="*/ 659607 h 1047750"/>
              <a:gd name="connsiteX81" fmla="*/ 2240757 w 3109914"/>
              <a:gd name="connsiteY81" fmla="*/ 659606 h 1047750"/>
              <a:gd name="connsiteX82" fmla="*/ 2252663 w 3109914"/>
              <a:gd name="connsiteY82" fmla="*/ 692944 h 1047750"/>
              <a:gd name="connsiteX83" fmla="*/ 2352675 w 3109914"/>
              <a:gd name="connsiteY83" fmla="*/ 688181 h 1047750"/>
              <a:gd name="connsiteX84" fmla="*/ 2357438 w 3109914"/>
              <a:gd name="connsiteY84" fmla="*/ 723900 h 1047750"/>
              <a:gd name="connsiteX85" fmla="*/ 2609851 w 3109914"/>
              <a:gd name="connsiteY85" fmla="*/ 726282 h 1047750"/>
              <a:gd name="connsiteX86" fmla="*/ 2609850 w 3109914"/>
              <a:gd name="connsiteY86" fmla="*/ 831056 h 1047750"/>
              <a:gd name="connsiteX87" fmla="*/ 2657476 w 3109914"/>
              <a:gd name="connsiteY87" fmla="*/ 833437 h 1047750"/>
              <a:gd name="connsiteX88" fmla="*/ 2659857 w 3109914"/>
              <a:gd name="connsiteY88" fmla="*/ 1042988 h 1047750"/>
              <a:gd name="connsiteX89" fmla="*/ 3109914 w 3109914"/>
              <a:gd name="connsiteY89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31019 h 1047750"/>
              <a:gd name="connsiteX71" fmla="*/ 1752600 w 3109914"/>
              <a:gd name="connsiteY71" fmla="*/ 531019 h 1047750"/>
              <a:gd name="connsiteX72" fmla="*/ 1754982 w 3109914"/>
              <a:gd name="connsiteY72" fmla="*/ 542925 h 1047750"/>
              <a:gd name="connsiteX73" fmla="*/ 1793082 w 3109914"/>
              <a:gd name="connsiteY73" fmla="*/ 545306 h 1047750"/>
              <a:gd name="connsiteX74" fmla="*/ 1804988 w 3109914"/>
              <a:gd name="connsiteY74" fmla="*/ 578644 h 1047750"/>
              <a:gd name="connsiteX75" fmla="*/ 1852613 w 3109914"/>
              <a:gd name="connsiteY75" fmla="*/ 576263 h 1047750"/>
              <a:gd name="connsiteX76" fmla="*/ 1945482 w 3109914"/>
              <a:gd name="connsiteY76" fmla="*/ 569119 h 1047750"/>
              <a:gd name="connsiteX77" fmla="*/ 1945482 w 3109914"/>
              <a:gd name="connsiteY77" fmla="*/ 590550 h 1047750"/>
              <a:gd name="connsiteX78" fmla="*/ 2028826 w 3109914"/>
              <a:gd name="connsiteY78" fmla="*/ 595313 h 1047750"/>
              <a:gd name="connsiteX79" fmla="*/ 2033588 w 3109914"/>
              <a:gd name="connsiteY79" fmla="*/ 633413 h 1047750"/>
              <a:gd name="connsiteX80" fmla="*/ 2183607 w 3109914"/>
              <a:gd name="connsiteY80" fmla="*/ 633413 h 1047750"/>
              <a:gd name="connsiteX81" fmla="*/ 2185988 w 3109914"/>
              <a:gd name="connsiteY81" fmla="*/ 659607 h 1047750"/>
              <a:gd name="connsiteX82" fmla="*/ 2240757 w 3109914"/>
              <a:gd name="connsiteY82" fmla="*/ 659606 h 1047750"/>
              <a:gd name="connsiteX83" fmla="*/ 2252663 w 3109914"/>
              <a:gd name="connsiteY83" fmla="*/ 692944 h 1047750"/>
              <a:gd name="connsiteX84" fmla="*/ 2352675 w 3109914"/>
              <a:gd name="connsiteY84" fmla="*/ 688181 h 1047750"/>
              <a:gd name="connsiteX85" fmla="*/ 2357438 w 3109914"/>
              <a:gd name="connsiteY85" fmla="*/ 723900 h 1047750"/>
              <a:gd name="connsiteX86" fmla="*/ 2609851 w 3109914"/>
              <a:gd name="connsiteY86" fmla="*/ 726282 h 1047750"/>
              <a:gd name="connsiteX87" fmla="*/ 2609850 w 3109914"/>
              <a:gd name="connsiteY87" fmla="*/ 831056 h 1047750"/>
              <a:gd name="connsiteX88" fmla="*/ 2657476 w 3109914"/>
              <a:gd name="connsiteY88" fmla="*/ 833437 h 1047750"/>
              <a:gd name="connsiteX89" fmla="*/ 2659857 w 3109914"/>
              <a:gd name="connsiteY89" fmla="*/ 1042988 h 1047750"/>
              <a:gd name="connsiteX90" fmla="*/ 3109914 w 3109914"/>
              <a:gd name="connsiteY90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31019 h 1047750"/>
              <a:gd name="connsiteX71" fmla="*/ 1752600 w 3109914"/>
              <a:gd name="connsiteY71" fmla="*/ 531019 h 1047750"/>
              <a:gd name="connsiteX72" fmla="*/ 1754982 w 3109914"/>
              <a:gd name="connsiteY72" fmla="*/ 542925 h 1047750"/>
              <a:gd name="connsiteX73" fmla="*/ 1793082 w 3109914"/>
              <a:gd name="connsiteY73" fmla="*/ 545306 h 1047750"/>
              <a:gd name="connsiteX74" fmla="*/ 1804988 w 3109914"/>
              <a:gd name="connsiteY74" fmla="*/ 578644 h 1047750"/>
              <a:gd name="connsiteX75" fmla="*/ 1852613 w 3109914"/>
              <a:gd name="connsiteY75" fmla="*/ 576263 h 1047750"/>
              <a:gd name="connsiteX76" fmla="*/ 1945482 w 3109914"/>
              <a:gd name="connsiteY76" fmla="*/ 569119 h 1047750"/>
              <a:gd name="connsiteX77" fmla="*/ 1945482 w 3109914"/>
              <a:gd name="connsiteY77" fmla="*/ 590550 h 1047750"/>
              <a:gd name="connsiteX78" fmla="*/ 2028826 w 3109914"/>
              <a:gd name="connsiteY78" fmla="*/ 595313 h 1047750"/>
              <a:gd name="connsiteX79" fmla="*/ 2033588 w 3109914"/>
              <a:gd name="connsiteY79" fmla="*/ 633413 h 1047750"/>
              <a:gd name="connsiteX80" fmla="*/ 2183607 w 3109914"/>
              <a:gd name="connsiteY80" fmla="*/ 633413 h 1047750"/>
              <a:gd name="connsiteX81" fmla="*/ 2185988 w 3109914"/>
              <a:gd name="connsiteY81" fmla="*/ 659607 h 1047750"/>
              <a:gd name="connsiteX82" fmla="*/ 2240757 w 3109914"/>
              <a:gd name="connsiteY82" fmla="*/ 659606 h 1047750"/>
              <a:gd name="connsiteX83" fmla="*/ 2252663 w 3109914"/>
              <a:gd name="connsiteY83" fmla="*/ 692944 h 1047750"/>
              <a:gd name="connsiteX84" fmla="*/ 2352675 w 3109914"/>
              <a:gd name="connsiteY84" fmla="*/ 688181 h 1047750"/>
              <a:gd name="connsiteX85" fmla="*/ 2357438 w 3109914"/>
              <a:gd name="connsiteY85" fmla="*/ 723900 h 1047750"/>
              <a:gd name="connsiteX86" fmla="*/ 2609851 w 3109914"/>
              <a:gd name="connsiteY86" fmla="*/ 726282 h 1047750"/>
              <a:gd name="connsiteX87" fmla="*/ 2609850 w 3109914"/>
              <a:gd name="connsiteY87" fmla="*/ 831056 h 1047750"/>
              <a:gd name="connsiteX88" fmla="*/ 2657476 w 3109914"/>
              <a:gd name="connsiteY88" fmla="*/ 833437 h 1047750"/>
              <a:gd name="connsiteX89" fmla="*/ 2659857 w 3109914"/>
              <a:gd name="connsiteY89" fmla="*/ 1042988 h 1047750"/>
              <a:gd name="connsiteX90" fmla="*/ 3109914 w 3109914"/>
              <a:gd name="connsiteY90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31019 h 1047750"/>
              <a:gd name="connsiteX71" fmla="*/ 1752600 w 3109914"/>
              <a:gd name="connsiteY71" fmla="*/ 531019 h 1047750"/>
              <a:gd name="connsiteX72" fmla="*/ 1754982 w 3109914"/>
              <a:gd name="connsiteY72" fmla="*/ 542925 h 1047750"/>
              <a:gd name="connsiteX73" fmla="*/ 1793082 w 3109914"/>
              <a:gd name="connsiteY73" fmla="*/ 545306 h 1047750"/>
              <a:gd name="connsiteX74" fmla="*/ 1793082 w 3109914"/>
              <a:gd name="connsiteY74" fmla="*/ 561976 h 1047750"/>
              <a:gd name="connsiteX75" fmla="*/ 1852613 w 3109914"/>
              <a:gd name="connsiteY75" fmla="*/ 576263 h 1047750"/>
              <a:gd name="connsiteX76" fmla="*/ 1945482 w 3109914"/>
              <a:gd name="connsiteY76" fmla="*/ 569119 h 1047750"/>
              <a:gd name="connsiteX77" fmla="*/ 1945482 w 3109914"/>
              <a:gd name="connsiteY77" fmla="*/ 590550 h 1047750"/>
              <a:gd name="connsiteX78" fmla="*/ 2028826 w 3109914"/>
              <a:gd name="connsiteY78" fmla="*/ 595313 h 1047750"/>
              <a:gd name="connsiteX79" fmla="*/ 2033588 w 3109914"/>
              <a:gd name="connsiteY79" fmla="*/ 633413 h 1047750"/>
              <a:gd name="connsiteX80" fmla="*/ 2183607 w 3109914"/>
              <a:gd name="connsiteY80" fmla="*/ 633413 h 1047750"/>
              <a:gd name="connsiteX81" fmla="*/ 2185988 w 3109914"/>
              <a:gd name="connsiteY81" fmla="*/ 659607 h 1047750"/>
              <a:gd name="connsiteX82" fmla="*/ 2240757 w 3109914"/>
              <a:gd name="connsiteY82" fmla="*/ 659606 h 1047750"/>
              <a:gd name="connsiteX83" fmla="*/ 2252663 w 3109914"/>
              <a:gd name="connsiteY83" fmla="*/ 692944 h 1047750"/>
              <a:gd name="connsiteX84" fmla="*/ 2352675 w 3109914"/>
              <a:gd name="connsiteY84" fmla="*/ 688181 h 1047750"/>
              <a:gd name="connsiteX85" fmla="*/ 2357438 w 3109914"/>
              <a:gd name="connsiteY85" fmla="*/ 723900 h 1047750"/>
              <a:gd name="connsiteX86" fmla="*/ 2609851 w 3109914"/>
              <a:gd name="connsiteY86" fmla="*/ 726282 h 1047750"/>
              <a:gd name="connsiteX87" fmla="*/ 2609850 w 3109914"/>
              <a:gd name="connsiteY87" fmla="*/ 831056 h 1047750"/>
              <a:gd name="connsiteX88" fmla="*/ 2657476 w 3109914"/>
              <a:gd name="connsiteY88" fmla="*/ 833437 h 1047750"/>
              <a:gd name="connsiteX89" fmla="*/ 2659857 w 3109914"/>
              <a:gd name="connsiteY89" fmla="*/ 1042988 h 1047750"/>
              <a:gd name="connsiteX90" fmla="*/ 3109914 w 3109914"/>
              <a:gd name="connsiteY90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31019 h 1047750"/>
              <a:gd name="connsiteX71" fmla="*/ 1752600 w 3109914"/>
              <a:gd name="connsiteY71" fmla="*/ 531019 h 1047750"/>
              <a:gd name="connsiteX72" fmla="*/ 1754982 w 3109914"/>
              <a:gd name="connsiteY72" fmla="*/ 542925 h 1047750"/>
              <a:gd name="connsiteX73" fmla="*/ 1793082 w 3109914"/>
              <a:gd name="connsiteY73" fmla="*/ 545306 h 1047750"/>
              <a:gd name="connsiteX74" fmla="*/ 1793082 w 3109914"/>
              <a:gd name="connsiteY74" fmla="*/ 561976 h 1047750"/>
              <a:gd name="connsiteX75" fmla="*/ 1843088 w 3109914"/>
              <a:gd name="connsiteY75" fmla="*/ 557213 h 1047750"/>
              <a:gd name="connsiteX76" fmla="*/ 1852613 w 3109914"/>
              <a:gd name="connsiteY76" fmla="*/ 576263 h 1047750"/>
              <a:gd name="connsiteX77" fmla="*/ 1945482 w 3109914"/>
              <a:gd name="connsiteY77" fmla="*/ 569119 h 1047750"/>
              <a:gd name="connsiteX78" fmla="*/ 1945482 w 3109914"/>
              <a:gd name="connsiteY78" fmla="*/ 590550 h 1047750"/>
              <a:gd name="connsiteX79" fmla="*/ 2028826 w 3109914"/>
              <a:gd name="connsiteY79" fmla="*/ 595313 h 1047750"/>
              <a:gd name="connsiteX80" fmla="*/ 2033588 w 3109914"/>
              <a:gd name="connsiteY80" fmla="*/ 633413 h 1047750"/>
              <a:gd name="connsiteX81" fmla="*/ 2183607 w 3109914"/>
              <a:gd name="connsiteY81" fmla="*/ 633413 h 1047750"/>
              <a:gd name="connsiteX82" fmla="*/ 2185988 w 3109914"/>
              <a:gd name="connsiteY82" fmla="*/ 659607 h 1047750"/>
              <a:gd name="connsiteX83" fmla="*/ 2240757 w 3109914"/>
              <a:gd name="connsiteY83" fmla="*/ 659606 h 1047750"/>
              <a:gd name="connsiteX84" fmla="*/ 2252663 w 3109914"/>
              <a:gd name="connsiteY84" fmla="*/ 692944 h 1047750"/>
              <a:gd name="connsiteX85" fmla="*/ 2352675 w 3109914"/>
              <a:gd name="connsiteY85" fmla="*/ 688181 h 1047750"/>
              <a:gd name="connsiteX86" fmla="*/ 2357438 w 3109914"/>
              <a:gd name="connsiteY86" fmla="*/ 723900 h 1047750"/>
              <a:gd name="connsiteX87" fmla="*/ 2609851 w 3109914"/>
              <a:gd name="connsiteY87" fmla="*/ 726282 h 1047750"/>
              <a:gd name="connsiteX88" fmla="*/ 2609850 w 3109914"/>
              <a:gd name="connsiteY88" fmla="*/ 831056 h 1047750"/>
              <a:gd name="connsiteX89" fmla="*/ 2657476 w 3109914"/>
              <a:gd name="connsiteY89" fmla="*/ 833437 h 1047750"/>
              <a:gd name="connsiteX90" fmla="*/ 2659857 w 3109914"/>
              <a:gd name="connsiteY90" fmla="*/ 1042988 h 1047750"/>
              <a:gd name="connsiteX91" fmla="*/ 3109914 w 3109914"/>
              <a:gd name="connsiteY91" fmla="*/ 1047750 h 1047750"/>
              <a:gd name="connsiteX0" fmla="*/ 0 w 3109914"/>
              <a:gd name="connsiteY0" fmla="*/ 0 h 1047750"/>
              <a:gd name="connsiteX1" fmla="*/ 202408 w 3109914"/>
              <a:gd name="connsiteY1" fmla="*/ 4763 h 1047750"/>
              <a:gd name="connsiteX2" fmla="*/ 204789 w 3109914"/>
              <a:gd name="connsiteY2" fmla="*/ 19050 h 1047750"/>
              <a:gd name="connsiteX3" fmla="*/ 304801 w 3109914"/>
              <a:gd name="connsiteY3" fmla="*/ 16669 h 1047750"/>
              <a:gd name="connsiteX4" fmla="*/ 304802 w 3109914"/>
              <a:gd name="connsiteY4" fmla="*/ 33338 h 1047750"/>
              <a:gd name="connsiteX5" fmla="*/ 390526 w 3109914"/>
              <a:gd name="connsiteY5" fmla="*/ 30956 h 1047750"/>
              <a:gd name="connsiteX6" fmla="*/ 395288 w 3109914"/>
              <a:gd name="connsiteY6" fmla="*/ 45244 h 1047750"/>
              <a:gd name="connsiteX7" fmla="*/ 409575 w 3109914"/>
              <a:gd name="connsiteY7" fmla="*/ 57150 h 1047750"/>
              <a:gd name="connsiteX8" fmla="*/ 454819 w 3109914"/>
              <a:gd name="connsiteY8" fmla="*/ 59531 h 1047750"/>
              <a:gd name="connsiteX9" fmla="*/ 459582 w 3109914"/>
              <a:gd name="connsiteY9" fmla="*/ 66675 h 1047750"/>
              <a:gd name="connsiteX10" fmla="*/ 466725 w 3109914"/>
              <a:gd name="connsiteY10" fmla="*/ 73819 h 1047750"/>
              <a:gd name="connsiteX11" fmla="*/ 514350 w 3109914"/>
              <a:gd name="connsiteY11" fmla="*/ 76200 h 1047750"/>
              <a:gd name="connsiteX12" fmla="*/ 519113 w 3109914"/>
              <a:gd name="connsiteY12" fmla="*/ 83344 h 1047750"/>
              <a:gd name="connsiteX13" fmla="*/ 526257 w 3109914"/>
              <a:gd name="connsiteY13" fmla="*/ 85725 h 1047750"/>
              <a:gd name="connsiteX14" fmla="*/ 538163 w 3109914"/>
              <a:gd name="connsiteY14" fmla="*/ 90488 h 1047750"/>
              <a:gd name="connsiteX15" fmla="*/ 540544 w 3109914"/>
              <a:gd name="connsiteY15" fmla="*/ 100013 h 1047750"/>
              <a:gd name="connsiteX16" fmla="*/ 619126 w 3109914"/>
              <a:gd name="connsiteY16" fmla="*/ 97632 h 1047750"/>
              <a:gd name="connsiteX17" fmla="*/ 621507 w 3109914"/>
              <a:gd name="connsiteY17" fmla="*/ 109538 h 1047750"/>
              <a:gd name="connsiteX18" fmla="*/ 652463 w 3109914"/>
              <a:gd name="connsiteY18" fmla="*/ 109538 h 1047750"/>
              <a:gd name="connsiteX19" fmla="*/ 661988 w 3109914"/>
              <a:gd name="connsiteY19" fmla="*/ 114300 h 1047750"/>
              <a:gd name="connsiteX20" fmla="*/ 666750 w 3109914"/>
              <a:gd name="connsiteY20" fmla="*/ 123825 h 1047750"/>
              <a:gd name="connsiteX21" fmla="*/ 681038 w 3109914"/>
              <a:gd name="connsiteY21" fmla="*/ 128588 h 1047750"/>
              <a:gd name="connsiteX22" fmla="*/ 700088 w 3109914"/>
              <a:gd name="connsiteY22" fmla="*/ 142875 h 1047750"/>
              <a:gd name="connsiteX23" fmla="*/ 714375 w 3109914"/>
              <a:gd name="connsiteY23" fmla="*/ 152400 h 1047750"/>
              <a:gd name="connsiteX24" fmla="*/ 892969 w 3109914"/>
              <a:gd name="connsiteY24" fmla="*/ 154781 h 1047750"/>
              <a:gd name="connsiteX25" fmla="*/ 900113 w 3109914"/>
              <a:gd name="connsiteY25" fmla="*/ 161925 h 1047750"/>
              <a:gd name="connsiteX26" fmla="*/ 914400 w 3109914"/>
              <a:gd name="connsiteY26" fmla="*/ 164306 h 1047750"/>
              <a:gd name="connsiteX27" fmla="*/ 919163 w 3109914"/>
              <a:gd name="connsiteY27" fmla="*/ 178594 h 1047750"/>
              <a:gd name="connsiteX28" fmla="*/ 997744 w 3109914"/>
              <a:gd name="connsiteY28" fmla="*/ 180975 h 1047750"/>
              <a:gd name="connsiteX29" fmla="*/ 1000125 w 3109914"/>
              <a:gd name="connsiteY29" fmla="*/ 192881 h 1047750"/>
              <a:gd name="connsiteX30" fmla="*/ 1040606 w 3109914"/>
              <a:gd name="connsiteY30" fmla="*/ 197643 h 1047750"/>
              <a:gd name="connsiteX31" fmla="*/ 1047750 w 3109914"/>
              <a:gd name="connsiteY31" fmla="*/ 219075 h 1047750"/>
              <a:gd name="connsiteX32" fmla="*/ 1054894 w 3109914"/>
              <a:gd name="connsiteY32" fmla="*/ 235743 h 1047750"/>
              <a:gd name="connsiteX33" fmla="*/ 1059657 w 3109914"/>
              <a:gd name="connsiteY33" fmla="*/ 240506 h 1047750"/>
              <a:gd name="connsiteX34" fmla="*/ 1059657 w 3109914"/>
              <a:gd name="connsiteY34" fmla="*/ 254794 h 1047750"/>
              <a:gd name="connsiteX35" fmla="*/ 1069182 w 3109914"/>
              <a:gd name="connsiteY35" fmla="*/ 278606 h 1047750"/>
              <a:gd name="connsiteX36" fmla="*/ 1092994 w 3109914"/>
              <a:gd name="connsiteY36" fmla="*/ 280988 h 1047750"/>
              <a:gd name="connsiteX37" fmla="*/ 1095375 w 3109914"/>
              <a:gd name="connsiteY37" fmla="*/ 290513 h 1047750"/>
              <a:gd name="connsiteX38" fmla="*/ 1102519 w 3109914"/>
              <a:gd name="connsiteY38" fmla="*/ 292894 h 1047750"/>
              <a:gd name="connsiteX39" fmla="*/ 1133475 w 3109914"/>
              <a:gd name="connsiteY39" fmla="*/ 295275 h 1047750"/>
              <a:gd name="connsiteX40" fmla="*/ 1135857 w 3109914"/>
              <a:gd name="connsiteY40" fmla="*/ 302419 h 1047750"/>
              <a:gd name="connsiteX41" fmla="*/ 1181100 w 3109914"/>
              <a:gd name="connsiteY41" fmla="*/ 309563 h 1047750"/>
              <a:gd name="connsiteX42" fmla="*/ 1183482 w 3109914"/>
              <a:gd name="connsiteY42" fmla="*/ 319088 h 1047750"/>
              <a:gd name="connsiteX43" fmla="*/ 1190625 w 3109914"/>
              <a:gd name="connsiteY43" fmla="*/ 323850 h 1047750"/>
              <a:gd name="connsiteX44" fmla="*/ 1228725 w 3109914"/>
              <a:gd name="connsiteY44" fmla="*/ 326230 h 1047750"/>
              <a:gd name="connsiteX45" fmla="*/ 1252538 w 3109914"/>
              <a:gd name="connsiteY45" fmla="*/ 345281 h 1047750"/>
              <a:gd name="connsiteX46" fmla="*/ 1259682 w 3109914"/>
              <a:gd name="connsiteY46" fmla="*/ 350044 h 1047750"/>
              <a:gd name="connsiteX47" fmla="*/ 1273969 w 3109914"/>
              <a:gd name="connsiteY47" fmla="*/ 347663 h 1047750"/>
              <a:gd name="connsiteX48" fmla="*/ 1326357 w 3109914"/>
              <a:gd name="connsiteY48" fmla="*/ 350044 h 1047750"/>
              <a:gd name="connsiteX49" fmla="*/ 1331119 w 3109914"/>
              <a:gd name="connsiteY49" fmla="*/ 357188 h 1047750"/>
              <a:gd name="connsiteX50" fmla="*/ 1352550 w 3109914"/>
              <a:gd name="connsiteY50" fmla="*/ 361950 h 1047750"/>
              <a:gd name="connsiteX51" fmla="*/ 1369219 w 3109914"/>
              <a:gd name="connsiteY51" fmla="*/ 366713 h 1047750"/>
              <a:gd name="connsiteX52" fmla="*/ 1390650 w 3109914"/>
              <a:gd name="connsiteY52" fmla="*/ 369094 h 1047750"/>
              <a:gd name="connsiteX53" fmla="*/ 1393032 w 3109914"/>
              <a:gd name="connsiteY53" fmla="*/ 378619 h 1047750"/>
              <a:gd name="connsiteX54" fmla="*/ 1404938 w 3109914"/>
              <a:gd name="connsiteY54" fmla="*/ 397669 h 1047750"/>
              <a:gd name="connsiteX55" fmla="*/ 1407319 w 3109914"/>
              <a:gd name="connsiteY55" fmla="*/ 411956 h 1047750"/>
              <a:gd name="connsiteX56" fmla="*/ 1416844 w 3109914"/>
              <a:gd name="connsiteY56" fmla="*/ 414338 h 1047750"/>
              <a:gd name="connsiteX57" fmla="*/ 1435894 w 3109914"/>
              <a:gd name="connsiteY57" fmla="*/ 423863 h 1047750"/>
              <a:gd name="connsiteX58" fmla="*/ 1443038 w 3109914"/>
              <a:gd name="connsiteY58" fmla="*/ 428625 h 1047750"/>
              <a:gd name="connsiteX59" fmla="*/ 1495425 w 3109914"/>
              <a:gd name="connsiteY59" fmla="*/ 431006 h 1047750"/>
              <a:gd name="connsiteX60" fmla="*/ 1509713 w 3109914"/>
              <a:gd name="connsiteY60" fmla="*/ 435769 h 1047750"/>
              <a:gd name="connsiteX61" fmla="*/ 1512094 w 3109914"/>
              <a:gd name="connsiteY61" fmla="*/ 442913 h 1047750"/>
              <a:gd name="connsiteX62" fmla="*/ 1514475 w 3109914"/>
              <a:gd name="connsiteY62" fmla="*/ 466725 h 1047750"/>
              <a:gd name="connsiteX63" fmla="*/ 1571625 w 3109914"/>
              <a:gd name="connsiteY63" fmla="*/ 476250 h 1047750"/>
              <a:gd name="connsiteX64" fmla="*/ 1574007 w 3109914"/>
              <a:gd name="connsiteY64" fmla="*/ 483394 h 1047750"/>
              <a:gd name="connsiteX65" fmla="*/ 1612107 w 3109914"/>
              <a:gd name="connsiteY65" fmla="*/ 490538 h 1047750"/>
              <a:gd name="connsiteX66" fmla="*/ 1616869 w 3109914"/>
              <a:gd name="connsiteY66" fmla="*/ 509588 h 1047750"/>
              <a:gd name="connsiteX67" fmla="*/ 1624013 w 3109914"/>
              <a:gd name="connsiteY67" fmla="*/ 516731 h 1047750"/>
              <a:gd name="connsiteX68" fmla="*/ 1631157 w 3109914"/>
              <a:gd name="connsiteY68" fmla="*/ 519113 h 1047750"/>
              <a:gd name="connsiteX69" fmla="*/ 1693069 w 3109914"/>
              <a:gd name="connsiteY69" fmla="*/ 516731 h 1047750"/>
              <a:gd name="connsiteX70" fmla="*/ 1697832 w 3109914"/>
              <a:gd name="connsiteY70" fmla="*/ 531019 h 1047750"/>
              <a:gd name="connsiteX71" fmla="*/ 1752600 w 3109914"/>
              <a:gd name="connsiteY71" fmla="*/ 531019 h 1047750"/>
              <a:gd name="connsiteX72" fmla="*/ 1754982 w 3109914"/>
              <a:gd name="connsiteY72" fmla="*/ 542925 h 1047750"/>
              <a:gd name="connsiteX73" fmla="*/ 1793082 w 3109914"/>
              <a:gd name="connsiteY73" fmla="*/ 545306 h 1047750"/>
              <a:gd name="connsiteX74" fmla="*/ 1793082 w 3109914"/>
              <a:gd name="connsiteY74" fmla="*/ 561976 h 1047750"/>
              <a:gd name="connsiteX75" fmla="*/ 1843088 w 3109914"/>
              <a:gd name="connsiteY75" fmla="*/ 557213 h 1047750"/>
              <a:gd name="connsiteX76" fmla="*/ 1852613 w 3109914"/>
              <a:gd name="connsiteY76" fmla="*/ 576263 h 1047750"/>
              <a:gd name="connsiteX77" fmla="*/ 1945482 w 3109914"/>
              <a:gd name="connsiteY77" fmla="*/ 569119 h 1047750"/>
              <a:gd name="connsiteX78" fmla="*/ 1945482 w 3109914"/>
              <a:gd name="connsiteY78" fmla="*/ 590550 h 1047750"/>
              <a:gd name="connsiteX79" fmla="*/ 2028826 w 3109914"/>
              <a:gd name="connsiteY79" fmla="*/ 595313 h 1047750"/>
              <a:gd name="connsiteX80" fmla="*/ 2033588 w 3109914"/>
              <a:gd name="connsiteY80" fmla="*/ 633413 h 1047750"/>
              <a:gd name="connsiteX81" fmla="*/ 2183607 w 3109914"/>
              <a:gd name="connsiteY81" fmla="*/ 633413 h 1047750"/>
              <a:gd name="connsiteX82" fmla="*/ 2185988 w 3109914"/>
              <a:gd name="connsiteY82" fmla="*/ 659607 h 1047750"/>
              <a:gd name="connsiteX83" fmla="*/ 2240757 w 3109914"/>
              <a:gd name="connsiteY83" fmla="*/ 659606 h 1047750"/>
              <a:gd name="connsiteX84" fmla="*/ 2252663 w 3109914"/>
              <a:gd name="connsiteY84" fmla="*/ 692944 h 1047750"/>
              <a:gd name="connsiteX85" fmla="*/ 2352675 w 3109914"/>
              <a:gd name="connsiteY85" fmla="*/ 688181 h 1047750"/>
              <a:gd name="connsiteX86" fmla="*/ 2357438 w 3109914"/>
              <a:gd name="connsiteY86" fmla="*/ 723900 h 1047750"/>
              <a:gd name="connsiteX87" fmla="*/ 2609851 w 3109914"/>
              <a:gd name="connsiteY87" fmla="*/ 726282 h 1047750"/>
              <a:gd name="connsiteX88" fmla="*/ 2609850 w 3109914"/>
              <a:gd name="connsiteY88" fmla="*/ 831056 h 1047750"/>
              <a:gd name="connsiteX89" fmla="*/ 2657476 w 3109914"/>
              <a:gd name="connsiteY89" fmla="*/ 833437 h 1047750"/>
              <a:gd name="connsiteX90" fmla="*/ 2659857 w 3109914"/>
              <a:gd name="connsiteY90" fmla="*/ 1042988 h 1047750"/>
              <a:gd name="connsiteX91" fmla="*/ 3109914 w 3109914"/>
              <a:gd name="connsiteY91" fmla="*/ 1047750 h 1047750"/>
              <a:gd name="connsiteX0" fmla="*/ 0 w 3102771"/>
              <a:gd name="connsiteY0" fmla="*/ 6522 h 1044747"/>
              <a:gd name="connsiteX1" fmla="*/ 195265 w 3102771"/>
              <a:gd name="connsiteY1" fmla="*/ 1760 h 1044747"/>
              <a:gd name="connsiteX2" fmla="*/ 197646 w 3102771"/>
              <a:gd name="connsiteY2" fmla="*/ 16047 h 1044747"/>
              <a:gd name="connsiteX3" fmla="*/ 297658 w 3102771"/>
              <a:gd name="connsiteY3" fmla="*/ 13666 h 1044747"/>
              <a:gd name="connsiteX4" fmla="*/ 297659 w 3102771"/>
              <a:gd name="connsiteY4" fmla="*/ 30335 h 1044747"/>
              <a:gd name="connsiteX5" fmla="*/ 383383 w 3102771"/>
              <a:gd name="connsiteY5" fmla="*/ 27953 h 1044747"/>
              <a:gd name="connsiteX6" fmla="*/ 388145 w 3102771"/>
              <a:gd name="connsiteY6" fmla="*/ 42241 h 1044747"/>
              <a:gd name="connsiteX7" fmla="*/ 402432 w 3102771"/>
              <a:gd name="connsiteY7" fmla="*/ 54147 h 1044747"/>
              <a:gd name="connsiteX8" fmla="*/ 447676 w 3102771"/>
              <a:gd name="connsiteY8" fmla="*/ 56528 h 1044747"/>
              <a:gd name="connsiteX9" fmla="*/ 452439 w 3102771"/>
              <a:gd name="connsiteY9" fmla="*/ 63672 h 1044747"/>
              <a:gd name="connsiteX10" fmla="*/ 459582 w 3102771"/>
              <a:gd name="connsiteY10" fmla="*/ 70816 h 1044747"/>
              <a:gd name="connsiteX11" fmla="*/ 507207 w 3102771"/>
              <a:gd name="connsiteY11" fmla="*/ 73197 h 1044747"/>
              <a:gd name="connsiteX12" fmla="*/ 511970 w 3102771"/>
              <a:gd name="connsiteY12" fmla="*/ 80341 h 1044747"/>
              <a:gd name="connsiteX13" fmla="*/ 519114 w 3102771"/>
              <a:gd name="connsiteY13" fmla="*/ 82722 h 1044747"/>
              <a:gd name="connsiteX14" fmla="*/ 531020 w 3102771"/>
              <a:gd name="connsiteY14" fmla="*/ 87485 h 1044747"/>
              <a:gd name="connsiteX15" fmla="*/ 533401 w 3102771"/>
              <a:gd name="connsiteY15" fmla="*/ 97010 h 1044747"/>
              <a:gd name="connsiteX16" fmla="*/ 611983 w 3102771"/>
              <a:gd name="connsiteY16" fmla="*/ 94629 h 1044747"/>
              <a:gd name="connsiteX17" fmla="*/ 614364 w 3102771"/>
              <a:gd name="connsiteY17" fmla="*/ 106535 h 1044747"/>
              <a:gd name="connsiteX18" fmla="*/ 645320 w 3102771"/>
              <a:gd name="connsiteY18" fmla="*/ 106535 h 1044747"/>
              <a:gd name="connsiteX19" fmla="*/ 654845 w 3102771"/>
              <a:gd name="connsiteY19" fmla="*/ 111297 h 1044747"/>
              <a:gd name="connsiteX20" fmla="*/ 659607 w 3102771"/>
              <a:gd name="connsiteY20" fmla="*/ 120822 h 1044747"/>
              <a:gd name="connsiteX21" fmla="*/ 673895 w 3102771"/>
              <a:gd name="connsiteY21" fmla="*/ 125585 h 1044747"/>
              <a:gd name="connsiteX22" fmla="*/ 692945 w 3102771"/>
              <a:gd name="connsiteY22" fmla="*/ 139872 h 1044747"/>
              <a:gd name="connsiteX23" fmla="*/ 707232 w 3102771"/>
              <a:gd name="connsiteY23" fmla="*/ 149397 h 1044747"/>
              <a:gd name="connsiteX24" fmla="*/ 885826 w 3102771"/>
              <a:gd name="connsiteY24" fmla="*/ 151778 h 1044747"/>
              <a:gd name="connsiteX25" fmla="*/ 892970 w 3102771"/>
              <a:gd name="connsiteY25" fmla="*/ 158922 h 1044747"/>
              <a:gd name="connsiteX26" fmla="*/ 907257 w 3102771"/>
              <a:gd name="connsiteY26" fmla="*/ 161303 h 1044747"/>
              <a:gd name="connsiteX27" fmla="*/ 912020 w 3102771"/>
              <a:gd name="connsiteY27" fmla="*/ 175591 h 1044747"/>
              <a:gd name="connsiteX28" fmla="*/ 990601 w 3102771"/>
              <a:gd name="connsiteY28" fmla="*/ 177972 h 1044747"/>
              <a:gd name="connsiteX29" fmla="*/ 992982 w 3102771"/>
              <a:gd name="connsiteY29" fmla="*/ 189878 h 1044747"/>
              <a:gd name="connsiteX30" fmla="*/ 1033463 w 3102771"/>
              <a:gd name="connsiteY30" fmla="*/ 194640 h 1044747"/>
              <a:gd name="connsiteX31" fmla="*/ 1040607 w 3102771"/>
              <a:gd name="connsiteY31" fmla="*/ 216072 h 1044747"/>
              <a:gd name="connsiteX32" fmla="*/ 1047751 w 3102771"/>
              <a:gd name="connsiteY32" fmla="*/ 232740 h 1044747"/>
              <a:gd name="connsiteX33" fmla="*/ 1052514 w 3102771"/>
              <a:gd name="connsiteY33" fmla="*/ 237503 h 1044747"/>
              <a:gd name="connsiteX34" fmla="*/ 1052514 w 3102771"/>
              <a:gd name="connsiteY34" fmla="*/ 251791 h 1044747"/>
              <a:gd name="connsiteX35" fmla="*/ 1062039 w 3102771"/>
              <a:gd name="connsiteY35" fmla="*/ 275603 h 1044747"/>
              <a:gd name="connsiteX36" fmla="*/ 1085851 w 3102771"/>
              <a:gd name="connsiteY36" fmla="*/ 277985 h 1044747"/>
              <a:gd name="connsiteX37" fmla="*/ 1088232 w 3102771"/>
              <a:gd name="connsiteY37" fmla="*/ 287510 h 1044747"/>
              <a:gd name="connsiteX38" fmla="*/ 1095376 w 3102771"/>
              <a:gd name="connsiteY38" fmla="*/ 289891 h 1044747"/>
              <a:gd name="connsiteX39" fmla="*/ 1126332 w 3102771"/>
              <a:gd name="connsiteY39" fmla="*/ 292272 h 1044747"/>
              <a:gd name="connsiteX40" fmla="*/ 1128714 w 3102771"/>
              <a:gd name="connsiteY40" fmla="*/ 299416 h 1044747"/>
              <a:gd name="connsiteX41" fmla="*/ 1173957 w 3102771"/>
              <a:gd name="connsiteY41" fmla="*/ 306560 h 1044747"/>
              <a:gd name="connsiteX42" fmla="*/ 1176339 w 3102771"/>
              <a:gd name="connsiteY42" fmla="*/ 316085 h 1044747"/>
              <a:gd name="connsiteX43" fmla="*/ 1183482 w 3102771"/>
              <a:gd name="connsiteY43" fmla="*/ 320847 h 1044747"/>
              <a:gd name="connsiteX44" fmla="*/ 1221582 w 3102771"/>
              <a:gd name="connsiteY44" fmla="*/ 323227 h 1044747"/>
              <a:gd name="connsiteX45" fmla="*/ 1245395 w 3102771"/>
              <a:gd name="connsiteY45" fmla="*/ 342278 h 1044747"/>
              <a:gd name="connsiteX46" fmla="*/ 1252539 w 3102771"/>
              <a:gd name="connsiteY46" fmla="*/ 347041 h 1044747"/>
              <a:gd name="connsiteX47" fmla="*/ 1266826 w 3102771"/>
              <a:gd name="connsiteY47" fmla="*/ 344660 h 1044747"/>
              <a:gd name="connsiteX48" fmla="*/ 1319214 w 3102771"/>
              <a:gd name="connsiteY48" fmla="*/ 347041 h 1044747"/>
              <a:gd name="connsiteX49" fmla="*/ 1323976 w 3102771"/>
              <a:gd name="connsiteY49" fmla="*/ 354185 h 1044747"/>
              <a:gd name="connsiteX50" fmla="*/ 1345407 w 3102771"/>
              <a:gd name="connsiteY50" fmla="*/ 358947 h 1044747"/>
              <a:gd name="connsiteX51" fmla="*/ 1362076 w 3102771"/>
              <a:gd name="connsiteY51" fmla="*/ 363710 h 1044747"/>
              <a:gd name="connsiteX52" fmla="*/ 1383507 w 3102771"/>
              <a:gd name="connsiteY52" fmla="*/ 366091 h 1044747"/>
              <a:gd name="connsiteX53" fmla="*/ 1385889 w 3102771"/>
              <a:gd name="connsiteY53" fmla="*/ 375616 h 1044747"/>
              <a:gd name="connsiteX54" fmla="*/ 1397795 w 3102771"/>
              <a:gd name="connsiteY54" fmla="*/ 394666 h 1044747"/>
              <a:gd name="connsiteX55" fmla="*/ 1400176 w 3102771"/>
              <a:gd name="connsiteY55" fmla="*/ 408953 h 1044747"/>
              <a:gd name="connsiteX56" fmla="*/ 1409701 w 3102771"/>
              <a:gd name="connsiteY56" fmla="*/ 411335 h 1044747"/>
              <a:gd name="connsiteX57" fmla="*/ 1428751 w 3102771"/>
              <a:gd name="connsiteY57" fmla="*/ 420860 h 1044747"/>
              <a:gd name="connsiteX58" fmla="*/ 1435895 w 3102771"/>
              <a:gd name="connsiteY58" fmla="*/ 425622 h 1044747"/>
              <a:gd name="connsiteX59" fmla="*/ 1488282 w 3102771"/>
              <a:gd name="connsiteY59" fmla="*/ 428003 h 1044747"/>
              <a:gd name="connsiteX60" fmla="*/ 1502570 w 3102771"/>
              <a:gd name="connsiteY60" fmla="*/ 432766 h 1044747"/>
              <a:gd name="connsiteX61" fmla="*/ 1504951 w 3102771"/>
              <a:gd name="connsiteY61" fmla="*/ 439910 h 1044747"/>
              <a:gd name="connsiteX62" fmla="*/ 1507332 w 3102771"/>
              <a:gd name="connsiteY62" fmla="*/ 463722 h 1044747"/>
              <a:gd name="connsiteX63" fmla="*/ 1564482 w 3102771"/>
              <a:gd name="connsiteY63" fmla="*/ 473247 h 1044747"/>
              <a:gd name="connsiteX64" fmla="*/ 1566864 w 3102771"/>
              <a:gd name="connsiteY64" fmla="*/ 480391 h 1044747"/>
              <a:gd name="connsiteX65" fmla="*/ 1604964 w 3102771"/>
              <a:gd name="connsiteY65" fmla="*/ 487535 h 1044747"/>
              <a:gd name="connsiteX66" fmla="*/ 1609726 w 3102771"/>
              <a:gd name="connsiteY66" fmla="*/ 506585 h 1044747"/>
              <a:gd name="connsiteX67" fmla="*/ 1616870 w 3102771"/>
              <a:gd name="connsiteY67" fmla="*/ 513728 h 1044747"/>
              <a:gd name="connsiteX68" fmla="*/ 1624014 w 3102771"/>
              <a:gd name="connsiteY68" fmla="*/ 516110 h 1044747"/>
              <a:gd name="connsiteX69" fmla="*/ 1685926 w 3102771"/>
              <a:gd name="connsiteY69" fmla="*/ 513728 h 1044747"/>
              <a:gd name="connsiteX70" fmla="*/ 1690689 w 3102771"/>
              <a:gd name="connsiteY70" fmla="*/ 528016 h 1044747"/>
              <a:gd name="connsiteX71" fmla="*/ 1745457 w 3102771"/>
              <a:gd name="connsiteY71" fmla="*/ 528016 h 1044747"/>
              <a:gd name="connsiteX72" fmla="*/ 1747839 w 3102771"/>
              <a:gd name="connsiteY72" fmla="*/ 539922 h 1044747"/>
              <a:gd name="connsiteX73" fmla="*/ 1785939 w 3102771"/>
              <a:gd name="connsiteY73" fmla="*/ 542303 h 1044747"/>
              <a:gd name="connsiteX74" fmla="*/ 1785939 w 3102771"/>
              <a:gd name="connsiteY74" fmla="*/ 558973 h 1044747"/>
              <a:gd name="connsiteX75" fmla="*/ 1835945 w 3102771"/>
              <a:gd name="connsiteY75" fmla="*/ 554210 h 1044747"/>
              <a:gd name="connsiteX76" fmla="*/ 1845470 w 3102771"/>
              <a:gd name="connsiteY76" fmla="*/ 573260 h 1044747"/>
              <a:gd name="connsiteX77" fmla="*/ 1938339 w 3102771"/>
              <a:gd name="connsiteY77" fmla="*/ 566116 h 1044747"/>
              <a:gd name="connsiteX78" fmla="*/ 1938339 w 3102771"/>
              <a:gd name="connsiteY78" fmla="*/ 587547 h 1044747"/>
              <a:gd name="connsiteX79" fmla="*/ 2021683 w 3102771"/>
              <a:gd name="connsiteY79" fmla="*/ 592310 h 1044747"/>
              <a:gd name="connsiteX80" fmla="*/ 2026445 w 3102771"/>
              <a:gd name="connsiteY80" fmla="*/ 630410 h 1044747"/>
              <a:gd name="connsiteX81" fmla="*/ 2176464 w 3102771"/>
              <a:gd name="connsiteY81" fmla="*/ 630410 h 1044747"/>
              <a:gd name="connsiteX82" fmla="*/ 2178845 w 3102771"/>
              <a:gd name="connsiteY82" fmla="*/ 656604 h 1044747"/>
              <a:gd name="connsiteX83" fmla="*/ 2233614 w 3102771"/>
              <a:gd name="connsiteY83" fmla="*/ 656603 h 1044747"/>
              <a:gd name="connsiteX84" fmla="*/ 2245520 w 3102771"/>
              <a:gd name="connsiteY84" fmla="*/ 689941 h 1044747"/>
              <a:gd name="connsiteX85" fmla="*/ 2345532 w 3102771"/>
              <a:gd name="connsiteY85" fmla="*/ 685178 h 1044747"/>
              <a:gd name="connsiteX86" fmla="*/ 2350295 w 3102771"/>
              <a:gd name="connsiteY86" fmla="*/ 720897 h 1044747"/>
              <a:gd name="connsiteX87" fmla="*/ 2602708 w 3102771"/>
              <a:gd name="connsiteY87" fmla="*/ 723279 h 1044747"/>
              <a:gd name="connsiteX88" fmla="*/ 2602707 w 3102771"/>
              <a:gd name="connsiteY88" fmla="*/ 828053 h 1044747"/>
              <a:gd name="connsiteX89" fmla="*/ 2650333 w 3102771"/>
              <a:gd name="connsiteY89" fmla="*/ 830434 h 1044747"/>
              <a:gd name="connsiteX90" fmla="*/ 2652714 w 3102771"/>
              <a:gd name="connsiteY90" fmla="*/ 1039985 h 1044747"/>
              <a:gd name="connsiteX91" fmla="*/ 3102771 w 3102771"/>
              <a:gd name="connsiteY91" fmla="*/ 1044747 h 1044747"/>
              <a:gd name="connsiteX0" fmla="*/ 0 w 3102771"/>
              <a:gd name="connsiteY0" fmla="*/ 4762 h 1042987"/>
              <a:gd name="connsiteX1" fmla="*/ 195265 w 3102771"/>
              <a:gd name="connsiteY1" fmla="*/ 0 h 1042987"/>
              <a:gd name="connsiteX2" fmla="*/ 197646 w 3102771"/>
              <a:gd name="connsiteY2" fmla="*/ 14287 h 1042987"/>
              <a:gd name="connsiteX3" fmla="*/ 297658 w 3102771"/>
              <a:gd name="connsiteY3" fmla="*/ 11906 h 1042987"/>
              <a:gd name="connsiteX4" fmla="*/ 297659 w 3102771"/>
              <a:gd name="connsiteY4" fmla="*/ 28575 h 1042987"/>
              <a:gd name="connsiteX5" fmla="*/ 383383 w 3102771"/>
              <a:gd name="connsiteY5" fmla="*/ 26193 h 1042987"/>
              <a:gd name="connsiteX6" fmla="*/ 388145 w 3102771"/>
              <a:gd name="connsiteY6" fmla="*/ 40481 h 1042987"/>
              <a:gd name="connsiteX7" fmla="*/ 402432 w 3102771"/>
              <a:gd name="connsiteY7" fmla="*/ 52387 h 1042987"/>
              <a:gd name="connsiteX8" fmla="*/ 447676 w 3102771"/>
              <a:gd name="connsiteY8" fmla="*/ 54768 h 1042987"/>
              <a:gd name="connsiteX9" fmla="*/ 452439 w 3102771"/>
              <a:gd name="connsiteY9" fmla="*/ 61912 h 1042987"/>
              <a:gd name="connsiteX10" fmla="*/ 459582 w 3102771"/>
              <a:gd name="connsiteY10" fmla="*/ 69056 h 1042987"/>
              <a:gd name="connsiteX11" fmla="*/ 507207 w 3102771"/>
              <a:gd name="connsiteY11" fmla="*/ 71437 h 1042987"/>
              <a:gd name="connsiteX12" fmla="*/ 511970 w 3102771"/>
              <a:gd name="connsiteY12" fmla="*/ 78581 h 1042987"/>
              <a:gd name="connsiteX13" fmla="*/ 519114 w 3102771"/>
              <a:gd name="connsiteY13" fmla="*/ 80962 h 1042987"/>
              <a:gd name="connsiteX14" fmla="*/ 531020 w 3102771"/>
              <a:gd name="connsiteY14" fmla="*/ 85725 h 1042987"/>
              <a:gd name="connsiteX15" fmla="*/ 533401 w 3102771"/>
              <a:gd name="connsiteY15" fmla="*/ 95250 h 1042987"/>
              <a:gd name="connsiteX16" fmla="*/ 611983 w 3102771"/>
              <a:gd name="connsiteY16" fmla="*/ 92869 h 1042987"/>
              <a:gd name="connsiteX17" fmla="*/ 614364 w 3102771"/>
              <a:gd name="connsiteY17" fmla="*/ 104775 h 1042987"/>
              <a:gd name="connsiteX18" fmla="*/ 645320 w 3102771"/>
              <a:gd name="connsiteY18" fmla="*/ 104775 h 1042987"/>
              <a:gd name="connsiteX19" fmla="*/ 654845 w 3102771"/>
              <a:gd name="connsiteY19" fmla="*/ 109537 h 1042987"/>
              <a:gd name="connsiteX20" fmla="*/ 659607 w 3102771"/>
              <a:gd name="connsiteY20" fmla="*/ 119062 h 1042987"/>
              <a:gd name="connsiteX21" fmla="*/ 673895 w 3102771"/>
              <a:gd name="connsiteY21" fmla="*/ 123825 h 1042987"/>
              <a:gd name="connsiteX22" fmla="*/ 692945 w 3102771"/>
              <a:gd name="connsiteY22" fmla="*/ 138112 h 1042987"/>
              <a:gd name="connsiteX23" fmla="*/ 707232 w 3102771"/>
              <a:gd name="connsiteY23" fmla="*/ 147637 h 1042987"/>
              <a:gd name="connsiteX24" fmla="*/ 885826 w 3102771"/>
              <a:gd name="connsiteY24" fmla="*/ 150018 h 1042987"/>
              <a:gd name="connsiteX25" fmla="*/ 892970 w 3102771"/>
              <a:gd name="connsiteY25" fmla="*/ 157162 h 1042987"/>
              <a:gd name="connsiteX26" fmla="*/ 907257 w 3102771"/>
              <a:gd name="connsiteY26" fmla="*/ 159543 h 1042987"/>
              <a:gd name="connsiteX27" fmla="*/ 912020 w 3102771"/>
              <a:gd name="connsiteY27" fmla="*/ 173831 h 1042987"/>
              <a:gd name="connsiteX28" fmla="*/ 990601 w 3102771"/>
              <a:gd name="connsiteY28" fmla="*/ 176212 h 1042987"/>
              <a:gd name="connsiteX29" fmla="*/ 992982 w 3102771"/>
              <a:gd name="connsiteY29" fmla="*/ 188118 h 1042987"/>
              <a:gd name="connsiteX30" fmla="*/ 1033463 w 3102771"/>
              <a:gd name="connsiteY30" fmla="*/ 192880 h 1042987"/>
              <a:gd name="connsiteX31" fmla="*/ 1040607 w 3102771"/>
              <a:gd name="connsiteY31" fmla="*/ 214312 h 1042987"/>
              <a:gd name="connsiteX32" fmla="*/ 1047751 w 3102771"/>
              <a:gd name="connsiteY32" fmla="*/ 230980 h 1042987"/>
              <a:gd name="connsiteX33" fmla="*/ 1052514 w 3102771"/>
              <a:gd name="connsiteY33" fmla="*/ 235743 h 1042987"/>
              <a:gd name="connsiteX34" fmla="*/ 1052514 w 3102771"/>
              <a:gd name="connsiteY34" fmla="*/ 250031 h 1042987"/>
              <a:gd name="connsiteX35" fmla="*/ 1062039 w 3102771"/>
              <a:gd name="connsiteY35" fmla="*/ 273843 h 1042987"/>
              <a:gd name="connsiteX36" fmla="*/ 1085851 w 3102771"/>
              <a:gd name="connsiteY36" fmla="*/ 276225 h 1042987"/>
              <a:gd name="connsiteX37" fmla="*/ 1088232 w 3102771"/>
              <a:gd name="connsiteY37" fmla="*/ 285750 h 1042987"/>
              <a:gd name="connsiteX38" fmla="*/ 1095376 w 3102771"/>
              <a:gd name="connsiteY38" fmla="*/ 288131 h 1042987"/>
              <a:gd name="connsiteX39" fmla="*/ 1126332 w 3102771"/>
              <a:gd name="connsiteY39" fmla="*/ 290512 h 1042987"/>
              <a:gd name="connsiteX40" fmla="*/ 1128714 w 3102771"/>
              <a:gd name="connsiteY40" fmla="*/ 297656 h 1042987"/>
              <a:gd name="connsiteX41" fmla="*/ 1173957 w 3102771"/>
              <a:gd name="connsiteY41" fmla="*/ 304800 h 1042987"/>
              <a:gd name="connsiteX42" fmla="*/ 1176339 w 3102771"/>
              <a:gd name="connsiteY42" fmla="*/ 314325 h 1042987"/>
              <a:gd name="connsiteX43" fmla="*/ 1183482 w 3102771"/>
              <a:gd name="connsiteY43" fmla="*/ 319087 h 1042987"/>
              <a:gd name="connsiteX44" fmla="*/ 1221582 w 3102771"/>
              <a:gd name="connsiteY44" fmla="*/ 321467 h 1042987"/>
              <a:gd name="connsiteX45" fmla="*/ 1245395 w 3102771"/>
              <a:gd name="connsiteY45" fmla="*/ 340518 h 1042987"/>
              <a:gd name="connsiteX46" fmla="*/ 1252539 w 3102771"/>
              <a:gd name="connsiteY46" fmla="*/ 345281 h 1042987"/>
              <a:gd name="connsiteX47" fmla="*/ 1266826 w 3102771"/>
              <a:gd name="connsiteY47" fmla="*/ 342900 h 1042987"/>
              <a:gd name="connsiteX48" fmla="*/ 1319214 w 3102771"/>
              <a:gd name="connsiteY48" fmla="*/ 345281 h 1042987"/>
              <a:gd name="connsiteX49" fmla="*/ 1323976 w 3102771"/>
              <a:gd name="connsiteY49" fmla="*/ 352425 h 1042987"/>
              <a:gd name="connsiteX50" fmla="*/ 1345407 w 3102771"/>
              <a:gd name="connsiteY50" fmla="*/ 357187 h 1042987"/>
              <a:gd name="connsiteX51" fmla="*/ 1362076 w 3102771"/>
              <a:gd name="connsiteY51" fmla="*/ 361950 h 1042987"/>
              <a:gd name="connsiteX52" fmla="*/ 1383507 w 3102771"/>
              <a:gd name="connsiteY52" fmla="*/ 364331 h 1042987"/>
              <a:gd name="connsiteX53" fmla="*/ 1385889 w 3102771"/>
              <a:gd name="connsiteY53" fmla="*/ 373856 h 1042987"/>
              <a:gd name="connsiteX54" fmla="*/ 1397795 w 3102771"/>
              <a:gd name="connsiteY54" fmla="*/ 392906 h 1042987"/>
              <a:gd name="connsiteX55" fmla="*/ 1400176 w 3102771"/>
              <a:gd name="connsiteY55" fmla="*/ 407193 h 1042987"/>
              <a:gd name="connsiteX56" fmla="*/ 1409701 w 3102771"/>
              <a:gd name="connsiteY56" fmla="*/ 409575 h 1042987"/>
              <a:gd name="connsiteX57" fmla="*/ 1428751 w 3102771"/>
              <a:gd name="connsiteY57" fmla="*/ 419100 h 1042987"/>
              <a:gd name="connsiteX58" fmla="*/ 1435895 w 3102771"/>
              <a:gd name="connsiteY58" fmla="*/ 423862 h 1042987"/>
              <a:gd name="connsiteX59" fmla="*/ 1488282 w 3102771"/>
              <a:gd name="connsiteY59" fmla="*/ 426243 h 1042987"/>
              <a:gd name="connsiteX60" fmla="*/ 1502570 w 3102771"/>
              <a:gd name="connsiteY60" fmla="*/ 431006 h 1042987"/>
              <a:gd name="connsiteX61" fmla="*/ 1504951 w 3102771"/>
              <a:gd name="connsiteY61" fmla="*/ 438150 h 1042987"/>
              <a:gd name="connsiteX62" fmla="*/ 1507332 w 3102771"/>
              <a:gd name="connsiteY62" fmla="*/ 461962 h 1042987"/>
              <a:gd name="connsiteX63" fmla="*/ 1564482 w 3102771"/>
              <a:gd name="connsiteY63" fmla="*/ 471487 h 1042987"/>
              <a:gd name="connsiteX64" fmla="*/ 1566864 w 3102771"/>
              <a:gd name="connsiteY64" fmla="*/ 478631 h 1042987"/>
              <a:gd name="connsiteX65" fmla="*/ 1604964 w 3102771"/>
              <a:gd name="connsiteY65" fmla="*/ 485775 h 1042987"/>
              <a:gd name="connsiteX66" fmla="*/ 1609726 w 3102771"/>
              <a:gd name="connsiteY66" fmla="*/ 504825 h 1042987"/>
              <a:gd name="connsiteX67" fmla="*/ 1616870 w 3102771"/>
              <a:gd name="connsiteY67" fmla="*/ 511968 h 1042987"/>
              <a:gd name="connsiteX68" fmla="*/ 1624014 w 3102771"/>
              <a:gd name="connsiteY68" fmla="*/ 514350 h 1042987"/>
              <a:gd name="connsiteX69" fmla="*/ 1685926 w 3102771"/>
              <a:gd name="connsiteY69" fmla="*/ 511968 h 1042987"/>
              <a:gd name="connsiteX70" fmla="*/ 1690689 w 3102771"/>
              <a:gd name="connsiteY70" fmla="*/ 526256 h 1042987"/>
              <a:gd name="connsiteX71" fmla="*/ 1745457 w 3102771"/>
              <a:gd name="connsiteY71" fmla="*/ 526256 h 1042987"/>
              <a:gd name="connsiteX72" fmla="*/ 1747839 w 3102771"/>
              <a:gd name="connsiteY72" fmla="*/ 538162 h 1042987"/>
              <a:gd name="connsiteX73" fmla="*/ 1785939 w 3102771"/>
              <a:gd name="connsiteY73" fmla="*/ 540543 h 1042987"/>
              <a:gd name="connsiteX74" fmla="*/ 1785939 w 3102771"/>
              <a:gd name="connsiteY74" fmla="*/ 557213 h 1042987"/>
              <a:gd name="connsiteX75" fmla="*/ 1835945 w 3102771"/>
              <a:gd name="connsiteY75" fmla="*/ 552450 h 1042987"/>
              <a:gd name="connsiteX76" fmla="*/ 1845470 w 3102771"/>
              <a:gd name="connsiteY76" fmla="*/ 571500 h 1042987"/>
              <a:gd name="connsiteX77" fmla="*/ 1938339 w 3102771"/>
              <a:gd name="connsiteY77" fmla="*/ 564356 h 1042987"/>
              <a:gd name="connsiteX78" fmla="*/ 1938339 w 3102771"/>
              <a:gd name="connsiteY78" fmla="*/ 585787 h 1042987"/>
              <a:gd name="connsiteX79" fmla="*/ 2021683 w 3102771"/>
              <a:gd name="connsiteY79" fmla="*/ 590550 h 1042987"/>
              <a:gd name="connsiteX80" fmla="*/ 2026445 w 3102771"/>
              <a:gd name="connsiteY80" fmla="*/ 628650 h 1042987"/>
              <a:gd name="connsiteX81" fmla="*/ 2176464 w 3102771"/>
              <a:gd name="connsiteY81" fmla="*/ 628650 h 1042987"/>
              <a:gd name="connsiteX82" fmla="*/ 2178845 w 3102771"/>
              <a:gd name="connsiteY82" fmla="*/ 654844 h 1042987"/>
              <a:gd name="connsiteX83" fmla="*/ 2233614 w 3102771"/>
              <a:gd name="connsiteY83" fmla="*/ 654843 h 1042987"/>
              <a:gd name="connsiteX84" fmla="*/ 2245520 w 3102771"/>
              <a:gd name="connsiteY84" fmla="*/ 688181 h 1042987"/>
              <a:gd name="connsiteX85" fmla="*/ 2345532 w 3102771"/>
              <a:gd name="connsiteY85" fmla="*/ 683418 h 1042987"/>
              <a:gd name="connsiteX86" fmla="*/ 2350295 w 3102771"/>
              <a:gd name="connsiteY86" fmla="*/ 719137 h 1042987"/>
              <a:gd name="connsiteX87" fmla="*/ 2602708 w 3102771"/>
              <a:gd name="connsiteY87" fmla="*/ 721519 h 1042987"/>
              <a:gd name="connsiteX88" fmla="*/ 2602707 w 3102771"/>
              <a:gd name="connsiteY88" fmla="*/ 826293 h 1042987"/>
              <a:gd name="connsiteX89" fmla="*/ 2650333 w 3102771"/>
              <a:gd name="connsiteY89" fmla="*/ 828674 h 1042987"/>
              <a:gd name="connsiteX90" fmla="*/ 2652714 w 3102771"/>
              <a:gd name="connsiteY90" fmla="*/ 1038225 h 1042987"/>
              <a:gd name="connsiteX91" fmla="*/ 3102771 w 3102771"/>
              <a:gd name="connsiteY91" fmla="*/ 1042987 h 1042987"/>
              <a:gd name="connsiteX0" fmla="*/ 0 w 3100390"/>
              <a:gd name="connsiteY0" fmla="*/ 0 h 1042988"/>
              <a:gd name="connsiteX1" fmla="*/ 192884 w 3100390"/>
              <a:gd name="connsiteY1" fmla="*/ 1 h 1042988"/>
              <a:gd name="connsiteX2" fmla="*/ 195265 w 3100390"/>
              <a:gd name="connsiteY2" fmla="*/ 14288 h 1042988"/>
              <a:gd name="connsiteX3" fmla="*/ 295277 w 3100390"/>
              <a:gd name="connsiteY3" fmla="*/ 11907 h 1042988"/>
              <a:gd name="connsiteX4" fmla="*/ 295278 w 3100390"/>
              <a:gd name="connsiteY4" fmla="*/ 28576 h 1042988"/>
              <a:gd name="connsiteX5" fmla="*/ 381002 w 3100390"/>
              <a:gd name="connsiteY5" fmla="*/ 26194 h 1042988"/>
              <a:gd name="connsiteX6" fmla="*/ 385764 w 3100390"/>
              <a:gd name="connsiteY6" fmla="*/ 40482 h 1042988"/>
              <a:gd name="connsiteX7" fmla="*/ 400051 w 3100390"/>
              <a:gd name="connsiteY7" fmla="*/ 52388 h 1042988"/>
              <a:gd name="connsiteX8" fmla="*/ 445295 w 3100390"/>
              <a:gd name="connsiteY8" fmla="*/ 54769 h 1042988"/>
              <a:gd name="connsiteX9" fmla="*/ 450058 w 3100390"/>
              <a:gd name="connsiteY9" fmla="*/ 61913 h 1042988"/>
              <a:gd name="connsiteX10" fmla="*/ 457201 w 3100390"/>
              <a:gd name="connsiteY10" fmla="*/ 69057 h 1042988"/>
              <a:gd name="connsiteX11" fmla="*/ 504826 w 3100390"/>
              <a:gd name="connsiteY11" fmla="*/ 71438 h 1042988"/>
              <a:gd name="connsiteX12" fmla="*/ 509589 w 3100390"/>
              <a:gd name="connsiteY12" fmla="*/ 78582 h 1042988"/>
              <a:gd name="connsiteX13" fmla="*/ 516733 w 3100390"/>
              <a:gd name="connsiteY13" fmla="*/ 80963 h 1042988"/>
              <a:gd name="connsiteX14" fmla="*/ 528639 w 3100390"/>
              <a:gd name="connsiteY14" fmla="*/ 85726 h 1042988"/>
              <a:gd name="connsiteX15" fmla="*/ 531020 w 3100390"/>
              <a:gd name="connsiteY15" fmla="*/ 95251 h 1042988"/>
              <a:gd name="connsiteX16" fmla="*/ 609602 w 3100390"/>
              <a:gd name="connsiteY16" fmla="*/ 92870 h 1042988"/>
              <a:gd name="connsiteX17" fmla="*/ 611983 w 3100390"/>
              <a:gd name="connsiteY17" fmla="*/ 104776 h 1042988"/>
              <a:gd name="connsiteX18" fmla="*/ 642939 w 3100390"/>
              <a:gd name="connsiteY18" fmla="*/ 104776 h 1042988"/>
              <a:gd name="connsiteX19" fmla="*/ 652464 w 3100390"/>
              <a:gd name="connsiteY19" fmla="*/ 109538 h 1042988"/>
              <a:gd name="connsiteX20" fmla="*/ 657226 w 3100390"/>
              <a:gd name="connsiteY20" fmla="*/ 119063 h 1042988"/>
              <a:gd name="connsiteX21" fmla="*/ 671514 w 3100390"/>
              <a:gd name="connsiteY21" fmla="*/ 123826 h 1042988"/>
              <a:gd name="connsiteX22" fmla="*/ 690564 w 3100390"/>
              <a:gd name="connsiteY22" fmla="*/ 138113 h 1042988"/>
              <a:gd name="connsiteX23" fmla="*/ 704851 w 3100390"/>
              <a:gd name="connsiteY23" fmla="*/ 147638 h 1042988"/>
              <a:gd name="connsiteX24" fmla="*/ 883445 w 3100390"/>
              <a:gd name="connsiteY24" fmla="*/ 150019 h 1042988"/>
              <a:gd name="connsiteX25" fmla="*/ 890589 w 3100390"/>
              <a:gd name="connsiteY25" fmla="*/ 157163 h 1042988"/>
              <a:gd name="connsiteX26" fmla="*/ 904876 w 3100390"/>
              <a:gd name="connsiteY26" fmla="*/ 159544 h 1042988"/>
              <a:gd name="connsiteX27" fmla="*/ 909639 w 3100390"/>
              <a:gd name="connsiteY27" fmla="*/ 173832 h 1042988"/>
              <a:gd name="connsiteX28" fmla="*/ 988220 w 3100390"/>
              <a:gd name="connsiteY28" fmla="*/ 176213 h 1042988"/>
              <a:gd name="connsiteX29" fmla="*/ 990601 w 3100390"/>
              <a:gd name="connsiteY29" fmla="*/ 188119 h 1042988"/>
              <a:gd name="connsiteX30" fmla="*/ 1031082 w 3100390"/>
              <a:gd name="connsiteY30" fmla="*/ 192881 h 1042988"/>
              <a:gd name="connsiteX31" fmla="*/ 1038226 w 3100390"/>
              <a:gd name="connsiteY31" fmla="*/ 214313 h 1042988"/>
              <a:gd name="connsiteX32" fmla="*/ 1045370 w 3100390"/>
              <a:gd name="connsiteY32" fmla="*/ 230981 h 1042988"/>
              <a:gd name="connsiteX33" fmla="*/ 1050133 w 3100390"/>
              <a:gd name="connsiteY33" fmla="*/ 235744 h 1042988"/>
              <a:gd name="connsiteX34" fmla="*/ 1050133 w 3100390"/>
              <a:gd name="connsiteY34" fmla="*/ 250032 h 1042988"/>
              <a:gd name="connsiteX35" fmla="*/ 1059658 w 3100390"/>
              <a:gd name="connsiteY35" fmla="*/ 273844 h 1042988"/>
              <a:gd name="connsiteX36" fmla="*/ 1083470 w 3100390"/>
              <a:gd name="connsiteY36" fmla="*/ 276226 h 1042988"/>
              <a:gd name="connsiteX37" fmla="*/ 1085851 w 3100390"/>
              <a:gd name="connsiteY37" fmla="*/ 285751 h 1042988"/>
              <a:gd name="connsiteX38" fmla="*/ 1092995 w 3100390"/>
              <a:gd name="connsiteY38" fmla="*/ 288132 h 1042988"/>
              <a:gd name="connsiteX39" fmla="*/ 1123951 w 3100390"/>
              <a:gd name="connsiteY39" fmla="*/ 290513 h 1042988"/>
              <a:gd name="connsiteX40" fmla="*/ 1126333 w 3100390"/>
              <a:gd name="connsiteY40" fmla="*/ 297657 h 1042988"/>
              <a:gd name="connsiteX41" fmla="*/ 1171576 w 3100390"/>
              <a:gd name="connsiteY41" fmla="*/ 304801 h 1042988"/>
              <a:gd name="connsiteX42" fmla="*/ 1173958 w 3100390"/>
              <a:gd name="connsiteY42" fmla="*/ 314326 h 1042988"/>
              <a:gd name="connsiteX43" fmla="*/ 1181101 w 3100390"/>
              <a:gd name="connsiteY43" fmla="*/ 319088 h 1042988"/>
              <a:gd name="connsiteX44" fmla="*/ 1219201 w 3100390"/>
              <a:gd name="connsiteY44" fmla="*/ 321468 h 1042988"/>
              <a:gd name="connsiteX45" fmla="*/ 1243014 w 3100390"/>
              <a:gd name="connsiteY45" fmla="*/ 340519 h 1042988"/>
              <a:gd name="connsiteX46" fmla="*/ 1250158 w 3100390"/>
              <a:gd name="connsiteY46" fmla="*/ 345282 h 1042988"/>
              <a:gd name="connsiteX47" fmla="*/ 1264445 w 3100390"/>
              <a:gd name="connsiteY47" fmla="*/ 342901 h 1042988"/>
              <a:gd name="connsiteX48" fmla="*/ 1316833 w 3100390"/>
              <a:gd name="connsiteY48" fmla="*/ 345282 h 1042988"/>
              <a:gd name="connsiteX49" fmla="*/ 1321595 w 3100390"/>
              <a:gd name="connsiteY49" fmla="*/ 352426 h 1042988"/>
              <a:gd name="connsiteX50" fmla="*/ 1343026 w 3100390"/>
              <a:gd name="connsiteY50" fmla="*/ 357188 h 1042988"/>
              <a:gd name="connsiteX51" fmla="*/ 1359695 w 3100390"/>
              <a:gd name="connsiteY51" fmla="*/ 361951 h 1042988"/>
              <a:gd name="connsiteX52" fmla="*/ 1381126 w 3100390"/>
              <a:gd name="connsiteY52" fmla="*/ 364332 h 1042988"/>
              <a:gd name="connsiteX53" fmla="*/ 1383508 w 3100390"/>
              <a:gd name="connsiteY53" fmla="*/ 373857 h 1042988"/>
              <a:gd name="connsiteX54" fmla="*/ 1395414 w 3100390"/>
              <a:gd name="connsiteY54" fmla="*/ 392907 h 1042988"/>
              <a:gd name="connsiteX55" fmla="*/ 1397795 w 3100390"/>
              <a:gd name="connsiteY55" fmla="*/ 407194 h 1042988"/>
              <a:gd name="connsiteX56" fmla="*/ 1407320 w 3100390"/>
              <a:gd name="connsiteY56" fmla="*/ 409576 h 1042988"/>
              <a:gd name="connsiteX57" fmla="*/ 1426370 w 3100390"/>
              <a:gd name="connsiteY57" fmla="*/ 419101 h 1042988"/>
              <a:gd name="connsiteX58" fmla="*/ 1433514 w 3100390"/>
              <a:gd name="connsiteY58" fmla="*/ 423863 h 1042988"/>
              <a:gd name="connsiteX59" fmla="*/ 1485901 w 3100390"/>
              <a:gd name="connsiteY59" fmla="*/ 426244 h 1042988"/>
              <a:gd name="connsiteX60" fmla="*/ 1500189 w 3100390"/>
              <a:gd name="connsiteY60" fmla="*/ 431007 h 1042988"/>
              <a:gd name="connsiteX61" fmla="*/ 1502570 w 3100390"/>
              <a:gd name="connsiteY61" fmla="*/ 438151 h 1042988"/>
              <a:gd name="connsiteX62" fmla="*/ 1504951 w 3100390"/>
              <a:gd name="connsiteY62" fmla="*/ 461963 h 1042988"/>
              <a:gd name="connsiteX63" fmla="*/ 1562101 w 3100390"/>
              <a:gd name="connsiteY63" fmla="*/ 471488 h 1042988"/>
              <a:gd name="connsiteX64" fmla="*/ 1564483 w 3100390"/>
              <a:gd name="connsiteY64" fmla="*/ 478632 h 1042988"/>
              <a:gd name="connsiteX65" fmla="*/ 1602583 w 3100390"/>
              <a:gd name="connsiteY65" fmla="*/ 485776 h 1042988"/>
              <a:gd name="connsiteX66" fmla="*/ 1607345 w 3100390"/>
              <a:gd name="connsiteY66" fmla="*/ 504826 h 1042988"/>
              <a:gd name="connsiteX67" fmla="*/ 1614489 w 3100390"/>
              <a:gd name="connsiteY67" fmla="*/ 511969 h 1042988"/>
              <a:gd name="connsiteX68" fmla="*/ 1621633 w 3100390"/>
              <a:gd name="connsiteY68" fmla="*/ 514351 h 1042988"/>
              <a:gd name="connsiteX69" fmla="*/ 1683545 w 3100390"/>
              <a:gd name="connsiteY69" fmla="*/ 511969 h 1042988"/>
              <a:gd name="connsiteX70" fmla="*/ 1688308 w 3100390"/>
              <a:gd name="connsiteY70" fmla="*/ 526257 h 1042988"/>
              <a:gd name="connsiteX71" fmla="*/ 1743076 w 3100390"/>
              <a:gd name="connsiteY71" fmla="*/ 526257 h 1042988"/>
              <a:gd name="connsiteX72" fmla="*/ 1745458 w 3100390"/>
              <a:gd name="connsiteY72" fmla="*/ 538163 h 1042988"/>
              <a:gd name="connsiteX73" fmla="*/ 1783558 w 3100390"/>
              <a:gd name="connsiteY73" fmla="*/ 540544 h 1042988"/>
              <a:gd name="connsiteX74" fmla="*/ 1783558 w 3100390"/>
              <a:gd name="connsiteY74" fmla="*/ 557214 h 1042988"/>
              <a:gd name="connsiteX75" fmla="*/ 1833564 w 3100390"/>
              <a:gd name="connsiteY75" fmla="*/ 552451 h 1042988"/>
              <a:gd name="connsiteX76" fmla="*/ 1843089 w 3100390"/>
              <a:gd name="connsiteY76" fmla="*/ 571501 h 1042988"/>
              <a:gd name="connsiteX77" fmla="*/ 1935958 w 3100390"/>
              <a:gd name="connsiteY77" fmla="*/ 564357 h 1042988"/>
              <a:gd name="connsiteX78" fmla="*/ 1935958 w 3100390"/>
              <a:gd name="connsiteY78" fmla="*/ 585788 h 1042988"/>
              <a:gd name="connsiteX79" fmla="*/ 2019302 w 3100390"/>
              <a:gd name="connsiteY79" fmla="*/ 590551 h 1042988"/>
              <a:gd name="connsiteX80" fmla="*/ 2024064 w 3100390"/>
              <a:gd name="connsiteY80" fmla="*/ 628651 h 1042988"/>
              <a:gd name="connsiteX81" fmla="*/ 2174083 w 3100390"/>
              <a:gd name="connsiteY81" fmla="*/ 628651 h 1042988"/>
              <a:gd name="connsiteX82" fmla="*/ 2176464 w 3100390"/>
              <a:gd name="connsiteY82" fmla="*/ 654845 h 1042988"/>
              <a:gd name="connsiteX83" fmla="*/ 2231233 w 3100390"/>
              <a:gd name="connsiteY83" fmla="*/ 654844 h 1042988"/>
              <a:gd name="connsiteX84" fmla="*/ 2243139 w 3100390"/>
              <a:gd name="connsiteY84" fmla="*/ 688182 h 1042988"/>
              <a:gd name="connsiteX85" fmla="*/ 2343151 w 3100390"/>
              <a:gd name="connsiteY85" fmla="*/ 683419 h 1042988"/>
              <a:gd name="connsiteX86" fmla="*/ 2347914 w 3100390"/>
              <a:gd name="connsiteY86" fmla="*/ 719138 h 1042988"/>
              <a:gd name="connsiteX87" fmla="*/ 2600327 w 3100390"/>
              <a:gd name="connsiteY87" fmla="*/ 721520 h 1042988"/>
              <a:gd name="connsiteX88" fmla="*/ 2600326 w 3100390"/>
              <a:gd name="connsiteY88" fmla="*/ 826294 h 1042988"/>
              <a:gd name="connsiteX89" fmla="*/ 2647952 w 3100390"/>
              <a:gd name="connsiteY89" fmla="*/ 828675 h 1042988"/>
              <a:gd name="connsiteX90" fmla="*/ 2650333 w 3100390"/>
              <a:gd name="connsiteY90" fmla="*/ 1038226 h 1042988"/>
              <a:gd name="connsiteX91" fmla="*/ 3100390 w 3100390"/>
              <a:gd name="connsiteY91" fmla="*/ 1042988 h 104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100390" h="1042988">
                <a:moveTo>
                  <a:pt x="0" y="0"/>
                </a:moveTo>
                <a:lnTo>
                  <a:pt x="192884" y="1"/>
                </a:lnTo>
                <a:cubicBezTo>
                  <a:pt x="228206" y="1192"/>
                  <a:pt x="163515" y="8335"/>
                  <a:pt x="195265" y="14288"/>
                </a:cubicBezTo>
                <a:lnTo>
                  <a:pt x="295277" y="11907"/>
                </a:lnTo>
                <a:cubicBezTo>
                  <a:pt x="295277" y="17463"/>
                  <a:pt x="295278" y="23020"/>
                  <a:pt x="295278" y="28576"/>
                </a:cubicBezTo>
                <a:cubicBezTo>
                  <a:pt x="323853" y="27782"/>
                  <a:pt x="365921" y="24210"/>
                  <a:pt x="381002" y="26194"/>
                </a:cubicBezTo>
                <a:cubicBezTo>
                  <a:pt x="396083" y="28178"/>
                  <a:pt x="382986" y="37307"/>
                  <a:pt x="385764" y="40482"/>
                </a:cubicBezTo>
                <a:cubicBezTo>
                  <a:pt x="388542" y="43657"/>
                  <a:pt x="391320" y="48419"/>
                  <a:pt x="400051" y="52388"/>
                </a:cubicBezTo>
                <a:cubicBezTo>
                  <a:pt x="415132" y="53182"/>
                  <a:pt x="436961" y="53182"/>
                  <a:pt x="445295" y="54769"/>
                </a:cubicBezTo>
                <a:cubicBezTo>
                  <a:pt x="453629" y="56356"/>
                  <a:pt x="448226" y="59714"/>
                  <a:pt x="450058" y="61913"/>
                </a:cubicBezTo>
                <a:cubicBezTo>
                  <a:pt x="452214" y="64500"/>
                  <a:pt x="453883" y="68480"/>
                  <a:pt x="457201" y="69057"/>
                </a:cubicBezTo>
                <a:cubicBezTo>
                  <a:pt x="472861" y="71780"/>
                  <a:pt x="488951" y="70644"/>
                  <a:pt x="504826" y="71438"/>
                </a:cubicBezTo>
                <a:cubicBezTo>
                  <a:pt x="506414" y="73819"/>
                  <a:pt x="507354" y="76794"/>
                  <a:pt x="509589" y="78582"/>
                </a:cubicBezTo>
                <a:cubicBezTo>
                  <a:pt x="511549" y="80150"/>
                  <a:pt x="514383" y="80082"/>
                  <a:pt x="516733" y="80963"/>
                </a:cubicBezTo>
                <a:cubicBezTo>
                  <a:pt x="520735" y="82464"/>
                  <a:pt x="524670" y="84138"/>
                  <a:pt x="528639" y="85726"/>
                </a:cubicBezTo>
                <a:cubicBezTo>
                  <a:pt x="529433" y="88901"/>
                  <a:pt x="517526" y="94060"/>
                  <a:pt x="531020" y="95251"/>
                </a:cubicBezTo>
                <a:lnTo>
                  <a:pt x="609602" y="92870"/>
                </a:lnTo>
                <a:cubicBezTo>
                  <a:pt x="609602" y="108745"/>
                  <a:pt x="611983" y="88901"/>
                  <a:pt x="611983" y="104776"/>
                </a:cubicBezTo>
                <a:lnTo>
                  <a:pt x="642939" y="104776"/>
                </a:lnTo>
                <a:cubicBezTo>
                  <a:pt x="646480" y="105029"/>
                  <a:pt x="649289" y="107951"/>
                  <a:pt x="652464" y="109538"/>
                </a:cubicBezTo>
                <a:cubicBezTo>
                  <a:pt x="654051" y="112713"/>
                  <a:pt x="654386" y="116933"/>
                  <a:pt x="657226" y="119063"/>
                </a:cubicBezTo>
                <a:cubicBezTo>
                  <a:pt x="661242" y="122075"/>
                  <a:pt x="671514" y="123826"/>
                  <a:pt x="671514" y="123826"/>
                </a:cubicBezTo>
                <a:cubicBezTo>
                  <a:pt x="675777" y="145141"/>
                  <a:pt x="668805" y="129744"/>
                  <a:pt x="690564" y="138113"/>
                </a:cubicBezTo>
                <a:cubicBezTo>
                  <a:pt x="695906" y="140168"/>
                  <a:pt x="704851" y="147638"/>
                  <a:pt x="704851" y="147638"/>
                </a:cubicBezTo>
                <a:lnTo>
                  <a:pt x="883445" y="150019"/>
                </a:lnTo>
                <a:cubicBezTo>
                  <a:pt x="885826" y="152400"/>
                  <a:pt x="887512" y="155795"/>
                  <a:pt x="890589" y="157163"/>
                </a:cubicBezTo>
                <a:cubicBezTo>
                  <a:pt x="895001" y="159124"/>
                  <a:pt x="901243" y="156365"/>
                  <a:pt x="904876" y="159544"/>
                </a:cubicBezTo>
                <a:cubicBezTo>
                  <a:pt x="908654" y="162850"/>
                  <a:pt x="904621" y="173680"/>
                  <a:pt x="909639" y="173832"/>
                </a:cubicBezTo>
                <a:lnTo>
                  <a:pt x="988220" y="176213"/>
                </a:lnTo>
                <a:cubicBezTo>
                  <a:pt x="989014" y="180182"/>
                  <a:pt x="983457" y="185341"/>
                  <a:pt x="990601" y="188119"/>
                </a:cubicBezTo>
                <a:cubicBezTo>
                  <a:pt x="997745" y="190897"/>
                  <a:pt x="1017588" y="191294"/>
                  <a:pt x="1031082" y="192881"/>
                </a:cubicBezTo>
                <a:cubicBezTo>
                  <a:pt x="1032670" y="198437"/>
                  <a:pt x="1035845" y="207963"/>
                  <a:pt x="1038226" y="214313"/>
                </a:cubicBezTo>
                <a:cubicBezTo>
                  <a:pt x="1040607" y="220663"/>
                  <a:pt x="1043386" y="227409"/>
                  <a:pt x="1045370" y="230981"/>
                </a:cubicBezTo>
                <a:cubicBezTo>
                  <a:pt x="1047354" y="234553"/>
                  <a:pt x="1049339" y="232569"/>
                  <a:pt x="1050133" y="235744"/>
                </a:cubicBezTo>
                <a:cubicBezTo>
                  <a:pt x="1050927" y="238919"/>
                  <a:pt x="1047752" y="248444"/>
                  <a:pt x="1050133" y="250032"/>
                </a:cubicBezTo>
                <a:cubicBezTo>
                  <a:pt x="1050927" y="261144"/>
                  <a:pt x="1054102" y="269478"/>
                  <a:pt x="1059658" y="273844"/>
                </a:cubicBezTo>
                <a:cubicBezTo>
                  <a:pt x="1065214" y="278210"/>
                  <a:pt x="1076208" y="272925"/>
                  <a:pt x="1083470" y="276226"/>
                </a:cubicBezTo>
                <a:cubicBezTo>
                  <a:pt x="1086449" y="277580"/>
                  <a:pt x="1083807" y="283195"/>
                  <a:pt x="1085851" y="285751"/>
                </a:cubicBezTo>
                <a:cubicBezTo>
                  <a:pt x="1087419" y="287711"/>
                  <a:pt x="1090504" y="287821"/>
                  <a:pt x="1092995" y="288132"/>
                </a:cubicBezTo>
                <a:lnTo>
                  <a:pt x="1123951" y="290513"/>
                </a:lnTo>
                <a:cubicBezTo>
                  <a:pt x="1124745" y="292894"/>
                  <a:pt x="1124765" y="295697"/>
                  <a:pt x="1126333" y="297657"/>
                </a:cubicBezTo>
                <a:lnTo>
                  <a:pt x="1171576" y="304801"/>
                </a:lnTo>
                <a:cubicBezTo>
                  <a:pt x="1172370" y="307976"/>
                  <a:pt x="1172143" y="311603"/>
                  <a:pt x="1173958" y="314326"/>
                </a:cubicBezTo>
                <a:cubicBezTo>
                  <a:pt x="1175545" y="316707"/>
                  <a:pt x="1173560" y="317898"/>
                  <a:pt x="1181101" y="319088"/>
                </a:cubicBezTo>
                <a:cubicBezTo>
                  <a:pt x="1188642" y="320278"/>
                  <a:pt x="1206501" y="320675"/>
                  <a:pt x="1219201" y="321468"/>
                </a:cubicBezTo>
                <a:cubicBezTo>
                  <a:pt x="1229520" y="325040"/>
                  <a:pt x="1239045" y="336550"/>
                  <a:pt x="1243014" y="340519"/>
                </a:cubicBezTo>
                <a:cubicBezTo>
                  <a:pt x="1245395" y="342107"/>
                  <a:pt x="1247313" y="344966"/>
                  <a:pt x="1250158" y="345282"/>
                </a:cubicBezTo>
                <a:cubicBezTo>
                  <a:pt x="1254956" y="345815"/>
                  <a:pt x="1259617" y="342901"/>
                  <a:pt x="1264445" y="342901"/>
                </a:cubicBezTo>
                <a:cubicBezTo>
                  <a:pt x="1281926" y="342901"/>
                  <a:pt x="1299370" y="344488"/>
                  <a:pt x="1316833" y="345282"/>
                </a:cubicBezTo>
                <a:cubicBezTo>
                  <a:pt x="1318420" y="347663"/>
                  <a:pt x="1319360" y="350638"/>
                  <a:pt x="1321595" y="352426"/>
                </a:cubicBezTo>
                <a:cubicBezTo>
                  <a:pt x="1324687" y="354899"/>
                  <a:pt x="1342867" y="357153"/>
                  <a:pt x="1343026" y="357188"/>
                </a:cubicBezTo>
                <a:cubicBezTo>
                  <a:pt x="1357020" y="360297"/>
                  <a:pt x="1342852" y="359360"/>
                  <a:pt x="1359695" y="361951"/>
                </a:cubicBezTo>
                <a:cubicBezTo>
                  <a:pt x="1366799" y="363044"/>
                  <a:pt x="1373982" y="363538"/>
                  <a:pt x="1381126" y="364332"/>
                </a:cubicBezTo>
                <a:cubicBezTo>
                  <a:pt x="1381920" y="367507"/>
                  <a:pt x="1381127" y="369095"/>
                  <a:pt x="1383508" y="373857"/>
                </a:cubicBezTo>
                <a:cubicBezTo>
                  <a:pt x="1385889" y="378619"/>
                  <a:pt x="1393033" y="387351"/>
                  <a:pt x="1395414" y="392907"/>
                </a:cubicBezTo>
                <a:cubicBezTo>
                  <a:pt x="1397795" y="398463"/>
                  <a:pt x="1394989" y="403265"/>
                  <a:pt x="1397795" y="407194"/>
                </a:cubicBezTo>
                <a:cubicBezTo>
                  <a:pt x="1399697" y="409857"/>
                  <a:pt x="1402558" y="407592"/>
                  <a:pt x="1407320" y="409576"/>
                </a:cubicBezTo>
                <a:cubicBezTo>
                  <a:pt x="1412082" y="411560"/>
                  <a:pt x="1422004" y="416720"/>
                  <a:pt x="1426370" y="419101"/>
                </a:cubicBezTo>
                <a:cubicBezTo>
                  <a:pt x="1430736" y="421482"/>
                  <a:pt x="1423592" y="422673"/>
                  <a:pt x="1433514" y="423863"/>
                </a:cubicBezTo>
                <a:cubicBezTo>
                  <a:pt x="1443436" y="425053"/>
                  <a:pt x="1474789" y="425053"/>
                  <a:pt x="1485901" y="426244"/>
                </a:cubicBezTo>
                <a:cubicBezTo>
                  <a:pt x="1497014" y="427435"/>
                  <a:pt x="1497411" y="429023"/>
                  <a:pt x="1500189" y="431007"/>
                </a:cubicBezTo>
                <a:cubicBezTo>
                  <a:pt x="1500983" y="433388"/>
                  <a:pt x="1502188" y="435670"/>
                  <a:pt x="1502570" y="438151"/>
                </a:cubicBezTo>
                <a:cubicBezTo>
                  <a:pt x="1503783" y="446035"/>
                  <a:pt x="1503738" y="454079"/>
                  <a:pt x="1504951" y="461963"/>
                </a:cubicBezTo>
                <a:cubicBezTo>
                  <a:pt x="1508688" y="486250"/>
                  <a:pt x="1537038" y="470398"/>
                  <a:pt x="1562101" y="471488"/>
                </a:cubicBezTo>
                <a:cubicBezTo>
                  <a:pt x="1562895" y="473869"/>
                  <a:pt x="1562915" y="476672"/>
                  <a:pt x="1564483" y="478632"/>
                </a:cubicBezTo>
                <a:cubicBezTo>
                  <a:pt x="1572403" y="488532"/>
                  <a:pt x="1597106" y="485355"/>
                  <a:pt x="1602583" y="485776"/>
                </a:cubicBezTo>
                <a:cubicBezTo>
                  <a:pt x="1604170" y="492126"/>
                  <a:pt x="1602716" y="500198"/>
                  <a:pt x="1607345" y="504826"/>
                </a:cubicBezTo>
                <a:cubicBezTo>
                  <a:pt x="1609726" y="507207"/>
                  <a:pt x="1611687" y="510101"/>
                  <a:pt x="1614489" y="511969"/>
                </a:cubicBezTo>
                <a:cubicBezTo>
                  <a:pt x="1616578" y="513361"/>
                  <a:pt x="1610124" y="514351"/>
                  <a:pt x="1621633" y="514351"/>
                </a:cubicBezTo>
                <a:cubicBezTo>
                  <a:pt x="1633142" y="514351"/>
                  <a:pt x="1670845" y="511572"/>
                  <a:pt x="1683545" y="511969"/>
                </a:cubicBezTo>
                <a:lnTo>
                  <a:pt x="1688308" y="526257"/>
                </a:lnTo>
                <a:lnTo>
                  <a:pt x="1743076" y="526257"/>
                </a:lnTo>
                <a:lnTo>
                  <a:pt x="1745458" y="538163"/>
                </a:lnTo>
                <a:lnTo>
                  <a:pt x="1783558" y="540544"/>
                </a:lnTo>
                <a:lnTo>
                  <a:pt x="1783558" y="557214"/>
                </a:lnTo>
                <a:lnTo>
                  <a:pt x="1833564" y="552451"/>
                </a:lnTo>
                <a:cubicBezTo>
                  <a:pt x="1843486" y="554832"/>
                  <a:pt x="1823642" y="572692"/>
                  <a:pt x="1843089" y="571501"/>
                </a:cubicBezTo>
                <a:lnTo>
                  <a:pt x="1935958" y="564357"/>
                </a:lnTo>
                <a:lnTo>
                  <a:pt x="1935958" y="585788"/>
                </a:lnTo>
                <a:cubicBezTo>
                  <a:pt x="1953421" y="588169"/>
                  <a:pt x="2006602" y="580232"/>
                  <a:pt x="2019302" y="590551"/>
                </a:cubicBezTo>
                <a:lnTo>
                  <a:pt x="2024064" y="628651"/>
                </a:lnTo>
                <a:lnTo>
                  <a:pt x="2174083" y="628651"/>
                </a:lnTo>
                <a:lnTo>
                  <a:pt x="2176464" y="654845"/>
                </a:lnTo>
                <a:lnTo>
                  <a:pt x="2231233" y="654844"/>
                </a:lnTo>
                <a:lnTo>
                  <a:pt x="2243139" y="688182"/>
                </a:lnTo>
                <a:lnTo>
                  <a:pt x="2343151" y="683419"/>
                </a:lnTo>
                <a:lnTo>
                  <a:pt x="2347914" y="719138"/>
                </a:lnTo>
                <a:lnTo>
                  <a:pt x="2600327" y="721520"/>
                </a:lnTo>
                <a:cubicBezTo>
                  <a:pt x="2600327" y="756445"/>
                  <a:pt x="2600326" y="791369"/>
                  <a:pt x="2600326" y="826294"/>
                </a:cubicBezTo>
                <a:lnTo>
                  <a:pt x="2647952" y="828675"/>
                </a:lnTo>
                <a:cubicBezTo>
                  <a:pt x="2648746" y="898525"/>
                  <a:pt x="2649539" y="968376"/>
                  <a:pt x="2650333" y="1038226"/>
                </a:cubicBezTo>
                <a:lnTo>
                  <a:pt x="3100390" y="1042988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2076439" y="1564013"/>
            <a:ext cx="2967047" cy="981544"/>
          </a:xfrm>
          <a:custGeom>
            <a:avLst/>
            <a:gdLst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76200 w 1462087"/>
              <a:gd name="connsiteY7" fmla="*/ 42862 h 609600"/>
              <a:gd name="connsiteX8" fmla="*/ 85725 w 1462087"/>
              <a:gd name="connsiteY8" fmla="*/ 40481 h 609600"/>
              <a:gd name="connsiteX9" fmla="*/ 100012 w 1462087"/>
              <a:gd name="connsiteY9" fmla="*/ 35719 h 609600"/>
              <a:gd name="connsiteX10" fmla="*/ 142875 w 1462087"/>
              <a:gd name="connsiteY10" fmla="*/ 38100 h 609600"/>
              <a:gd name="connsiteX11" fmla="*/ 152400 w 1462087"/>
              <a:gd name="connsiteY11" fmla="*/ 40481 h 609600"/>
              <a:gd name="connsiteX12" fmla="*/ 164306 w 1462087"/>
              <a:gd name="connsiteY12" fmla="*/ 42862 h 609600"/>
              <a:gd name="connsiteX13" fmla="*/ 171450 w 1462087"/>
              <a:gd name="connsiteY13" fmla="*/ 45244 h 609600"/>
              <a:gd name="connsiteX14" fmla="*/ 197644 w 1462087"/>
              <a:gd name="connsiteY14" fmla="*/ 50006 h 609600"/>
              <a:gd name="connsiteX15" fmla="*/ 264319 w 1462087"/>
              <a:gd name="connsiteY15" fmla="*/ 47625 h 609600"/>
              <a:gd name="connsiteX16" fmla="*/ 340519 w 1462087"/>
              <a:gd name="connsiteY16" fmla="*/ 45244 h 609600"/>
              <a:gd name="connsiteX17" fmla="*/ 347662 w 1462087"/>
              <a:gd name="connsiteY17" fmla="*/ 42862 h 609600"/>
              <a:gd name="connsiteX18" fmla="*/ 357187 w 1462087"/>
              <a:gd name="connsiteY18" fmla="*/ 40481 h 609600"/>
              <a:gd name="connsiteX19" fmla="*/ 369094 w 1462087"/>
              <a:gd name="connsiteY19" fmla="*/ 42862 h 609600"/>
              <a:gd name="connsiteX20" fmla="*/ 373856 w 1462087"/>
              <a:gd name="connsiteY20" fmla="*/ 57150 h 609600"/>
              <a:gd name="connsiteX21" fmla="*/ 376237 w 1462087"/>
              <a:gd name="connsiteY21" fmla="*/ 78581 h 609600"/>
              <a:gd name="connsiteX22" fmla="*/ 392906 w 1462087"/>
              <a:gd name="connsiteY22" fmla="*/ 85725 h 609600"/>
              <a:gd name="connsiteX23" fmla="*/ 428625 w 1462087"/>
              <a:gd name="connsiteY23" fmla="*/ 90487 h 609600"/>
              <a:gd name="connsiteX24" fmla="*/ 435769 w 1462087"/>
              <a:gd name="connsiteY24" fmla="*/ 104775 h 609600"/>
              <a:gd name="connsiteX25" fmla="*/ 442912 w 1462087"/>
              <a:gd name="connsiteY25" fmla="*/ 107156 h 609600"/>
              <a:gd name="connsiteX26" fmla="*/ 471487 w 1462087"/>
              <a:gd name="connsiteY26" fmla="*/ 109537 h 609600"/>
              <a:gd name="connsiteX27" fmla="*/ 473869 w 1462087"/>
              <a:gd name="connsiteY27" fmla="*/ 116681 h 609600"/>
              <a:gd name="connsiteX28" fmla="*/ 481012 w 1462087"/>
              <a:gd name="connsiteY28" fmla="*/ 119062 h 609600"/>
              <a:gd name="connsiteX29" fmla="*/ 528637 w 1462087"/>
              <a:gd name="connsiteY29" fmla="*/ 121444 h 609600"/>
              <a:gd name="connsiteX30" fmla="*/ 533400 w 1462087"/>
              <a:gd name="connsiteY30" fmla="*/ 128587 h 609600"/>
              <a:gd name="connsiteX31" fmla="*/ 531019 w 1462087"/>
              <a:gd name="connsiteY31" fmla="*/ 135731 h 609600"/>
              <a:gd name="connsiteX32" fmla="*/ 538162 w 1462087"/>
              <a:gd name="connsiteY32" fmla="*/ 138112 h 609600"/>
              <a:gd name="connsiteX33" fmla="*/ 564356 w 1462087"/>
              <a:gd name="connsiteY33" fmla="*/ 140494 h 609600"/>
              <a:gd name="connsiteX34" fmla="*/ 595312 w 1462087"/>
              <a:gd name="connsiteY34" fmla="*/ 150019 h 609600"/>
              <a:gd name="connsiteX35" fmla="*/ 597694 w 1462087"/>
              <a:gd name="connsiteY35" fmla="*/ 161925 h 609600"/>
              <a:gd name="connsiteX36" fmla="*/ 671512 w 1462087"/>
              <a:gd name="connsiteY36" fmla="*/ 178594 h 609600"/>
              <a:gd name="connsiteX37" fmla="*/ 673894 w 1462087"/>
              <a:gd name="connsiteY37" fmla="*/ 188119 h 609600"/>
              <a:gd name="connsiteX38" fmla="*/ 681037 w 1462087"/>
              <a:gd name="connsiteY38" fmla="*/ 190500 h 609600"/>
              <a:gd name="connsiteX39" fmla="*/ 714375 w 1462087"/>
              <a:gd name="connsiteY39" fmla="*/ 192881 h 609600"/>
              <a:gd name="connsiteX40" fmla="*/ 738187 w 1462087"/>
              <a:gd name="connsiteY40" fmla="*/ 195262 h 609600"/>
              <a:gd name="connsiteX41" fmla="*/ 745331 w 1462087"/>
              <a:gd name="connsiteY41" fmla="*/ 200025 h 609600"/>
              <a:gd name="connsiteX42" fmla="*/ 762000 w 1462087"/>
              <a:gd name="connsiteY42" fmla="*/ 202406 h 609600"/>
              <a:gd name="connsiteX43" fmla="*/ 766762 w 1462087"/>
              <a:gd name="connsiteY43" fmla="*/ 211931 h 609600"/>
              <a:gd name="connsiteX44" fmla="*/ 778669 w 1462087"/>
              <a:gd name="connsiteY44" fmla="*/ 216694 h 609600"/>
              <a:gd name="connsiteX45" fmla="*/ 781050 w 1462087"/>
              <a:gd name="connsiteY45" fmla="*/ 226219 h 609600"/>
              <a:gd name="connsiteX46" fmla="*/ 819150 w 1462087"/>
              <a:gd name="connsiteY46" fmla="*/ 233362 h 609600"/>
              <a:gd name="connsiteX47" fmla="*/ 826294 w 1462087"/>
              <a:gd name="connsiteY47" fmla="*/ 242887 h 609600"/>
              <a:gd name="connsiteX48" fmla="*/ 831056 w 1462087"/>
              <a:gd name="connsiteY48" fmla="*/ 250031 h 609600"/>
              <a:gd name="connsiteX49" fmla="*/ 838200 w 1462087"/>
              <a:gd name="connsiteY49" fmla="*/ 252412 h 609600"/>
              <a:gd name="connsiteX50" fmla="*/ 854869 w 1462087"/>
              <a:gd name="connsiteY50" fmla="*/ 257175 h 609600"/>
              <a:gd name="connsiteX51" fmla="*/ 871537 w 1462087"/>
              <a:gd name="connsiteY51" fmla="*/ 273844 h 609600"/>
              <a:gd name="connsiteX52" fmla="*/ 878681 w 1462087"/>
              <a:gd name="connsiteY52" fmla="*/ 278606 h 609600"/>
              <a:gd name="connsiteX53" fmla="*/ 892969 w 1462087"/>
              <a:gd name="connsiteY53" fmla="*/ 283369 h 609600"/>
              <a:gd name="connsiteX54" fmla="*/ 895350 w 1462087"/>
              <a:gd name="connsiteY54" fmla="*/ 290512 h 609600"/>
              <a:gd name="connsiteX55" fmla="*/ 897731 w 1462087"/>
              <a:gd name="connsiteY55" fmla="*/ 304800 h 609600"/>
              <a:gd name="connsiteX56" fmla="*/ 904875 w 1462087"/>
              <a:gd name="connsiteY56" fmla="*/ 307181 h 609600"/>
              <a:gd name="connsiteX57" fmla="*/ 926306 w 1462087"/>
              <a:gd name="connsiteY57" fmla="*/ 309562 h 609600"/>
              <a:gd name="connsiteX58" fmla="*/ 931069 w 1462087"/>
              <a:gd name="connsiteY58" fmla="*/ 323850 h 609600"/>
              <a:gd name="connsiteX59" fmla="*/ 933450 w 1462087"/>
              <a:gd name="connsiteY59" fmla="*/ 330994 h 609600"/>
              <a:gd name="connsiteX60" fmla="*/ 938212 w 1462087"/>
              <a:gd name="connsiteY60" fmla="*/ 338137 h 609600"/>
              <a:gd name="connsiteX61" fmla="*/ 950119 w 1462087"/>
              <a:gd name="connsiteY61" fmla="*/ 335756 h 609600"/>
              <a:gd name="connsiteX62" fmla="*/ 959644 w 1462087"/>
              <a:gd name="connsiteY62" fmla="*/ 333375 h 609600"/>
              <a:gd name="connsiteX63" fmla="*/ 1000125 w 1462087"/>
              <a:gd name="connsiteY63" fmla="*/ 335756 h 609600"/>
              <a:gd name="connsiteX64" fmla="*/ 1012031 w 1462087"/>
              <a:gd name="connsiteY64" fmla="*/ 347662 h 609600"/>
              <a:gd name="connsiteX65" fmla="*/ 1019175 w 1462087"/>
              <a:gd name="connsiteY65" fmla="*/ 352425 h 609600"/>
              <a:gd name="connsiteX66" fmla="*/ 1026319 w 1462087"/>
              <a:gd name="connsiteY66" fmla="*/ 359569 h 609600"/>
              <a:gd name="connsiteX67" fmla="*/ 1076325 w 1462087"/>
              <a:gd name="connsiteY67" fmla="*/ 361950 h 609600"/>
              <a:gd name="connsiteX68" fmla="*/ 1085850 w 1462087"/>
              <a:gd name="connsiteY68" fmla="*/ 364331 h 609600"/>
              <a:gd name="connsiteX69" fmla="*/ 1107281 w 1462087"/>
              <a:gd name="connsiteY69" fmla="*/ 369094 h 609600"/>
              <a:gd name="connsiteX70" fmla="*/ 1112044 w 1462087"/>
              <a:gd name="connsiteY70" fmla="*/ 376237 h 609600"/>
              <a:gd name="connsiteX71" fmla="*/ 1114425 w 1462087"/>
              <a:gd name="connsiteY71" fmla="*/ 383381 h 609600"/>
              <a:gd name="connsiteX72" fmla="*/ 1128712 w 1462087"/>
              <a:gd name="connsiteY72" fmla="*/ 390525 h 609600"/>
              <a:gd name="connsiteX73" fmla="*/ 1131094 w 1462087"/>
              <a:gd name="connsiteY73" fmla="*/ 407194 h 609600"/>
              <a:gd name="connsiteX74" fmla="*/ 1173956 w 1462087"/>
              <a:gd name="connsiteY74" fmla="*/ 421481 h 609600"/>
              <a:gd name="connsiteX75" fmla="*/ 1171575 w 1462087"/>
              <a:gd name="connsiteY75" fmla="*/ 428625 h 609600"/>
              <a:gd name="connsiteX76" fmla="*/ 1185862 w 1462087"/>
              <a:gd name="connsiteY76" fmla="*/ 433387 h 609600"/>
              <a:gd name="connsiteX77" fmla="*/ 1209675 w 1462087"/>
              <a:gd name="connsiteY77" fmla="*/ 450056 h 609600"/>
              <a:gd name="connsiteX78" fmla="*/ 1223962 w 1462087"/>
              <a:gd name="connsiteY78" fmla="*/ 464344 h 609600"/>
              <a:gd name="connsiteX79" fmla="*/ 1226344 w 1462087"/>
              <a:gd name="connsiteY79" fmla="*/ 473869 h 609600"/>
              <a:gd name="connsiteX80" fmla="*/ 1233487 w 1462087"/>
              <a:gd name="connsiteY80" fmla="*/ 476250 h 609600"/>
              <a:gd name="connsiteX81" fmla="*/ 1259681 w 1462087"/>
              <a:gd name="connsiteY81" fmla="*/ 478631 h 609600"/>
              <a:gd name="connsiteX82" fmla="*/ 1285875 w 1462087"/>
              <a:gd name="connsiteY82" fmla="*/ 490537 h 609600"/>
              <a:gd name="connsiteX83" fmla="*/ 1290637 w 1462087"/>
              <a:gd name="connsiteY83" fmla="*/ 497681 h 609600"/>
              <a:gd name="connsiteX84" fmla="*/ 1297781 w 1462087"/>
              <a:gd name="connsiteY84" fmla="*/ 500062 h 609600"/>
              <a:gd name="connsiteX85" fmla="*/ 1326356 w 1462087"/>
              <a:gd name="connsiteY85" fmla="*/ 502444 h 609600"/>
              <a:gd name="connsiteX86" fmla="*/ 1347787 w 1462087"/>
              <a:gd name="connsiteY86" fmla="*/ 507206 h 609600"/>
              <a:gd name="connsiteX87" fmla="*/ 1354931 w 1462087"/>
              <a:gd name="connsiteY87" fmla="*/ 514350 h 609600"/>
              <a:gd name="connsiteX88" fmla="*/ 1362075 w 1462087"/>
              <a:gd name="connsiteY88" fmla="*/ 519112 h 609600"/>
              <a:gd name="connsiteX89" fmla="*/ 1378744 w 1462087"/>
              <a:gd name="connsiteY89" fmla="*/ 523875 h 609600"/>
              <a:gd name="connsiteX90" fmla="*/ 1390650 w 1462087"/>
              <a:gd name="connsiteY90" fmla="*/ 535781 h 609600"/>
              <a:gd name="connsiteX91" fmla="*/ 1395412 w 1462087"/>
              <a:gd name="connsiteY91" fmla="*/ 542925 h 609600"/>
              <a:gd name="connsiteX92" fmla="*/ 1407319 w 1462087"/>
              <a:gd name="connsiteY92" fmla="*/ 557212 h 609600"/>
              <a:gd name="connsiteX93" fmla="*/ 1431131 w 1462087"/>
              <a:gd name="connsiteY93" fmla="*/ 566737 h 609600"/>
              <a:gd name="connsiteX94" fmla="*/ 1445419 w 1462087"/>
              <a:gd name="connsiteY94" fmla="*/ 571500 h 609600"/>
              <a:gd name="connsiteX95" fmla="*/ 1447800 w 1462087"/>
              <a:gd name="connsiteY95" fmla="*/ 585787 h 609600"/>
              <a:gd name="connsiteX96" fmla="*/ 1462087 w 1462087"/>
              <a:gd name="connsiteY96" fmla="*/ 595312 h 609600"/>
              <a:gd name="connsiteX97" fmla="*/ 1462087 w 1462087"/>
              <a:gd name="connsiteY97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76200 w 1462087"/>
              <a:gd name="connsiteY7" fmla="*/ 42862 h 609600"/>
              <a:gd name="connsiteX8" fmla="*/ 85725 w 1462087"/>
              <a:gd name="connsiteY8" fmla="*/ 40481 h 609600"/>
              <a:gd name="connsiteX9" fmla="*/ 142875 w 1462087"/>
              <a:gd name="connsiteY9" fmla="*/ 38100 h 609600"/>
              <a:gd name="connsiteX10" fmla="*/ 152400 w 1462087"/>
              <a:gd name="connsiteY10" fmla="*/ 40481 h 609600"/>
              <a:gd name="connsiteX11" fmla="*/ 164306 w 1462087"/>
              <a:gd name="connsiteY11" fmla="*/ 42862 h 609600"/>
              <a:gd name="connsiteX12" fmla="*/ 171450 w 1462087"/>
              <a:gd name="connsiteY12" fmla="*/ 45244 h 609600"/>
              <a:gd name="connsiteX13" fmla="*/ 197644 w 1462087"/>
              <a:gd name="connsiteY13" fmla="*/ 50006 h 609600"/>
              <a:gd name="connsiteX14" fmla="*/ 264319 w 1462087"/>
              <a:gd name="connsiteY14" fmla="*/ 47625 h 609600"/>
              <a:gd name="connsiteX15" fmla="*/ 340519 w 1462087"/>
              <a:gd name="connsiteY15" fmla="*/ 45244 h 609600"/>
              <a:gd name="connsiteX16" fmla="*/ 347662 w 1462087"/>
              <a:gd name="connsiteY16" fmla="*/ 42862 h 609600"/>
              <a:gd name="connsiteX17" fmla="*/ 357187 w 1462087"/>
              <a:gd name="connsiteY17" fmla="*/ 40481 h 609600"/>
              <a:gd name="connsiteX18" fmla="*/ 369094 w 1462087"/>
              <a:gd name="connsiteY18" fmla="*/ 42862 h 609600"/>
              <a:gd name="connsiteX19" fmla="*/ 373856 w 1462087"/>
              <a:gd name="connsiteY19" fmla="*/ 57150 h 609600"/>
              <a:gd name="connsiteX20" fmla="*/ 376237 w 1462087"/>
              <a:gd name="connsiteY20" fmla="*/ 78581 h 609600"/>
              <a:gd name="connsiteX21" fmla="*/ 392906 w 1462087"/>
              <a:gd name="connsiteY21" fmla="*/ 85725 h 609600"/>
              <a:gd name="connsiteX22" fmla="*/ 428625 w 1462087"/>
              <a:gd name="connsiteY22" fmla="*/ 90487 h 609600"/>
              <a:gd name="connsiteX23" fmla="*/ 435769 w 1462087"/>
              <a:gd name="connsiteY23" fmla="*/ 104775 h 609600"/>
              <a:gd name="connsiteX24" fmla="*/ 442912 w 1462087"/>
              <a:gd name="connsiteY24" fmla="*/ 107156 h 609600"/>
              <a:gd name="connsiteX25" fmla="*/ 471487 w 1462087"/>
              <a:gd name="connsiteY25" fmla="*/ 109537 h 609600"/>
              <a:gd name="connsiteX26" fmla="*/ 473869 w 1462087"/>
              <a:gd name="connsiteY26" fmla="*/ 116681 h 609600"/>
              <a:gd name="connsiteX27" fmla="*/ 481012 w 1462087"/>
              <a:gd name="connsiteY27" fmla="*/ 119062 h 609600"/>
              <a:gd name="connsiteX28" fmla="*/ 528637 w 1462087"/>
              <a:gd name="connsiteY28" fmla="*/ 121444 h 609600"/>
              <a:gd name="connsiteX29" fmla="*/ 533400 w 1462087"/>
              <a:gd name="connsiteY29" fmla="*/ 128587 h 609600"/>
              <a:gd name="connsiteX30" fmla="*/ 531019 w 1462087"/>
              <a:gd name="connsiteY30" fmla="*/ 135731 h 609600"/>
              <a:gd name="connsiteX31" fmla="*/ 538162 w 1462087"/>
              <a:gd name="connsiteY31" fmla="*/ 138112 h 609600"/>
              <a:gd name="connsiteX32" fmla="*/ 564356 w 1462087"/>
              <a:gd name="connsiteY32" fmla="*/ 140494 h 609600"/>
              <a:gd name="connsiteX33" fmla="*/ 595312 w 1462087"/>
              <a:gd name="connsiteY33" fmla="*/ 150019 h 609600"/>
              <a:gd name="connsiteX34" fmla="*/ 597694 w 1462087"/>
              <a:gd name="connsiteY34" fmla="*/ 161925 h 609600"/>
              <a:gd name="connsiteX35" fmla="*/ 671512 w 1462087"/>
              <a:gd name="connsiteY35" fmla="*/ 178594 h 609600"/>
              <a:gd name="connsiteX36" fmla="*/ 673894 w 1462087"/>
              <a:gd name="connsiteY36" fmla="*/ 188119 h 609600"/>
              <a:gd name="connsiteX37" fmla="*/ 681037 w 1462087"/>
              <a:gd name="connsiteY37" fmla="*/ 190500 h 609600"/>
              <a:gd name="connsiteX38" fmla="*/ 714375 w 1462087"/>
              <a:gd name="connsiteY38" fmla="*/ 192881 h 609600"/>
              <a:gd name="connsiteX39" fmla="*/ 738187 w 1462087"/>
              <a:gd name="connsiteY39" fmla="*/ 195262 h 609600"/>
              <a:gd name="connsiteX40" fmla="*/ 745331 w 1462087"/>
              <a:gd name="connsiteY40" fmla="*/ 200025 h 609600"/>
              <a:gd name="connsiteX41" fmla="*/ 762000 w 1462087"/>
              <a:gd name="connsiteY41" fmla="*/ 202406 h 609600"/>
              <a:gd name="connsiteX42" fmla="*/ 766762 w 1462087"/>
              <a:gd name="connsiteY42" fmla="*/ 211931 h 609600"/>
              <a:gd name="connsiteX43" fmla="*/ 778669 w 1462087"/>
              <a:gd name="connsiteY43" fmla="*/ 216694 h 609600"/>
              <a:gd name="connsiteX44" fmla="*/ 781050 w 1462087"/>
              <a:gd name="connsiteY44" fmla="*/ 226219 h 609600"/>
              <a:gd name="connsiteX45" fmla="*/ 819150 w 1462087"/>
              <a:gd name="connsiteY45" fmla="*/ 233362 h 609600"/>
              <a:gd name="connsiteX46" fmla="*/ 826294 w 1462087"/>
              <a:gd name="connsiteY46" fmla="*/ 242887 h 609600"/>
              <a:gd name="connsiteX47" fmla="*/ 831056 w 1462087"/>
              <a:gd name="connsiteY47" fmla="*/ 250031 h 609600"/>
              <a:gd name="connsiteX48" fmla="*/ 838200 w 1462087"/>
              <a:gd name="connsiteY48" fmla="*/ 252412 h 609600"/>
              <a:gd name="connsiteX49" fmla="*/ 854869 w 1462087"/>
              <a:gd name="connsiteY49" fmla="*/ 257175 h 609600"/>
              <a:gd name="connsiteX50" fmla="*/ 871537 w 1462087"/>
              <a:gd name="connsiteY50" fmla="*/ 273844 h 609600"/>
              <a:gd name="connsiteX51" fmla="*/ 878681 w 1462087"/>
              <a:gd name="connsiteY51" fmla="*/ 278606 h 609600"/>
              <a:gd name="connsiteX52" fmla="*/ 892969 w 1462087"/>
              <a:gd name="connsiteY52" fmla="*/ 283369 h 609600"/>
              <a:gd name="connsiteX53" fmla="*/ 895350 w 1462087"/>
              <a:gd name="connsiteY53" fmla="*/ 290512 h 609600"/>
              <a:gd name="connsiteX54" fmla="*/ 897731 w 1462087"/>
              <a:gd name="connsiteY54" fmla="*/ 304800 h 609600"/>
              <a:gd name="connsiteX55" fmla="*/ 904875 w 1462087"/>
              <a:gd name="connsiteY55" fmla="*/ 307181 h 609600"/>
              <a:gd name="connsiteX56" fmla="*/ 926306 w 1462087"/>
              <a:gd name="connsiteY56" fmla="*/ 309562 h 609600"/>
              <a:gd name="connsiteX57" fmla="*/ 931069 w 1462087"/>
              <a:gd name="connsiteY57" fmla="*/ 323850 h 609600"/>
              <a:gd name="connsiteX58" fmla="*/ 933450 w 1462087"/>
              <a:gd name="connsiteY58" fmla="*/ 330994 h 609600"/>
              <a:gd name="connsiteX59" fmla="*/ 938212 w 1462087"/>
              <a:gd name="connsiteY59" fmla="*/ 338137 h 609600"/>
              <a:gd name="connsiteX60" fmla="*/ 950119 w 1462087"/>
              <a:gd name="connsiteY60" fmla="*/ 335756 h 609600"/>
              <a:gd name="connsiteX61" fmla="*/ 959644 w 1462087"/>
              <a:gd name="connsiteY61" fmla="*/ 333375 h 609600"/>
              <a:gd name="connsiteX62" fmla="*/ 1000125 w 1462087"/>
              <a:gd name="connsiteY62" fmla="*/ 335756 h 609600"/>
              <a:gd name="connsiteX63" fmla="*/ 1012031 w 1462087"/>
              <a:gd name="connsiteY63" fmla="*/ 347662 h 609600"/>
              <a:gd name="connsiteX64" fmla="*/ 1019175 w 1462087"/>
              <a:gd name="connsiteY64" fmla="*/ 352425 h 609600"/>
              <a:gd name="connsiteX65" fmla="*/ 1026319 w 1462087"/>
              <a:gd name="connsiteY65" fmla="*/ 359569 h 609600"/>
              <a:gd name="connsiteX66" fmla="*/ 1076325 w 1462087"/>
              <a:gd name="connsiteY66" fmla="*/ 361950 h 609600"/>
              <a:gd name="connsiteX67" fmla="*/ 1085850 w 1462087"/>
              <a:gd name="connsiteY67" fmla="*/ 364331 h 609600"/>
              <a:gd name="connsiteX68" fmla="*/ 1107281 w 1462087"/>
              <a:gd name="connsiteY68" fmla="*/ 369094 h 609600"/>
              <a:gd name="connsiteX69" fmla="*/ 1112044 w 1462087"/>
              <a:gd name="connsiteY69" fmla="*/ 376237 h 609600"/>
              <a:gd name="connsiteX70" fmla="*/ 1114425 w 1462087"/>
              <a:gd name="connsiteY70" fmla="*/ 383381 h 609600"/>
              <a:gd name="connsiteX71" fmla="*/ 1128712 w 1462087"/>
              <a:gd name="connsiteY71" fmla="*/ 390525 h 609600"/>
              <a:gd name="connsiteX72" fmla="*/ 1131094 w 1462087"/>
              <a:gd name="connsiteY72" fmla="*/ 407194 h 609600"/>
              <a:gd name="connsiteX73" fmla="*/ 1173956 w 1462087"/>
              <a:gd name="connsiteY73" fmla="*/ 421481 h 609600"/>
              <a:gd name="connsiteX74" fmla="*/ 1171575 w 1462087"/>
              <a:gd name="connsiteY74" fmla="*/ 428625 h 609600"/>
              <a:gd name="connsiteX75" fmla="*/ 1185862 w 1462087"/>
              <a:gd name="connsiteY75" fmla="*/ 433387 h 609600"/>
              <a:gd name="connsiteX76" fmla="*/ 1209675 w 1462087"/>
              <a:gd name="connsiteY76" fmla="*/ 450056 h 609600"/>
              <a:gd name="connsiteX77" fmla="*/ 1223962 w 1462087"/>
              <a:gd name="connsiteY77" fmla="*/ 464344 h 609600"/>
              <a:gd name="connsiteX78" fmla="*/ 1226344 w 1462087"/>
              <a:gd name="connsiteY78" fmla="*/ 473869 h 609600"/>
              <a:gd name="connsiteX79" fmla="*/ 1233487 w 1462087"/>
              <a:gd name="connsiteY79" fmla="*/ 476250 h 609600"/>
              <a:gd name="connsiteX80" fmla="*/ 1259681 w 1462087"/>
              <a:gd name="connsiteY80" fmla="*/ 478631 h 609600"/>
              <a:gd name="connsiteX81" fmla="*/ 1285875 w 1462087"/>
              <a:gd name="connsiteY81" fmla="*/ 490537 h 609600"/>
              <a:gd name="connsiteX82" fmla="*/ 1290637 w 1462087"/>
              <a:gd name="connsiteY82" fmla="*/ 497681 h 609600"/>
              <a:gd name="connsiteX83" fmla="*/ 1297781 w 1462087"/>
              <a:gd name="connsiteY83" fmla="*/ 500062 h 609600"/>
              <a:gd name="connsiteX84" fmla="*/ 1326356 w 1462087"/>
              <a:gd name="connsiteY84" fmla="*/ 502444 h 609600"/>
              <a:gd name="connsiteX85" fmla="*/ 1347787 w 1462087"/>
              <a:gd name="connsiteY85" fmla="*/ 507206 h 609600"/>
              <a:gd name="connsiteX86" fmla="*/ 1354931 w 1462087"/>
              <a:gd name="connsiteY86" fmla="*/ 514350 h 609600"/>
              <a:gd name="connsiteX87" fmla="*/ 1362075 w 1462087"/>
              <a:gd name="connsiteY87" fmla="*/ 519112 h 609600"/>
              <a:gd name="connsiteX88" fmla="*/ 1378744 w 1462087"/>
              <a:gd name="connsiteY88" fmla="*/ 523875 h 609600"/>
              <a:gd name="connsiteX89" fmla="*/ 1390650 w 1462087"/>
              <a:gd name="connsiteY89" fmla="*/ 535781 h 609600"/>
              <a:gd name="connsiteX90" fmla="*/ 1395412 w 1462087"/>
              <a:gd name="connsiteY90" fmla="*/ 542925 h 609600"/>
              <a:gd name="connsiteX91" fmla="*/ 1407319 w 1462087"/>
              <a:gd name="connsiteY91" fmla="*/ 557212 h 609600"/>
              <a:gd name="connsiteX92" fmla="*/ 1431131 w 1462087"/>
              <a:gd name="connsiteY92" fmla="*/ 566737 h 609600"/>
              <a:gd name="connsiteX93" fmla="*/ 1445419 w 1462087"/>
              <a:gd name="connsiteY93" fmla="*/ 571500 h 609600"/>
              <a:gd name="connsiteX94" fmla="*/ 1447800 w 1462087"/>
              <a:gd name="connsiteY94" fmla="*/ 585787 h 609600"/>
              <a:gd name="connsiteX95" fmla="*/ 1462087 w 1462087"/>
              <a:gd name="connsiteY95" fmla="*/ 595312 h 609600"/>
              <a:gd name="connsiteX96" fmla="*/ 1462087 w 1462087"/>
              <a:gd name="connsiteY96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76200 w 1462087"/>
              <a:gd name="connsiteY7" fmla="*/ 42862 h 609600"/>
              <a:gd name="connsiteX8" fmla="*/ 142875 w 1462087"/>
              <a:gd name="connsiteY8" fmla="*/ 38100 h 609600"/>
              <a:gd name="connsiteX9" fmla="*/ 152400 w 1462087"/>
              <a:gd name="connsiteY9" fmla="*/ 40481 h 609600"/>
              <a:gd name="connsiteX10" fmla="*/ 164306 w 1462087"/>
              <a:gd name="connsiteY10" fmla="*/ 42862 h 609600"/>
              <a:gd name="connsiteX11" fmla="*/ 171450 w 1462087"/>
              <a:gd name="connsiteY11" fmla="*/ 45244 h 609600"/>
              <a:gd name="connsiteX12" fmla="*/ 197644 w 1462087"/>
              <a:gd name="connsiteY12" fmla="*/ 50006 h 609600"/>
              <a:gd name="connsiteX13" fmla="*/ 264319 w 1462087"/>
              <a:gd name="connsiteY13" fmla="*/ 47625 h 609600"/>
              <a:gd name="connsiteX14" fmla="*/ 340519 w 1462087"/>
              <a:gd name="connsiteY14" fmla="*/ 45244 h 609600"/>
              <a:gd name="connsiteX15" fmla="*/ 347662 w 1462087"/>
              <a:gd name="connsiteY15" fmla="*/ 42862 h 609600"/>
              <a:gd name="connsiteX16" fmla="*/ 357187 w 1462087"/>
              <a:gd name="connsiteY16" fmla="*/ 40481 h 609600"/>
              <a:gd name="connsiteX17" fmla="*/ 369094 w 1462087"/>
              <a:gd name="connsiteY17" fmla="*/ 42862 h 609600"/>
              <a:gd name="connsiteX18" fmla="*/ 373856 w 1462087"/>
              <a:gd name="connsiteY18" fmla="*/ 57150 h 609600"/>
              <a:gd name="connsiteX19" fmla="*/ 376237 w 1462087"/>
              <a:gd name="connsiteY19" fmla="*/ 78581 h 609600"/>
              <a:gd name="connsiteX20" fmla="*/ 392906 w 1462087"/>
              <a:gd name="connsiteY20" fmla="*/ 85725 h 609600"/>
              <a:gd name="connsiteX21" fmla="*/ 428625 w 1462087"/>
              <a:gd name="connsiteY21" fmla="*/ 90487 h 609600"/>
              <a:gd name="connsiteX22" fmla="*/ 435769 w 1462087"/>
              <a:gd name="connsiteY22" fmla="*/ 104775 h 609600"/>
              <a:gd name="connsiteX23" fmla="*/ 442912 w 1462087"/>
              <a:gd name="connsiteY23" fmla="*/ 107156 h 609600"/>
              <a:gd name="connsiteX24" fmla="*/ 471487 w 1462087"/>
              <a:gd name="connsiteY24" fmla="*/ 109537 h 609600"/>
              <a:gd name="connsiteX25" fmla="*/ 473869 w 1462087"/>
              <a:gd name="connsiteY25" fmla="*/ 116681 h 609600"/>
              <a:gd name="connsiteX26" fmla="*/ 481012 w 1462087"/>
              <a:gd name="connsiteY26" fmla="*/ 119062 h 609600"/>
              <a:gd name="connsiteX27" fmla="*/ 528637 w 1462087"/>
              <a:gd name="connsiteY27" fmla="*/ 121444 h 609600"/>
              <a:gd name="connsiteX28" fmla="*/ 533400 w 1462087"/>
              <a:gd name="connsiteY28" fmla="*/ 128587 h 609600"/>
              <a:gd name="connsiteX29" fmla="*/ 531019 w 1462087"/>
              <a:gd name="connsiteY29" fmla="*/ 135731 h 609600"/>
              <a:gd name="connsiteX30" fmla="*/ 538162 w 1462087"/>
              <a:gd name="connsiteY30" fmla="*/ 138112 h 609600"/>
              <a:gd name="connsiteX31" fmla="*/ 564356 w 1462087"/>
              <a:gd name="connsiteY31" fmla="*/ 140494 h 609600"/>
              <a:gd name="connsiteX32" fmla="*/ 595312 w 1462087"/>
              <a:gd name="connsiteY32" fmla="*/ 150019 h 609600"/>
              <a:gd name="connsiteX33" fmla="*/ 597694 w 1462087"/>
              <a:gd name="connsiteY33" fmla="*/ 161925 h 609600"/>
              <a:gd name="connsiteX34" fmla="*/ 671512 w 1462087"/>
              <a:gd name="connsiteY34" fmla="*/ 178594 h 609600"/>
              <a:gd name="connsiteX35" fmla="*/ 673894 w 1462087"/>
              <a:gd name="connsiteY35" fmla="*/ 188119 h 609600"/>
              <a:gd name="connsiteX36" fmla="*/ 681037 w 1462087"/>
              <a:gd name="connsiteY36" fmla="*/ 190500 h 609600"/>
              <a:gd name="connsiteX37" fmla="*/ 714375 w 1462087"/>
              <a:gd name="connsiteY37" fmla="*/ 192881 h 609600"/>
              <a:gd name="connsiteX38" fmla="*/ 738187 w 1462087"/>
              <a:gd name="connsiteY38" fmla="*/ 195262 h 609600"/>
              <a:gd name="connsiteX39" fmla="*/ 745331 w 1462087"/>
              <a:gd name="connsiteY39" fmla="*/ 200025 h 609600"/>
              <a:gd name="connsiteX40" fmla="*/ 762000 w 1462087"/>
              <a:gd name="connsiteY40" fmla="*/ 202406 h 609600"/>
              <a:gd name="connsiteX41" fmla="*/ 766762 w 1462087"/>
              <a:gd name="connsiteY41" fmla="*/ 211931 h 609600"/>
              <a:gd name="connsiteX42" fmla="*/ 778669 w 1462087"/>
              <a:gd name="connsiteY42" fmla="*/ 216694 h 609600"/>
              <a:gd name="connsiteX43" fmla="*/ 781050 w 1462087"/>
              <a:gd name="connsiteY43" fmla="*/ 226219 h 609600"/>
              <a:gd name="connsiteX44" fmla="*/ 819150 w 1462087"/>
              <a:gd name="connsiteY44" fmla="*/ 233362 h 609600"/>
              <a:gd name="connsiteX45" fmla="*/ 826294 w 1462087"/>
              <a:gd name="connsiteY45" fmla="*/ 242887 h 609600"/>
              <a:gd name="connsiteX46" fmla="*/ 831056 w 1462087"/>
              <a:gd name="connsiteY46" fmla="*/ 250031 h 609600"/>
              <a:gd name="connsiteX47" fmla="*/ 838200 w 1462087"/>
              <a:gd name="connsiteY47" fmla="*/ 252412 h 609600"/>
              <a:gd name="connsiteX48" fmla="*/ 854869 w 1462087"/>
              <a:gd name="connsiteY48" fmla="*/ 257175 h 609600"/>
              <a:gd name="connsiteX49" fmla="*/ 871537 w 1462087"/>
              <a:gd name="connsiteY49" fmla="*/ 273844 h 609600"/>
              <a:gd name="connsiteX50" fmla="*/ 878681 w 1462087"/>
              <a:gd name="connsiteY50" fmla="*/ 278606 h 609600"/>
              <a:gd name="connsiteX51" fmla="*/ 892969 w 1462087"/>
              <a:gd name="connsiteY51" fmla="*/ 283369 h 609600"/>
              <a:gd name="connsiteX52" fmla="*/ 895350 w 1462087"/>
              <a:gd name="connsiteY52" fmla="*/ 290512 h 609600"/>
              <a:gd name="connsiteX53" fmla="*/ 897731 w 1462087"/>
              <a:gd name="connsiteY53" fmla="*/ 304800 h 609600"/>
              <a:gd name="connsiteX54" fmla="*/ 904875 w 1462087"/>
              <a:gd name="connsiteY54" fmla="*/ 307181 h 609600"/>
              <a:gd name="connsiteX55" fmla="*/ 926306 w 1462087"/>
              <a:gd name="connsiteY55" fmla="*/ 309562 h 609600"/>
              <a:gd name="connsiteX56" fmla="*/ 931069 w 1462087"/>
              <a:gd name="connsiteY56" fmla="*/ 323850 h 609600"/>
              <a:gd name="connsiteX57" fmla="*/ 933450 w 1462087"/>
              <a:gd name="connsiteY57" fmla="*/ 330994 h 609600"/>
              <a:gd name="connsiteX58" fmla="*/ 938212 w 1462087"/>
              <a:gd name="connsiteY58" fmla="*/ 338137 h 609600"/>
              <a:gd name="connsiteX59" fmla="*/ 950119 w 1462087"/>
              <a:gd name="connsiteY59" fmla="*/ 335756 h 609600"/>
              <a:gd name="connsiteX60" fmla="*/ 959644 w 1462087"/>
              <a:gd name="connsiteY60" fmla="*/ 333375 h 609600"/>
              <a:gd name="connsiteX61" fmla="*/ 1000125 w 1462087"/>
              <a:gd name="connsiteY61" fmla="*/ 335756 h 609600"/>
              <a:gd name="connsiteX62" fmla="*/ 1012031 w 1462087"/>
              <a:gd name="connsiteY62" fmla="*/ 347662 h 609600"/>
              <a:gd name="connsiteX63" fmla="*/ 1019175 w 1462087"/>
              <a:gd name="connsiteY63" fmla="*/ 352425 h 609600"/>
              <a:gd name="connsiteX64" fmla="*/ 1026319 w 1462087"/>
              <a:gd name="connsiteY64" fmla="*/ 359569 h 609600"/>
              <a:gd name="connsiteX65" fmla="*/ 1076325 w 1462087"/>
              <a:gd name="connsiteY65" fmla="*/ 361950 h 609600"/>
              <a:gd name="connsiteX66" fmla="*/ 1085850 w 1462087"/>
              <a:gd name="connsiteY66" fmla="*/ 364331 h 609600"/>
              <a:gd name="connsiteX67" fmla="*/ 1107281 w 1462087"/>
              <a:gd name="connsiteY67" fmla="*/ 369094 h 609600"/>
              <a:gd name="connsiteX68" fmla="*/ 1112044 w 1462087"/>
              <a:gd name="connsiteY68" fmla="*/ 376237 h 609600"/>
              <a:gd name="connsiteX69" fmla="*/ 1114425 w 1462087"/>
              <a:gd name="connsiteY69" fmla="*/ 383381 h 609600"/>
              <a:gd name="connsiteX70" fmla="*/ 1128712 w 1462087"/>
              <a:gd name="connsiteY70" fmla="*/ 390525 h 609600"/>
              <a:gd name="connsiteX71" fmla="*/ 1131094 w 1462087"/>
              <a:gd name="connsiteY71" fmla="*/ 407194 h 609600"/>
              <a:gd name="connsiteX72" fmla="*/ 1173956 w 1462087"/>
              <a:gd name="connsiteY72" fmla="*/ 421481 h 609600"/>
              <a:gd name="connsiteX73" fmla="*/ 1171575 w 1462087"/>
              <a:gd name="connsiteY73" fmla="*/ 428625 h 609600"/>
              <a:gd name="connsiteX74" fmla="*/ 1185862 w 1462087"/>
              <a:gd name="connsiteY74" fmla="*/ 433387 h 609600"/>
              <a:gd name="connsiteX75" fmla="*/ 1209675 w 1462087"/>
              <a:gd name="connsiteY75" fmla="*/ 450056 h 609600"/>
              <a:gd name="connsiteX76" fmla="*/ 1223962 w 1462087"/>
              <a:gd name="connsiteY76" fmla="*/ 464344 h 609600"/>
              <a:gd name="connsiteX77" fmla="*/ 1226344 w 1462087"/>
              <a:gd name="connsiteY77" fmla="*/ 473869 h 609600"/>
              <a:gd name="connsiteX78" fmla="*/ 1233487 w 1462087"/>
              <a:gd name="connsiteY78" fmla="*/ 476250 h 609600"/>
              <a:gd name="connsiteX79" fmla="*/ 1259681 w 1462087"/>
              <a:gd name="connsiteY79" fmla="*/ 478631 h 609600"/>
              <a:gd name="connsiteX80" fmla="*/ 1285875 w 1462087"/>
              <a:gd name="connsiteY80" fmla="*/ 490537 h 609600"/>
              <a:gd name="connsiteX81" fmla="*/ 1290637 w 1462087"/>
              <a:gd name="connsiteY81" fmla="*/ 497681 h 609600"/>
              <a:gd name="connsiteX82" fmla="*/ 1297781 w 1462087"/>
              <a:gd name="connsiteY82" fmla="*/ 500062 h 609600"/>
              <a:gd name="connsiteX83" fmla="*/ 1326356 w 1462087"/>
              <a:gd name="connsiteY83" fmla="*/ 502444 h 609600"/>
              <a:gd name="connsiteX84" fmla="*/ 1347787 w 1462087"/>
              <a:gd name="connsiteY84" fmla="*/ 507206 h 609600"/>
              <a:gd name="connsiteX85" fmla="*/ 1354931 w 1462087"/>
              <a:gd name="connsiteY85" fmla="*/ 514350 h 609600"/>
              <a:gd name="connsiteX86" fmla="*/ 1362075 w 1462087"/>
              <a:gd name="connsiteY86" fmla="*/ 519112 h 609600"/>
              <a:gd name="connsiteX87" fmla="*/ 1378744 w 1462087"/>
              <a:gd name="connsiteY87" fmla="*/ 523875 h 609600"/>
              <a:gd name="connsiteX88" fmla="*/ 1390650 w 1462087"/>
              <a:gd name="connsiteY88" fmla="*/ 535781 h 609600"/>
              <a:gd name="connsiteX89" fmla="*/ 1395412 w 1462087"/>
              <a:gd name="connsiteY89" fmla="*/ 542925 h 609600"/>
              <a:gd name="connsiteX90" fmla="*/ 1407319 w 1462087"/>
              <a:gd name="connsiteY90" fmla="*/ 557212 h 609600"/>
              <a:gd name="connsiteX91" fmla="*/ 1431131 w 1462087"/>
              <a:gd name="connsiteY91" fmla="*/ 566737 h 609600"/>
              <a:gd name="connsiteX92" fmla="*/ 1445419 w 1462087"/>
              <a:gd name="connsiteY92" fmla="*/ 571500 h 609600"/>
              <a:gd name="connsiteX93" fmla="*/ 1447800 w 1462087"/>
              <a:gd name="connsiteY93" fmla="*/ 585787 h 609600"/>
              <a:gd name="connsiteX94" fmla="*/ 1462087 w 1462087"/>
              <a:gd name="connsiteY94" fmla="*/ 595312 h 609600"/>
              <a:gd name="connsiteX95" fmla="*/ 1462087 w 1462087"/>
              <a:gd name="connsiteY95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142875 w 1462087"/>
              <a:gd name="connsiteY7" fmla="*/ 38100 h 609600"/>
              <a:gd name="connsiteX8" fmla="*/ 152400 w 1462087"/>
              <a:gd name="connsiteY8" fmla="*/ 40481 h 609600"/>
              <a:gd name="connsiteX9" fmla="*/ 164306 w 1462087"/>
              <a:gd name="connsiteY9" fmla="*/ 42862 h 609600"/>
              <a:gd name="connsiteX10" fmla="*/ 171450 w 1462087"/>
              <a:gd name="connsiteY10" fmla="*/ 45244 h 609600"/>
              <a:gd name="connsiteX11" fmla="*/ 197644 w 1462087"/>
              <a:gd name="connsiteY11" fmla="*/ 50006 h 609600"/>
              <a:gd name="connsiteX12" fmla="*/ 264319 w 1462087"/>
              <a:gd name="connsiteY12" fmla="*/ 47625 h 609600"/>
              <a:gd name="connsiteX13" fmla="*/ 340519 w 1462087"/>
              <a:gd name="connsiteY13" fmla="*/ 45244 h 609600"/>
              <a:gd name="connsiteX14" fmla="*/ 347662 w 1462087"/>
              <a:gd name="connsiteY14" fmla="*/ 42862 h 609600"/>
              <a:gd name="connsiteX15" fmla="*/ 357187 w 1462087"/>
              <a:gd name="connsiteY15" fmla="*/ 40481 h 609600"/>
              <a:gd name="connsiteX16" fmla="*/ 369094 w 1462087"/>
              <a:gd name="connsiteY16" fmla="*/ 42862 h 609600"/>
              <a:gd name="connsiteX17" fmla="*/ 373856 w 1462087"/>
              <a:gd name="connsiteY17" fmla="*/ 57150 h 609600"/>
              <a:gd name="connsiteX18" fmla="*/ 376237 w 1462087"/>
              <a:gd name="connsiteY18" fmla="*/ 78581 h 609600"/>
              <a:gd name="connsiteX19" fmla="*/ 392906 w 1462087"/>
              <a:gd name="connsiteY19" fmla="*/ 85725 h 609600"/>
              <a:gd name="connsiteX20" fmla="*/ 428625 w 1462087"/>
              <a:gd name="connsiteY20" fmla="*/ 90487 h 609600"/>
              <a:gd name="connsiteX21" fmla="*/ 435769 w 1462087"/>
              <a:gd name="connsiteY21" fmla="*/ 104775 h 609600"/>
              <a:gd name="connsiteX22" fmla="*/ 442912 w 1462087"/>
              <a:gd name="connsiteY22" fmla="*/ 107156 h 609600"/>
              <a:gd name="connsiteX23" fmla="*/ 471487 w 1462087"/>
              <a:gd name="connsiteY23" fmla="*/ 109537 h 609600"/>
              <a:gd name="connsiteX24" fmla="*/ 473869 w 1462087"/>
              <a:gd name="connsiteY24" fmla="*/ 116681 h 609600"/>
              <a:gd name="connsiteX25" fmla="*/ 481012 w 1462087"/>
              <a:gd name="connsiteY25" fmla="*/ 119062 h 609600"/>
              <a:gd name="connsiteX26" fmla="*/ 528637 w 1462087"/>
              <a:gd name="connsiteY26" fmla="*/ 121444 h 609600"/>
              <a:gd name="connsiteX27" fmla="*/ 533400 w 1462087"/>
              <a:gd name="connsiteY27" fmla="*/ 128587 h 609600"/>
              <a:gd name="connsiteX28" fmla="*/ 531019 w 1462087"/>
              <a:gd name="connsiteY28" fmla="*/ 135731 h 609600"/>
              <a:gd name="connsiteX29" fmla="*/ 538162 w 1462087"/>
              <a:gd name="connsiteY29" fmla="*/ 138112 h 609600"/>
              <a:gd name="connsiteX30" fmla="*/ 564356 w 1462087"/>
              <a:gd name="connsiteY30" fmla="*/ 140494 h 609600"/>
              <a:gd name="connsiteX31" fmla="*/ 595312 w 1462087"/>
              <a:gd name="connsiteY31" fmla="*/ 150019 h 609600"/>
              <a:gd name="connsiteX32" fmla="*/ 597694 w 1462087"/>
              <a:gd name="connsiteY32" fmla="*/ 161925 h 609600"/>
              <a:gd name="connsiteX33" fmla="*/ 671512 w 1462087"/>
              <a:gd name="connsiteY33" fmla="*/ 178594 h 609600"/>
              <a:gd name="connsiteX34" fmla="*/ 673894 w 1462087"/>
              <a:gd name="connsiteY34" fmla="*/ 188119 h 609600"/>
              <a:gd name="connsiteX35" fmla="*/ 681037 w 1462087"/>
              <a:gd name="connsiteY35" fmla="*/ 190500 h 609600"/>
              <a:gd name="connsiteX36" fmla="*/ 714375 w 1462087"/>
              <a:gd name="connsiteY36" fmla="*/ 192881 h 609600"/>
              <a:gd name="connsiteX37" fmla="*/ 738187 w 1462087"/>
              <a:gd name="connsiteY37" fmla="*/ 195262 h 609600"/>
              <a:gd name="connsiteX38" fmla="*/ 745331 w 1462087"/>
              <a:gd name="connsiteY38" fmla="*/ 200025 h 609600"/>
              <a:gd name="connsiteX39" fmla="*/ 762000 w 1462087"/>
              <a:gd name="connsiteY39" fmla="*/ 202406 h 609600"/>
              <a:gd name="connsiteX40" fmla="*/ 766762 w 1462087"/>
              <a:gd name="connsiteY40" fmla="*/ 211931 h 609600"/>
              <a:gd name="connsiteX41" fmla="*/ 778669 w 1462087"/>
              <a:gd name="connsiteY41" fmla="*/ 216694 h 609600"/>
              <a:gd name="connsiteX42" fmla="*/ 781050 w 1462087"/>
              <a:gd name="connsiteY42" fmla="*/ 226219 h 609600"/>
              <a:gd name="connsiteX43" fmla="*/ 819150 w 1462087"/>
              <a:gd name="connsiteY43" fmla="*/ 233362 h 609600"/>
              <a:gd name="connsiteX44" fmla="*/ 826294 w 1462087"/>
              <a:gd name="connsiteY44" fmla="*/ 242887 h 609600"/>
              <a:gd name="connsiteX45" fmla="*/ 831056 w 1462087"/>
              <a:gd name="connsiteY45" fmla="*/ 250031 h 609600"/>
              <a:gd name="connsiteX46" fmla="*/ 838200 w 1462087"/>
              <a:gd name="connsiteY46" fmla="*/ 252412 h 609600"/>
              <a:gd name="connsiteX47" fmla="*/ 854869 w 1462087"/>
              <a:gd name="connsiteY47" fmla="*/ 257175 h 609600"/>
              <a:gd name="connsiteX48" fmla="*/ 871537 w 1462087"/>
              <a:gd name="connsiteY48" fmla="*/ 273844 h 609600"/>
              <a:gd name="connsiteX49" fmla="*/ 878681 w 1462087"/>
              <a:gd name="connsiteY49" fmla="*/ 278606 h 609600"/>
              <a:gd name="connsiteX50" fmla="*/ 892969 w 1462087"/>
              <a:gd name="connsiteY50" fmla="*/ 283369 h 609600"/>
              <a:gd name="connsiteX51" fmla="*/ 895350 w 1462087"/>
              <a:gd name="connsiteY51" fmla="*/ 290512 h 609600"/>
              <a:gd name="connsiteX52" fmla="*/ 897731 w 1462087"/>
              <a:gd name="connsiteY52" fmla="*/ 304800 h 609600"/>
              <a:gd name="connsiteX53" fmla="*/ 904875 w 1462087"/>
              <a:gd name="connsiteY53" fmla="*/ 307181 h 609600"/>
              <a:gd name="connsiteX54" fmla="*/ 926306 w 1462087"/>
              <a:gd name="connsiteY54" fmla="*/ 309562 h 609600"/>
              <a:gd name="connsiteX55" fmla="*/ 931069 w 1462087"/>
              <a:gd name="connsiteY55" fmla="*/ 323850 h 609600"/>
              <a:gd name="connsiteX56" fmla="*/ 933450 w 1462087"/>
              <a:gd name="connsiteY56" fmla="*/ 330994 h 609600"/>
              <a:gd name="connsiteX57" fmla="*/ 938212 w 1462087"/>
              <a:gd name="connsiteY57" fmla="*/ 338137 h 609600"/>
              <a:gd name="connsiteX58" fmla="*/ 950119 w 1462087"/>
              <a:gd name="connsiteY58" fmla="*/ 335756 h 609600"/>
              <a:gd name="connsiteX59" fmla="*/ 959644 w 1462087"/>
              <a:gd name="connsiteY59" fmla="*/ 333375 h 609600"/>
              <a:gd name="connsiteX60" fmla="*/ 1000125 w 1462087"/>
              <a:gd name="connsiteY60" fmla="*/ 335756 h 609600"/>
              <a:gd name="connsiteX61" fmla="*/ 1012031 w 1462087"/>
              <a:gd name="connsiteY61" fmla="*/ 347662 h 609600"/>
              <a:gd name="connsiteX62" fmla="*/ 1019175 w 1462087"/>
              <a:gd name="connsiteY62" fmla="*/ 352425 h 609600"/>
              <a:gd name="connsiteX63" fmla="*/ 1026319 w 1462087"/>
              <a:gd name="connsiteY63" fmla="*/ 359569 h 609600"/>
              <a:gd name="connsiteX64" fmla="*/ 1076325 w 1462087"/>
              <a:gd name="connsiteY64" fmla="*/ 361950 h 609600"/>
              <a:gd name="connsiteX65" fmla="*/ 1085850 w 1462087"/>
              <a:gd name="connsiteY65" fmla="*/ 364331 h 609600"/>
              <a:gd name="connsiteX66" fmla="*/ 1107281 w 1462087"/>
              <a:gd name="connsiteY66" fmla="*/ 369094 h 609600"/>
              <a:gd name="connsiteX67" fmla="*/ 1112044 w 1462087"/>
              <a:gd name="connsiteY67" fmla="*/ 376237 h 609600"/>
              <a:gd name="connsiteX68" fmla="*/ 1114425 w 1462087"/>
              <a:gd name="connsiteY68" fmla="*/ 383381 h 609600"/>
              <a:gd name="connsiteX69" fmla="*/ 1128712 w 1462087"/>
              <a:gd name="connsiteY69" fmla="*/ 390525 h 609600"/>
              <a:gd name="connsiteX70" fmla="*/ 1131094 w 1462087"/>
              <a:gd name="connsiteY70" fmla="*/ 407194 h 609600"/>
              <a:gd name="connsiteX71" fmla="*/ 1173956 w 1462087"/>
              <a:gd name="connsiteY71" fmla="*/ 421481 h 609600"/>
              <a:gd name="connsiteX72" fmla="*/ 1171575 w 1462087"/>
              <a:gd name="connsiteY72" fmla="*/ 428625 h 609600"/>
              <a:gd name="connsiteX73" fmla="*/ 1185862 w 1462087"/>
              <a:gd name="connsiteY73" fmla="*/ 433387 h 609600"/>
              <a:gd name="connsiteX74" fmla="*/ 1209675 w 1462087"/>
              <a:gd name="connsiteY74" fmla="*/ 450056 h 609600"/>
              <a:gd name="connsiteX75" fmla="*/ 1223962 w 1462087"/>
              <a:gd name="connsiteY75" fmla="*/ 464344 h 609600"/>
              <a:gd name="connsiteX76" fmla="*/ 1226344 w 1462087"/>
              <a:gd name="connsiteY76" fmla="*/ 473869 h 609600"/>
              <a:gd name="connsiteX77" fmla="*/ 1233487 w 1462087"/>
              <a:gd name="connsiteY77" fmla="*/ 476250 h 609600"/>
              <a:gd name="connsiteX78" fmla="*/ 1259681 w 1462087"/>
              <a:gd name="connsiteY78" fmla="*/ 478631 h 609600"/>
              <a:gd name="connsiteX79" fmla="*/ 1285875 w 1462087"/>
              <a:gd name="connsiteY79" fmla="*/ 490537 h 609600"/>
              <a:gd name="connsiteX80" fmla="*/ 1290637 w 1462087"/>
              <a:gd name="connsiteY80" fmla="*/ 497681 h 609600"/>
              <a:gd name="connsiteX81" fmla="*/ 1297781 w 1462087"/>
              <a:gd name="connsiteY81" fmla="*/ 500062 h 609600"/>
              <a:gd name="connsiteX82" fmla="*/ 1326356 w 1462087"/>
              <a:gd name="connsiteY82" fmla="*/ 502444 h 609600"/>
              <a:gd name="connsiteX83" fmla="*/ 1347787 w 1462087"/>
              <a:gd name="connsiteY83" fmla="*/ 507206 h 609600"/>
              <a:gd name="connsiteX84" fmla="*/ 1354931 w 1462087"/>
              <a:gd name="connsiteY84" fmla="*/ 514350 h 609600"/>
              <a:gd name="connsiteX85" fmla="*/ 1362075 w 1462087"/>
              <a:gd name="connsiteY85" fmla="*/ 519112 h 609600"/>
              <a:gd name="connsiteX86" fmla="*/ 1378744 w 1462087"/>
              <a:gd name="connsiteY86" fmla="*/ 523875 h 609600"/>
              <a:gd name="connsiteX87" fmla="*/ 1390650 w 1462087"/>
              <a:gd name="connsiteY87" fmla="*/ 535781 h 609600"/>
              <a:gd name="connsiteX88" fmla="*/ 1395412 w 1462087"/>
              <a:gd name="connsiteY88" fmla="*/ 542925 h 609600"/>
              <a:gd name="connsiteX89" fmla="*/ 1407319 w 1462087"/>
              <a:gd name="connsiteY89" fmla="*/ 557212 h 609600"/>
              <a:gd name="connsiteX90" fmla="*/ 1431131 w 1462087"/>
              <a:gd name="connsiteY90" fmla="*/ 566737 h 609600"/>
              <a:gd name="connsiteX91" fmla="*/ 1445419 w 1462087"/>
              <a:gd name="connsiteY91" fmla="*/ 571500 h 609600"/>
              <a:gd name="connsiteX92" fmla="*/ 1447800 w 1462087"/>
              <a:gd name="connsiteY92" fmla="*/ 585787 h 609600"/>
              <a:gd name="connsiteX93" fmla="*/ 1462087 w 1462087"/>
              <a:gd name="connsiteY93" fmla="*/ 595312 h 609600"/>
              <a:gd name="connsiteX94" fmla="*/ 1462087 w 1462087"/>
              <a:gd name="connsiteY94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142875 w 1462087"/>
              <a:gd name="connsiteY7" fmla="*/ 38100 h 609600"/>
              <a:gd name="connsiteX8" fmla="*/ 164306 w 1462087"/>
              <a:gd name="connsiteY8" fmla="*/ 42862 h 609600"/>
              <a:gd name="connsiteX9" fmla="*/ 171450 w 1462087"/>
              <a:gd name="connsiteY9" fmla="*/ 45244 h 609600"/>
              <a:gd name="connsiteX10" fmla="*/ 197644 w 1462087"/>
              <a:gd name="connsiteY10" fmla="*/ 50006 h 609600"/>
              <a:gd name="connsiteX11" fmla="*/ 264319 w 1462087"/>
              <a:gd name="connsiteY11" fmla="*/ 47625 h 609600"/>
              <a:gd name="connsiteX12" fmla="*/ 340519 w 1462087"/>
              <a:gd name="connsiteY12" fmla="*/ 45244 h 609600"/>
              <a:gd name="connsiteX13" fmla="*/ 347662 w 1462087"/>
              <a:gd name="connsiteY13" fmla="*/ 42862 h 609600"/>
              <a:gd name="connsiteX14" fmla="*/ 357187 w 1462087"/>
              <a:gd name="connsiteY14" fmla="*/ 40481 h 609600"/>
              <a:gd name="connsiteX15" fmla="*/ 369094 w 1462087"/>
              <a:gd name="connsiteY15" fmla="*/ 42862 h 609600"/>
              <a:gd name="connsiteX16" fmla="*/ 373856 w 1462087"/>
              <a:gd name="connsiteY16" fmla="*/ 57150 h 609600"/>
              <a:gd name="connsiteX17" fmla="*/ 376237 w 1462087"/>
              <a:gd name="connsiteY17" fmla="*/ 78581 h 609600"/>
              <a:gd name="connsiteX18" fmla="*/ 392906 w 1462087"/>
              <a:gd name="connsiteY18" fmla="*/ 85725 h 609600"/>
              <a:gd name="connsiteX19" fmla="*/ 428625 w 1462087"/>
              <a:gd name="connsiteY19" fmla="*/ 90487 h 609600"/>
              <a:gd name="connsiteX20" fmla="*/ 435769 w 1462087"/>
              <a:gd name="connsiteY20" fmla="*/ 104775 h 609600"/>
              <a:gd name="connsiteX21" fmla="*/ 442912 w 1462087"/>
              <a:gd name="connsiteY21" fmla="*/ 107156 h 609600"/>
              <a:gd name="connsiteX22" fmla="*/ 471487 w 1462087"/>
              <a:gd name="connsiteY22" fmla="*/ 109537 h 609600"/>
              <a:gd name="connsiteX23" fmla="*/ 473869 w 1462087"/>
              <a:gd name="connsiteY23" fmla="*/ 116681 h 609600"/>
              <a:gd name="connsiteX24" fmla="*/ 481012 w 1462087"/>
              <a:gd name="connsiteY24" fmla="*/ 119062 h 609600"/>
              <a:gd name="connsiteX25" fmla="*/ 528637 w 1462087"/>
              <a:gd name="connsiteY25" fmla="*/ 121444 h 609600"/>
              <a:gd name="connsiteX26" fmla="*/ 533400 w 1462087"/>
              <a:gd name="connsiteY26" fmla="*/ 128587 h 609600"/>
              <a:gd name="connsiteX27" fmla="*/ 531019 w 1462087"/>
              <a:gd name="connsiteY27" fmla="*/ 135731 h 609600"/>
              <a:gd name="connsiteX28" fmla="*/ 538162 w 1462087"/>
              <a:gd name="connsiteY28" fmla="*/ 138112 h 609600"/>
              <a:gd name="connsiteX29" fmla="*/ 564356 w 1462087"/>
              <a:gd name="connsiteY29" fmla="*/ 140494 h 609600"/>
              <a:gd name="connsiteX30" fmla="*/ 595312 w 1462087"/>
              <a:gd name="connsiteY30" fmla="*/ 150019 h 609600"/>
              <a:gd name="connsiteX31" fmla="*/ 597694 w 1462087"/>
              <a:gd name="connsiteY31" fmla="*/ 161925 h 609600"/>
              <a:gd name="connsiteX32" fmla="*/ 671512 w 1462087"/>
              <a:gd name="connsiteY32" fmla="*/ 178594 h 609600"/>
              <a:gd name="connsiteX33" fmla="*/ 673894 w 1462087"/>
              <a:gd name="connsiteY33" fmla="*/ 188119 h 609600"/>
              <a:gd name="connsiteX34" fmla="*/ 681037 w 1462087"/>
              <a:gd name="connsiteY34" fmla="*/ 190500 h 609600"/>
              <a:gd name="connsiteX35" fmla="*/ 714375 w 1462087"/>
              <a:gd name="connsiteY35" fmla="*/ 192881 h 609600"/>
              <a:gd name="connsiteX36" fmla="*/ 738187 w 1462087"/>
              <a:gd name="connsiteY36" fmla="*/ 195262 h 609600"/>
              <a:gd name="connsiteX37" fmla="*/ 745331 w 1462087"/>
              <a:gd name="connsiteY37" fmla="*/ 200025 h 609600"/>
              <a:gd name="connsiteX38" fmla="*/ 762000 w 1462087"/>
              <a:gd name="connsiteY38" fmla="*/ 202406 h 609600"/>
              <a:gd name="connsiteX39" fmla="*/ 766762 w 1462087"/>
              <a:gd name="connsiteY39" fmla="*/ 211931 h 609600"/>
              <a:gd name="connsiteX40" fmla="*/ 778669 w 1462087"/>
              <a:gd name="connsiteY40" fmla="*/ 216694 h 609600"/>
              <a:gd name="connsiteX41" fmla="*/ 781050 w 1462087"/>
              <a:gd name="connsiteY41" fmla="*/ 226219 h 609600"/>
              <a:gd name="connsiteX42" fmla="*/ 819150 w 1462087"/>
              <a:gd name="connsiteY42" fmla="*/ 233362 h 609600"/>
              <a:gd name="connsiteX43" fmla="*/ 826294 w 1462087"/>
              <a:gd name="connsiteY43" fmla="*/ 242887 h 609600"/>
              <a:gd name="connsiteX44" fmla="*/ 831056 w 1462087"/>
              <a:gd name="connsiteY44" fmla="*/ 250031 h 609600"/>
              <a:gd name="connsiteX45" fmla="*/ 838200 w 1462087"/>
              <a:gd name="connsiteY45" fmla="*/ 252412 h 609600"/>
              <a:gd name="connsiteX46" fmla="*/ 854869 w 1462087"/>
              <a:gd name="connsiteY46" fmla="*/ 257175 h 609600"/>
              <a:gd name="connsiteX47" fmla="*/ 871537 w 1462087"/>
              <a:gd name="connsiteY47" fmla="*/ 273844 h 609600"/>
              <a:gd name="connsiteX48" fmla="*/ 878681 w 1462087"/>
              <a:gd name="connsiteY48" fmla="*/ 278606 h 609600"/>
              <a:gd name="connsiteX49" fmla="*/ 892969 w 1462087"/>
              <a:gd name="connsiteY49" fmla="*/ 283369 h 609600"/>
              <a:gd name="connsiteX50" fmla="*/ 895350 w 1462087"/>
              <a:gd name="connsiteY50" fmla="*/ 290512 h 609600"/>
              <a:gd name="connsiteX51" fmla="*/ 897731 w 1462087"/>
              <a:gd name="connsiteY51" fmla="*/ 304800 h 609600"/>
              <a:gd name="connsiteX52" fmla="*/ 904875 w 1462087"/>
              <a:gd name="connsiteY52" fmla="*/ 307181 h 609600"/>
              <a:gd name="connsiteX53" fmla="*/ 926306 w 1462087"/>
              <a:gd name="connsiteY53" fmla="*/ 309562 h 609600"/>
              <a:gd name="connsiteX54" fmla="*/ 931069 w 1462087"/>
              <a:gd name="connsiteY54" fmla="*/ 323850 h 609600"/>
              <a:gd name="connsiteX55" fmla="*/ 933450 w 1462087"/>
              <a:gd name="connsiteY55" fmla="*/ 330994 h 609600"/>
              <a:gd name="connsiteX56" fmla="*/ 938212 w 1462087"/>
              <a:gd name="connsiteY56" fmla="*/ 338137 h 609600"/>
              <a:gd name="connsiteX57" fmla="*/ 950119 w 1462087"/>
              <a:gd name="connsiteY57" fmla="*/ 335756 h 609600"/>
              <a:gd name="connsiteX58" fmla="*/ 959644 w 1462087"/>
              <a:gd name="connsiteY58" fmla="*/ 333375 h 609600"/>
              <a:gd name="connsiteX59" fmla="*/ 1000125 w 1462087"/>
              <a:gd name="connsiteY59" fmla="*/ 335756 h 609600"/>
              <a:gd name="connsiteX60" fmla="*/ 1012031 w 1462087"/>
              <a:gd name="connsiteY60" fmla="*/ 347662 h 609600"/>
              <a:gd name="connsiteX61" fmla="*/ 1019175 w 1462087"/>
              <a:gd name="connsiteY61" fmla="*/ 352425 h 609600"/>
              <a:gd name="connsiteX62" fmla="*/ 1026319 w 1462087"/>
              <a:gd name="connsiteY62" fmla="*/ 359569 h 609600"/>
              <a:gd name="connsiteX63" fmla="*/ 1076325 w 1462087"/>
              <a:gd name="connsiteY63" fmla="*/ 361950 h 609600"/>
              <a:gd name="connsiteX64" fmla="*/ 1085850 w 1462087"/>
              <a:gd name="connsiteY64" fmla="*/ 364331 h 609600"/>
              <a:gd name="connsiteX65" fmla="*/ 1107281 w 1462087"/>
              <a:gd name="connsiteY65" fmla="*/ 369094 h 609600"/>
              <a:gd name="connsiteX66" fmla="*/ 1112044 w 1462087"/>
              <a:gd name="connsiteY66" fmla="*/ 376237 h 609600"/>
              <a:gd name="connsiteX67" fmla="*/ 1114425 w 1462087"/>
              <a:gd name="connsiteY67" fmla="*/ 383381 h 609600"/>
              <a:gd name="connsiteX68" fmla="*/ 1128712 w 1462087"/>
              <a:gd name="connsiteY68" fmla="*/ 390525 h 609600"/>
              <a:gd name="connsiteX69" fmla="*/ 1131094 w 1462087"/>
              <a:gd name="connsiteY69" fmla="*/ 407194 h 609600"/>
              <a:gd name="connsiteX70" fmla="*/ 1173956 w 1462087"/>
              <a:gd name="connsiteY70" fmla="*/ 421481 h 609600"/>
              <a:gd name="connsiteX71" fmla="*/ 1171575 w 1462087"/>
              <a:gd name="connsiteY71" fmla="*/ 428625 h 609600"/>
              <a:gd name="connsiteX72" fmla="*/ 1185862 w 1462087"/>
              <a:gd name="connsiteY72" fmla="*/ 433387 h 609600"/>
              <a:gd name="connsiteX73" fmla="*/ 1209675 w 1462087"/>
              <a:gd name="connsiteY73" fmla="*/ 450056 h 609600"/>
              <a:gd name="connsiteX74" fmla="*/ 1223962 w 1462087"/>
              <a:gd name="connsiteY74" fmla="*/ 464344 h 609600"/>
              <a:gd name="connsiteX75" fmla="*/ 1226344 w 1462087"/>
              <a:gd name="connsiteY75" fmla="*/ 473869 h 609600"/>
              <a:gd name="connsiteX76" fmla="*/ 1233487 w 1462087"/>
              <a:gd name="connsiteY76" fmla="*/ 476250 h 609600"/>
              <a:gd name="connsiteX77" fmla="*/ 1259681 w 1462087"/>
              <a:gd name="connsiteY77" fmla="*/ 478631 h 609600"/>
              <a:gd name="connsiteX78" fmla="*/ 1285875 w 1462087"/>
              <a:gd name="connsiteY78" fmla="*/ 490537 h 609600"/>
              <a:gd name="connsiteX79" fmla="*/ 1290637 w 1462087"/>
              <a:gd name="connsiteY79" fmla="*/ 497681 h 609600"/>
              <a:gd name="connsiteX80" fmla="*/ 1297781 w 1462087"/>
              <a:gd name="connsiteY80" fmla="*/ 500062 h 609600"/>
              <a:gd name="connsiteX81" fmla="*/ 1326356 w 1462087"/>
              <a:gd name="connsiteY81" fmla="*/ 502444 h 609600"/>
              <a:gd name="connsiteX82" fmla="*/ 1347787 w 1462087"/>
              <a:gd name="connsiteY82" fmla="*/ 507206 h 609600"/>
              <a:gd name="connsiteX83" fmla="*/ 1354931 w 1462087"/>
              <a:gd name="connsiteY83" fmla="*/ 514350 h 609600"/>
              <a:gd name="connsiteX84" fmla="*/ 1362075 w 1462087"/>
              <a:gd name="connsiteY84" fmla="*/ 519112 h 609600"/>
              <a:gd name="connsiteX85" fmla="*/ 1378744 w 1462087"/>
              <a:gd name="connsiteY85" fmla="*/ 523875 h 609600"/>
              <a:gd name="connsiteX86" fmla="*/ 1390650 w 1462087"/>
              <a:gd name="connsiteY86" fmla="*/ 535781 h 609600"/>
              <a:gd name="connsiteX87" fmla="*/ 1395412 w 1462087"/>
              <a:gd name="connsiteY87" fmla="*/ 542925 h 609600"/>
              <a:gd name="connsiteX88" fmla="*/ 1407319 w 1462087"/>
              <a:gd name="connsiteY88" fmla="*/ 557212 h 609600"/>
              <a:gd name="connsiteX89" fmla="*/ 1431131 w 1462087"/>
              <a:gd name="connsiteY89" fmla="*/ 566737 h 609600"/>
              <a:gd name="connsiteX90" fmla="*/ 1445419 w 1462087"/>
              <a:gd name="connsiteY90" fmla="*/ 571500 h 609600"/>
              <a:gd name="connsiteX91" fmla="*/ 1447800 w 1462087"/>
              <a:gd name="connsiteY91" fmla="*/ 585787 h 609600"/>
              <a:gd name="connsiteX92" fmla="*/ 1462087 w 1462087"/>
              <a:gd name="connsiteY92" fmla="*/ 595312 h 609600"/>
              <a:gd name="connsiteX93" fmla="*/ 1462087 w 1462087"/>
              <a:gd name="connsiteY93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164306 w 1462087"/>
              <a:gd name="connsiteY7" fmla="*/ 42862 h 609600"/>
              <a:gd name="connsiteX8" fmla="*/ 171450 w 1462087"/>
              <a:gd name="connsiteY8" fmla="*/ 45244 h 609600"/>
              <a:gd name="connsiteX9" fmla="*/ 197644 w 1462087"/>
              <a:gd name="connsiteY9" fmla="*/ 50006 h 609600"/>
              <a:gd name="connsiteX10" fmla="*/ 264319 w 1462087"/>
              <a:gd name="connsiteY10" fmla="*/ 47625 h 609600"/>
              <a:gd name="connsiteX11" fmla="*/ 340519 w 1462087"/>
              <a:gd name="connsiteY11" fmla="*/ 45244 h 609600"/>
              <a:gd name="connsiteX12" fmla="*/ 347662 w 1462087"/>
              <a:gd name="connsiteY12" fmla="*/ 42862 h 609600"/>
              <a:gd name="connsiteX13" fmla="*/ 357187 w 1462087"/>
              <a:gd name="connsiteY13" fmla="*/ 40481 h 609600"/>
              <a:gd name="connsiteX14" fmla="*/ 369094 w 1462087"/>
              <a:gd name="connsiteY14" fmla="*/ 42862 h 609600"/>
              <a:gd name="connsiteX15" fmla="*/ 373856 w 1462087"/>
              <a:gd name="connsiteY15" fmla="*/ 57150 h 609600"/>
              <a:gd name="connsiteX16" fmla="*/ 376237 w 1462087"/>
              <a:gd name="connsiteY16" fmla="*/ 78581 h 609600"/>
              <a:gd name="connsiteX17" fmla="*/ 392906 w 1462087"/>
              <a:gd name="connsiteY17" fmla="*/ 85725 h 609600"/>
              <a:gd name="connsiteX18" fmla="*/ 428625 w 1462087"/>
              <a:gd name="connsiteY18" fmla="*/ 90487 h 609600"/>
              <a:gd name="connsiteX19" fmla="*/ 435769 w 1462087"/>
              <a:gd name="connsiteY19" fmla="*/ 104775 h 609600"/>
              <a:gd name="connsiteX20" fmla="*/ 442912 w 1462087"/>
              <a:gd name="connsiteY20" fmla="*/ 107156 h 609600"/>
              <a:gd name="connsiteX21" fmla="*/ 471487 w 1462087"/>
              <a:gd name="connsiteY21" fmla="*/ 109537 h 609600"/>
              <a:gd name="connsiteX22" fmla="*/ 473869 w 1462087"/>
              <a:gd name="connsiteY22" fmla="*/ 116681 h 609600"/>
              <a:gd name="connsiteX23" fmla="*/ 481012 w 1462087"/>
              <a:gd name="connsiteY23" fmla="*/ 119062 h 609600"/>
              <a:gd name="connsiteX24" fmla="*/ 528637 w 1462087"/>
              <a:gd name="connsiteY24" fmla="*/ 121444 h 609600"/>
              <a:gd name="connsiteX25" fmla="*/ 533400 w 1462087"/>
              <a:gd name="connsiteY25" fmla="*/ 128587 h 609600"/>
              <a:gd name="connsiteX26" fmla="*/ 531019 w 1462087"/>
              <a:gd name="connsiteY26" fmla="*/ 135731 h 609600"/>
              <a:gd name="connsiteX27" fmla="*/ 538162 w 1462087"/>
              <a:gd name="connsiteY27" fmla="*/ 138112 h 609600"/>
              <a:gd name="connsiteX28" fmla="*/ 564356 w 1462087"/>
              <a:gd name="connsiteY28" fmla="*/ 140494 h 609600"/>
              <a:gd name="connsiteX29" fmla="*/ 595312 w 1462087"/>
              <a:gd name="connsiteY29" fmla="*/ 150019 h 609600"/>
              <a:gd name="connsiteX30" fmla="*/ 597694 w 1462087"/>
              <a:gd name="connsiteY30" fmla="*/ 161925 h 609600"/>
              <a:gd name="connsiteX31" fmla="*/ 671512 w 1462087"/>
              <a:gd name="connsiteY31" fmla="*/ 178594 h 609600"/>
              <a:gd name="connsiteX32" fmla="*/ 673894 w 1462087"/>
              <a:gd name="connsiteY32" fmla="*/ 188119 h 609600"/>
              <a:gd name="connsiteX33" fmla="*/ 681037 w 1462087"/>
              <a:gd name="connsiteY33" fmla="*/ 190500 h 609600"/>
              <a:gd name="connsiteX34" fmla="*/ 714375 w 1462087"/>
              <a:gd name="connsiteY34" fmla="*/ 192881 h 609600"/>
              <a:gd name="connsiteX35" fmla="*/ 738187 w 1462087"/>
              <a:gd name="connsiteY35" fmla="*/ 195262 h 609600"/>
              <a:gd name="connsiteX36" fmla="*/ 745331 w 1462087"/>
              <a:gd name="connsiteY36" fmla="*/ 200025 h 609600"/>
              <a:gd name="connsiteX37" fmla="*/ 762000 w 1462087"/>
              <a:gd name="connsiteY37" fmla="*/ 202406 h 609600"/>
              <a:gd name="connsiteX38" fmla="*/ 766762 w 1462087"/>
              <a:gd name="connsiteY38" fmla="*/ 211931 h 609600"/>
              <a:gd name="connsiteX39" fmla="*/ 778669 w 1462087"/>
              <a:gd name="connsiteY39" fmla="*/ 216694 h 609600"/>
              <a:gd name="connsiteX40" fmla="*/ 781050 w 1462087"/>
              <a:gd name="connsiteY40" fmla="*/ 226219 h 609600"/>
              <a:gd name="connsiteX41" fmla="*/ 819150 w 1462087"/>
              <a:gd name="connsiteY41" fmla="*/ 233362 h 609600"/>
              <a:gd name="connsiteX42" fmla="*/ 826294 w 1462087"/>
              <a:gd name="connsiteY42" fmla="*/ 242887 h 609600"/>
              <a:gd name="connsiteX43" fmla="*/ 831056 w 1462087"/>
              <a:gd name="connsiteY43" fmla="*/ 250031 h 609600"/>
              <a:gd name="connsiteX44" fmla="*/ 838200 w 1462087"/>
              <a:gd name="connsiteY44" fmla="*/ 252412 h 609600"/>
              <a:gd name="connsiteX45" fmla="*/ 854869 w 1462087"/>
              <a:gd name="connsiteY45" fmla="*/ 257175 h 609600"/>
              <a:gd name="connsiteX46" fmla="*/ 871537 w 1462087"/>
              <a:gd name="connsiteY46" fmla="*/ 273844 h 609600"/>
              <a:gd name="connsiteX47" fmla="*/ 878681 w 1462087"/>
              <a:gd name="connsiteY47" fmla="*/ 278606 h 609600"/>
              <a:gd name="connsiteX48" fmla="*/ 892969 w 1462087"/>
              <a:gd name="connsiteY48" fmla="*/ 283369 h 609600"/>
              <a:gd name="connsiteX49" fmla="*/ 895350 w 1462087"/>
              <a:gd name="connsiteY49" fmla="*/ 290512 h 609600"/>
              <a:gd name="connsiteX50" fmla="*/ 897731 w 1462087"/>
              <a:gd name="connsiteY50" fmla="*/ 304800 h 609600"/>
              <a:gd name="connsiteX51" fmla="*/ 904875 w 1462087"/>
              <a:gd name="connsiteY51" fmla="*/ 307181 h 609600"/>
              <a:gd name="connsiteX52" fmla="*/ 926306 w 1462087"/>
              <a:gd name="connsiteY52" fmla="*/ 309562 h 609600"/>
              <a:gd name="connsiteX53" fmla="*/ 931069 w 1462087"/>
              <a:gd name="connsiteY53" fmla="*/ 323850 h 609600"/>
              <a:gd name="connsiteX54" fmla="*/ 933450 w 1462087"/>
              <a:gd name="connsiteY54" fmla="*/ 330994 h 609600"/>
              <a:gd name="connsiteX55" fmla="*/ 938212 w 1462087"/>
              <a:gd name="connsiteY55" fmla="*/ 338137 h 609600"/>
              <a:gd name="connsiteX56" fmla="*/ 950119 w 1462087"/>
              <a:gd name="connsiteY56" fmla="*/ 335756 h 609600"/>
              <a:gd name="connsiteX57" fmla="*/ 959644 w 1462087"/>
              <a:gd name="connsiteY57" fmla="*/ 333375 h 609600"/>
              <a:gd name="connsiteX58" fmla="*/ 1000125 w 1462087"/>
              <a:gd name="connsiteY58" fmla="*/ 335756 h 609600"/>
              <a:gd name="connsiteX59" fmla="*/ 1012031 w 1462087"/>
              <a:gd name="connsiteY59" fmla="*/ 347662 h 609600"/>
              <a:gd name="connsiteX60" fmla="*/ 1019175 w 1462087"/>
              <a:gd name="connsiteY60" fmla="*/ 352425 h 609600"/>
              <a:gd name="connsiteX61" fmla="*/ 1026319 w 1462087"/>
              <a:gd name="connsiteY61" fmla="*/ 359569 h 609600"/>
              <a:gd name="connsiteX62" fmla="*/ 1076325 w 1462087"/>
              <a:gd name="connsiteY62" fmla="*/ 361950 h 609600"/>
              <a:gd name="connsiteX63" fmla="*/ 1085850 w 1462087"/>
              <a:gd name="connsiteY63" fmla="*/ 364331 h 609600"/>
              <a:gd name="connsiteX64" fmla="*/ 1107281 w 1462087"/>
              <a:gd name="connsiteY64" fmla="*/ 369094 h 609600"/>
              <a:gd name="connsiteX65" fmla="*/ 1112044 w 1462087"/>
              <a:gd name="connsiteY65" fmla="*/ 376237 h 609600"/>
              <a:gd name="connsiteX66" fmla="*/ 1114425 w 1462087"/>
              <a:gd name="connsiteY66" fmla="*/ 383381 h 609600"/>
              <a:gd name="connsiteX67" fmla="*/ 1128712 w 1462087"/>
              <a:gd name="connsiteY67" fmla="*/ 390525 h 609600"/>
              <a:gd name="connsiteX68" fmla="*/ 1131094 w 1462087"/>
              <a:gd name="connsiteY68" fmla="*/ 407194 h 609600"/>
              <a:gd name="connsiteX69" fmla="*/ 1173956 w 1462087"/>
              <a:gd name="connsiteY69" fmla="*/ 421481 h 609600"/>
              <a:gd name="connsiteX70" fmla="*/ 1171575 w 1462087"/>
              <a:gd name="connsiteY70" fmla="*/ 428625 h 609600"/>
              <a:gd name="connsiteX71" fmla="*/ 1185862 w 1462087"/>
              <a:gd name="connsiteY71" fmla="*/ 433387 h 609600"/>
              <a:gd name="connsiteX72" fmla="*/ 1209675 w 1462087"/>
              <a:gd name="connsiteY72" fmla="*/ 450056 h 609600"/>
              <a:gd name="connsiteX73" fmla="*/ 1223962 w 1462087"/>
              <a:gd name="connsiteY73" fmla="*/ 464344 h 609600"/>
              <a:gd name="connsiteX74" fmla="*/ 1226344 w 1462087"/>
              <a:gd name="connsiteY74" fmla="*/ 473869 h 609600"/>
              <a:gd name="connsiteX75" fmla="*/ 1233487 w 1462087"/>
              <a:gd name="connsiteY75" fmla="*/ 476250 h 609600"/>
              <a:gd name="connsiteX76" fmla="*/ 1259681 w 1462087"/>
              <a:gd name="connsiteY76" fmla="*/ 478631 h 609600"/>
              <a:gd name="connsiteX77" fmla="*/ 1285875 w 1462087"/>
              <a:gd name="connsiteY77" fmla="*/ 490537 h 609600"/>
              <a:gd name="connsiteX78" fmla="*/ 1290637 w 1462087"/>
              <a:gd name="connsiteY78" fmla="*/ 497681 h 609600"/>
              <a:gd name="connsiteX79" fmla="*/ 1297781 w 1462087"/>
              <a:gd name="connsiteY79" fmla="*/ 500062 h 609600"/>
              <a:gd name="connsiteX80" fmla="*/ 1326356 w 1462087"/>
              <a:gd name="connsiteY80" fmla="*/ 502444 h 609600"/>
              <a:gd name="connsiteX81" fmla="*/ 1347787 w 1462087"/>
              <a:gd name="connsiteY81" fmla="*/ 507206 h 609600"/>
              <a:gd name="connsiteX82" fmla="*/ 1354931 w 1462087"/>
              <a:gd name="connsiteY82" fmla="*/ 514350 h 609600"/>
              <a:gd name="connsiteX83" fmla="*/ 1362075 w 1462087"/>
              <a:gd name="connsiteY83" fmla="*/ 519112 h 609600"/>
              <a:gd name="connsiteX84" fmla="*/ 1378744 w 1462087"/>
              <a:gd name="connsiteY84" fmla="*/ 523875 h 609600"/>
              <a:gd name="connsiteX85" fmla="*/ 1390650 w 1462087"/>
              <a:gd name="connsiteY85" fmla="*/ 535781 h 609600"/>
              <a:gd name="connsiteX86" fmla="*/ 1395412 w 1462087"/>
              <a:gd name="connsiteY86" fmla="*/ 542925 h 609600"/>
              <a:gd name="connsiteX87" fmla="*/ 1407319 w 1462087"/>
              <a:gd name="connsiteY87" fmla="*/ 557212 h 609600"/>
              <a:gd name="connsiteX88" fmla="*/ 1431131 w 1462087"/>
              <a:gd name="connsiteY88" fmla="*/ 566737 h 609600"/>
              <a:gd name="connsiteX89" fmla="*/ 1445419 w 1462087"/>
              <a:gd name="connsiteY89" fmla="*/ 571500 h 609600"/>
              <a:gd name="connsiteX90" fmla="*/ 1447800 w 1462087"/>
              <a:gd name="connsiteY90" fmla="*/ 585787 h 609600"/>
              <a:gd name="connsiteX91" fmla="*/ 1462087 w 1462087"/>
              <a:gd name="connsiteY91" fmla="*/ 595312 h 609600"/>
              <a:gd name="connsiteX92" fmla="*/ 1462087 w 1462087"/>
              <a:gd name="connsiteY92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164306 w 1462087"/>
              <a:gd name="connsiteY7" fmla="*/ 42862 h 609600"/>
              <a:gd name="connsiteX8" fmla="*/ 197644 w 1462087"/>
              <a:gd name="connsiteY8" fmla="*/ 50006 h 609600"/>
              <a:gd name="connsiteX9" fmla="*/ 264319 w 1462087"/>
              <a:gd name="connsiteY9" fmla="*/ 47625 h 609600"/>
              <a:gd name="connsiteX10" fmla="*/ 340519 w 1462087"/>
              <a:gd name="connsiteY10" fmla="*/ 45244 h 609600"/>
              <a:gd name="connsiteX11" fmla="*/ 347662 w 1462087"/>
              <a:gd name="connsiteY11" fmla="*/ 42862 h 609600"/>
              <a:gd name="connsiteX12" fmla="*/ 357187 w 1462087"/>
              <a:gd name="connsiteY12" fmla="*/ 40481 h 609600"/>
              <a:gd name="connsiteX13" fmla="*/ 369094 w 1462087"/>
              <a:gd name="connsiteY13" fmla="*/ 42862 h 609600"/>
              <a:gd name="connsiteX14" fmla="*/ 373856 w 1462087"/>
              <a:gd name="connsiteY14" fmla="*/ 57150 h 609600"/>
              <a:gd name="connsiteX15" fmla="*/ 376237 w 1462087"/>
              <a:gd name="connsiteY15" fmla="*/ 78581 h 609600"/>
              <a:gd name="connsiteX16" fmla="*/ 392906 w 1462087"/>
              <a:gd name="connsiteY16" fmla="*/ 85725 h 609600"/>
              <a:gd name="connsiteX17" fmla="*/ 428625 w 1462087"/>
              <a:gd name="connsiteY17" fmla="*/ 90487 h 609600"/>
              <a:gd name="connsiteX18" fmla="*/ 435769 w 1462087"/>
              <a:gd name="connsiteY18" fmla="*/ 104775 h 609600"/>
              <a:gd name="connsiteX19" fmla="*/ 442912 w 1462087"/>
              <a:gd name="connsiteY19" fmla="*/ 107156 h 609600"/>
              <a:gd name="connsiteX20" fmla="*/ 471487 w 1462087"/>
              <a:gd name="connsiteY20" fmla="*/ 109537 h 609600"/>
              <a:gd name="connsiteX21" fmla="*/ 473869 w 1462087"/>
              <a:gd name="connsiteY21" fmla="*/ 116681 h 609600"/>
              <a:gd name="connsiteX22" fmla="*/ 481012 w 1462087"/>
              <a:gd name="connsiteY22" fmla="*/ 119062 h 609600"/>
              <a:gd name="connsiteX23" fmla="*/ 528637 w 1462087"/>
              <a:gd name="connsiteY23" fmla="*/ 121444 h 609600"/>
              <a:gd name="connsiteX24" fmla="*/ 533400 w 1462087"/>
              <a:gd name="connsiteY24" fmla="*/ 128587 h 609600"/>
              <a:gd name="connsiteX25" fmla="*/ 531019 w 1462087"/>
              <a:gd name="connsiteY25" fmla="*/ 135731 h 609600"/>
              <a:gd name="connsiteX26" fmla="*/ 538162 w 1462087"/>
              <a:gd name="connsiteY26" fmla="*/ 138112 h 609600"/>
              <a:gd name="connsiteX27" fmla="*/ 564356 w 1462087"/>
              <a:gd name="connsiteY27" fmla="*/ 140494 h 609600"/>
              <a:gd name="connsiteX28" fmla="*/ 595312 w 1462087"/>
              <a:gd name="connsiteY28" fmla="*/ 150019 h 609600"/>
              <a:gd name="connsiteX29" fmla="*/ 597694 w 1462087"/>
              <a:gd name="connsiteY29" fmla="*/ 161925 h 609600"/>
              <a:gd name="connsiteX30" fmla="*/ 671512 w 1462087"/>
              <a:gd name="connsiteY30" fmla="*/ 178594 h 609600"/>
              <a:gd name="connsiteX31" fmla="*/ 673894 w 1462087"/>
              <a:gd name="connsiteY31" fmla="*/ 188119 h 609600"/>
              <a:gd name="connsiteX32" fmla="*/ 681037 w 1462087"/>
              <a:gd name="connsiteY32" fmla="*/ 190500 h 609600"/>
              <a:gd name="connsiteX33" fmla="*/ 714375 w 1462087"/>
              <a:gd name="connsiteY33" fmla="*/ 192881 h 609600"/>
              <a:gd name="connsiteX34" fmla="*/ 738187 w 1462087"/>
              <a:gd name="connsiteY34" fmla="*/ 195262 h 609600"/>
              <a:gd name="connsiteX35" fmla="*/ 745331 w 1462087"/>
              <a:gd name="connsiteY35" fmla="*/ 200025 h 609600"/>
              <a:gd name="connsiteX36" fmla="*/ 762000 w 1462087"/>
              <a:gd name="connsiteY36" fmla="*/ 202406 h 609600"/>
              <a:gd name="connsiteX37" fmla="*/ 766762 w 1462087"/>
              <a:gd name="connsiteY37" fmla="*/ 211931 h 609600"/>
              <a:gd name="connsiteX38" fmla="*/ 778669 w 1462087"/>
              <a:gd name="connsiteY38" fmla="*/ 216694 h 609600"/>
              <a:gd name="connsiteX39" fmla="*/ 781050 w 1462087"/>
              <a:gd name="connsiteY39" fmla="*/ 226219 h 609600"/>
              <a:gd name="connsiteX40" fmla="*/ 819150 w 1462087"/>
              <a:gd name="connsiteY40" fmla="*/ 233362 h 609600"/>
              <a:gd name="connsiteX41" fmla="*/ 826294 w 1462087"/>
              <a:gd name="connsiteY41" fmla="*/ 242887 h 609600"/>
              <a:gd name="connsiteX42" fmla="*/ 831056 w 1462087"/>
              <a:gd name="connsiteY42" fmla="*/ 250031 h 609600"/>
              <a:gd name="connsiteX43" fmla="*/ 838200 w 1462087"/>
              <a:gd name="connsiteY43" fmla="*/ 252412 h 609600"/>
              <a:gd name="connsiteX44" fmla="*/ 854869 w 1462087"/>
              <a:gd name="connsiteY44" fmla="*/ 257175 h 609600"/>
              <a:gd name="connsiteX45" fmla="*/ 871537 w 1462087"/>
              <a:gd name="connsiteY45" fmla="*/ 273844 h 609600"/>
              <a:gd name="connsiteX46" fmla="*/ 878681 w 1462087"/>
              <a:gd name="connsiteY46" fmla="*/ 278606 h 609600"/>
              <a:gd name="connsiteX47" fmla="*/ 892969 w 1462087"/>
              <a:gd name="connsiteY47" fmla="*/ 283369 h 609600"/>
              <a:gd name="connsiteX48" fmla="*/ 895350 w 1462087"/>
              <a:gd name="connsiteY48" fmla="*/ 290512 h 609600"/>
              <a:gd name="connsiteX49" fmla="*/ 897731 w 1462087"/>
              <a:gd name="connsiteY49" fmla="*/ 304800 h 609600"/>
              <a:gd name="connsiteX50" fmla="*/ 904875 w 1462087"/>
              <a:gd name="connsiteY50" fmla="*/ 307181 h 609600"/>
              <a:gd name="connsiteX51" fmla="*/ 926306 w 1462087"/>
              <a:gd name="connsiteY51" fmla="*/ 309562 h 609600"/>
              <a:gd name="connsiteX52" fmla="*/ 931069 w 1462087"/>
              <a:gd name="connsiteY52" fmla="*/ 323850 h 609600"/>
              <a:gd name="connsiteX53" fmla="*/ 933450 w 1462087"/>
              <a:gd name="connsiteY53" fmla="*/ 330994 h 609600"/>
              <a:gd name="connsiteX54" fmla="*/ 938212 w 1462087"/>
              <a:gd name="connsiteY54" fmla="*/ 338137 h 609600"/>
              <a:gd name="connsiteX55" fmla="*/ 950119 w 1462087"/>
              <a:gd name="connsiteY55" fmla="*/ 335756 h 609600"/>
              <a:gd name="connsiteX56" fmla="*/ 959644 w 1462087"/>
              <a:gd name="connsiteY56" fmla="*/ 333375 h 609600"/>
              <a:gd name="connsiteX57" fmla="*/ 1000125 w 1462087"/>
              <a:gd name="connsiteY57" fmla="*/ 335756 h 609600"/>
              <a:gd name="connsiteX58" fmla="*/ 1012031 w 1462087"/>
              <a:gd name="connsiteY58" fmla="*/ 347662 h 609600"/>
              <a:gd name="connsiteX59" fmla="*/ 1019175 w 1462087"/>
              <a:gd name="connsiteY59" fmla="*/ 352425 h 609600"/>
              <a:gd name="connsiteX60" fmla="*/ 1026319 w 1462087"/>
              <a:gd name="connsiteY60" fmla="*/ 359569 h 609600"/>
              <a:gd name="connsiteX61" fmla="*/ 1076325 w 1462087"/>
              <a:gd name="connsiteY61" fmla="*/ 361950 h 609600"/>
              <a:gd name="connsiteX62" fmla="*/ 1085850 w 1462087"/>
              <a:gd name="connsiteY62" fmla="*/ 364331 h 609600"/>
              <a:gd name="connsiteX63" fmla="*/ 1107281 w 1462087"/>
              <a:gd name="connsiteY63" fmla="*/ 369094 h 609600"/>
              <a:gd name="connsiteX64" fmla="*/ 1112044 w 1462087"/>
              <a:gd name="connsiteY64" fmla="*/ 376237 h 609600"/>
              <a:gd name="connsiteX65" fmla="*/ 1114425 w 1462087"/>
              <a:gd name="connsiteY65" fmla="*/ 383381 h 609600"/>
              <a:gd name="connsiteX66" fmla="*/ 1128712 w 1462087"/>
              <a:gd name="connsiteY66" fmla="*/ 390525 h 609600"/>
              <a:gd name="connsiteX67" fmla="*/ 1131094 w 1462087"/>
              <a:gd name="connsiteY67" fmla="*/ 407194 h 609600"/>
              <a:gd name="connsiteX68" fmla="*/ 1173956 w 1462087"/>
              <a:gd name="connsiteY68" fmla="*/ 421481 h 609600"/>
              <a:gd name="connsiteX69" fmla="*/ 1171575 w 1462087"/>
              <a:gd name="connsiteY69" fmla="*/ 428625 h 609600"/>
              <a:gd name="connsiteX70" fmla="*/ 1185862 w 1462087"/>
              <a:gd name="connsiteY70" fmla="*/ 433387 h 609600"/>
              <a:gd name="connsiteX71" fmla="*/ 1209675 w 1462087"/>
              <a:gd name="connsiteY71" fmla="*/ 450056 h 609600"/>
              <a:gd name="connsiteX72" fmla="*/ 1223962 w 1462087"/>
              <a:gd name="connsiteY72" fmla="*/ 464344 h 609600"/>
              <a:gd name="connsiteX73" fmla="*/ 1226344 w 1462087"/>
              <a:gd name="connsiteY73" fmla="*/ 473869 h 609600"/>
              <a:gd name="connsiteX74" fmla="*/ 1233487 w 1462087"/>
              <a:gd name="connsiteY74" fmla="*/ 476250 h 609600"/>
              <a:gd name="connsiteX75" fmla="*/ 1259681 w 1462087"/>
              <a:gd name="connsiteY75" fmla="*/ 478631 h 609600"/>
              <a:gd name="connsiteX76" fmla="*/ 1285875 w 1462087"/>
              <a:gd name="connsiteY76" fmla="*/ 490537 h 609600"/>
              <a:gd name="connsiteX77" fmla="*/ 1290637 w 1462087"/>
              <a:gd name="connsiteY77" fmla="*/ 497681 h 609600"/>
              <a:gd name="connsiteX78" fmla="*/ 1297781 w 1462087"/>
              <a:gd name="connsiteY78" fmla="*/ 500062 h 609600"/>
              <a:gd name="connsiteX79" fmla="*/ 1326356 w 1462087"/>
              <a:gd name="connsiteY79" fmla="*/ 502444 h 609600"/>
              <a:gd name="connsiteX80" fmla="*/ 1347787 w 1462087"/>
              <a:gd name="connsiteY80" fmla="*/ 507206 h 609600"/>
              <a:gd name="connsiteX81" fmla="*/ 1354931 w 1462087"/>
              <a:gd name="connsiteY81" fmla="*/ 514350 h 609600"/>
              <a:gd name="connsiteX82" fmla="*/ 1362075 w 1462087"/>
              <a:gd name="connsiteY82" fmla="*/ 519112 h 609600"/>
              <a:gd name="connsiteX83" fmla="*/ 1378744 w 1462087"/>
              <a:gd name="connsiteY83" fmla="*/ 523875 h 609600"/>
              <a:gd name="connsiteX84" fmla="*/ 1390650 w 1462087"/>
              <a:gd name="connsiteY84" fmla="*/ 535781 h 609600"/>
              <a:gd name="connsiteX85" fmla="*/ 1395412 w 1462087"/>
              <a:gd name="connsiteY85" fmla="*/ 542925 h 609600"/>
              <a:gd name="connsiteX86" fmla="*/ 1407319 w 1462087"/>
              <a:gd name="connsiteY86" fmla="*/ 557212 h 609600"/>
              <a:gd name="connsiteX87" fmla="*/ 1431131 w 1462087"/>
              <a:gd name="connsiteY87" fmla="*/ 566737 h 609600"/>
              <a:gd name="connsiteX88" fmla="*/ 1445419 w 1462087"/>
              <a:gd name="connsiteY88" fmla="*/ 571500 h 609600"/>
              <a:gd name="connsiteX89" fmla="*/ 1447800 w 1462087"/>
              <a:gd name="connsiteY89" fmla="*/ 585787 h 609600"/>
              <a:gd name="connsiteX90" fmla="*/ 1462087 w 1462087"/>
              <a:gd name="connsiteY90" fmla="*/ 595312 h 609600"/>
              <a:gd name="connsiteX91" fmla="*/ 1462087 w 1462087"/>
              <a:gd name="connsiteY91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197644 w 1462087"/>
              <a:gd name="connsiteY7" fmla="*/ 50006 h 609600"/>
              <a:gd name="connsiteX8" fmla="*/ 264319 w 1462087"/>
              <a:gd name="connsiteY8" fmla="*/ 47625 h 609600"/>
              <a:gd name="connsiteX9" fmla="*/ 340519 w 1462087"/>
              <a:gd name="connsiteY9" fmla="*/ 45244 h 609600"/>
              <a:gd name="connsiteX10" fmla="*/ 347662 w 1462087"/>
              <a:gd name="connsiteY10" fmla="*/ 42862 h 609600"/>
              <a:gd name="connsiteX11" fmla="*/ 357187 w 1462087"/>
              <a:gd name="connsiteY11" fmla="*/ 40481 h 609600"/>
              <a:gd name="connsiteX12" fmla="*/ 369094 w 1462087"/>
              <a:gd name="connsiteY12" fmla="*/ 42862 h 609600"/>
              <a:gd name="connsiteX13" fmla="*/ 373856 w 1462087"/>
              <a:gd name="connsiteY13" fmla="*/ 57150 h 609600"/>
              <a:gd name="connsiteX14" fmla="*/ 376237 w 1462087"/>
              <a:gd name="connsiteY14" fmla="*/ 78581 h 609600"/>
              <a:gd name="connsiteX15" fmla="*/ 392906 w 1462087"/>
              <a:gd name="connsiteY15" fmla="*/ 85725 h 609600"/>
              <a:gd name="connsiteX16" fmla="*/ 428625 w 1462087"/>
              <a:gd name="connsiteY16" fmla="*/ 90487 h 609600"/>
              <a:gd name="connsiteX17" fmla="*/ 435769 w 1462087"/>
              <a:gd name="connsiteY17" fmla="*/ 104775 h 609600"/>
              <a:gd name="connsiteX18" fmla="*/ 442912 w 1462087"/>
              <a:gd name="connsiteY18" fmla="*/ 107156 h 609600"/>
              <a:gd name="connsiteX19" fmla="*/ 471487 w 1462087"/>
              <a:gd name="connsiteY19" fmla="*/ 109537 h 609600"/>
              <a:gd name="connsiteX20" fmla="*/ 473869 w 1462087"/>
              <a:gd name="connsiteY20" fmla="*/ 116681 h 609600"/>
              <a:gd name="connsiteX21" fmla="*/ 481012 w 1462087"/>
              <a:gd name="connsiteY21" fmla="*/ 119062 h 609600"/>
              <a:gd name="connsiteX22" fmla="*/ 528637 w 1462087"/>
              <a:gd name="connsiteY22" fmla="*/ 121444 h 609600"/>
              <a:gd name="connsiteX23" fmla="*/ 533400 w 1462087"/>
              <a:gd name="connsiteY23" fmla="*/ 128587 h 609600"/>
              <a:gd name="connsiteX24" fmla="*/ 531019 w 1462087"/>
              <a:gd name="connsiteY24" fmla="*/ 135731 h 609600"/>
              <a:gd name="connsiteX25" fmla="*/ 538162 w 1462087"/>
              <a:gd name="connsiteY25" fmla="*/ 138112 h 609600"/>
              <a:gd name="connsiteX26" fmla="*/ 564356 w 1462087"/>
              <a:gd name="connsiteY26" fmla="*/ 140494 h 609600"/>
              <a:gd name="connsiteX27" fmla="*/ 595312 w 1462087"/>
              <a:gd name="connsiteY27" fmla="*/ 150019 h 609600"/>
              <a:gd name="connsiteX28" fmla="*/ 597694 w 1462087"/>
              <a:gd name="connsiteY28" fmla="*/ 161925 h 609600"/>
              <a:gd name="connsiteX29" fmla="*/ 671512 w 1462087"/>
              <a:gd name="connsiteY29" fmla="*/ 178594 h 609600"/>
              <a:gd name="connsiteX30" fmla="*/ 673894 w 1462087"/>
              <a:gd name="connsiteY30" fmla="*/ 188119 h 609600"/>
              <a:gd name="connsiteX31" fmla="*/ 681037 w 1462087"/>
              <a:gd name="connsiteY31" fmla="*/ 190500 h 609600"/>
              <a:gd name="connsiteX32" fmla="*/ 714375 w 1462087"/>
              <a:gd name="connsiteY32" fmla="*/ 192881 h 609600"/>
              <a:gd name="connsiteX33" fmla="*/ 738187 w 1462087"/>
              <a:gd name="connsiteY33" fmla="*/ 195262 h 609600"/>
              <a:gd name="connsiteX34" fmla="*/ 745331 w 1462087"/>
              <a:gd name="connsiteY34" fmla="*/ 200025 h 609600"/>
              <a:gd name="connsiteX35" fmla="*/ 762000 w 1462087"/>
              <a:gd name="connsiteY35" fmla="*/ 202406 h 609600"/>
              <a:gd name="connsiteX36" fmla="*/ 766762 w 1462087"/>
              <a:gd name="connsiteY36" fmla="*/ 211931 h 609600"/>
              <a:gd name="connsiteX37" fmla="*/ 778669 w 1462087"/>
              <a:gd name="connsiteY37" fmla="*/ 216694 h 609600"/>
              <a:gd name="connsiteX38" fmla="*/ 781050 w 1462087"/>
              <a:gd name="connsiteY38" fmla="*/ 226219 h 609600"/>
              <a:gd name="connsiteX39" fmla="*/ 819150 w 1462087"/>
              <a:gd name="connsiteY39" fmla="*/ 233362 h 609600"/>
              <a:gd name="connsiteX40" fmla="*/ 826294 w 1462087"/>
              <a:gd name="connsiteY40" fmla="*/ 242887 h 609600"/>
              <a:gd name="connsiteX41" fmla="*/ 831056 w 1462087"/>
              <a:gd name="connsiteY41" fmla="*/ 250031 h 609600"/>
              <a:gd name="connsiteX42" fmla="*/ 838200 w 1462087"/>
              <a:gd name="connsiteY42" fmla="*/ 252412 h 609600"/>
              <a:gd name="connsiteX43" fmla="*/ 854869 w 1462087"/>
              <a:gd name="connsiteY43" fmla="*/ 257175 h 609600"/>
              <a:gd name="connsiteX44" fmla="*/ 871537 w 1462087"/>
              <a:gd name="connsiteY44" fmla="*/ 273844 h 609600"/>
              <a:gd name="connsiteX45" fmla="*/ 878681 w 1462087"/>
              <a:gd name="connsiteY45" fmla="*/ 278606 h 609600"/>
              <a:gd name="connsiteX46" fmla="*/ 892969 w 1462087"/>
              <a:gd name="connsiteY46" fmla="*/ 283369 h 609600"/>
              <a:gd name="connsiteX47" fmla="*/ 895350 w 1462087"/>
              <a:gd name="connsiteY47" fmla="*/ 290512 h 609600"/>
              <a:gd name="connsiteX48" fmla="*/ 897731 w 1462087"/>
              <a:gd name="connsiteY48" fmla="*/ 304800 h 609600"/>
              <a:gd name="connsiteX49" fmla="*/ 904875 w 1462087"/>
              <a:gd name="connsiteY49" fmla="*/ 307181 h 609600"/>
              <a:gd name="connsiteX50" fmla="*/ 926306 w 1462087"/>
              <a:gd name="connsiteY50" fmla="*/ 309562 h 609600"/>
              <a:gd name="connsiteX51" fmla="*/ 931069 w 1462087"/>
              <a:gd name="connsiteY51" fmla="*/ 323850 h 609600"/>
              <a:gd name="connsiteX52" fmla="*/ 933450 w 1462087"/>
              <a:gd name="connsiteY52" fmla="*/ 330994 h 609600"/>
              <a:gd name="connsiteX53" fmla="*/ 938212 w 1462087"/>
              <a:gd name="connsiteY53" fmla="*/ 338137 h 609600"/>
              <a:gd name="connsiteX54" fmla="*/ 950119 w 1462087"/>
              <a:gd name="connsiteY54" fmla="*/ 335756 h 609600"/>
              <a:gd name="connsiteX55" fmla="*/ 959644 w 1462087"/>
              <a:gd name="connsiteY55" fmla="*/ 333375 h 609600"/>
              <a:gd name="connsiteX56" fmla="*/ 1000125 w 1462087"/>
              <a:gd name="connsiteY56" fmla="*/ 335756 h 609600"/>
              <a:gd name="connsiteX57" fmla="*/ 1012031 w 1462087"/>
              <a:gd name="connsiteY57" fmla="*/ 347662 h 609600"/>
              <a:gd name="connsiteX58" fmla="*/ 1019175 w 1462087"/>
              <a:gd name="connsiteY58" fmla="*/ 352425 h 609600"/>
              <a:gd name="connsiteX59" fmla="*/ 1026319 w 1462087"/>
              <a:gd name="connsiteY59" fmla="*/ 359569 h 609600"/>
              <a:gd name="connsiteX60" fmla="*/ 1076325 w 1462087"/>
              <a:gd name="connsiteY60" fmla="*/ 361950 h 609600"/>
              <a:gd name="connsiteX61" fmla="*/ 1085850 w 1462087"/>
              <a:gd name="connsiteY61" fmla="*/ 364331 h 609600"/>
              <a:gd name="connsiteX62" fmla="*/ 1107281 w 1462087"/>
              <a:gd name="connsiteY62" fmla="*/ 369094 h 609600"/>
              <a:gd name="connsiteX63" fmla="*/ 1112044 w 1462087"/>
              <a:gd name="connsiteY63" fmla="*/ 376237 h 609600"/>
              <a:gd name="connsiteX64" fmla="*/ 1114425 w 1462087"/>
              <a:gd name="connsiteY64" fmla="*/ 383381 h 609600"/>
              <a:gd name="connsiteX65" fmla="*/ 1128712 w 1462087"/>
              <a:gd name="connsiteY65" fmla="*/ 390525 h 609600"/>
              <a:gd name="connsiteX66" fmla="*/ 1131094 w 1462087"/>
              <a:gd name="connsiteY66" fmla="*/ 407194 h 609600"/>
              <a:gd name="connsiteX67" fmla="*/ 1173956 w 1462087"/>
              <a:gd name="connsiteY67" fmla="*/ 421481 h 609600"/>
              <a:gd name="connsiteX68" fmla="*/ 1171575 w 1462087"/>
              <a:gd name="connsiteY68" fmla="*/ 428625 h 609600"/>
              <a:gd name="connsiteX69" fmla="*/ 1185862 w 1462087"/>
              <a:gd name="connsiteY69" fmla="*/ 433387 h 609600"/>
              <a:gd name="connsiteX70" fmla="*/ 1209675 w 1462087"/>
              <a:gd name="connsiteY70" fmla="*/ 450056 h 609600"/>
              <a:gd name="connsiteX71" fmla="*/ 1223962 w 1462087"/>
              <a:gd name="connsiteY71" fmla="*/ 464344 h 609600"/>
              <a:gd name="connsiteX72" fmla="*/ 1226344 w 1462087"/>
              <a:gd name="connsiteY72" fmla="*/ 473869 h 609600"/>
              <a:gd name="connsiteX73" fmla="*/ 1233487 w 1462087"/>
              <a:gd name="connsiteY73" fmla="*/ 476250 h 609600"/>
              <a:gd name="connsiteX74" fmla="*/ 1259681 w 1462087"/>
              <a:gd name="connsiteY74" fmla="*/ 478631 h 609600"/>
              <a:gd name="connsiteX75" fmla="*/ 1285875 w 1462087"/>
              <a:gd name="connsiteY75" fmla="*/ 490537 h 609600"/>
              <a:gd name="connsiteX76" fmla="*/ 1290637 w 1462087"/>
              <a:gd name="connsiteY76" fmla="*/ 497681 h 609600"/>
              <a:gd name="connsiteX77" fmla="*/ 1297781 w 1462087"/>
              <a:gd name="connsiteY77" fmla="*/ 500062 h 609600"/>
              <a:gd name="connsiteX78" fmla="*/ 1326356 w 1462087"/>
              <a:gd name="connsiteY78" fmla="*/ 502444 h 609600"/>
              <a:gd name="connsiteX79" fmla="*/ 1347787 w 1462087"/>
              <a:gd name="connsiteY79" fmla="*/ 507206 h 609600"/>
              <a:gd name="connsiteX80" fmla="*/ 1354931 w 1462087"/>
              <a:gd name="connsiteY80" fmla="*/ 514350 h 609600"/>
              <a:gd name="connsiteX81" fmla="*/ 1362075 w 1462087"/>
              <a:gd name="connsiteY81" fmla="*/ 519112 h 609600"/>
              <a:gd name="connsiteX82" fmla="*/ 1378744 w 1462087"/>
              <a:gd name="connsiteY82" fmla="*/ 523875 h 609600"/>
              <a:gd name="connsiteX83" fmla="*/ 1390650 w 1462087"/>
              <a:gd name="connsiteY83" fmla="*/ 535781 h 609600"/>
              <a:gd name="connsiteX84" fmla="*/ 1395412 w 1462087"/>
              <a:gd name="connsiteY84" fmla="*/ 542925 h 609600"/>
              <a:gd name="connsiteX85" fmla="*/ 1407319 w 1462087"/>
              <a:gd name="connsiteY85" fmla="*/ 557212 h 609600"/>
              <a:gd name="connsiteX86" fmla="*/ 1431131 w 1462087"/>
              <a:gd name="connsiteY86" fmla="*/ 566737 h 609600"/>
              <a:gd name="connsiteX87" fmla="*/ 1445419 w 1462087"/>
              <a:gd name="connsiteY87" fmla="*/ 571500 h 609600"/>
              <a:gd name="connsiteX88" fmla="*/ 1447800 w 1462087"/>
              <a:gd name="connsiteY88" fmla="*/ 585787 h 609600"/>
              <a:gd name="connsiteX89" fmla="*/ 1462087 w 1462087"/>
              <a:gd name="connsiteY89" fmla="*/ 595312 h 609600"/>
              <a:gd name="connsiteX90" fmla="*/ 1462087 w 1462087"/>
              <a:gd name="connsiteY90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264319 w 1462087"/>
              <a:gd name="connsiteY7" fmla="*/ 47625 h 609600"/>
              <a:gd name="connsiteX8" fmla="*/ 340519 w 1462087"/>
              <a:gd name="connsiteY8" fmla="*/ 45244 h 609600"/>
              <a:gd name="connsiteX9" fmla="*/ 347662 w 1462087"/>
              <a:gd name="connsiteY9" fmla="*/ 42862 h 609600"/>
              <a:gd name="connsiteX10" fmla="*/ 357187 w 1462087"/>
              <a:gd name="connsiteY10" fmla="*/ 40481 h 609600"/>
              <a:gd name="connsiteX11" fmla="*/ 369094 w 1462087"/>
              <a:gd name="connsiteY11" fmla="*/ 42862 h 609600"/>
              <a:gd name="connsiteX12" fmla="*/ 373856 w 1462087"/>
              <a:gd name="connsiteY12" fmla="*/ 57150 h 609600"/>
              <a:gd name="connsiteX13" fmla="*/ 376237 w 1462087"/>
              <a:gd name="connsiteY13" fmla="*/ 78581 h 609600"/>
              <a:gd name="connsiteX14" fmla="*/ 392906 w 1462087"/>
              <a:gd name="connsiteY14" fmla="*/ 85725 h 609600"/>
              <a:gd name="connsiteX15" fmla="*/ 428625 w 1462087"/>
              <a:gd name="connsiteY15" fmla="*/ 90487 h 609600"/>
              <a:gd name="connsiteX16" fmla="*/ 435769 w 1462087"/>
              <a:gd name="connsiteY16" fmla="*/ 104775 h 609600"/>
              <a:gd name="connsiteX17" fmla="*/ 442912 w 1462087"/>
              <a:gd name="connsiteY17" fmla="*/ 107156 h 609600"/>
              <a:gd name="connsiteX18" fmla="*/ 471487 w 1462087"/>
              <a:gd name="connsiteY18" fmla="*/ 109537 h 609600"/>
              <a:gd name="connsiteX19" fmla="*/ 473869 w 1462087"/>
              <a:gd name="connsiteY19" fmla="*/ 116681 h 609600"/>
              <a:gd name="connsiteX20" fmla="*/ 481012 w 1462087"/>
              <a:gd name="connsiteY20" fmla="*/ 119062 h 609600"/>
              <a:gd name="connsiteX21" fmla="*/ 528637 w 1462087"/>
              <a:gd name="connsiteY21" fmla="*/ 121444 h 609600"/>
              <a:gd name="connsiteX22" fmla="*/ 533400 w 1462087"/>
              <a:gd name="connsiteY22" fmla="*/ 128587 h 609600"/>
              <a:gd name="connsiteX23" fmla="*/ 531019 w 1462087"/>
              <a:gd name="connsiteY23" fmla="*/ 135731 h 609600"/>
              <a:gd name="connsiteX24" fmla="*/ 538162 w 1462087"/>
              <a:gd name="connsiteY24" fmla="*/ 138112 h 609600"/>
              <a:gd name="connsiteX25" fmla="*/ 564356 w 1462087"/>
              <a:gd name="connsiteY25" fmla="*/ 140494 h 609600"/>
              <a:gd name="connsiteX26" fmla="*/ 595312 w 1462087"/>
              <a:gd name="connsiteY26" fmla="*/ 150019 h 609600"/>
              <a:gd name="connsiteX27" fmla="*/ 597694 w 1462087"/>
              <a:gd name="connsiteY27" fmla="*/ 161925 h 609600"/>
              <a:gd name="connsiteX28" fmla="*/ 671512 w 1462087"/>
              <a:gd name="connsiteY28" fmla="*/ 178594 h 609600"/>
              <a:gd name="connsiteX29" fmla="*/ 673894 w 1462087"/>
              <a:gd name="connsiteY29" fmla="*/ 188119 h 609600"/>
              <a:gd name="connsiteX30" fmla="*/ 681037 w 1462087"/>
              <a:gd name="connsiteY30" fmla="*/ 190500 h 609600"/>
              <a:gd name="connsiteX31" fmla="*/ 714375 w 1462087"/>
              <a:gd name="connsiteY31" fmla="*/ 192881 h 609600"/>
              <a:gd name="connsiteX32" fmla="*/ 738187 w 1462087"/>
              <a:gd name="connsiteY32" fmla="*/ 195262 h 609600"/>
              <a:gd name="connsiteX33" fmla="*/ 745331 w 1462087"/>
              <a:gd name="connsiteY33" fmla="*/ 200025 h 609600"/>
              <a:gd name="connsiteX34" fmla="*/ 762000 w 1462087"/>
              <a:gd name="connsiteY34" fmla="*/ 202406 h 609600"/>
              <a:gd name="connsiteX35" fmla="*/ 766762 w 1462087"/>
              <a:gd name="connsiteY35" fmla="*/ 211931 h 609600"/>
              <a:gd name="connsiteX36" fmla="*/ 778669 w 1462087"/>
              <a:gd name="connsiteY36" fmla="*/ 216694 h 609600"/>
              <a:gd name="connsiteX37" fmla="*/ 781050 w 1462087"/>
              <a:gd name="connsiteY37" fmla="*/ 226219 h 609600"/>
              <a:gd name="connsiteX38" fmla="*/ 819150 w 1462087"/>
              <a:gd name="connsiteY38" fmla="*/ 233362 h 609600"/>
              <a:gd name="connsiteX39" fmla="*/ 826294 w 1462087"/>
              <a:gd name="connsiteY39" fmla="*/ 242887 h 609600"/>
              <a:gd name="connsiteX40" fmla="*/ 831056 w 1462087"/>
              <a:gd name="connsiteY40" fmla="*/ 250031 h 609600"/>
              <a:gd name="connsiteX41" fmla="*/ 838200 w 1462087"/>
              <a:gd name="connsiteY41" fmla="*/ 252412 h 609600"/>
              <a:gd name="connsiteX42" fmla="*/ 854869 w 1462087"/>
              <a:gd name="connsiteY42" fmla="*/ 257175 h 609600"/>
              <a:gd name="connsiteX43" fmla="*/ 871537 w 1462087"/>
              <a:gd name="connsiteY43" fmla="*/ 273844 h 609600"/>
              <a:gd name="connsiteX44" fmla="*/ 878681 w 1462087"/>
              <a:gd name="connsiteY44" fmla="*/ 278606 h 609600"/>
              <a:gd name="connsiteX45" fmla="*/ 892969 w 1462087"/>
              <a:gd name="connsiteY45" fmla="*/ 283369 h 609600"/>
              <a:gd name="connsiteX46" fmla="*/ 895350 w 1462087"/>
              <a:gd name="connsiteY46" fmla="*/ 290512 h 609600"/>
              <a:gd name="connsiteX47" fmla="*/ 897731 w 1462087"/>
              <a:gd name="connsiteY47" fmla="*/ 304800 h 609600"/>
              <a:gd name="connsiteX48" fmla="*/ 904875 w 1462087"/>
              <a:gd name="connsiteY48" fmla="*/ 307181 h 609600"/>
              <a:gd name="connsiteX49" fmla="*/ 926306 w 1462087"/>
              <a:gd name="connsiteY49" fmla="*/ 309562 h 609600"/>
              <a:gd name="connsiteX50" fmla="*/ 931069 w 1462087"/>
              <a:gd name="connsiteY50" fmla="*/ 323850 h 609600"/>
              <a:gd name="connsiteX51" fmla="*/ 933450 w 1462087"/>
              <a:gd name="connsiteY51" fmla="*/ 330994 h 609600"/>
              <a:gd name="connsiteX52" fmla="*/ 938212 w 1462087"/>
              <a:gd name="connsiteY52" fmla="*/ 338137 h 609600"/>
              <a:gd name="connsiteX53" fmla="*/ 950119 w 1462087"/>
              <a:gd name="connsiteY53" fmla="*/ 335756 h 609600"/>
              <a:gd name="connsiteX54" fmla="*/ 959644 w 1462087"/>
              <a:gd name="connsiteY54" fmla="*/ 333375 h 609600"/>
              <a:gd name="connsiteX55" fmla="*/ 1000125 w 1462087"/>
              <a:gd name="connsiteY55" fmla="*/ 335756 h 609600"/>
              <a:gd name="connsiteX56" fmla="*/ 1012031 w 1462087"/>
              <a:gd name="connsiteY56" fmla="*/ 347662 h 609600"/>
              <a:gd name="connsiteX57" fmla="*/ 1019175 w 1462087"/>
              <a:gd name="connsiteY57" fmla="*/ 352425 h 609600"/>
              <a:gd name="connsiteX58" fmla="*/ 1026319 w 1462087"/>
              <a:gd name="connsiteY58" fmla="*/ 359569 h 609600"/>
              <a:gd name="connsiteX59" fmla="*/ 1076325 w 1462087"/>
              <a:gd name="connsiteY59" fmla="*/ 361950 h 609600"/>
              <a:gd name="connsiteX60" fmla="*/ 1085850 w 1462087"/>
              <a:gd name="connsiteY60" fmla="*/ 364331 h 609600"/>
              <a:gd name="connsiteX61" fmla="*/ 1107281 w 1462087"/>
              <a:gd name="connsiteY61" fmla="*/ 369094 h 609600"/>
              <a:gd name="connsiteX62" fmla="*/ 1112044 w 1462087"/>
              <a:gd name="connsiteY62" fmla="*/ 376237 h 609600"/>
              <a:gd name="connsiteX63" fmla="*/ 1114425 w 1462087"/>
              <a:gd name="connsiteY63" fmla="*/ 383381 h 609600"/>
              <a:gd name="connsiteX64" fmla="*/ 1128712 w 1462087"/>
              <a:gd name="connsiteY64" fmla="*/ 390525 h 609600"/>
              <a:gd name="connsiteX65" fmla="*/ 1131094 w 1462087"/>
              <a:gd name="connsiteY65" fmla="*/ 407194 h 609600"/>
              <a:gd name="connsiteX66" fmla="*/ 1173956 w 1462087"/>
              <a:gd name="connsiteY66" fmla="*/ 421481 h 609600"/>
              <a:gd name="connsiteX67" fmla="*/ 1171575 w 1462087"/>
              <a:gd name="connsiteY67" fmla="*/ 428625 h 609600"/>
              <a:gd name="connsiteX68" fmla="*/ 1185862 w 1462087"/>
              <a:gd name="connsiteY68" fmla="*/ 433387 h 609600"/>
              <a:gd name="connsiteX69" fmla="*/ 1209675 w 1462087"/>
              <a:gd name="connsiteY69" fmla="*/ 450056 h 609600"/>
              <a:gd name="connsiteX70" fmla="*/ 1223962 w 1462087"/>
              <a:gd name="connsiteY70" fmla="*/ 464344 h 609600"/>
              <a:gd name="connsiteX71" fmla="*/ 1226344 w 1462087"/>
              <a:gd name="connsiteY71" fmla="*/ 473869 h 609600"/>
              <a:gd name="connsiteX72" fmla="*/ 1233487 w 1462087"/>
              <a:gd name="connsiteY72" fmla="*/ 476250 h 609600"/>
              <a:gd name="connsiteX73" fmla="*/ 1259681 w 1462087"/>
              <a:gd name="connsiteY73" fmla="*/ 478631 h 609600"/>
              <a:gd name="connsiteX74" fmla="*/ 1285875 w 1462087"/>
              <a:gd name="connsiteY74" fmla="*/ 490537 h 609600"/>
              <a:gd name="connsiteX75" fmla="*/ 1290637 w 1462087"/>
              <a:gd name="connsiteY75" fmla="*/ 497681 h 609600"/>
              <a:gd name="connsiteX76" fmla="*/ 1297781 w 1462087"/>
              <a:gd name="connsiteY76" fmla="*/ 500062 h 609600"/>
              <a:gd name="connsiteX77" fmla="*/ 1326356 w 1462087"/>
              <a:gd name="connsiteY77" fmla="*/ 502444 h 609600"/>
              <a:gd name="connsiteX78" fmla="*/ 1347787 w 1462087"/>
              <a:gd name="connsiteY78" fmla="*/ 507206 h 609600"/>
              <a:gd name="connsiteX79" fmla="*/ 1354931 w 1462087"/>
              <a:gd name="connsiteY79" fmla="*/ 514350 h 609600"/>
              <a:gd name="connsiteX80" fmla="*/ 1362075 w 1462087"/>
              <a:gd name="connsiteY80" fmla="*/ 519112 h 609600"/>
              <a:gd name="connsiteX81" fmla="*/ 1378744 w 1462087"/>
              <a:gd name="connsiteY81" fmla="*/ 523875 h 609600"/>
              <a:gd name="connsiteX82" fmla="*/ 1390650 w 1462087"/>
              <a:gd name="connsiteY82" fmla="*/ 535781 h 609600"/>
              <a:gd name="connsiteX83" fmla="*/ 1395412 w 1462087"/>
              <a:gd name="connsiteY83" fmla="*/ 542925 h 609600"/>
              <a:gd name="connsiteX84" fmla="*/ 1407319 w 1462087"/>
              <a:gd name="connsiteY84" fmla="*/ 557212 h 609600"/>
              <a:gd name="connsiteX85" fmla="*/ 1431131 w 1462087"/>
              <a:gd name="connsiteY85" fmla="*/ 566737 h 609600"/>
              <a:gd name="connsiteX86" fmla="*/ 1445419 w 1462087"/>
              <a:gd name="connsiteY86" fmla="*/ 571500 h 609600"/>
              <a:gd name="connsiteX87" fmla="*/ 1447800 w 1462087"/>
              <a:gd name="connsiteY87" fmla="*/ 585787 h 609600"/>
              <a:gd name="connsiteX88" fmla="*/ 1462087 w 1462087"/>
              <a:gd name="connsiteY88" fmla="*/ 595312 h 609600"/>
              <a:gd name="connsiteX89" fmla="*/ 1462087 w 1462087"/>
              <a:gd name="connsiteY89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40519 w 1462087"/>
              <a:gd name="connsiteY7" fmla="*/ 45244 h 609600"/>
              <a:gd name="connsiteX8" fmla="*/ 347662 w 1462087"/>
              <a:gd name="connsiteY8" fmla="*/ 42862 h 609600"/>
              <a:gd name="connsiteX9" fmla="*/ 357187 w 1462087"/>
              <a:gd name="connsiteY9" fmla="*/ 40481 h 609600"/>
              <a:gd name="connsiteX10" fmla="*/ 369094 w 1462087"/>
              <a:gd name="connsiteY10" fmla="*/ 42862 h 609600"/>
              <a:gd name="connsiteX11" fmla="*/ 373856 w 1462087"/>
              <a:gd name="connsiteY11" fmla="*/ 57150 h 609600"/>
              <a:gd name="connsiteX12" fmla="*/ 376237 w 1462087"/>
              <a:gd name="connsiteY12" fmla="*/ 78581 h 609600"/>
              <a:gd name="connsiteX13" fmla="*/ 392906 w 1462087"/>
              <a:gd name="connsiteY13" fmla="*/ 85725 h 609600"/>
              <a:gd name="connsiteX14" fmla="*/ 428625 w 1462087"/>
              <a:gd name="connsiteY14" fmla="*/ 90487 h 609600"/>
              <a:gd name="connsiteX15" fmla="*/ 435769 w 1462087"/>
              <a:gd name="connsiteY15" fmla="*/ 104775 h 609600"/>
              <a:gd name="connsiteX16" fmla="*/ 442912 w 1462087"/>
              <a:gd name="connsiteY16" fmla="*/ 107156 h 609600"/>
              <a:gd name="connsiteX17" fmla="*/ 471487 w 1462087"/>
              <a:gd name="connsiteY17" fmla="*/ 109537 h 609600"/>
              <a:gd name="connsiteX18" fmla="*/ 473869 w 1462087"/>
              <a:gd name="connsiteY18" fmla="*/ 116681 h 609600"/>
              <a:gd name="connsiteX19" fmla="*/ 481012 w 1462087"/>
              <a:gd name="connsiteY19" fmla="*/ 119062 h 609600"/>
              <a:gd name="connsiteX20" fmla="*/ 528637 w 1462087"/>
              <a:gd name="connsiteY20" fmla="*/ 121444 h 609600"/>
              <a:gd name="connsiteX21" fmla="*/ 533400 w 1462087"/>
              <a:gd name="connsiteY21" fmla="*/ 128587 h 609600"/>
              <a:gd name="connsiteX22" fmla="*/ 531019 w 1462087"/>
              <a:gd name="connsiteY22" fmla="*/ 135731 h 609600"/>
              <a:gd name="connsiteX23" fmla="*/ 538162 w 1462087"/>
              <a:gd name="connsiteY23" fmla="*/ 138112 h 609600"/>
              <a:gd name="connsiteX24" fmla="*/ 564356 w 1462087"/>
              <a:gd name="connsiteY24" fmla="*/ 140494 h 609600"/>
              <a:gd name="connsiteX25" fmla="*/ 595312 w 1462087"/>
              <a:gd name="connsiteY25" fmla="*/ 150019 h 609600"/>
              <a:gd name="connsiteX26" fmla="*/ 597694 w 1462087"/>
              <a:gd name="connsiteY26" fmla="*/ 161925 h 609600"/>
              <a:gd name="connsiteX27" fmla="*/ 671512 w 1462087"/>
              <a:gd name="connsiteY27" fmla="*/ 178594 h 609600"/>
              <a:gd name="connsiteX28" fmla="*/ 673894 w 1462087"/>
              <a:gd name="connsiteY28" fmla="*/ 188119 h 609600"/>
              <a:gd name="connsiteX29" fmla="*/ 681037 w 1462087"/>
              <a:gd name="connsiteY29" fmla="*/ 190500 h 609600"/>
              <a:gd name="connsiteX30" fmla="*/ 714375 w 1462087"/>
              <a:gd name="connsiteY30" fmla="*/ 192881 h 609600"/>
              <a:gd name="connsiteX31" fmla="*/ 738187 w 1462087"/>
              <a:gd name="connsiteY31" fmla="*/ 195262 h 609600"/>
              <a:gd name="connsiteX32" fmla="*/ 745331 w 1462087"/>
              <a:gd name="connsiteY32" fmla="*/ 200025 h 609600"/>
              <a:gd name="connsiteX33" fmla="*/ 762000 w 1462087"/>
              <a:gd name="connsiteY33" fmla="*/ 202406 h 609600"/>
              <a:gd name="connsiteX34" fmla="*/ 766762 w 1462087"/>
              <a:gd name="connsiteY34" fmla="*/ 211931 h 609600"/>
              <a:gd name="connsiteX35" fmla="*/ 778669 w 1462087"/>
              <a:gd name="connsiteY35" fmla="*/ 216694 h 609600"/>
              <a:gd name="connsiteX36" fmla="*/ 781050 w 1462087"/>
              <a:gd name="connsiteY36" fmla="*/ 226219 h 609600"/>
              <a:gd name="connsiteX37" fmla="*/ 819150 w 1462087"/>
              <a:gd name="connsiteY37" fmla="*/ 233362 h 609600"/>
              <a:gd name="connsiteX38" fmla="*/ 826294 w 1462087"/>
              <a:gd name="connsiteY38" fmla="*/ 242887 h 609600"/>
              <a:gd name="connsiteX39" fmla="*/ 831056 w 1462087"/>
              <a:gd name="connsiteY39" fmla="*/ 250031 h 609600"/>
              <a:gd name="connsiteX40" fmla="*/ 838200 w 1462087"/>
              <a:gd name="connsiteY40" fmla="*/ 252412 h 609600"/>
              <a:gd name="connsiteX41" fmla="*/ 854869 w 1462087"/>
              <a:gd name="connsiteY41" fmla="*/ 257175 h 609600"/>
              <a:gd name="connsiteX42" fmla="*/ 871537 w 1462087"/>
              <a:gd name="connsiteY42" fmla="*/ 273844 h 609600"/>
              <a:gd name="connsiteX43" fmla="*/ 878681 w 1462087"/>
              <a:gd name="connsiteY43" fmla="*/ 278606 h 609600"/>
              <a:gd name="connsiteX44" fmla="*/ 892969 w 1462087"/>
              <a:gd name="connsiteY44" fmla="*/ 283369 h 609600"/>
              <a:gd name="connsiteX45" fmla="*/ 895350 w 1462087"/>
              <a:gd name="connsiteY45" fmla="*/ 290512 h 609600"/>
              <a:gd name="connsiteX46" fmla="*/ 897731 w 1462087"/>
              <a:gd name="connsiteY46" fmla="*/ 304800 h 609600"/>
              <a:gd name="connsiteX47" fmla="*/ 904875 w 1462087"/>
              <a:gd name="connsiteY47" fmla="*/ 307181 h 609600"/>
              <a:gd name="connsiteX48" fmla="*/ 926306 w 1462087"/>
              <a:gd name="connsiteY48" fmla="*/ 309562 h 609600"/>
              <a:gd name="connsiteX49" fmla="*/ 931069 w 1462087"/>
              <a:gd name="connsiteY49" fmla="*/ 323850 h 609600"/>
              <a:gd name="connsiteX50" fmla="*/ 933450 w 1462087"/>
              <a:gd name="connsiteY50" fmla="*/ 330994 h 609600"/>
              <a:gd name="connsiteX51" fmla="*/ 938212 w 1462087"/>
              <a:gd name="connsiteY51" fmla="*/ 338137 h 609600"/>
              <a:gd name="connsiteX52" fmla="*/ 950119 w 1462087"/>
              <a:gd name="connsiteY52" fmla="*/ 335756 h 609600"/>
              <a:gd name="connsiteX53" fmla="*/ 959644 w 1462087"/>
              <a:gd name="connsiteY53" fmla="*/ 333375 h 609600"/>
              <a:gd name="connsiteX54" fmla="*/ 1000125 w 1462087"/>
              <a:gd name="connsiteY54" fmla="*/ 335756 h 609600"/>
              <a:gd name="connsiteX55" fmla="*/ 1012031 w 1462087"/>
              <a:gd name="connsiteY55" fmla="*/ 347662 h 609600"/>
              <a:gd name="connsiteX56" fmla="*/ 1019175 w 1462087"/>
              <a:gd name="connsiteY56" fmla="*/ 352425 h 609600"/>
              <a:gd name="connsiteX57" fmla="*/ 1026319 w 1462087"/>
              <a:gd name="connsiteY57" fmla="*/ 359569 h 609600"/>
              <a:gd name="connsiteX58" fmla="*/ 1076325 w 1462087"/>
              <a:gd name="connsiteY58" fmla="*/ 361950 h 609600"/>
              <a:gd name="connsiteX59" fmla="*/ 1085850 w 1462087"/>
              <a:gd name="connsiteY59" fmla="*/ 364331 h 609600"/>
              <a:gd name="connsiteX60" fmla="*/ 1107281 w 1462087"/>
              <a:gd name="connsiteY60" fmla="*/ 369094 h 609600"/>
              <a:gd name="connsiteX61" fmla="*/ 1112044 w 1462087"/>
              <a:gd name="connsiteY61" fmla="*/ 376237 h 609600"/>
              <a:gd name="connsiteX62" fmla="*/ 1114425 w 1462087"/>
              <a:gd name="connsiteY62" fmla="*/ 383381 h 609600"/>
              <a:gd name="connsiteX63" fmla="*/ 1128712 w 1462087"/>
              <a:gd name="connsiteY63" fmla="*/ 390525 h 609600"/>
              <a:gd name="connsiteX64" fmla="*/ 1131094 w 1462087"/>
              <a:gd name="connsiteY64" fmla="*/ 407194 h 609600"/>
              <a:gd name="connsiteX65" fmla="*/ 1173956 w 1462087"/>
              <a:gd name="connsiteY65" fmla="*/ 421481 h 609600"/>
              <a:gd name="connsiteX66" fmla="*/ 1171575 w 1462087"/>
              <a:gd name="connsiteY66" fmla="*/ 428625 h 609600"/>
              <a:gd name="connsiteX67" fmla="*/ 1185862 w 1462087"/>
              <a:gd name="connsiteY67" fmla="*/ 433387 h 609600"/>
              <a:gd name="connsiteX68" fmla="*/ 1209675 w 1462087"/>
              <a:gd name="connsiteY68" fmla="*/ 450056 h 609600"/>
              <a:gd name="connsiteX69" fmla="*/ 1223962 w 1462087"/>
              <a:gd name="connsiteY69" fmla="*/ 464344 h 609600"/>
              <a:gd name="connsiteX70" fmla="*/ 1226344 w 1462087"/>
              <a:gd name="connsiteY70" fmla="*/ 473869 h 609600"/>
              <a:gd name="connsiteX71" fmla="*/ 1233487 w 1462087"/>
              <a:gd name="connsiteY71" fmla="*/ 476250 h 609600"/>
              <a:gd name="connsiteX72" fmla="*/ 1259681 w 1462087"/>
              <a:gd name="connsiteY72" fmla="*/ 478631 h 609600"/>
              <a:gd name="connsiteX73" fmla="*/ 1285875 w 1462087"/>
              <a:gd name="connsiteY73" fmla="*/ 490537 h 609600"/>
              <a:gd name="connsiteX74" fmla="*/ 1290637 w 1462087"/>
              <a:gd name="connsiteY74" fmla="*/ 497681 h 609600"/>
              <a:gd name="connsiteX75" fmla="*/ 1297781 w 1462087"/>
              <a:gd name="connsiteY75" fmla="*/ 500062 h 609600"/>
              <a:gd name="connsiteX76" fmla="*/ 1326356 w 1462087"/>
              <a:gd name="connsiteY76" fmla="*/ 502444 h 609600"/>
              <a:gd name="connsiteX77" fmla="*/ 1347787 w 1462087"/>
              <a:gd name="connsiteY77" fmla="*/ 507206 h 609600"/>
              <a:gd name="connsiteX78" fmla="*/ 1354931 w 1462087"/>
              <a:gd name="connsiteY78" fmla="*/ 514350 h 609600"/>
              <a:gd name="connsiteX79" fmla="*/ 1362075 w 1462087"/>
              <a:gd name="connsiteY79" fmla="*/ 519112 h 609600"/>
              <a:gd name="connsiteX80" fmla="*/ 1378744 w 1462087"/>
              <a:gd name="connsiteY80" fmla="*/ 523875 h 609600"/>
              <a:gd name="connsiteX81" fmla="*/ 1390650 w 1462087"/>
              <a:gd name="connsiteY81" fmla="*/ 535781 h 609600"/>
              <a:gd name="connsiteX82" fmla="*/ 1395412 w 1462087"/>
              <a:gd name="connsiteY82" fmla="*/ 542925 h 609600"/>
              <a:gd name="connsiteX83" fmla="*/ 1407319 w 1462087"/>
              <a:gd name="connsiteY83" fmla="*/ 557212 h 609600"/>
              <a:gd name="connsiteX84" fmla="*/ 1431131 w 1462087"/>
              <a:gd name="connsiteY84" fmla="*/ 566737 h 609600"/>
              <a:gd name="connsiteX85" fmla="*/ 1445419 w 1462087"/>
              <a:gd name="connsiteY85" fmla="*/ 571500 h 609600"/>
              <a:gd name="connsiteX86" fmla="*/ 1447800 w 1462087"/>
              <a:gd name="connsiteY86" fmla="*/ 585787 h 609600"/>
              <a:gd name="connsiteX87" fmla="*/ 1462087 w 1462087"/>
              <a:gd name="connsiteY87" fmla="*/ 595312 h 609600"/>
              <a:gd name="connsiteX88" fmla="*/ 1462087 w 1462087"/>
              <a:gd name="connsiteY88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40519 w 1462087"/>
              <a:gd name="connsiteY7" fmla="*/ 45244 h 609600"/>
              <a:gd name="connsiteX8" fmla="*/ 357187 w 1462087"/>
              <a:gd name="connsiteY8" fmla="*/ 40481 h 609600"/>
              <a:gd name="connsiteX9" fmla="*/ 369094 w 1462087"/>
              <a:gd name="connsiteY9" fmla="*/ 42862 h 609600"/>
              <a:gd name="connsiteX10" fmla="*/ 373856 w 1462087"/>
              <a:gd name="connsiteY10" fmla="*/ 57150 h 609600"/>
              <a:gd name="connsiteX11" fmla="*/ 376237 w 1462087"/>
              <a:gd name="connsiteY11" fmla="*/ 78581 h 609600"/>
              <a:gd name="connsiteX12" fmla="*/ 392906 w 1462087"/>
              <a:gd name="connsiteY12" fmla="*/ 85725 h 609600"/>
              <a:gd name="connsiteX13" fmla="*/ 428625 w 1462087"/>
              <a:gd name="connsiteY13" fmla="*/ 90487 h 609600"/>
              <a:gd name="connsiteX14" fmla="*/ 435769 w 1462087"/>
              <a:gd name="connsiteY14" fmla="*/ 104775 h 609600"/>
              <a:gd name="connsiteX15" fmla="*/ 442912 w 1462087"/>
              <a:gd name="connsiteY15" fmla="*/ 107156 h 609600"/>
              <a:gd name="connsiteX16" fmla="*/ 471487 w 1462087"/>
              <a:gd name="connsiteY16" fmla="*/ 109537 h 609600"/>
              <a:gd name="connsiteX17" fmla="*/ 473869 w 1462087"/>
              <a:gd name="connsiteY17" fmla="*/ 116681 h 609600"/>
              <a:gd name="connsiteX18" fmla="*/ 481012 w 1462087"/>
              <a:gd name="connsiteY18" fmla="*/ 119062 h 609600"/>
              <a:gd name="connsiteX19" fmla="*/ 528637 w 1462087"/>
              <a:gd name="connsiteY19" fmla="*/ 121444 h 609600"/>
              <a:gd name="connsiteX20" fmla="*/ 533400 w 1462087"/>
              <a:gd name="connsiteY20" fmla="*/ 128587 h 609600"/>
              <a:gd name="connsiteX21" fmla="*/ 531019 w 1462087"/>
              <a:gd name="connsiteY21" fmla="*/ 135731 h 609600"/>
              <a:gd name="connsiteX22" fmla="*/ 538162 w 1462087"/>
              <a:gd name="connsiteY22" fmla="*/ 138112 h 609600"/>
              <a:gd name="connsiteX23" fmla="*/ 564356 w 1462087"/>
              <a:gd name="connsiteY23" fmla="*/ 140494 h 609600"/>
              <a:gd name="connsiteX24" fmla="*/ 595312 w 1462087"/>
              <a:gd name="connsiteY24" fmla="*/ 150019 h 609600"/>
              <a:gd name="connsiteX25" fmla="*/ 597694 w 1462087"/>
              <a:gd name="connsiteY25" fmla="*/ 161925 h 609600"/>
              <a:gd name="connsiteX26" fmla="*/ 671512 w 1462087"/>
              <a:gd name="connsiteY26" fmla="*/ 178594 h 609600"/>
              <a:gd name="connsiteX27" fmla="*/ 673894 w 1462087"/>
              <a:gd name="connsiteY27" fmla="*/ 188119 h 609600"/>
              <a:gd name="connsiteX28" fmla="*/ 681037 w 1462087"/>
              <a:gd name="connsiteY28" fmla="*/ 190500 h 609600"/>
              <a:gd name="connsiteX29" fmla="*/ 714375 w 1462087"/>
              <a:gd name="connsiteY29" fmla="*/ 192881 h 609600"/>
              <a:gd name="connsiteX30" fmla="*/ 738187 w 1462087"/>
              <a:gd name="connsiteY30" fmla="*/ 195262 h 609600"/>
              <a:gd name="connsiteX31" fmla="*/ 745331 w 1462087"/>
              <a:gd name="connsiteY31" fmla="*/ 200025 h 609600"/>
              <a:gd name="connsiteX32" fmla="*/ 762000 w 1462087"/>
              <a:gd name="connsiteY32" fmla="*/ 202406 h 609600"/>
              <a:gd name="connsiteX33" fmla="*/ 766762 w 1462087"/>
              <a:gd name="connsiteY33" fmla="*/ 211931 h 609600"/>
              <a:gd name="connsiteX34" fmla="*/ 778669 w 1462087"/>
              <a:gd name="connsiteY34" fmla="*/ 216694 h 609600"/>
              <a:gd name="connsiteX35" fmla="*/ 781050 w 1462087"/>
              <a:gd name="connsiteY35" fmla="*/ 226219 h 609600"/>
              <a:gd name="connsiteX36" fmla="*/ 819150 w 1462087"/>
              <a:gd name="connsiteY36" fmla="*/ 233362 h 609600"/>
              <a:gd name="connsiteX37" fmla="*/ 826294 w 1462087"/>
              <a:gd name="connsiteY37" fmla="*/ 242887 h 609600"/>
              <a:gd name="connsiteX38" fmla="*/ 831056 w 1462087"/>
              <a:gd name="connsiteY38" fmla="*/ 250031 h 609600"/>
              <a:gd name="connsiteX39" fmla="*/ 838200 w 1462087"/>
              <a:gd name="connsiteY39" fmla="*/ 252412 h 609600"/>
              <a:gd name="connsiteX40" fmla="*/ 854869 w 1462087"/>
              <a:gd name="connsiteY40" fmla="*/ 257175 h 609600"/>
              <a:gd name="connsiteX41" fmla="*/ 871537 w 1462087"/>
              <a:gd name="connsiteY41" fmla="*/ 273844 h 609600"/>
              <a:gd name="connsiteX42" fmla="*/ 878681 w 1462087"/>
              <a:gd name="connsiteY42" fmla="*/ 278606 h 609600"/>
              <a:gd name="connsiteX43" fmla="*/ 892969 w 1462087"/>
              <a:gd name="connsiteY43" fmla="*/ 283369 h 609600"/>
              <a:gd name="connsiteX44" fmla="*/ 895350 w 1462087"/>
              <a:gd name="connsiteY44" fmla="*/ 290512 h 609600"/>
              <a:gd name="connsiteX45" fmla="*/ 897731 w 1462087"/>
              <a:gd name="connsiteY45" fmla="*/ 304800 h 609600"/>
              <a:gd name="connsiteX46" fmla="*/ 904875 w 1462087"/>
              <a:gd name="connsiteY46" fmla="*/ 307181 h 609600"/>
              <a:gd name="connsiteX47" fmla="*/ 926306 w 1462087"/>
              <a:gd name="connsiteY47" fmla="*/ 309562 h 609600"/>
              <a:gd name="connsiteX48" fmla="*/ 931069 w 1462087"/>
              <a:gd name="connsiteY48" fmla="*/ 323850 h 609600"/>
              <a:gd name="connsiteX49" fmla="*/ 933450 w 1462087"/>
              <a:gd name="connsiteY49" fmla="*/ 330994 h 609600"/>
              <a:gd name="connsiteX50" fmla="*/ 938212 w 1462087"/>
              <a:gd name="connsiteY50" fmla="*/ 338137 h 609600"/>
              <a:gd name="connsiteX51" fmla="*/ 950119 w 1462087"/>
              <a:gd name="connsiteY51" fmla="*/ 335756 h 609600"/>
              <a:gd name="connsiteX52" fmla="*/ 959644 w 1462087"/>
              <a:gd name="connsiteY52" fmla="*/ 333375 h 609600"/>
              <a:gd name="connsiteX53" fmla="*/ 1000125 w 1462087"/>
              <a:gd name="connsiteY53" fmla="*/ 335756 h 609600"/>
              <a:gd name="connsiteX54" fmla="*/ 1012031 w 1462087"/>
              <a:gd name="connsiteY54" fmla="*/ 347662 h 609600"/>
              <a:gd name="connsiteX55" fmla="*/ 1019175 w 1462087"/>
              <a:gd name="connsiteY55" fmla="*/ 352425 h 609600"/>
              <a:gd name="connsiteX56" fmla="*/ 1026319 w 1462087"/>
              <a:gd name="connsiteY56" fmla="*/ 359569 h 609600"/>
              <a:gd name="connsiteX57" fmla="*/ 1076325 w 1462087"/>
              <a:gd name="connsiteY57" fmla="*/ 361950 h 609600"/>
              <a:gd name="connsiteX58" fmla="*/ 1085850 w 1462087"/>
              <a:gd name="connsiteY58" fmla="*/ 364331 h 609600"/>
              <a:gd name="connsiteX59" fmla="*/ 1107281 w 1462087"/>
              <a:gd name="connsiteY59" fmla="*/ 369094 h 609600"/>
              <a:gd name="connsiteX60" fmla="*/ 1112044 w 1462087"/>
              <a:gd name="connsiteY60" fmla="*/ 376237 h 609600"/>
              <a:gd name="connsiteX61" fmla="*/ 1114425 w 1462087"/>
              <a:gd name="connsiteY61" fmla="*/ 383381 h 609600"/>
              <a:gd name="connsiteX62" fmla="*/ 1128712 w 1462087"/>
              <a:gd name="connsiteY62" fmla="*/ 390525 h 609600"/>
              <a:gd name="connsiteX63" fmla="*/ 1131094 w 1462087"/>
              <a:gd name="connsiteY63" fmla="*/ 407194 h 609600"/>
              <a:gd name="connsiteX64" fmla="*/ 1173956 w 1462087"/>
              <a:gd name="connsiteY64" fmla="*/ 421481 h 609600"/>
              <a:gd name="connsiteX65" fmla="*/ 1171575 w 1462087"/>
              <a:gd name="connsiteY65" fmla="*/ 428625 h 609600"/>
              <a:gd name="connsiteX66" fmla="*/ 1185862 w 1462087"/>
              <a:gd name="connsiteY66" fmla="*/ 433387 h 609600"/>
              <a:gd name="connsiteX67" fmla="*/ 1209675 w 1462087"/>
              <a:gd name="connsiteY67" fmla="*/ 450056 h 609600"/>
              <a:gd name="connsiteX68" fmla="*/ 1223962 w 1462087"/>
              <a:gd name="connsiteY68" fmla="*/ 464344 h 609600"/>
              <a:gd name="connsiteX69" fmla="*/ 1226344 w 1462087"/>
              <a:gd name="connsiteY69" fmla="*/ 473869 h 609600"/>
              <a:gd name="connsiteX70" fmla="*/ 1233487 w 1462087"/>
              <a:gd name="connsiteY70" fmla="*/ 476250 h 609600"/>
              <a:gd name="connsiteX71" fmla="*/ 1259681 w 1462087"/>
              <a:gd name="connsiteY71" fmla="*/ 478631 h 609600"/>
              <a:gd name="connsiteX72" fmla="*/ 1285875 w 1462087"/>
              <a:gd name="connsiteY72" fmla="*/ 490537 h 609600"/>
              <a:gd name="connsiteX73" fmla="*/ 1290637 w 1462087"/>
              <a:gd name="connsiteY73" fmla="*/ 497681 h 609600"/>
              <a:gd name="connsiteX74" fmla="*/ 1297781 w 1462087"/>
              <a:gd name="connsiteY74" fmla="*/ 500062 h 609600"/>
              <a:gd name="connsiteX75" fmla="*/ 1326356 w 1462087"/>
              <a:gd name="connsiteY75" fmla="*/ 502444 h 609600"/>
              <a:gd name="connsiteX76" fmla="*/ 1347787 w 1462087"/>
              <a:gd name="connsiteY76" fmla="*/ 507206 h 609600"/>
              <a:gd name="connsiteX77" fmla="*/ 1354931 w 1462087"/>
              <a:gd name="connsiteY77" fmla="*/ 514350 h 609600"/>
              <a:gd name="connsiteX78" fmla="*/ 1362075 w 1462087"/>
              <a:gd name="connsiteY78" fmla="*/ 519112 h 609600"/>
              <a:gd name="connsiteX79" fmla="*/ 1378744 w 1462087"/>
              <a:gd name="connsiteY79" fmla="*/ 523875 h 609600"/>
              <a:gd name="connsiteX80" fmla="*/ 1390650 w 1462087"/>
              <a:gd name="connsiteY80" fmla="*/ 535781 h 609600"/>
              <a:gd name="connsiteX81" fmla="*/ 1395412 w 1462087"/>
              <a:gd name="connsiteY81" fmla="*/ 542925 h 609600"/>
              <a:gd name="connsiteX82" fmla="*/ 1407319 w 1462087"/>
              <a:gd name="connsiteY82" fmla="*/ 557212 h 609600"/>
              <a:gd name="connsiteX83" fmla="*/ 1431131 w 1462087"/>
              <a:gd name="connsiteY83" fmla="*/ 566737 h 609600"/>
              <a:gd name="connsiteX84" fmla="*/ 1445419 w 1462087"/>
              <a:gd name="connsiteY84" fmla="*/ 571500 h 609600"/>
              <a:gd name="connsiteX85" fmla="*/ 1447800 w 1462087"/>
              <a:gd name="connsiteY85" fmla="*/ 585787 h 609600"/>
              <a:gd name="connsiteX86" fmla="*/ 1462087 w 1462087"/>
              <a:gd name="connsiteY86" fmla="*/ 595312 h 609600"/>
              <a:gd name="connsiteX87" fmla="*/ 1462087 w 1462087"/>
              <a:gd name="connsiteY87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40519 w 1462087"/>
              <a:gd name="connsiteY7" fmla="*/ 45244 h 609600"/>
              <a:gd name="connsiteX8" fmla="*/ 369094 w 1462087"/>
              <a:gd name="connsiteY8" fmla="*/ 42862 h 609600"/>
              <a:gd name="connsiteX9" fmla="*/ 373856 w 1462087"/>
              <a:gd name="connsiteY9" fmla="*/ 57150 h 609600"/>
              <a:gd name="connsiteX10" fmla="*/ 376237 w 1462087"/>
              <a:gd name="connsiteY10" fmla="*/ 78581 h 609600"/>
              <a:gd name="connsiteX11" fmla="*/ 392906 w 1462087"/>
              <a:gd name="connsiteY11" fmla="*/ 85725 h 609600"/>
              <a:gd name="connsiteX12" fmla="*/ 428625 w 1462087"/>
              <a:gd name="connsiteY12" fmla="*/ 90487 h 609600"/>
              <a:gd name="connsiteX13" fmla="*/ 435769 w 1462087"/>
              <a:gd name="connsiteY13" fmla="*/ 104775 h 609600"/>
              <a:gd name="connsiteX14" fmla="*/ 442912 w 1462087"/>
              <a:gd name="connsiteY14" fmla="*/ 107156 h 609600"/>
              <a:gd name="connsiteX15" fmla="*/ 471487 w 1462087"/>
              <a:gd name="connsiteY15" fmla="*/ 109537 h 609600"/>
              <a:gd name="connsiteX16" fmla="*/ 473869 w 1462087"/>
              <a:gd name="connsiteY16" fmla="*/ 116681 h 609600"/>
              <a:gd name="connsiteX17" fmla="*/ 481012 w 1462087"/>
              <a:gd name="connsiteY17" fmla="*/ 119062 h 609600"/>
              <a:gd name="connsiteX18" fmla="*/ 528637 w 1462087"/>
              <a:gd name="connsiteY18" fmla="*/ 121444 h 609600"/>
              <a:gd name="connsiteX19" fmla="*/ 533400 w 1462087"/>
              <a:gd name="connsiteY19" fmla="*/ 128587 h 609600"/>
              <a:gd name="connsiteX20" fmla="*/ 531019 w 1462087"/>
              <a:gd name="connsiteY20" fmla="*/ 135731 h 609600"/>
              <a:gd name="connsiteX21" fmla="*/ 538162 w 1462087"/>
              <a:gd name="connsiteY21" fmla="*/ 138112 h 609600"/>
              <a:gd name="connsiteX22" fmla="*/ 564356 w 1462087"/>
              <a:gd name="connsiteY22" fmla="*/ 140494 h 609600"/>
              <a:gd name="connsiteX23" fmla="*/ 595312 w 1462087"/>
              <a:gd name="connsiteY23" fmla="*/ 150019 h 609600"/>
              <a:gd name="connsiteX24" fmla="*/ 597694 w 1462087"/>
              <a:gd name="connsiteY24" fmla="*/ 161925 h 609600"/>
              <a:gd name="connsiteX25" fmla="*/ 671512 w 1462087"/>
              <a:gd name="connsiteY25" fmla="*/ 178594 h 609600"/>
              <a:gd name="connsiteX26" fmla="*/ 673894 w 1462087"/>
              <a:gd name="connsiteY26" fmla="*/ 188119 h 609600"/>
              <a:gd name="connsiteX27" fmla="*/ 681037 w 1462087"/>
              <a:gd name="connsiteY27" fmla="*/ 190500 h 609600"/>
              <a:gd name="connsiteX28" fmla="*/ 714375 w 1462087"/>
              <a:gd name="connsiteY28" fmla="*/ 192881 h 609600"/>
              <a:gd name="connsiteX29" fmla="*/ 738187 w 1462087"/>
              <a:gd name="connsiteY29" fmla="*/ 195262 h 609600"/>
              <a:gd name="connsiteX30" fmla="*/ 745331 w 1462087"/>
              <a:gd name="connsiteY30" fmla="*/ 200025 h 609600"/>
              <a:gd name="connsiteX31" fmla="*/ 762000 w 1462087"/>
              <a:gd name="connsiteY31" fmla="*/ 202406 h 609600"/>
              <a:gd name="connsiteX32" fmla="*/ 766762 w 1462087"/>
              <a:gd name="connsiteY32" fmla="*/ 211931 h 609600"/>
              <a:gd name="connsiteX33" fmla="*/ 778669 w 1462087"/>
              <a:gd name="connsiteY33" fmla="*/ 216694 h 609600"/>
              <a:gd name="connsiteX34" fmla="*/ 781050 w 1462087"/>
              <a:gd name="connsiteY34" fmla="*/ 226219 h 609600"/>
              <a:gd name="connsiteX35" fmla="*/ 819150 w 1462087"/>
              <a:gd name="connsiteY35" fmla="*/ 233362 h 609600"/>
              <a:gd name="connsiteX36" fmla="*/ 826294 w 1462087"/>
              <a:gd name="connsiteY36" fmla="*/ 242887 h 609600"/>
              <a:gd name="connsiteX37" fmla="*/ 831056 w 1462087"/>
              <a:gd name="connsiteY37" fmla="*/ 250031 h 609600"/>
              <a:gd name="connsiteX38" fmla="*/ 838200 w 1462087"/>
              <a:gd name="connsiteY38" fmla="*/ 252412 h 609600"/>
              <a:gd name="connsiteX39" fmla="*/ 854869 w 1462087"/>
              <a:gd name="connsiteY39" fmla="*/ 257175 h 609600"/>
              <a:gd name="connsiteX40" fmla="*/ 871537 w 1462087"/>
              <a:gd name="connsiteY40" fmla="*/ 273844 h 609600"/>
              <a:gd name="connsiteX41" fmla="*/ 878681 w 1462087"/>
              <a:gd name="connsiteY41" fmla="*/ 278606 h 609600"/>
              <a:gd name="connsiteX42" fmla="*/ 892969 w 1462087"/>
              <a:gd name="connsiteY42" fmla="*/ 283369 h 609600"/>
              <a:gd name="connsiteX43" fmla="*/ 895350 w 1462087"/>
              <a:gd name="connsiteY43" fmla="*/ 290512 h 609600"/>
              <a:gd name="connsiteX44" fmla="*/ 897731 w 1462087"/>
              <a:gd name="connsiteY44" fmla="*/ 304800 h 609600"/>
              <a:gd name="connsiteX45" fmla="*/ 904875 w 1462087"/>
              <a:gd name="connsiteY45" fmla="*/ 307181 h 609600"/>
              <a:gd name="connsiteX46" fmla="*/ 926306 w 1462087"/>
              <a:gd name="connsiteY46" fmla="*/ 309562 h 609600"/>
              <a:gd name="connsiteX47" fmla="*/ 931069 w 1462087"/>
              <a:gd name="connsiteY47" fmla="*/ 323850 h 609600"/>
              <a:gd name="connsiteX48" fmla="*/ 933450 w 1462087"/>
              <a:gd name="connsiteY48" fmla="*/ 330994 h 609600"/>
              <a:gd name="connsiteX49" fmla="*/ 938212 w 1462087"/>
              <a:gd name="connsiteY49" fmla="*/ 338137 h 609600"/>
              <a:gd name="connsiteX50" fmla="*/ 950119 w 1462087"/>
              <a:gd name="connsiteY50" fmla="*/ 335756 h 609600"/>
              <a:gd name="connsiteX51" fmla="*/ 959644 w 1462087"/>
              <a:gd name="connsiteY51" fmla="*/ 333375 h 609600"/>
              <a:gd name="connsiteX52" fmla="*/ 1000125 w 1462087"/>
              <a:gd name="connsiteY52" fmla="*/ 335756 h 609600"/>
              <a:gd name="connsiteX53" fmla="*/ 1012031 w 1462087"/>
              <a:gd name="connsiteY53" fmla="*/ 347662 h 609600"/>
              <a:gd name="connsiteX54" fmla="*/ 1019175 w 1462087"/>
              <a:gd name="connsiteY54" fmla="*/ 352425 h 609600"/>
              <a:gd name="connsiteX55" fmla="*/ 1026319 w 1462087"/>
              <a:gd name="connsiteY55" fmla="*/ 359569 h 609600"/>
              <a:gd name="connsiteX56" fmla="*/ 1076325 w 1462087"/>
              <a:gd name="connsiteY56" fmla="*/ 361950 h 609600"/>
              <a:gd name="connsiteX57" fmla="*/ 1085850 w 1462087"/>
              <a:gd name="connsiteY57" fmla="*/ 364331 h 609600"/>
              <a:gd name="connsiteX58" fmla="*/ 1107281 w 1462087"/>
              <a:gd name="connsiteY58" fmla="*/ 369094 h 609600"/>
              <a:gd name="connsiteX59" fmla="*/ 1112044 w 1462087"/>
              <a:gd name="connsiteY59" fmla="*/ 376237 h 609600"/>
              <a:gd name="connsiteX60" fmla="*/ 1114425 w 1462087"/>
              <a:gd name="connsiteY60" fmla="*/ 383381 h 609600"/>
              <a:gd name="connsiteX61" fmla="*/ 1128712 w 1462087"/>
              <a:gd name="connsiteY61" fmla="*/ 390525 h 609600"/>
              <a:gd name="connsiteX62" fmla="*/ 1131094 w 1462087"/>
              <a:gd name="connsiteY62" fmla="*/ 407194 h 609600"/>
              <a:gd name="connsiteX63" fmla="*/ 1173956 w 1462087"/>
              <a:gd name="connsiteY63" fmla="*/ 421481 h 609600"/>
              <a:gd name="connsiteX64" fmla="*/ 1171575 w 1462087"/>
              <a:gd name="connsiteY64" fmla="*/ 428625 h 609600"/>
              <a:gd name="connsiteX65" fmla="*/ 1185862 w 1462087"/>
              <a:gd name="connsiteY65" fmla="*/ 433387 h 609600"/>
              <a:gd name="connsiteX66" fmla="*/ 1209675 w 1462087"/>
              <a:gd name="connsiteY66" fmla="*/ 450056 h 609600"/>
              <a:gd name="connsiteX67" fmla="*/ 1223962 w 1462087"/>
              <a:gd name="connsiteY67" fmla="*/ 464344 h 609600"/>
              <a:gd name="connsiteX68" fmla="*/ 1226344 w 1462087"/>
              <a:gd name="connsiteY68" fmla="*/ 473869 h 609600"/>
              <a:gd name="connsiteX69" fmla="*/ 1233487 w 1462087"/>
              <a:gd name="connsiteY69" fmla="*/ 476250 h 609600"/>
              <a:gd name="connsiteX70" fmla="*/ 1259681 w 1462087"/>
              <a:gd name="connsiteY70" fmla="*/ 478631 h 609600"/>
              <a:gd name="connsiteX71" fmla="*/ 1285875 w 1462087"/>
              <a:gd name="connsiteY71" fmla="*/ 490537 h 609600"/>
              <a:gd name="connsiteX72" fmla="*/ 1290637 w 1462087"/>
              <a:gd name="connsiteY72" fmla="*/ 497681 h 609600"/>
              <a:gd name="connsiteX73" fmla="*/ 1297781 w 1462087"/>
              <a:gd name="connsiteY73" fmla="*/ 500062 h 609600"/>
              <a:gd name="connsiteX74" fmla="*/ 1326356 w 1462087"/>
              <a:gd name="connsiteY74" fmla="*/ 502444 h 609600"/>
              <a:gd name="connsiteX75" fmla="*/ 1347787 w 1462087"/>
              <a:gd name="connsiteY75" fmla="*/ 507206 h 609600"/>
              <a:gd name="connsiteX76" fmla="*/ 1354931 w 1462087"/>
              <a:gd name="connsiteY76" fmla="*/ 514350 h 609600"/>
              <a:gd name="connsiteX77" fmla="*/ 1362075 w 1462087"/>
              <a:gd name="connsiteY77" fmla="*/ 519112 h 609600"/>
              <a:gd name="connsiteX78" fmla="*/ 1378744 w 1462087"/>
              <a:gd name="connsiteY78" fmla="*/ 523875 h 609600"/>
              <a:gd name="connsiteX79" fmla="*/ 1390650 w 1462087"/>
              <a:gd name="connsiteY79" fmla="*/ 535781 h 609600"/>
              <a:gd name="connsiteX80" fmla="*/ 1395412 w 1462087"/>
              <a:gd name="connsiteY80" fmla="*/ 542925 h 609600"/>
              <a:gd name="connsiteX81" fmla="*/ 1407319 w 1462087"/>
              <a:gd name="connsiteY81" fmla="*/ 557212 h 609600"/>
              <a:gd name="connsiteX82" fmla="*/ 1431131 w 1462087"/>
              <a:gd name="connsiteY82" fmla="*/ 566737 h 609600"/>
              <a:gd name="connsiteX83" fmla="*/ 1445419 w 1462087"/>
              <a:gd name="connsiteY83" fmla="*/ 571500 h 609600"/>
              <a:gd name="connsiteX84" fmla="*/ 1447800 w 1462087"/>
              <a:gd name="connsiteY84" fmla="*/ 585787 h 609600"/>
              <a:gd name="connsiteX85" fmla="*/ 1462087 w 1462087"/>
              <a:gd name="connsiteY85" fmla="*/ 595312 h 609600"/>
              <a:gd name="connsiteX86" fmla="*/ 1462087 w 1462087"/>
              <a:gd name="connsiteY86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392906 w 1462087"/>
              <a:gd name="connsiteY10" fmla="*/ 85725 h 609600"/>
              <a:gd name="connsiteX11" fmla="*/ 428625 w 1462087"/>
              <a:gd name="connsiteY11" fmla="*/ 90487 h 609600"/>
              <a:gd name="connsiteX12" fmla="*/ 435769 w 1462087"/>
              <a:gd name="connsiteY12" fmla="*/ 104775 h 609600"/>
              <a:gd name="connsiteX13" fmla="*/ 442912 w 1462087"/>
              <a:gd name="connsiteY13" fmla="*/ 107156 h 609600"/>
              <a:gd name="connsiteX14" fmla="*/ 471487 w 1462087"/>
              <a:gd name="connsiteY14" fmla="*/ 109537 h 609600"/>
              <a:gd name="connsiteX15" fmla="*/ 473869 w 1462087"/>
              <a:gd name="connsiteY15" fmla="*/ 116681 h 609600"/>
              <a:gd name="connsiteX16" fmla="*/ 481012 w 1462087"/>
              <a:gd name="connsiteY16" fmla="*/ 119062 h 609600"/>
              <a:gd name="connsiteX17" fmla="*/ 528637 w 1462087"/>
              <a:gd name="connsiteY17" fmla="*/ 121444 h 609600"/>
              <a:gd name="connsiteX18" fmla="*/ 533400 w 1462087"/>
              <a:gd name="connsiteY18" fmla="*/ 128587 h 609600"/>
              <a:gd name="connsiteX19" fmla="*/ 531019 w 1462087"/>
              <a:gd name="connsiteY19" fmla="*/ 135731 h 609600"/>
              <a:gd name="connsiteX20" fmla="*/ 538162 w 1462087"/>
              <a:gd name="connsiteY20" fmla="*/ 138112 h 609600"/>
              <a:gd name="connsiteX21" fmla="*/ 564356 w 1462087"/>
              <a:gd name="connsiteY21" fmla="*/ 140494 h 609600"/>
              <a:gd name="connsiteX22" fmla="*/ 595312 w 1462087"/>
              <a:gd name="connsiteY22" fmla="*/ 150019 h 609600"/>
              <a:gd name="connsiteX23" fmla="*/ 597694 w 1462087"/>
              <a:gd name="connsiteY23" fmla="*/ 161925 h 609600"/>
              <a:gd name="connsiteX24" fmla="*/ 671512 w 1462087"/>
              <a:gd name="connsiteY24" fmla="*/ 178594 h 609600"/>
              <a:gd name="connsiteX25" fmla="*/ 673894 w 1462087"/>
              <a:gd name="connsiteY25" fmla="*/ 188119 h 609600"/>
              <a:gd name="connsiteX26" fmla="*/ 681037 w 1462087"/>
              <a:gd name="connsiteY26" fmla="*/ 190500 h 609600"/>
              <a:gd name="connsiteX27" fmla="*/ 714375 w 1462087"/>
              <a:gd name="connsiteY27" fmla="*/ 192881 h 609600"/>
              <a:gd name="connsiteX28" fmla="*/ 738187 w 1462087"/>
              <a:gd name="connsiteY28" fmla="*/ 195262 h 609600"/>
              <a:gd name="connsiteX29" fmla="*/ 745331 w 1462087"/>
              <a:gd name="connsiteY29" fmla="*/ 200025 h 609600"/>
              <a:gd name="connsiteX30" fmla="*/ 762000 w 1462087"/>
              <a:gd name="connsiteY30" fmla="*/ 202406 h 609600"/>
              <a:gd name="connsiteX31" fmla="*/ 766762 w 1462087"/>
              <a:gd name="connsiteY31" fmla="*/ 211931 h 609600"/>
              <a:gd name="connsiteX32" fmla="*/ 778669 w 1462087"/>
              <a:gd name="connsiteY32" fmla="*/ 216694 h 609600"/>
              <a:gd name="connsiteX33" fmla="*/ 781050 w 1462087"/>
              <a:gd name="connsiteY33" fmla="*/ 226219 h 609600"/>
              <a:gd name="connsiteX34" fmla="*/ 819150 w 1462087"/>
              <a:gd name="connsiteY34" fmla="*/ 233362 h 609600"/>
              <a:gd name="connsiteX35" fmla="*/ 826294 w 1462087"/>
              <a:gd name="connsiteY35" fmla="*/ 242887 h 609600"/>
              <a:gd name="connsiteX36" fmla="*/ 831056 w 1462087"/>
              <a:gd name="connsiteY36" fmla="*/ 250031 h 609600"/>
              <a:gd name="connsiteX37" fmla="*/ 838200 w 1462087"/>
              <a:gd name="connsiteY37" fmla="*/ 252412 h 609600"/>
              <a:gd name="connsiteX38" fmla="*/ 854869 w 1462087"/>
              <a:gd name="connsiteY38" fmla="*/ 257175 h 609600"/>
              <a:gd name="connsiteX39" fmla="*/ 871537 w 1462087"/>
              <a:gd name="connsiteY39" fmla="*/ 273844 h 609600"/>
              <a:gd name="connsiteX40" fmla="*/ 878681 w 1462087"/>
              <a:gd name="connsiteY40" fmla="*/ 278606 h 609600"/>
              <a:gd name="connsiteX41" fmla="*/ 892969 w 1462087"/>
              <a:gd name="connsiteY41" fmla="*/ 283369 h 609600"/>
              <a:gd name="connsiteX42" fmla="*/ 895350 w 1462087"/>
              <a:gd name="connsiteY42" fmla="*/ 290512 h 609600"/>
              <a:gd name="connsiteX43" fmla="*/ 897731 w 1462087"/>
              <a:gd name="connsiteY43" fmla="*/ 304800 h 609600"/>
              <a:gd name="connsiteX44" fmla="*/ 904875 w 1462087"/>
              <a:gd name="connsiteY44" fmla="*/ 307181 h 609600"/>
              <a:gd name="connsiteX45" fmla="*/ 926306 w 1462087"/>
              <a:gd name="connsiteY45" fmla="*/ 309562 h 609600"/>
              <a:gd name="connsiteX46" fmla="*/ 931069 w 1462087"/>
              <a:gd name="connsiteY46" fmla="*/ 323850 h 609600"/>
              <a:gd name="connsiteX47" fmla="*/ 933450 w 1462087"/>
              <a:gd name="connsiteY47" fmla="*/ 330994 h 609600"/>
              <a:gd name="connsiteX48" fmla="*/ 938212 w 1462087"/>
              <a:gd name="connsiteY48" fmla="*/ 338137 h 609600"/>
              <a:gd name="connsiteX49" fmla="*/ 950119 w 1462087"/>
              <a:gd name="connsiteY49" fmla="*/ 335756 h 609600"/>
              <a:gd name="connsiteX50" fmla="*/ 959644 w 1462087"/>
              <a:gd name="connsiteY50" fmla="*/ 333375 h 609600"/>
              <a:gd name="connsiteX51" fmla="*/ 1000125 w 1462087"/>
              <a:gd name="connsiteY51" fmla="*/ 335756 h 609600"/>
              <a:gd name="connsiteX52" fmla="*/ 1012031 w 1462087"/>
              <a:gd name="connsiteY52" fmla="*/ 347662 h 609600"/>
              <a:gd name="connsiteX53" fmla="*/ 1019175 w 1462087"/>
              <a:gd name="connsiteY53" fmla="*/ 352425 h 609600"/>
              <a:gd name="connsiteX54" fmla="*/ 1026319 w 1462087"/>
              <a:gd name="connsiteY54" fmla="*/ 359569 h 609600"/>
              <a:gd name="connsiteX55" fmla="*/ 1076325 w 1462087"/>
              <a:gd name="connsiteY55" fmla="*/ 361950 h 609600"/>
              <a:gd name="connsiteX56" fmla="*/ 1085850 w 1462087"/>
              <a:gd name="connsiteY56" fmla="*/ 364331 h 609600"/>
              <a:gd name="connsiteX57" fmla="*/ 1107281 w 1462087"/>
              <a:gd name="connsiteY57" fmla="*/ 369094 h 609600"/>
              <a:gd name="connsiteX58" fmla="*/ 1112044 w 1462087"/>
              <a:gd name="connsiteY58" fmla="*/ 376237 h 609600"/>
              <a:gd name="connsiteX59" fmla="*/ 1114425 w 1462087"/>
              <a:gd name="connsiteY59" fmla="*/ 383381 h 609600"/>
              <a:gd name="connsiteX60" fmla="*/ 1128712 w 1462087"/>
              <a:gd name="connsiteY60" fmla="*/ 390525 h 609600"/>
              <a:gd name="connsiteX61" fmla="*/ 1131094 w 1462087"/>
              <a:gd name="connsiteY61" fmla="*/ 407194 h 609600"/>
              <a:gd name="connsiteX62" fmla="*/ 1173956 w 1462087"/>
              <a:gd name="connsiteY62" fmla="*/ 421481 h 609600"/>
              <a:gd name="connsiteX63" fmla="*/ 1171575 w 1462087"/>
              <a:gd name="connsiteY63" fmla="*/ 428625 h 609600"/>
              <a:gd name="connsiteX64" fmla="*/ 1185862 w 1462087"/>
              <a:gd name="connsiteY64" fmla="*/ 433387 h 609600"/>
              <a:gd name="connsiteX65" fmla="*/ 1209675 w 1462087"/>
              <a:gd name="connsiteY65" fmla="*/ 450056 h 609600"/>
              <a:gd name="connsiteX66" fmla="*/ 1223962 w 1462087"/>
              <a:gd name="connsiteY66" fmla="*/ 464344 h 609600"/>
              <a:gd name="connsiteX67" fmla="*/ 1226344 w 1462087"/>
              <a:gd name="connsiteY67" fmla="*/ 473869 h 609600"/>
              <a:gd name="connsiteX68" fmla="*/ 1233487 w 1462087"/>
              <a:gd name="connsiteY68" fmla="*/ 476250 h 609600"/>
              <a:gd name="connsiteX69" fmla="*/ 1259681 w 1462087"/>
              <a:gd name="connsiteY69" fmla="*/ 478631 h 609600"/>
              <a:gd name="connsiteX70" fmla="*/ 1285875 w 1462087"/>
              <a:gd name="connsiteY70" fmla="*/ 490537 h 609600"/>
              <a:gd name="connsiteX71" fmla="*/ 1290637 w 1462087"/>
              <a:gd name="connsiteY71" fmla="*/ 497681 h 609600"/>
              <a:gd name="connsiteX72" fmla="*/ 1297781 w 1462087"/>
              <a:gd name="connsiteY72" fmla="*/ 500062 h 609600"/>
              <a:gd name="connsiteX73" fmla="*/ 1326356 w 1462087"/>
              <a:gd name="connsiteY73" fmla="*/ 502444 h 609600"/>
              <a:gd name="connsiteX74" fmla="*/ 1347787 w 1462087"/>
              <a:gd name="connsiteY74" fmla="*/ 507206 h 609600"/>
              <a:gd name="connsiteX75" fmla="*/ 1354931 w 1462087"/>
              <a:gd name="connsiteY75" fmla="*/ 514350 h 609600"/>
              <a:gd name="connsiteX76" fmla="*/ 1362075 w 1462087"/>
              <a:gd name="connsiteY76" fmla="*/ 519112 h 609600"/>
              <a:gd name="connsiteX77" fmla="*/ 1378744 w 1462087"/>
              <a:gd name="connsiteY77" fmla="*/ 523875 h 609600"/>
              <a:gd name="connsiteX78" fmla="*/ 1390650 w 1462087"/>
              <a:gd name="connsiteY78" fmla="*/ 535781 h 609600"/>
              <a:gd name="connsiteX79" fmla="*/ 1395412 w 1462087"/>
              <a:gd name="connsiteY79" fmla="*/ 542925 h 609600"/>
              <a:gd name="connsiteX80" fmla="*/ 1407319 w 1462087"/>
              <a:gd name="connsiteY80" fmla="*/ 557212 h 609600"/>
              <a:gd name="connsiteX81" fmla="*/ 1431131 w 1462087"/>
              <a:gd name="connsiteY81" fmla="*/ 566737 h 609600"/>
              <a:gd name="connsiteX82" fmla="*/ 1445419 w 1462087"/>
              <a:gd name="connsiteY82" fmla="*/ 571500 h 609600"/>
              <a:gd name="connsiteX83" fmla="*/ 1447800 w 1462087"/>
              <a:gd name="connsiteY83" fmla="*/ 585787 h 609600"/>
              <a:gd name="connsiteX84" fmla="*/ 1462087 w 1462087"/>
              <a:gd name="connsiteY84" fmla="*/ 595312 h 609600"/>
              <a:gd name="connsiteX85" fmla="*/ 1462087 w 1462087"/>
              <a:gd name="connsiteY85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392906 w 1462087"/>
              <a:gd name="connsiteY10" fmla="*/ 85725 h 609600"/>
              <a:gd name="connsiteX11" fmla="*/ 428625 w 1462087"/>
              <a:gd name="connsiteY11" fmla="*/ 90487 h 609600"/>
              <a:gd name="connsiteX12" fmla="*/ 435769 w 1462087"/>
              <a:gd name="connsiteY12" fmla="*/ 104775 h 609600"/>
              <a:gd name="connsiteX13" fmla="*/ 442912 w 1462087"/>
              <a:gd name="connsiteY13" fmla="*/ 107156 h 609600"/>
              <a:gd name="connsiteX14" fmla="*/ 471487 w 1462087"/>
              <a:gd name="connsiteY14" fmla="*/ 109537 h 609600"/>
              <a:gd name="connsiteX15" fmla="*/ 473869 w 1462087"/>
              <a:gd name="connsiteY15" fmla="*/ 116681 h 609600"/>
              <a:gd name="connsiteX16" fmla="*/ 481012 w 1462087"/>
              <a:gd name="connsiteY16" fmla="*/ 119062 h 609600"/>
              <a:gd name="connsiteX17" fmla="*/ 528637 w 1462087"/>
              <a:gd name="connsiteY17" fmla="*/ 121444 h 609600"/>
              <a:gd name="connsiteX18" fmla="*/ 533400 w 1462087"/>
              <a:gd name="connsiteY18" fmla="*/ 128587 h 609600"/>
              <a:gd name="connsiteX19" fmla="*/ 531019 w 1462087"/>
              <a:gd name="connsiteY19" fmla="*/ 135731 h 609600"/>
              <a:gd name="connsiteX20" fmla="*/ 538162 w 1462087"/>
              <a:gd name="connsiteY20" fmla="*/ 138112 h 609600"/>
              <a:gd name="connsiteX21" fmla="*/ 564356 w 1462087"/>
              <a:gd name="connsiteY21" fmla="*/ 140494 h 609600"/>
              <a:gd name="connsiteX22" fmla="*/ 595312 w 1462087"/>
              <a:gd name="connsiteY22" fmla="*/ 150019 h 609600"/>
              <a:gd name="connsiteX23" fmla="*/ 597694 w 1462087"/>
              <a:gd name="connsiteY23" fmla="*/ 161925 h 609600"/>
              <a:gd name="connsiteX24" fmla="*/ 671512 w 1462087"/>
              <a:gd name="connsiteY24" fmla="*/ 178594 h 609600"/>
              <a:gd name="connsiteX25" fmla="*/ 673894 w 1462087"/>
              <a:gd name="connsiteY25" fmla="*/ 188119 h 609600"/>
              <a:gd name="connsiteX26" fmla="*/ 681037 w 1462087"/>
              <a:gd name="connsiteY26" fmla="*/ 190500 h 609600"/>
              <a:gd name="connsiteX27" fmla="*/ 714375 w 1462087"/>
              <a:gd name="connsiteY27" fmla="*/ 192881 h 609600"/>
              <a:gd name="connsiteX28" fmla="*/ 738187 w 1462087"/>
              <a:gd name="connsiteY28" fmla="*/ 195262 h 609600"/>
              <a:gd name="connsiteX29" fmla="*/ 745331 w 1462087"/>
              <a:gd name="connsiteY29" fmla="*/ 200025 h 609600"/>
              <a:gd name="connsiteX30" fmla="*/ 762000 w 1462087"/>
              <a:gd name="connsiteY30" fmla="*/ 202406 h 609600"/>
              <a:gd name="connsiteX31" fmla="*/ 766762 w 1462087"/>
              <a:gd name="connsiteY31" fmla="*/ 211931 h 609600"/>
              <a:gd name="connsiteX32" fmla="*/ 778669 w 1462087"/>
              <a:gd name="connsiteY32" fmla="*/ 216694 h 609600"/>
              <a:gd name="connsiteX33" fmla="*/ 781050 w 1462087"/>
              <a:gd name="connsiteY33" fmla="*/ 226219 h 609600"/>
              <a:gd name="connsiteX34" fmla="*/ 819150 w 1462087"/>
              <a:gd name="connsiteY34" fmla="*/ 233362 h 609600"/>
              <a:gd name="connsiteX35" fmla="*/ 826294 w 1462087"/>
              <a:gd name="connsiteY35" fmla="*/ 242887 h 609600"/>
              <a:gd name="connsiteX36" fmla="*/ 831056 w 1462087"/>
              <a:gd name="connsiteY36" fmla="*/ 250031 h 609600"/>
              <a:gd name="connsiteX37" fmla="*/ 838200 w 1462087"/>
              <a:gd name="connsiteY37" fmla="*/ 252412 h 609600"/>
              <a:gd name="connsiteX38" fmla="*/ 854869 w 1462087"/>
              <a:gd name="connsiteY38" fmla="*/ 257175 h 609600"/>
              <a:gd name="connsiteX39" fmla="*/ 871537 w 1462087"/>
              <a:gd name="connsiteY39" fmla="*/ 273844 h 609600"/>
              <a:gd name="connsiteX40" fmla="*/ 878681 w 1462087"/>
              <a:gd name="connsiteY40" fmla="*/ 278606 h 609600"/>
              <a:gd name="connsiteX41" fmla="*/ 892969 w 1462087"/>
              <a:gd name="connsiteY41" fmla="*/ 283369 h 609600"/>
              <a:gd name="connsiteX42" fmla="*/ 895350 w 1462087"/>
              <a:gd name="connsiteY42" fmla="*/ 290512 h 609600"/>
              <a:gd name="connsiteX43" fmla="*/ 897731 w 1462087"/>
              <a:gd name="connsiteY43" fmla="*/ 304800 h 609600"/>
              <a:gd name="connsiteX44" fmla="*/ 904875 w 1462087"/>
              <a:gd name="connsiteY44" fmla="*/ 307181 h 609600"/>
              <a:gd name="connsiteX45" fmla="*/ 926306 w 1462087"/>
              <a:gd name="connsiteY45" fmla="*/ 309562 h 609600"/>
              <a:gd name="connsiteX46" fmla="*/ 931069 w 1462087"/>
              <a:gd name="connsiteY46" fmla="*/ 323850 h 609600"/>
              <a:gd name="connsiteX47" fmla="*/ 933450 w 1462087"/>
              <a:gd name="connsiteY47" fmla="*/ 330994 h 609600"/>
              <a:gd name="connsiteX48" fmla="*/ 938212 w 1462087"/>
              <a:gd name="connsiteY48" fmla="*/ 338137 h 609600"/>
              <a:gd name="connsiteX49" fmla="*/ 950119 w 1462087"/>
              <a:gd name="connsiteY49" fmla="*/ 335756 h 609600"/>
              <a:gd name="connsiteX50" fmla="*/ 959644 w 1462087"/>
              <a:gd name="connsiteY50" fmla="*/ 333375 h 609600"/>
              <a:gd name="connsiteX51" fmla="*/ 1000125 w 1462087"/>
              <a:gd name="connsiteY51" fmla="*/ 335756 h 609600"/>
              <a:gd name="connsiteX52" fmla="*/ 1012031 w 1462087"/>
              <a:gd name="connsiteY52" fmla="*/ 347662 h 609600"/>
              <a:gd name="connsiteX53" fmla="*/ 1019175 w 1462087"/>
              <a:gd name="connsiteY53" fmla="*/ 352425 h 609600"/>
              <a:gd name="connsiteX54" fmla="*/ 1026319 w 1462087"/>
              <a:gd name="connsiteY54" fmla="*/ 359569 h 609600"/>
              <a:gd name="connsiteX55" fmla="*/ 1076325 w 1462087"/>
              <a:gd name="connsiteY55" fmla="*/ 361950 h 609600"/>
              <a:gd name="connsiteX56" fmla="*/ 1085850 w 1462087"/>
              <a:gd name="connsiteY56" fmla="*/ 364331 h 609600"/>
              <a:gd name="connsiteX57" fmla="*/ 1107281 w 1462087"/>
              <a:gd name="connsiteY57" fmla="*/ 369094 h 609600"/>
              <a:gd name="connsiteX58" fmla="*/ 1112044 w 1462087"/>
              <a:gd name="connsiteY58" fmla="*/ 376237 h 609600"/>
              <a:gd name="connsiteX59" fmla="*/ 1114425 w 1462087"/>
              <a:gd name="connsiteY59" fmla="*/ 383381 h 609600"/>
              <a:gd name="connsiteX60" fmla="*/ 1128712 w 1462087"/>
              <a:gd name="connsiteY60" fmla="*/ 390525 h 609600"/>
              <a:gd name="connsiteX61" fmla="*/ 1131094 w 1462087"/>
              <a:gd name="connsiteY61" fmla="*/ 407194 h 609600"/>
              <a:gd name="connsiteX62" fmla="*/ 1173956 w 1462087"/>
              <a:gd name="connsiteY62" fmla="*/ 421481 h 609600"/>
              <a:gd name="connsiteX63" fmla="*/ 1171575 w 1462087"/>
              <a:gd name="connsiteY63" fmla="*/ 428625 h 609600"/>
              <a:gd name="connsiteX64" fmla="*/ 1185862 w 1462087"/>
              <a:gd name="connsiteY64" fmla="*/ 433387 h 609600"/>
              <a:gd name="connsiteX65" fmla="*/ 1209675 w 1462087"/>
              <a:gd name="connsiteY65" fmla="*/ 450056 h 609600"/>
              <a:gd name="connsiteX66" fmla="*/ 1223962 w 1462087"/>
              <a:gd name="connsiteY66" fmla="*/ 464344 h 609600"/>
              <a:gd name="connsiteX67" fmla="*/ 1226344 w 1462087"/>
              <a:gd name="connsiteY67" fmla="*/ 473869 h 609600"/>
              <a:gd name="connsiteX68" fmla="*/ 1233487 w 1462087"/>
              <a:gd name="connsiteY68" fmla="*/ 476250 h 609600"/>
              <a:gd name="connsiteX69" fmla="*/ 1259681 w 1462087"/>
              <a:gd name="connsiteY69" fmla="*/ 478631 h 609600"/>
              <a:gd name="connsiteX70" fmla="*/ 1285875 w 1462087"/>
              <a:gd name="connsiteY70" fmla="*/ 490537 h 609600"/>
              <a:gd name="connsiteX71" fmla="*/ 1290637 w 1462087"/>
              <a:gd name="connsiteY71" fmla="*/ 497681 h 609600"/>
              <a:gd name="connsiteX72" fmla="*/ 1297781 w 1462087"/>
              <a:gd name="connsiteY72" fmla="*/ 500062 h 609600"/>
              <a:gd name="connsiteX73" fmla="*/ 1326356 w 1462087"/>
              <a:gd name="connsiteY73" fmla="*/ 502444 h 609600"/>
              <a:gd name="connsiteX74" fmla="*/ 1347787 w 1462087"/>
              <a:gd name="connsiteY74" fmla="*/ 507206 h 609600"/>
              <a:gd name="connsiteX75" fmla="*/ 1354931 w 1462087"/>
              <a:gd name="connsiteY75" fmla="*/ 514350 h 609600"/>
              <a:gd name="connsiteX76" fmla="*/ 1362075 w 1462087"/>
              <a:gd name="connsiteY76" fmla="*/ 519112 h 609600"/>
              <a:gd name="connsiteX77" fmla="*/ 1378744 w 1462087"/>
              <a:gd name="connsiteY77" fmla="*/ 523875 h 609600"/>
              <a:gd name="connsiteX78" fmla="*/ 1390650 w 1462087"/>
              <a:gd name="connsiteY78" fmla="*/ 535781 h 609600"/>
              <a:gd name="connsiteX79" fmla="*/ 1395412 w 1462087"/>
              <a:gd name="connsiteY79" fmla="*/ 542925 h 609600"/>
              <a:gd name="connsiteX80" fmla="*/ 1407319 w 1462087"/>
              <a:gd name="connsiteY80" fmla="*/ 557212 h 609600"/>
              <a:gd name="connsiteX81" fmla="*/ 1431131 w 1462087"/>
              <a:gd name="connsiteY81" fmla="*/ 566737 h 609600"/>
              <a:gd name="connsiteX82" fmla="*/ 1445419 w 1462087"/>
              <a:gd name="connsiteY82" fmla="*/ 571500 h 609600"/>
              <a:gd name="connsiteX83" fmla="*/ 1447800 w 1462087"/>
              <a:gd name="connsiteY83" fmla="*/ 585787 h 609600"/>
              <a:gd name="connsiteX84" fmla="*/ 1462087 w 1462087"/>
              <a:gd name="connsiteY84" fmla="*/ 595312 h 609600"/>
              <a:gd name="connsiteX85" fmla="*/ 1462087 w 1462087"/>
              <a:gd name="connsiteY85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392906 w 1462087"/>
              <a:gd name="connsiteY10" fmla="*/ 85725 h 609600"/>
              <a:gd name="connsiteX11" fmla="*/ 428625 w 1462087"/>
              <a:gd name="connsiteY11" fmla="*/ 90487 h 609600"/>
              <a:gd name="connsiteX12" fmla="*/ 435769 w 1462087"/>
              <a:gd name="connsiteY12" fmla="*/ 104775 h 609600"/>
              <a:gd name="connsiteX13" fmla="*/ 442912 w 1462087"/>
              <a:gd name="connsiteY13" fmla="*/ 107156 h 609600"/>
              <a:gd name="connsiteX14" fmla="*/ 471487 w 1462087"/>
              <a:gd name="connsiteY14" fmla="*/ 109537 h 609600"/>
              <a:gd name="connsiteX15" fmla="*/ 473869 w 1462087"/>
              <a:gd name="connsiteY15" fmla="*/ 116681 h 609600"/>
              <a:gd name="connsiteX16" fmla="*/ 481012 w 1462087"/>
              <a:gd name="connsiteY16" fmla="*/ 119062 h 609600"/>
              <a:gd name="connsiteX17" fmla="*/ 528637 w 1462087"/>
              <a:gd name="connsiteY17" fmla="*/ 121444 h 609600"/>
              <a:gd name="connsiteX18" fmla="*/ 533400 w 1462087"/>
              <a:gd name="connsiteY18" fmla="*/ 128587 h 609600"/>
              <a:gd name="connsiteX19" fmla="*/ 531019 w 1462087"/>
              <a:gd name="connsiteY19" fmla="*/ 135731 h 609600"/>
              <a:gd name="connsiteX20" fmla="*/ 538162 w 1462087"/>
              <a:gd name="connsiteY20" fmla="*/ 138112 h 609600"/>
              <a:gd name="connsiteX21" fmla="*/ 564356 w 1462087"/>
              <a:gd name="connsiteY21" fmla="*/ 140494 h 609600"/>
              <a:gd name="connsiteX22" fmla="*/ 595312 w 1462087"/>
              <a:gd name="connsiteY22" fmla="*/ 150019 h 609600"/>
              <a:gd name="connsiteX23" fmla="*/ 597694 w 1462087"/>
              <a:gd name="connsiteY23" fmla="*/ 161925 h 609600"/>
              <a:gd name="connsiteX24" fmla="*/ 671512 w 1462087"/>
              <a:gd name="connsiteY24" fmla="*/ 178594 h 609600"/>
              <a:gd name="connsiteX25" fmla="*/ 673894 w 1462087"/>
              <a:gd name="connsiteY25" fmla="*/ 188119 h 609600"/>
              <a:gd name="connsiteX26" fmla="*/ 681037 w 1462087"/>
              <a:gd name="connsiteY26" fmla="*/ 190500 h 609600"/>
              <a:gd name="connsiteX27" fmla="*/ 714375 w 1462087"/>
              <a:gd name="connsiteY27" fmla="*/ 192881 h 609600"/>
              <a:gd name="connsiteX28" fmla="*/ 738187 w 1462087"/>
              <a:gd name="connsiteY28" fmla="*/ 195262 h 609600"/>
              <a:gd name="connsiteX29" fmla="*/ 745331 w 1462087"/>
              <a:gd name="connsiteY29" fmla="*/ 200025 h 609600"/>
              <a:gd name="connsiteX30" fmla="*/ 762000 w 1462087"/>
              <a:gd name="connsiteY30" fmla="*/ 202406 h 609600"/>
              <a:gd name="connsiteX31" fmla="*/ 766762 w 1462087"/>
              <a:gd name="connsiteY31" fmla="*/ 211931 h 609600"/>
              <a:gd name="connsiteX32" fmla="*/ 778669 w 1462087"/>
              <a:gd name="connsiteY32" fmla="*/ 216694 h 609600"/>
              <a:gd name="connsiteX33" fmla="*/ 781050 w 1462087"/>
              <a:gd name="connsiteY33" fmla="*/ 226219 h 609600"/>
              <a:gd name="connsiteX34" fmla="*/ 819150 w 1462087"/>
              <a:gd name="connsiteY34" fmla="*/ 233362 h 609600"/>
              <a:gd name="connsiteX35" fmla="*/ 826294 w 1462087"/>
              <a:gd name="connsiteY35" fmla="*/ 242887 h 609600"/>
              <a:gd name="connsiteX36" fmla="*/ 831056 w 1462087"/>
              <a:gd name="connsiteY36" fmla="*/ 250031 h 609600"/>
              <a:gd name="connsiteX37" fmla="*/ 838200 w 1462087"/>
              <a:gd name="connsiteY37" fmla="*/ 252412 h 609600"/>
              <a:gd name="connsiteX38" fmla="*/ 854869 w 1462087"/>
              <a:gd name="connsiteY38" fmla="*/ 257175 h 609600"/>
              <a:gd name="connsiteX39" fmla="*/ 871537 w 1462087"/>
              <a:gd name="connsiteY39" fmla="*/ 273844 h 609600"/>
              <a:gd name="connsiteX40" fmla="*/ 878681 w 1462087"/>
              <a:gd name="connsiteY40" fmla="*/ 278606 h 609600"/>
              <a:gd name="connsiteX41" fmla="*/ 892969 w 1462087"/>
              <a:gd name="connsiteY41" fmla="*/ 283369 h 609600"/>
              <a:gd name="connsiteX42" fmla="*/ 895350 w 1462087"/>
              <a:gd name="connsiteY42" fmla="*/ 290512 h 609600"/>
              <a:gd name="connsiteX43" fmla="*/ 897731 w 1462087"/>
              <a:gd name="connsiteY43" fmla="*/ 304800 h 609600"/>
              <a:gd name="connsiteX44" fmla="*/ 904875 w 1462087"/>
              <a:gd name="connsiteY44" fmla="*/ 307181 h 609600"/>
              <a:gd name="connsiteX45" fmla="*/ 926306 w 1462087"/>
              <a:gd name="connsiteY45" fmla="*/ 309562 h 609600"/>
              <a:gd name="connsiteX46" fmla="*/ 931069 w 1462087"/>
              <a:gd name="connsiteY46" fmla="*/ 323850 h 609600"/>
              <a:gd name="connsiteX47" fmla="*/ 933450 w 1462087"/>
              <a:gd name="connsiteY47" fmla="*/ 330994 h 609600"/>
              <a:gd name="connsiteX48" fmla="*/ 938212 w 1462087"/>
              <a:gd name="connsiteY48" fmla="*/ 338137 h 609600"/>
              <a:gd name="connsiteX49" fmla="*/ 950119 w 1462087"/>
              <a:gd name="connsiteY49" fmla="*/ 335756 h 609600"/>
              <a:gd name="connsiteX50" fmla="*/ 959644 w 1462087"/>
              <a:gd name="connsiteY50" fmla="*/ 333375 h 609600"/>
              <a:gd name="connsiteX51" fmla="*/ 1000125 w 1462087"/>
              <a:gd name="connsiteY51" fmla="*/ 335756 h 609600"/>
              <a:gd name="connsiteX52" fmla="*/ 1012031 w 1462087"/>
              <a:gd name="connsiteY52" fmla="*/ 347662 h 609600"/>
              <a:gd name="connsiteX53" fmla="*/ 1019175 w 1462087"/>
              <a:gd name="connsiteY53" fmla="*/ 352425 h 609600"/>
              <a:gd name="connsiteX54" fmla="*/ 1026319 w 1462087"/>
              <a:gd name="connsiteY54" fmla="*/ 359569 h 609600"/>
              <a:gd name="connsiteX55" fmla="*/ 1076325 w 1462087"/>
              <a:gd name="connsiteY55" fmla="*/ 361950 h 609600"/>
              <a:gd name="connsiteX56" fmla="*/ 1085850 w 1462087"/>
              <a:gd name="connsiteY56" fmla="*/ 364331 h 609600"/>
              <a:gd name="connsiteX57" fmla="*/ 1107281 w 1462087"/>
              <a:gd name="connsiteY57" fmla="*/ 369094 h 609600"/>
              <a:gd name="connsiteX58" fmla="*/ 1112044 w 1462087"/>
              <a:gd name="connsiteY58" fmla="*/ 376237 h 609600"/>
              <a:gd name="connsiteX59" fmla="*/ 1114425 w 1462087"/>
              <a:gd name="connsiteY59" fmla="*/ 383381 h 609600"/>
              <a:gd name="connsiteX60" fmla="*/ 1128712 w 1462087"/>
              <a:gd name="connsiteY60" fmla="*/ 390525 h 609600"/>
              <a:gd name="connsiteX61" fmla="*/ 1131094 w 1462087"/>
              <a:gd name="connsiteY61" fmla="*/ 407194 h 609600"/>
              <a:gd name="connsiteX62" fmla="*/ 1173956 w 1462087"/>
              <a:gd name="connsiteY62" fmla="*/ 421481 h 609600"/>
              <a:gd name="connsiteX63" fmla="*/ 1171575 w 1462087"/>
              <a:gd name="connsiteY63" fmla="*/ 428625 h 609600"/>
              <a:gd name="connsiteX64" fmla="*/ 1185862 w 1462087"/>
              <a:gd name="connsiteY64" fmla="*/ 433387 h 609600"/>
              <a:gd name="connsiteX65" fmla="*/ 1209675 w 1462087"/>
              <a:gd name="connsiteY65" fmla="*/ 450056 h 609600"/>
              <a:gd name="connsiteX66" fmla="*/ 1223962 w 1462087"/>
              <a:gd name="connsiteY66" fmla="*/ 464344 h 609600"/>
              <a:gd name="connsiteX67" fmla="*/ 1226344 w 1462087"/>
              <a:gd name="connsiteY67" fmla="*/ 473869 h 609600"/>
              <a:gd name="connsiteX68" fmla="*/ 1233487 w 1462087"/>
              <a:gd name="connsiteY68" fmla="*/ 476250 h 609600"/>
              <a:gd name="connsiteX69" fmla="*/ 1259681 w 1462087"/>
              <a:gd name="connsiteY69" fmla="*/ 478631 h 609600"/>
              <a:gd name="connsiteX70" fmla="*/ 1285875 w 1462087"/>
              <a:gd name="connsiteY70" fmla="*/ 490537 h 609600"/>
              <a:gd name="connsiteX71" fmla="*/ 1290637 w 1462087"/>
              <a:gd name="connsiteY71" fmla="*/ 497681 h 609600"/>
              <a:gd name="connsiteX72" fmla="*/ 1297781 w 1462087"/>
              <a:gd name="connsiteY72" fmla="*/ 500062 h 609600"/>
              <a:gd name="connsiteX73" fmla="*/ 1326356 w 1462087"/>
              <a:gd name="connsiteY73" fmla="*/ 502444 h 609600"/>
              <a:gd name="connsiteX74" fmla="*/ 1347787 w 1462087"/>
              <a:gd name="connsiteY74" fmla="*/ 507206 h 609600"/>
              <a:gd name="connsiteX75" fmla="*/ 1354931 w 1462087"/>
              <a:gd name="connsiteY75" fmla="*/ 514350 h 609600"/>
              <a:gd name="connsiteX76" fmla="*/ 1362075 w 1462087"/>
              <a:gd name="connsiteY76" fmla="*/ 519112 h 609600"/>
              <a:gd name="connsiteX77" fmla="*/ 1378744 w 1462087"/>
              <a:gd name="connsiteY77" fmla="*/ 523875 h 609600"/>
              <a:gd name="connsiteX78" fmla="*/ 1390650 w 1462087"/>
              <a:gd name="connsiteY78" fmla="*/ 535781 h 609600"/>
              <a:gd name="connsiteX79" fmla="*/ 1395412 w 1462087"/>
              <a:gd name="connsiteY79" fmla="*/ 542925 h 609600"/>
              <a:gd name="connsiteX80" fmla="*/ 1407319 w 1462087"/>
              <a:gd name="connsiteY80" fmla="*/ 557212 h 609600"/>
              <a:gd name="connsiteX81" fmla="*/ 1431131 w 1462087"/>
              <a:gd name="connsiteY81" fmla="*/ 566737 h 609600"/>
              <a:gd name="connsiteX82" fmla="*/ 1445419 w 1462087"/>
              <a:gd name="connsiteY82" fmla="*/ 571500 h 609600"/>
              <a:gd name="connsiteX83" fmla="*/ 1447800 w 1462087"/>
              <a:gd name="connsiteY83" fmla="*/ 585787 h 609600"/>
              <a:gd name="connsiteX84" fmla="*/ 1462087 w 1462087"/>
              <a:gd name="connsiteY84" fmla="*/ 595312 h 609600"/>
              <a:gd name="connsiteX85" fmla="*/ 1462087 w 1462087"/>
              <a:gd name="connsiteY85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90487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14375 w 1462087"/>
              <a:gd name="connsiteY26" fmla="*/ 192881 h 609600"/>
              <a:gd name="connsiteX27" fmla="*/ 738187 w 1462087"/>
              <a:gd name="connsiteY27" fmla="*/ 195262 h 609600"/>
              <a:gd name="connsiteX28" fmla="*/ 745331 w 1462087"/>
              <a:gd name="connsiteY28" fmla="*/ 200025 h 609600"/>
              <a:gd name="connsiteX29" fmla="*/ 762000 w 1462087"/>
              <a:gd name="connsiteY29" fmla="*/ 202406 h 609600"/>
              <a:gd name="connsiteX30" fmla="*/ 766762 w 1462087"/>
              <a:gd name="connsiteY30" fmla="*/ 211931 h 609600"/>
              <a:gd name="connsiteX31" fmla="*/ 778669 w 1462087"/>
              <a:gd name="connsiteY31" fmla="*/ 216694 h 609600"/>
              <a:gd name="connsiteX32" fmla="*/ 781050 w 1462087"/>
              <a:gd name="connsiteY32" fmla="*/ 226219 h 609600"/>
              <a:gd name="connsiteX33" fmla="*/ 819150 w 1462087"/>
              <a:gd name="connsiteY33" fmla="*/ 233362 h 609600"/>
              <a:gd name="connsiteX34" fmla="*/ 826294 w 1462087"/>
              <a:gd name="connsiteY34" fmla="*/ 242887 h 609600"/>
              <a:gd name="connsiteX35" fmla="*/ 831056 w 1462087"/>
              <a:gd name="connsiteY35" fmla="*/ 250031 h 609600"/>
              <a:gd name="connsiteX36" fmla="*/ 838200 w 1462087"/>
              <a:gd name="connsiteY36" fmla="*/ 252412 h 609600"/>
              <a:gd name="connsiteX37" fmla="*/ 854869 w 1462087"/>
              <a:gd name="connsiteY37" fmla="*/ 257175 h 609600"/>
              <a:gd name="connsiteX38" fmla="*/ 871537 w 1462087"/>
              <a:gd name="connsiteY38" fmla="*/ 273844 h 609600"/>
              <a:gd name="connsiteX39" fmla="*/ 878681 w 1462087"/>
              <a:gd name="connsiteY39" fmla="*/ 278606 h 609600"/>
              <a:gd name="connsiteX40" fmla="*/ 892969 w 1462087"/>
              <a:gd name="connsiteY40" fmla="*/ 283369 h 609600"/>
              <a:gd name="connsiteX41" fmla="*/ 895350 w 1462087"/>
              <a:gd name="connsiteY41" fmla="*/ 290512 h 609600"/>
              <a:gd name="connsiteX42" fmla="*/ 897731 w 1462087"/>
              <a:gd name="connsiteY42" fmla="*/ 304800 h 609600"/>
              <a:gd name="connsiteX43" fmla="*/ 904875 w 1462087"/>
              <a:gd name="connsiteY43" fmla="*/ 307181 h 609600"/>
              <a:gd name="connsiteX44" fmla="*/ 926306 w 1462087"/>
              <a:gd name="connsiteY44" fmla="*/ 309562 h 609600"/>
              <a:gd name="connsiteX45" fmla="*/ 931069 w 1462087"/>
              <a:gd name="connsiteY45" fmla="*/ 323850 h 609600"/>
              <a:gd name="connsiteX46" fmla="*/ 933450 w 1462087"/>
              <a:gd name="connsiteY46" fmla="*/ 330994 h 609600"/>
              <a:gd name="connsiteX47" fmla="*/ 938212 w 1462087"/>
              <a:gd name="connsiteY47" fmla="*/ 338137 h 609600"/>
              <a:gd name="connsiteX48" fmla="*/ 950119 w 1462087"/>
              <a:gd name="connsiteY48" fmla="*/ 335756 h 609600"/>
              <a:gd name="connsiteX49" fmla="*/ 959644 w 1462087"/>
              <a:gd name="connsiteY49" fmla="*/ 333375 h 609600"/>
              <a:gd name="connsiteX50" fmla="*/ 1000125 w 1462087"/>
              <a:gd name="connsiteY50" fmla="*/ 335756 h 609600"/>
              <a:gd name="connsiteX51" fmla="*/ 1012031 w 1462087"/>
              <a:gd name="connsiteY51" fmla="*/ 347662 h 609600"/>
              <a:gd name="connsiteX52" fmla="*/ 1019175 w 1462087"/>
              <a:gd name="connsiteY52" fmla="*/ 352425 h 609600"/>
              <a:gd name="connsiteX53" fmla="*/ 1026319 w 1462087"/>
              <a:gd name="connsiteY53" fmla="*/ 359569 h 609600"/>
              <a:gd name="connsiteX54" fmla="*/ 1076325 w 1462087"/>
              <a:gd name="connsiteY54" fmla="*/ 361950 h 609600"/>
              <a:gd name="connsiteX55" fmla="*/ 1085850 w 1462087"/>
              <a:gd name="connsiteY55" fmla="*/ 364331 h 609600"/>
              <a:gd name="connsiteX56" fmla="*/ 1107281 w 1462087"/>
              <a:gd name="connsiteY56" fmla="*/ 369094 h 609600"/>
              <a:gd name="connsiteX57" fmla="*/ 1112044 w 1462087"/>
              <a:gd name="connsiteY57" fmla="*/ 376237 h 609600"/>
              <a:gd name="connsiteX58" fmla="*/ 1114425 w 1462087"/>
              <a:gd name="connsiteY58" fmla="*/ 383381 h 609600"/>
              <a:gd name="connsiteX59" fmla="*/ 1128712 w 1462087"/>
              <a:gd name="connsiteY59" fmla="*/ 390525 h 609600"/>
              <a:gd name="connsiteX60" fmla="*/ 1131094 w 1462087"/>
              <a:gd name="connsiteY60" fmla="*/ 407194 h 609600"/>
              <a:gd name="connsiteX61" fmla="*/ 1173956 w 1462087"/>
              <a:gd name="connsiteY61" fmla="*/ 421481 h 609600"/>
              <a:gd name="connsiteX62" fmla="*/ 1171575 w 1462087"/>
              <a:gd name="connsiteY62" fmla="*/ 428625 h 609600"/>
              <a:gd name="connsiteX63" fmla="*/ 1185862 w 1462087"/>
              <a:gd name="connsiteY63" fmla="*/ 433387 h 609600"/>
              <a:gd name="connsiteX64" fmla="*/ 1209675 w 1462087"/>
              <a:gd name="connsiteY64" fmla="*/ 450056 h 609600"/>
              <a:gd name="connsiteX65" fmla="*/ 1223962 w 1462087"/>
              <a:gd name="connsiteY65" fmla="*/ 464344 h 609600"/>
              <a:gd name="connsiteX66" fmla="*/ 1226344 w 1462087"/>
              <a:gd name="connsiteY66" fmla="*/ 473869 h 609600"/>
              <a:gd name="connsiteX67" fmla="*/ 1233487 w 1462087"/>
              <a:gd name="connsiteY67" fmla="*/ 476250 h 609600"/>
              <a:gd name="connsiteX68" fmla="*/ 1259681 w 1462087"/>
              <a:gd name="connsiteY68" fmla="*/ 478631 h 609600"/>
              <a:gd name="connsiteX69" fmla="*/ 1285875 w 1462087"/>
              <a:gd name="connsiteY69" fmla="*/ 490537 h 609600"/>
              <a:gd name="connsiteX70" fmla="*/ 1290637 w 1462087"/>
              <a:gd name="connsiteY70" fmla="*/ 497681 h 609600"/>
              <a:gd name="connsiteX71" fmla="*/ 1297781 w 1462087"/>
              <a:gd name="connsiteY71" fmla="*/ 500062 h 609600"/>
              <a:gd name="connsiteX72" fmla="*/ 1326356 w 1462087"/>
              <a:gd name="connsiteY72" fmla="*/ 502444 h 609600"/>
              <a:gd name="connsiteX73" fmla="*/ 1347787 w 1462087"/>
              <a:gd name="connsiteY73" fmla="*/ 507206 h 609600"/>
              <a:gd name="connsiteX74" fmla="*/ 1354931 w 1462087"/>
              <a:gd name="connsiteY74" fmla="*/ 514350 h 609600"/>
              <a:gd name="connsiteX75" fmla="*/ 1362075 w 1462087"/>
              <a:gd name="connsiteY75" fmla="*/ 519112 h 609600"/>
              <a:gd name="connsiteX76" fmla="*/ 1378744 w 1462087"/>
              <a:gd name="connsiteY76" fmla="*/ 523875 h 609600"/>
              <a:gd name="connsiteX77" fmla="*/ 1390650 w 1462087"/>
              <a:gd name="connsiteY77" fmla="*/ 535781 h 609600"/>
              <a:gd name="connsiteX78" fmla="*/ 1395412 w 1462087"/>
              <a:gd name="connsiteY78" fmla="*/ 542925 h 609600"/>
              <a:gd name="connsiteX79" fmla="*/ 1407319 w 1462087"/>
              <a:gd name="connsiteY79" fmla="*/ 557212 h 609600"/>
              <a:gd name="connsiteX80" fmla="*/ 1431131 w 1462087"/>
              <a:gd name="connsiteY80" fmla="*/ 566737 h 609600"/>
              <a:gd name="connsiteX81" fmla="*/ 1445419 w 1462087"/>
              <a:gd name="connsiteY81" fmla="*/ 571500 h 609600"/>
              <a:gd name="connsiteX82" fmla="*/ 1447800 w 1462087"/>
              <a:gd name="connsiteY82" fmla="*/ 585787 h 609600"/>
              <a:gd name="connsiteX83" fmla="*/ 1462087 w 1462087"/>
              <a:gd name="connsiteY83" fmla="*/ 595312 h 609600"/>
              <a:gd name="connsiteX84" fmla="*/ 1462087 w 1462087"/>
              <a:gd name="connsiteY84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90487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14375 w 1462087"/>
              <a:gd name="connsiteY26" fmla="*/ 192881 h 609600"/>
              <a:gd name="connsiteX27" fmla="*/ 738187 w 1462087"/>
              <a:gd name="connsiteY27" fmla="*/ 195262 h 609600"/>
              <a:gd name="connsiteX28" fmla="*/ 745331 w 1462087"/>
              <a:gd name="connsiteY28" fmla="*/ 200025 h 609600"/>
              <a:gd name="connsiteX29" fmla="*/ 762000 w 1462087"/>
              <a:gd name="connsiteY29" fmla="*/ 202406 h 609600"/>
              <a:gd name="connsiteX30" fmla="*/ 766762 w 1462087"/>
              <a:gd name="connsiteY30" fmla="*/ 211931 h 609600"/>
              <a:gd name="connsiteX31" fmla="*/ 778669 w 1462087"/>
              <a:gd name="connsiteY31" fmla="*/ 216694 h 609600"/>
              <a:gd name="connsiteX32" fmla="*/ 781050 w 1462087"/>
              <a:gd name="connsiteY32" fmla="*/ 226219 h 609600"/>
              <a:gd name="connsiteX33" fmla="*/ 819150 w 1462087"/>
              <a:gd name="connsiteY33" fmla="*/ 233362 h 609600"/>
              <a:gd name="connsiteX34" fmla="*/ 826294 w 1462087"/>
              <a:gd name="connsiteY34" fmla="*/ 242887 h 609600"/>
              <a:gd name="connsiteX35" fmla="*/ 831056 w 1462087"/>
              <a:gd name="connsiteY35" fmla="*/ 250031 h 609600"/>
              <a:gd name="connsiteX36" fmla="*/ 838200 w 1462087"/>
              <a:gd name="connsiteY36" fmla="*/ 252412 h 609600"/>
              <a:gd name="connsiteX37" fmla="*/ 854869 w 1462087"/>
              <a:gd name="connsiteY37" fmla="*/ 257175 h 609600"/>
              <a:gd name="connsiteX38" fmla="*/ 871537 w 1462087"/>
              <a:gd name="connsiteY38" fmla="*/ 273844 h 609600"/>
              <a:gd name="connsiteX39" fmla="*/ 878681 w 1462087"/>
              <a:gd name="connsiteY39" fmla="*/ 278606 h 609600"/>
              <a:gd name="connsiteX40" fmla="*/ 892969 w 1462087"/>
              <a:gd name="connsiteY40" fmla="*/ 283369 h 609600"/>
              <a:gd name="connsiteX41" fmla="*/ 895350 w 1462087"/>
              <a:gd name="connsiteY41" fmla="*/ 290512 h 609600"/>
              <a:gd name="connsiteX42" fmla="*/ 897731 w 1462087"/>
              <a:gd name="connsiteY42" fmla="*/ 304800 h 609600"/>
              <a:gd name="connsiteX43" fmla="*/ 904875 w 1462087"/>
              <a:gd name="connsiteY43" fmla="*/ 307181 h 609600"/>
              <a:gd name="connsiteX44" fmla="*/ 926306 w 1462087"/>
              <a:gd name="connsiteY44" fmla="*/ 309562 h 609600"/>
              <a:gd name="connsiteX45" fmla="*/ 931069 w 1462087"/>
              <a:gd name="connsiteY45" fmla="*/ 323850 h 609600"/>
              <a:gd name="connsiteX46" fmla="*/ 933450 w 1462087"/>
              <a:gd name="connsiteY46" fmla="*/ 330994 h 609600"/>
              <a:gd name="connsiteX47" fmla="*/ 938212 w 1462087"/>
              <a:gd name="connsiteY47" fmla="*/ 338137 h 609600"/>
              <a:gd name="connsiteX48" fmla="*/ 950119 w 1462087"/>
              <a:gd name="connsiteY48" fmla="*/ 335756 h 609600"/>
              <a:gd name="connsiteX49" fmla="*/ 959644 w 1462087"/>
              <a:gd name="connsiteY49" fmla="*/ 333375 h 609600"/>
              <a:gd name="connsiteX50" fmla="*/ 1000125 w 1462087"/>
              <a:gd name="connsiteY50" fmla="*/ 335756 h 609600"/>
              <a:gd name="connsiteX51" fmla="*/ 1012031 w 1462087"/>
              <a:gd name="connsiteY51" fmla="*/ 347662 h 609600"/>
              <a:gd name="connsiteX52" fmla="*/ 1019175 w 1462087"/>
              <a:gd name="connsiteY52" fmla="*/ 352425 h 609600"/>
              <a:gd name="connsiteX53" fmla="*/ 1026319 w 1462087"/>
              <a:gd name="connsiteY53" fmla="*/ 359569 h 609600"/>
              <a:gd name="connsiteX54" fmla="*/ 1076325 w 1462087"/>
              <a:gd name="connsiteY54" fmla="*/ 361950 h 609600"/>
              <a:gd name="connsiteX55" fmla="*/ 1085850 w 1462087"/>
              <a:gd name="connsiteY55" fmla="*/ 364331 h 609600"/>
              <a:gd name="connsiteX56" fmla="*/ 1107281 w 1462087"/>
              <a:gd name="connsiteY56" fmla="*/ 369094 h 609600"/>
              <a:gd name="connsiteX57" fmla="*/ 1112044 w 1462087"/>
              <a:gd name="connsiteY57" fmla="*/ 376237 h 609600"/>
              <a:gd name="connsiteX58" fmla="*/ 1114425 w 1462087"/>
              <a:gd name="connsiteY58" fmla="*/ 383381 h 609600"/>
              <a:gd name="connsiteX59" fmla="*/ 1128712 w 1462087"/>
              <a:gd name="connsiteY59" fmla="*/ 390525 h 609600"/>
              <a:gd name="connsiteX60" fmla="*/ 1131094 w 1462087"/>
              <a:gd name="connsiteY60" fmla="*/ 407194 h 609600"/>
              <a:gd name="connsiteX61" fmla="*/ 1173956 w 1462087"/>
              <a:gd name="connsiteY61" fmla="*/ 421481 h 609600"/>
              <a:gd name="connsiteX62" fmla="*/ 1171575 w 1462087"/>
              <a:gd name="connsiteY62" fmla="*/ 428625 h 609600"/>
              <a:gd name="connsiteX63" fmla="*/ 1185862 w 1462087"/>
              <a:gd name="connsiteY63" fmla="*/ 433387 h 609600"/>
              <a:gd name="connsiteX64" fmla="*/ 1209675 w 1462087"/>
              <a:gd name="connsiteY64" fmla="*/ 450056 h 609600"/>
              <a:gd name="connsiteX65" fmla="*/ 1223962 w 1462087"/>
              <a:gd name="connsiteY65" fmla="*/ 464344 h 609600"/>
              <a:gd name="connsiteX66" fmla="*/ 1226344 w 1462087"/>
              <a:gd name="connsiteY66" fmla="*/ 473869 h 609600"/>
              <a:gd name="connsiteX67" fmla="*/ 1233487 w 1462087"/>
              <a:gd name="connsiteY67" fmla="*/ 476250 h 609600"/>
              <a:gd name="connsiteX68" fmla="*/ 1259681 w 1462087"/>
              <a:gd name="connsiteY68" fmla="*/ 478631 h 609600"/>
              <a:gd name="connsiteX69" fmla="*/ 1285875 w 1462087"/>
              <a:gd name="connsiteY69" fmla="*/ 490537 h 609600"/>
              <a:gd name="connsiteX70" fmla="*/ 1290637 w 1462087"/>
              <a:gd name="connsiteY70" fmla="*/ 497681 h 609600"/>
              <a:gd name="connsiteX71" fmla="*/ 1297781 w 1462087"/>
              <a:gd name="connsiteY71" fmla="*/ 500062 h 609600"/>
              <a:gd name="connsiteX72" fmla="*/ 1326356 w 1462087"/>
              <a:gd name="connsiteY72" fmla="*/ 502444 h 609600"/>
              <a:gd name="connsiteX73" fmla="*/ 1347787 w 1462087"/>
              <a:gd name="connsiteY73" fmla="*/ 507206 h 609600"/>
              <a:gd name="connsiteX74" fmla="*/ 1354931 w 1462087"/>
              <a:gd name="connsiteY74" fmla="*/ 514350 h 609600"/>
              <a:gd name="connsiteX75" fmla="*/ 1362075 w 1462087"/>
              <a:gd name="connsiteY75" fmla="*/ 519112 h 609600"/>
              <a:gd name="connsiteX76" fmla="*/ 1378744 w 1462087"/>
              <a:gd name="connsiteY76" fmla="*/ 523875 h 609600"/>
              <a:gd name="connsiteX77" fmla="*/ 1390650 w 1462087"/>
              <a:gd name="connsiteY77" fmla="*/ 535781 h 609600"/>
              <a:gd name="connsiteX78" fmla="*/ 1395412 w 1462087"/>
              <a:gd name="connsiteY78" fmla="*/ 542925 h 609600"/>
              <a:gd name="connsiteX79" fmla="*/ 1407319 w 1462087"/>
              <a:gd name="connsiteY79" fmla="*/ 557212 h 609600"/>
              <a:gd name="connsiteX80" fmla="*/ 1431131 w 1462087"/>
              <a:gd name="connsiteY80" fmla="*/ 566737 h 609600"/>
              <a:gd name="connsiteX81" fmla="*/ 1445419 w 1462087"/>
              <a:gd name="connsiteY81" fmla="*/ 571500 h 609600"/>
              <a:gd name="connsiteX82" fmla="*/ 1447800 w 1462087"/>
              <a:gd name="connsiteY82" fmla="*/ 585787 h 609600"/>
              <a:gd name="connsiteX83" fmla="*/ 1462087 w 1462087"/>
              <a:gd name="connsiteY83" fmla="*/ 595312 h 609600"/>
              <a:gd name="connsiteX84" fmla="*/ 1462087 w 1462087"/>
              <a:gd name="connsiteY84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90487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14375 w 1462087"/>
              <a:gd name="connsiteY26" fmla="*/ 192881 h 609600"/>
              <a:gd name="connsiteX27" fmla="*/ 738187 w 1462087"/>
              <a:gd name="connsiteY27" fmla="*/ 195262 h 609600"/>
              <a:gd name="connsiteX28" fmla="*/ 745331 w 1462087"/>
              <a:gd name="connsiteY28" fmla="*/ 200025 h 609600"/>
              <a:gd name="connsiteX29" fmla="*/ 762000 w 1462087"/>
              <a:gd name="connsiteY29" fmla="*/ 202406 h 609600"/>
              <a:gd name="connsiteX30" fmla="*/ 766762 w 1462087"/>
              <a:gd name="connsiteY30" fmla="*/ 211931 h 609600"/>
              <a:gd name="connsiteX31" fmla="*/ 778669 w 1462087"/>
              <a:gd name="connsiteY31" fmla="*/ 216694 h 609600"/>
              <a:gd name="connsiteX32" fmla="*/ 781050 w 1462087"/>
              <a:gd name="connsiteY32" fmla="*/ 226219 h 609600"/>
              <a:gd name="connsiteX33" fmla="*/ 819150 w 1462087"/>
              <a:gd name="connsiteY33" fmla="*/ 233362 h 609600"/>
              <a:gd name="connsiteX34" fmla="*/ 826294 w 1462087"/>
              <a:gd name="connsiteY34" fmla="*/ 242887 h 609600"/>
              <a:gd name="connsiteX35" fmla="*/ 831056 w 1462087"/>
              <a:gd name="connsiteY35" fmla="*/ 250031 h 609600"/>
              <a:gd name="connsiteX36" fmla="*/ 838200 w 1462087"/>
              <a:gd name="connsiteY36" fmla="*/ 252412 h 609600"/>
              <a:gd name="connsiteX37" fmla="*/ 854869 w 1462087"/>
              <a:gd name="connsiteY37" fmla="*/ 257175 h 609600"/>
              <a:gd name="connsiteX38" fmla="*/ 871537 w 1462087"/>
              <a:gd name="connsiteY38" fmla="*/ 273844 h 609600"/>
              <a:gd name="connsiteX39" fmla="*/ 878681 w 1462087"/>
              <a:gd name="connsiteY39" fmla="*/ 278606 h 609600"/>
              <a:gd name="connsiteX40" fmla="*/ 892969 w 1462087"/>
              <a:gd name="connsiteY40" fmla="*/ 283369 h 609600"/>
              <a:gd name="connsiteX41" fmla="*/ 895350 w 1462087"/>
              <a:gd name="connsiteY41" fmla="*/ 290512 h 609600"/>
              <a:gd name="connsiteX42" fmla="*/ 897731 w 1462087"/>
              <a:gd name="connsiteY42" fmla="*/ 304800 h 609600"/>
              <a:gd name="connsiteX43" fmla="*/ 904875 w 1462087"/>
              <a:gd name="connsiteY43" fmla="*/ 307181 h 609600"/>
              <a:gd name="connsiteX44" fmla="*/ 926306 w 1462087"/>
              <a:gd name="connsiteY44" fmla="*/ 309562 h 609600"/>
              <a:gd name="connsiteX45" fmla="*/ 931069 w 1462087"/>
              <a:gd name="connsiteY45" fmla="*/ 323850 h 609600"/>
              <a:gd name="connsiteX46" fmla="*/ 933450 w 1462087"/>
              <a:gd name="connsiteY46" fmla="*/ 330994 h 609600"/>
              <a:gd name="connsiteX47" fmla="*/ 938212 w 1462087"/>
              <a:gd name="connsiteY47" fmla="*/ 338137 h 609600"/>
              <a:gd name="connsiteX48" fmla="*/ 950119 w 1462087"/>
              <a:gd name="connsiteY48" fmla="*/ 335756 h 609600"/>
              <a:gd name="connsiteX49" fmla="*/ 959644 w 1462087"/>
              <a:gd name="connsiteY49" fmla="*/ 333375 h 609600"/>
              <a:gd name="connsiteX50" fmla="*/ 1000125 w 1462087"/>
              <a:gd name="connsiteY50" fmla="*/ 335756 h 609600"/>
              <a:gd name="connsiteX51" fmla="*/ 1012031 w 1462087"/>
              <a:gd name="connsiteY51" fmla="*/ 347662 h 609600"/>
              <a:gd name="connsiteX52" fmla="*/ 1019175 w 1462087"/>
              <a:gd name="connsiteY52" fmla="*/ 352425 h 609600"/>
              <a:gd name="connsiteX53" fmla="*/ 1026319 w 1462087"/>
              <a:gd name="connsiteY53" fmla="*/ 359569 h 609600"/>
              <a:gd name="connsiteX54" fmla="*/ 1076325 w 1462087"/>
              <a:gd name="connsiteY54" fmla="*/ 361950 h 609600"/>
              <a:gd name="connsiteX55" fmla="*/ 1085850 w 1462087"/>
              <a:gd name="connsiteY55" fmla="*/ 364331 h 609600"/>
              <a:gd name="connsiteX56" fmla="*/ 1107281 w 1462087"/>
              <a:gd name="connsiteY56" fmla="*/ 369094 h 609600"/>
              <a:gd name="connsiteX57" fmla="*/ 1112044 w 1462087"/>
              <a:gd name="connsiteY57" fmla="*/ 376237 h 609600"/>
              <a:gd name="connsiteX58" fmla="*/ 1114425 w 1462087"/>
              <a:gd name="connsiteY58" fmla="*/ 383381 h 609600"/>
              <a:gd name="connsiteX59" fmla="*/ 1128712 w 1462087"/>
              <a:gd name="connsiteY59" fmla="*/ 390525 h 609600"/>
              <a:gd name="connsiteX60" fmla="*/ 1131094 w 1462087"/>
              <a:gd name="connsiteY60" fmla="*/ 407194 h 609600"/>
              <a:gd name="connsiteX61" fmla="*/ 1173956 w 1462087"/>
              <a:gd name="connsiteY61" fmla="*/ 421481 h 609600"/>
              <a:gd name="connsiteX62" fmla="*/ 1171575 w 1462087"/>
              <a:gd name="connsiteY62" fmla="*/ 428625 h 609600"/>
              <a:gd name="connsiteX63" fmla="*/ 1185862 w 1462087"/>
              <a:gd name="connsiteY63" fmla="*/ 433387 h 609600"/>
              <a:gd name="connsiteX64" fmla="*/ 1209675 w 1462087"/>
              <a:gd name="connsiteY64" fmla="*/ 450056 h 609600"/>
              <a:gd name="connsiteX65" fmla="*/ 1223962 w 1462087"/>
              <a:gd name="connsiteY65" fmla="*/ 464344 h 609600"/>
              <a:gd name="connsiteX66" fmla="*/ 1226344 w 1462087"/>
              <a:gd name="connsiteY66" fmla="*/ 473869 h 609600"/>
              <a:gd name="connsiteX67" fmla="*/ 1233487 w 1462087"/>
              <a:gd name="connsiteY67" fmla="*/ 476250 h 609600"/>
              <a:gd name="connsiteX68" fmla="*/ 1259681 w 1462087"/>
              <a:gd name="connsiteY68" fmla="*/ 478631 h 609600"/>
              <a:gd name="connsiteX69" fmla="*/ 1285875 w 1462087"/>
              <a:gd name="connsiteY69" fmla="*/ 490537 h 609600"/>
              <a:gd name="connsiteX70" fmla="*/ 1290637 w 1462087"/>
              <a:gd name="connsiteY70" fmla="*/ 497681 h 609600"/>
              <a:gd name="connsiteX71" fmla="*/ 1297781 w 1462087"/>
              <a:gd name="connsiteY71" fmla="*/ 500062 h 609600"/>
              <a:gd name="connsiteX72" fmla="*/ 1326356 w 1462087"/>
              <a:gd name="connsiteY72" fmla="*/ 502444 h 609600"/>
              <a:gd name="connsiteX73" fmla="*/ 1347787 w 1462087"/>
              <a:gd name="connsiteY73" fmla="*/ 507206 h 609600"/>
              <a:gd name="connsiteX74" fmla="*/ 1354931 w 1462087"/>
              <a:gd name="connsiteY74" fmla="*/ 514350 h 609600"/>
              <a:gd name="connsiteX75" fmla="*/ 1362075 w 1462087"/>
              <a:gd name="connsiteY75" fmla="*/ 519112 h 609600"/>
              <a:gd name="connsiteX76" fmla="*/ 1378744 w 1462087"/>
              <a:gd name="connsiteY76" fmla="*/ 523875 h 609600"/>
              <a:gd name="connsiteX77" fmla="*/ 1390650 w 1462087"/>
              <a:gd name="connsiteY77" fmla="*/ 535781 h 609600"/>
              <a:gd name="connsiteX78" fmla="*/ 1395412 w 1462087"/>
              <a:gd name="connsiteY78" fmla="*/ 542925 h 609600"/>
              <a:gd name="connsiteX79" fmla="*/ 1407319 w 1462087"/>
              <a:gd name="connsiteY79" fmla="*/ 557212 h 609600"/>
              <a:gd name="connsiteX80" fmla="*/ 1431131 w 1462087"/>
              <a:gd name="connsiteY80" fmla="*/ 566737 h 609600"/>
              <a:gd name="connsiteX81" fmla="*/ 1445419 w 1462087"/>
              <a:gd name="connsiteY81" fmla="*/ 571500 h 609600"/>
              <a:gd name="connsiteX82" fmla="*/ 1447800 w 1462087"/>
              <a:gd name="connsiteY82" fmla="*/ 585787 h 609600"/>
              <a:gd name="connsiteX83" fmla="*/ 1462087 w 1462087"/>
              <a:gd name="connsiteY83" fmla="*/ 595312 h 609600"/>
              <a:gd name="connsiteX84" fmla="*/ 1462087 w 1462087"/>
              <a:gd name="connsiteY84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14375 w 1462087"/>
              <a:gd name="connsiteY26" fmla="*/ 192881 h 609600"/>
              <a:gd name="connsiteX27" fmla="*/ 738187 w 1462087"/>
              <a:gd name="connsiteY27" fmla="*/ 195262 h 609600"/>
              <a:gd name="connsiteX28" fmla="*/ 745331 w 1462087"/>
              <a:gd name="connsiteY28" fmla="*/ 200025 h 609600"/>
              <a:gd name="connsiteX29" fmla="*/ 762000 w 1462087"/>
              <a:gd name="connsiteY29" fmla="*/ 202406 h 609600"/>
              <a:gd name="connsiteX30" fmla="*/ 766762 w 1462087"/>
              <a:gd name="connsiteY30" fmla="*/ 211931 h 609600"/>
              <a:gd name="connsiteX31" fmla="*/ 778669 w 1462087"/>
              <a:gd name="connsiteY31" fmla="*/ 216694 h 609600"/>
              <a:gd name="connsiteX32" fmla="*/ 781050 w 1462087"/>
              <a:gd name="connsiteY32" fmla="*/ 226219 h 609600"/>
              <a:gd name="connsiteX33" fmla="*/ 819150 w 1462087"/>
              <a:gd name="connsiteY33" fmla="*/ 233362 h 609600"/>
              <a:gd name="connsiteX34" fmla="*/ 826294 w 1462087"/>
              <a:gd name="connsiteY34" fmla="*/ 242887 h 609600"/>
              <a:gd name="connsiteX35" fmla="*/ 831056 w 1462087"/>
              <a:gd name="connsiteY35" fmla="*/ 250031 h 609600"/>
              <a:gd name="connsiteX36" fmla="*/ 838200 w 1462087"/>
              <a:gd name="connsiteY36" fmla="*/ 252412 h 609600"/>
              <a:gd name="connsiteX37" fmla="*/ 854869 w 1462087"/>
              <a:gd name="connsiteY37" fmla="*/ 257175 h 609600"/>
              <a:gd name="connsiteX38" fmla="*/ 871537 w 1462087"/>
              <a:gd name="connsiteY38" fmla="*/ 273844 h 609600"/>
              <a:gd name="connsiteX39" fmla="*/ 878681 w 1462087"/>
              <a:gd name="connsiteY39" fmla="*/ 278606 h 609600"/>
              <a:gd name="connsiteX40" fmla="*/ 892969 w 1462087"/>
              <a:gd name="connsiteY40" fmla="*/ 283369 h 609600"/>
              <a:gd name="connsiteX41" fmla="*/ 895350 w 1462087"/>
              <a:gd name="connsiteY41" fmla="*/ 290512 h 609600"/>
              <a:gd name="connsiteX42" fmla="*/ 897731 w 1462087"/>
              <a:gd name="connsiteY42" fmla="*/ 304800 h 609600"/>
              <a:gd name="connsiteX43" fmla="*/ 904875 w 1462087"/>
              <a:gd name="connsiteY43" fmla="*/ 307181 h 609600"/>
              <a:gd name="connsiteX44" fmla="*/ 926306 w 1462087"/>
              <a:gd name="connsiteY44" fmla="*/ 309562 h 609600"/>
              <a:gd name="connsiteX45" fmla="*/ 931069 w 1462087"/>
              <a:gd name="connsiteY45" fmla="*/ 323850 h 609600"/>
              <a:gd name="connsiteX46" fmla="*/ 933450 w 1462087"/>
              <a:gd name="connsiteY46" fmla="*/ 330994 h 609600"/>
              <a:gd name="connsiteX47" fmla="*/ 938212 w 1462087"/>
              <a:gd name="connsiteY47" fmla="*/ 338137 h 609600"/>
              <a:gd name="connsiteX48" fmla="*/ 950119 w 1462087"/>
              <a:gd name="connsiteY48" fmla="*/ 335756 h 609600"/>
              <a:gd name="connsiteX49" fmla="*/ 959644 w 1462087"/>
              <a:gd name="connsiteY49" fmla="*/ 333375 h 609600"/>
              <a:gd name="connsiteX50" fmla="*/ 1000125 w 1462087"/>
              <a:gd name="connsiteY50" fmla="*/ 335756 h 609600"/>
              <a:gd name="connsiteX51" fmla="*/ 1012031 w 1462087"/>
              <a:gd name="connsiteY51" fmla="*/ 347662 h 609600"/>
              <a:gd name="connsiteX52" fmla="*/ 1019175 w 1462087"/>
              <a:gd name="connsiteY52" fmla="*/ 352425 h 609600"/>
              <a:gd name="connsiteX53" fmla="*/ 1026319 w 1462087"/>
              <a:gd name="connsiteY53" fmla="*/ 359569 h 609600"/>
              <a:gd name="connsiteX54" fmla="*/ 1076325 w 1462087"/>
              <a:gd name="connsiteY54" fmla="*/ 361950 h 609600"/>
              <a:gd name="connsiteX55" fmla="*/ 1085850 w 1462087"/>
              <a:gd name="connsiteY55" fmla="*/ 364331 h 609600"/>
              <a:gd name="connsiteX56" fmla="*/ 1107281 w 1462087"/>
              <a:gd name="connsiteY56" fmla="*/ 369094 h 609600"/>
              <a:gd name="connsiteX57" fmla="*/ 1112044 w 1462087"/>
              <a:gd name="connsiteY57" fmla="*/ 376237 h 609600"/>
              <a:gd name="connsiteX58" fmla="*/ 1114425 w 1462087"/>
              <a:gd name="connsiteY58" fmla="*/ 383381 h 609600"/>
              <a:gd name="connsiteX59" fmla="*/ 1128712 w 1462087"/>
              <a:gd name="connsiteY59" fmla="*/ 390525 h 609600"/>
              <a:gd name="connsiteX60" fmla="*/ 1131094 w 1462087"/>
              <a:gd name="connsiteY60" fmla="*/ 407194 h 609600"/>
              <a:gd name="connsiteX61" fmla="*/ 1173956 w 1462087"/>
              <a:gd name="connsiteY61" fmla="*/ 421481 h 609600"/>
              <a:gd name="connsiteX62" fmla="*/ 1171575 w 1462087"/>
              <a:gd name="connsiteY62" fmla="*/ 428625 h 609600"/>
              <a:gd name="connsiteX63" fmla="*/ 1185862 w 1462087"/>
              <a:gd name="connsiteY63" fmla="*/ 433387 h 609600"/>
              <a:gd name="connsiteX64" fmla="*/ 1209675 w 1462087"/>
              <a:gd name="connsiteY64" fmla="*/ 450056 h 609600"/>
              <a:gd name="connsiteX65" fmla="*/ 1223962 w 1462087"/>
              <a:gd name="connsiteY65" fmla="*/ 464344 h 609600"/>
              <a:gd name="connsiteX66" fmla="*/ 1226344 w 1462087"/>
              <a:gd name="connsiteY66" fmla="*/ 473869 h 609600"/>
              <a:gd name="connsiteX67" fmla="*/ 1233487 w 1462087"/>
              <a:gd name="connsiteY67" fmla="*/ 476250 h 609600"/>
              <a:gd name="connsiteX68" fmla="*/ 1259681 w 1462087"/>
              <a:gd name="connsiteY68" fmla="*/ 478631 h 609600"/>
              <a:gd name="connsiteX69" fmla="*/ 1285875 w 1462087"/>
              <a:gd name="connsiteY69" fmla="*/ 490537 h 609600"/>
              <a:gd name="connsiteX70" fmla="*/ 1290637 w 1462087"/>
              <a:gd name="connsiteY70" fmla="*/ 497681 h 609600"/>
              <a:gd name="connsiteX71" fmla="*/ 1297781 w 1462087"/>
              <a:gd name="connsiteY71" fmla="*/ 500062 h 609600"/>
              <a:gd name="connsiteX72" fmla="*/ 1326356 w 1462087"/>
              <a:gd name="connsiteY72" fmla="*/ 502444 h 609600"/>
              <a:gd name="connsiteX73" fmla="*/ 1347787 w 1462087"/>
              <a:gd name="connsiteY73" fmla="*/ 507206 h 609600"/>
              <a:gd name="connsiteX74" fmla="*/ 1354931 w 1462087"/>
              <a:gd name="connsiteY74" fmla="*/ 514350 h 609600"/>
              <a:gd name="connsiteX75" fmla="*/ 1362075 w 1462087"/>
              <a:gd name="connsiteY75" fmla="*/ 519112 h 609600"/>
              <a:gd name="connsiteX76" fmla="*/ 1378744 w 1462087"/>
              <a:gd name="connsiteY76" fmla="*/ 523875 h 609600"/>
              <a:gd name="connsiteX77" fmla="*/ 1390650 w 1462087"/>
              <a:gd name="connsiteY77" fmla="*/ 535781 h 609600"/>
              <a:gd name="connsiteX78" fmla="*/ 1395412 w 1462087"/>
              <a:gd name="connsiteY78" fmla="*/ 542925 h 609600"/>
              <a:gd name="connsiteX79" fmla="*/ 1407319 w 1462087"/>
              <a:gd name="connsiteY79" fmla="*/ 557212 h 609600"/>
              <a:gd name="connsiteX80" fmla="*/ 1431131 w 1462087"/>
              <a:gd name="connsiteY80" fmla="*/ 566737 h 609600"/>
              <a:gd name="connsiteX81" fmla="*/ 1445419 w 1462087"/>
              <a:gd name="connsiteY81" fmla="*/ 571500 h 609600"/>
              <a:gd name="connsiteX82" fmla="*/ 1447800 w 1462087"/>
              <a:gd name="connsiteY82" fmla="*/ 585787 h 609600"/>
              <a:gd name="connsiteX83" fmla="*/ 1462087 w 1462087"/>
              <a:gd name="connsiteY83" fmla="*/ 595312 h 609600"/>
              <a:gd name="connsiteX84" fmla="*/ 1462087 w 1462087"/>
              <a:gd name="connsiteY84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14375 w 1462087"/>
              <a:gd name="connsiteY26" fmla="*/ 192881 h 609600"/>
              <a:gd name="connsiteX27" fmla="*/ 738187 w 1462087"/>
              <a:gd name="connsiteY27" fmla="*/ 195262 h 609600"/>
              <a:gd name="connsiteX28" fmla="*/ 745331 w 1462087"/>
              <a:gd name="connsiteY28" fmla="*/ 200025 h 609600"/>
              <a:gd name="connsiteX29" fmla="*/ 762000 w 1462087"/>
              <a:gd name="connsiteY29" fmla="*/ 202406 h 609600"/>
              <a:gd name="connsiteX30" fmla="*/ 766762 w 1462087"/>
              <a:gd name="connsiteY30" fmla="*/ 211931 h 609600"/>
              <a:gd name="connsiteX31" fmla="*/ 778669 w 1462087"/>
              <a:gd name="connsiteY31" fmla="*/ 216694 h 609600"/>
              <a:gd name="connsiteX32" fmla="*/ 781050 w 1462087"/>
              <a:gd name="connsiteY32" fmla="*/ 226219 h 609600"/>
              <a:gd name="connsiteX33" fmla="*/ 819150 w 1462087"/>
              <a:gd name="connsiteY33" fmla="*/ 233362 h 609600"/>
              <a:gd name="connsiteX34" fmla="*/ 826294 w 1462087"/>
              <a:gd name="connsiteY34" fmla="*/ 242887 h 609600"/>
              <a:gd name="connsiteX35" fmla="*/ 831056 w 1462087"/>
              <a:gd name="connsiteY35" fmla="*/ 250031 h 609600"/>
              <a:gd name="connsiteX36" fmla="*/ 838200 w 1462087"/>
              <a:gd name="connsiteY36" fmla="*/ 252412 h 609600"/>
              <a:gd name="connsiteX37" fmla="*/ 854869 w 1462087"/>
              <a:gd name="connsiteY37" fmla="*/ 257175 h 609600"/>
              <a:gd name="connsiteX38" fmla="*/ 871537 w 1462087"/>
              <a:gd name="connsiteY38" fmla="*/ 273844 h 609600"/>
              <a:gd name="connsiteX39" fmla="*/ 878681 w 1462087"/>
              <a:gd name="connsiteY39" fmla="*/ 278606 h 609600"/>
              <a:gd name="connsiteX40" fmla="*/ 892969 w 1462087"/>
              <a:gd name="connsiteY40" fmla="*/ 283369 h 609600"/>
              <a:gd name="connsiteX41" fmla="*/ 895350 w 1462087"/>
              <a:gd name="connsiteY41" fmla="*/ 290512 h 609600"/>
              <a:gd name="connsiteX42" fmla="*/ 897731 w 1462087"/>
              <a:gd name="connsiteY42" fmla="*/ 304800 h 609600"/>
              <a:gd name="connsiteX43" fmla="*/ 904875 w 1462087"/>
              <a:gd name="connsiteY43" fmla="*/ 307181 h 609600"/>
              <a:gd name="connsiteX44" fmla="*/ 926306 w 1462087"/>
              <a:gd name="connsiteY44" fmla="*/ 309562 h 609600"/>
              <a:gd name="connsiteX45" fmla="*/ 931069 w 1462087"/>
              <a:gd name="connsiteY45" fmla="*/ 323850 h 609600"/>
              <a:gd name="connsiteX46" fmla="*/ 933450 w 1462087"/>
              <a:gd name="connsiteY46" fmla="*/ 330994 h 609600"/>
              <a:gd name="connsiteX47" fmla="*/ 938212 w 1462087"/>
              <a:gd name="connsiteY47" fmla="*/ 338137 h 609600"/>
              <a:gd name="connsiteX48" fmla="*/ 950119 w 1462087"/>
              <a:gd name="connsiteY48" fmla="*/ 335756 h 609600"/>
              <a:gd name="connsiteX49" fmla="*/ 959644 w 1462087"/>
              <a:gd name="connsiteY49" fmla="*/ 333375 h 609600"/>
              <a:gd name="connsiteX50" fmla="*/ 1000125 w 1462087"/>
              <a:gd name="connsiteY50" fmla="*/ 335756 h 609600"/>
              <a:gd name="connsiteX51" fmla="*/ 1012031 w 1462087"/>
              <a:gd name="connsiteY51" fmla="*/ 347662 h 609600"/>
              <a:gd name="connsiteX52" fmla="*/ 1019175 w 1462087"/>
              <a:gd name="connsiteY52" fmla="*/ 352425 h 609600"/>
              <a:gd name="connsiteX53" fmla="*/ 1026319 w 1462087"/>
              <a:gd name="connsiteY53" fmla="*/ 359569 h 609600"/>
              <a:gd name="connsiteX54" fmla="*/ 1076325 w 1462087"/>
              <a:gd name="connsiteY54" fmla="*/ 361950 h 609600"/>
              <a:gd name="connsiteX55" fmla="*/ 1085850 w 1462087"/>
              <a:gd name="connsiteY55" fmla="*/ 364331 h 609600"/>
              <a:gd name="connsiteX56" fmla="*/ 1107281 w 1462087"/>
              <a:gd name="connsiteY56" fmla="*/ 369094 h 609600"/>
              <a:gd name="connsiteX57" fmla="*/ 1112044 w 1462087"/>
              <a:gd name="connsiteY57" fmla="*/ 376237 h 609600"/>
              <a:gd name="connsiteX58" fmla="*/ 1114425 w 1462087"/>
              <a:gd name="connsiteY58" fmla="*/ 383381 h 609600"/>
              <a:gd name="connsiteX59" fmla="*/ 1128712 w 1462087"/>
              <a:gd name="connsiteY59" fmla="*/ 390525 h 609600"/>
              <a:gd name="connsiteX60" fmla="*/ 1131094 w 1462087"/>
              <a:gd name="connsiteY60" fmla="*/ 407194 h 609600"/>
              <a:gd name="connsiteX61" fmla="*/ 1173956 w 1462087"/>
              <a:gd name="connsiteY61" fmla="*/ 421481 h 609600"/>
              <a:gd name="connsiteX62" fmla="*/ 1171575 w 1462087"/>
              <a:gd name="connsiteY62" fmla="*/ 428625 h 609600"/>
              <a:gd name="connsiteX63" fmla="*/ 1185862 w 1462087"/>
              <a:gd name="connsiteY63" fmla="*/ 433387 h 609600"/>
              <a:gd name="connsiteX64" fmla="*/ 1209675 w 1462087"/>
              <a:gd name="connsiteY64" fmla="*/ 450056 h 609600"/>
              <a:gd name="connsiteX65" fmla="*/ 1223962 w 1462087"/>
              <a:gd name="connsiteY65" fmla="*/ 464344 h 609600"/>
              <a:gd name="connsiteX66" fmla="*/ 1226344 w 1462087"/>
              <a:gd name="connsiteY66" fmla="*/ 473869 h 609600"/>
              <a:gd name="connsiteX67" fmla="*/ 1233487 w 1462087"/>
              <a:gd name="connsiteY67" fmla="*/ 476250 h 609600"/>
              <a:gd name="connsiteX68" fmla="*/ 1259681 w 1462087"/>
              <a:gd name="connsiteY68" fmla="*/ 478631 h 609600"/>
              <a:gd name="connsiteX69" fmla="*/ 1285875 w 1462087"/>
              <a:gd name="connsiteY69" fmla="*/ 490537 h 609600"/>
              <a:gd name="connsiteX70" fmla="*/ 1290637 w 1462087"/>
              <a:gd name="connsiteY70" fmla="*/ 497681 h 609600"/>
              <a:gd name="connsiteX71" fmla="*/ 1297781 w 1462087"/>
              <a:gd name="connsiteY71" fmla="*/ 500062 h 609600"/>
              <a:gd name="connsiteX72" fmla="*/ 1326356 w 1462087"/>
              <a:gd name="connsiteY72" fmla="*/ 502444 h 609600"/>
              <a:gd name="connsiteX73" fmla="*/ 1347787 w 1462087"/>
              <a:gd name="connsiteY73" fmla="*/ 507206 h 609600"/>
              <a:gd name="connsiteX74" fmla="*/ 1354931 w 1462087"/>
              <a:gd name="connsiteY74" fmla="*/ 514350 h 609600"/>
              <a:gd name="connsiteX75" fmla="*/ 1362075 w 1462087"/>
              <a:gd name="connsiteY75" fmla="*/ 519112 h 609600"/>
              <a:gd name="connsiteX76" fmla="*/ 1378744 w 1462087"/>
              <a:gd name="connsiteY76" fmla="*/ 523875 h 609600"/>
              <a:gd name="connsiteX77" fmla="*/ 1390650 w 1462087"/>
              <a:gd name="connsiteY77" fmla="*/ 535781 h 609600"/>
              <a:gd name="connsiteX78" fmla="*/ 1395412 w 1462087"/>
              <a:gd name="connsiteY78" fmla="*/ 542925 h 609600"/>
              <a:gd name="connsiteX79" fmla="*/ 1407319 w 1462087"/>
              <a:gd name="connsiteY79" fmla="*/ 557212 h 609600"/>
              <a:gd name="connsiteX80" fmla="*/ 1431131 w 1462087"/>
              <a:gd name="connsiteY80" fmla="*/ 566737 h 609600"/>
              <a:gd name="connsiteX81" fmla="*/ 1445419 w 1462087"/>
              <a:gd name="connsiteY81" fmla="*/ 571500 h 609600"/>
              <a:gd name="connsiteX82" fmla="*/ 1447800 w 1462087"/>
              <a:gd name="connsiteY82" fmla="*/ 585787 h 609600"/>
              <a:gd name="connsiteX83" fmla="*/ 1462087 w 1462087"/>
              <a:gd name="connsiteY83" fmla="*/ 595312 h 609600"/>
              <a:gd name="connsiteX84" fmla="*/ 1462087 w 1462087"/>
              <a:gd name="connsiteY84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14375 w 1462087"/>
              <a:gd name="connsiteY26" fmla="*/ 192881 h 609600"/>
              <a:gd name="connsiteX27" fmla="*/ 738187 w 1462087"/>
              <a:gd name="connsiteY27" fmla="*/ 195262 h 609600"/>
              <a:gd name="connsiteX28" fmla="*/ 745331 w 1462087"/>
              <a:gd name="connsiteY28" fmla="*/ 200025 h 609600"/>
              <a:gd name="connsiteX29" fmla="*/ 762000 w 1462087"/>
              <a:gd name="connsiteY29" fmla="*/ 202406 h 609600"/>
              <a:gd name="connsiteX30" fmla="*/ 766762 w 1462087"/>
              <a:gd name="connsiteY30" fmla="*/ 211931 h 609600"/>
              <a:gd name="connsiteX31" fmla="*/ 778669 w 1462087"/>
              <a:gd name="connsiteY31" fmla="*/ 216694 h 609600"/>
              <a:gd name="connsiteX32" fmla="*/ 781050 w 1462087"/>
              <a:gd name="connsiteY32" fmla="*/ 226219 h 609600"/>
              <a:gd name="connsiteX33" fmla="*/ 819150 w 1462087"/>
              <a:gd name="connsiteY33" fmla="*/ 233362 h 609600"/>
              <a:gd name="connsiteX34" fmla="*/ 826294 w 1462087"/>
              <a:gd name="connsiteY34" fmla="*/ 242887 h 609600"/>
              <a:gd name="connsiteX35" fmla="*/ 831056 w 1462087"/>
              <a:gd name="connsiteY35" fmla="*/ 250031 h 609600"/>
              <a:gd name="connsiteX36" fmla="*/ 838200 w 1462087"/>
              <a:gd name="connsiteY36" fmla="*/ 252412 h 609600"/>
              <a:gd name="connsiteX37" fmla="*/ 854869 w 1462087"/>
              <a:gd name="connsiteY37" fmla="*/ 257175 h 609600"/>
              <a:gd name="connsiteX38" fmla="*/ 871537 w 1462087"/>
              <a:gd name="connsiteY38" fmla="*/ 273844 h 609600"/>
              <a:gd name="connsiteX39" fmla="*/ 878681 w 1462087"/>
              <a:gd name="connsiteY39" fmla="*/ 278606 h 609600"/>
              <a:gd name="connsiteX40" fmla="*/ 892969 w 1462087"/>
              <a:gd name="connsiteY40" fmla="*/ 283369 h 609600"/>
              <a:gd name="connsiteX41" fmla="*/ 895350 w 1462087"/>
              <a:gd name="connsiteY41" fmla="*/ 290512 h 609600"/>
              <a:gd name="connsiteX42" fmla="*/ 897731 w 1462087"/>
              <a:gd name="connsiteY42" fmla="*/ 304800 h 609600"/>
              <a:gd name="connsiteX43" fmla="*/ 904875 w 1462087"/>
              <a:gd name="connsiteY43" fmla="*/ 307181 h 609600"/>
              <a:gd name="connsiteX44" fmla="*/ 926306 w 1462087"/>
              <a:gd name="connsiteY44" fmla="*/ 309562 h 609600"/>
              <a:gd name="connsiteX45" fmla="*/ 931069 w 1462087"/>
              <a:gd name="connsiteY45" fmla="*/ 323850 h 609600"/>
              <a:gd name="connsiteX46" fmla="*/ 933450 w 1462087"/>
              <a:gd name="connsiteY46" fmla="*/ 330994 h 609600"/>
              <a:gd name="connsiteX47" fmla="*/ 938212 w 1462087"/>
              <a:gd name="connsiteY47" fmla="*/ 338137 h 609600"/>
              <a:gd name="connsiteX48" fmla="*/ 950119 w 1462087"/>
              <a:gd name="connsiteY48" fmla="*/ 335756 h 609600"/>
              <a:gd name="connsiteX49" fmla="*/ 959644 w 1462087"/>
              <a:gd name="connsiteY49" fmla="*/ 333375 h 609600"/>
              <a:gd name="connsiteX50" fmla="*/ 1000125 w 1462087"/>
              <a:gd name="connsiteY50" fmla="*/ 335756 h 609600"/>
              <a:gd name="connsiteX51" fmla="*/ 1012031 w 1462087"/>
              <a:gd name="connsiteY51" fmla="*/ 347662 h 609600"/>
              <a:gd name="connsiteX52" fmla="*/ 1019175 w 1462087"/>
              <a:gd name="connsiteY52" fmla="*/ 352425 h 609600"/>
              <a:gd name="connsiteX53" fmla="*/ 1026319 w 1462087"/>
              <a:gd name="connsiteY53" fmla="*/ 359569 h 609600"/>
              <a:gd name="connsiteX54" fmla="*/ 1076325 w 1462087"/>
              <a:gd name="connsiteY54" fmla="*/ 361950 h 609600"/>
              <a:gd name="connsiteX55" fmla="*/ 1085850 w 1462087"/>
              <a:gd name="connsiteY55" fmla="*/ 364331 h 609600"/>
              <a:gd name="connsiteX56" fmla="*/ 1107281 w 1462087"/>
              <a:gd name="connsiteY56" fmla="*/ 369094 h 609600"/>
              <a:gd name="connsiteX57" fmla="*/ 1112044 w 1462087"/>
              <a:gd name="connsiteY57" fmla="*/ 376237 h 609600"/>
              <a:gd name="connsiteX58" fmla="*/ 1114425 w 1462087"/>
              <a:gd name="connsiteY58" fmla="*/ 383381 h 609600"/>
              <a:gd name="connsiteX59" fmla="*/ 1128712 w 1462087"/>
              <a:gd name="connsiteY59" fmla="*/ 390525 h 609600"/>
              <a:gd name="connsiteX60" fmla="*/ 1131094 w 1462087"/>
              <a:gd name="connsiteY60" fmla="*/ 407194 h 609600"/>
              <a:gd name="connsiteX61" fmla="*/ 1173956 w 1462087"/>
              <a:gd name="connsiteY61" fmla="*/ 421481 h 609600"/>
              <a:gd name="connsiteX62" fmla="*/ 1171575 w 1462087"/>
              <a:gd name="connsiteY62" fmla="*/ 428625 h 609600"/>
              <a:gd name="connsiteX63" fmla="*/ 1185862 w 1462087"/>
              <a:gd name="connsiteY63" fmla="*/ 433387 h 609600"/>
              <a:gd name="connsiteX64" fmla="*/ 1209675 w 1462087"/>
              <a:gd name="connsiteY64" fmla="*/ 450056 h 609600"/>
              <a:gd name="connsiteX65" fmla="*/ 1223962 w 1462087"/>
              <a:gd name="connsiteY65" fmla="*/ 464344 h 609600"/>
              <a:gd name="connsiteX66" fmla="*/ 1226344 w 1462087"/>
              <a:gd name="connsiteY66" fmla="*/ 473869 h 609600"/>
              <a:gd name="connsiteX67" fmla="*/ 1233487 w 1462087"/>
              <a:gd name="connsiteY67" fmla="*/ 476250 h 609600"/>
              <a:gd name="connsiteX68" fmla="*/ 1259681 w 1462087"/>
              <a:gd name="connsiteY68" fmla="*/ 478631 h 609600"/>
              <a:gd name="connsiteX69" fmla="*/ 1285875 w 1462087"/>
              <a:gd name="connsiteY69" fmla="*/ 490537 h 609600"/>
              <a:gd name="connsiteX70" fmla="*/ 1290637 w 1462087"/>
              <a:gd name="connsiteY70" fmla="*/ 497681 h 609600"/>
              <a:gd name="connsiteX71" fmla="*/ 1297781 w 1462087"/>
              <a:gd name="connsiteY71" fmla="*/ 500062 h 609600"/>
              <a:gd name="connsiteX72" fmla="*/ 1326356 w 1462087"/>
              <a:gd name="connsiteY72" fmla="*/ 502444 h 609600"/>
              <a:gd name="connsiteX73" fmla="*/ 1347787 w 1462087"/>
              <a:gd name="connsiteY73" fmla="*/ 507206 h 609600"/>
              <a:gd name="connsiteX74" fmla="*/ 1354931 w 1462087"/>
              <a:gd name="connsiteY74" fmla="*/ 514350 h 609600"/>
              <a:gd name="connsiteX75" fmla="*/ 1362075 w 1462087"/>
              <a:gd name="connsiteY75" fmla="*/ 519112 h 609600"/>
              <a:gd name="connsiteX76" fmla="*/ 1378744 w 1462087"/>
              <a:gd name="connsiteY76" fmla="*/ 523875 h 609600"/>
              <a:gd name="connsiteX77" fmla="*/ 1390650 w 1462087"/>
              <a:gd name="connsiteY77" fmla="*/ 535781 h 609600"/>
              <a:gd name="connsiteX78" fmla="*/ 1395412 w 1462087"/>
              <a:gd name="connsiteY78" fmla="*/ 542925 h 609600"/>
              <a:gd name="connsiteX79" fmla="*/ 1407319 w 1462087"/>
              <a:gd name="connsiteY79" fmla="*/ 557212 h 609600"/>
              <a:gd name="connsiteX80" fmla="*/ 1431131 w 1462087"/>
              <a:gd name="connsiteY80" fmla="*/ 566737 h 609600"/>
              <a:gd name="connsiteX81" fmla="*/ 1445419 w 1462087"/>
              <a:gd name="connsiteY81" fmla="*/ 571500 h 609600"/>
              <a:gd name="connsiteX82" fmla="*/ 1447800 w 1462087"/>
              <a:gd name="connsiteY82" fmla="*/ 585787 h 609600"/>
              <a:gd name="connsiteX83" fmla="*/ 1462087 w 1462087"/>
              <a:gd name="connsiteY83" fmla="*/ 595312 h 609600"/>
              <a:gd name="connsiteX84" fmla="*/ 1462087 w 1462087"/>
              <a:gd name="connsiteY84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38187 w 1462087"/>
              <a:gd name="connsiteY26" fmla="*/ 195262 h 609600"/>
              <a:gd name="connsiteX27" fmla="*/ 745331 w 1462087"/>
              <a:gd name="connsiteY27" fmla="*/ 200025 h 609600"/>
              <a:gd name="connsiteX28" fmla="*/ 762000 w 1462087"/>
              <a:gd name="connsiteY28" fmla="*/ 202406 h 609600"/>
              <a:gd name="connsiteX29" fmla="*/ 766762 w 1462087"/>
              <a:gd name="connsiteY29" fmla="*/ 211931 h 609600"/>
              <a:gd name="connsiteX30" fmla="*/ 778669 w 1462087"/>
              <a:gd name="connsiteY30" fmla="*/ 216694 h 609600"/>
              <a:gd name="connsiteX31" fmla="*/ 781050 w 1462087"/>
              <a:gd name="connsiteY31" fmla="*/ 226219 h 609600"/>
              <a:gd name="connsiteX32" fmla="*/ 819150 w 1462087"/>
              <a:gd name="connsiteY32" fmla="*/ 233362 h 609600"/>
              <a:gd name="connsiteX33" fmla="*/ 826294 w 1462087"/>
              <a:gd name="connsiteY33" fmla="*/ 242887 h 609600"/>
              <a:gd name="connsiteX34" fmla="*/ 831056 w 1462087"/>
              <a:gd name="connsiteY34" fmla="*/ 250031 h 609600"/>
              <a:gd name="connsiteX35" fmla="*/ 838200 w 1462087"/>
              <a:gd name="connsiteY35" fmla="*/ 252412 h 609600"/>
              <a:gd name="connsiteX36" fmla="*/ 854869 w 1462087"/>
              <a:gd name="connsiteY36" fmla="*/ 257175 h 609600"/>
              <a:gd name="connsiteX37" fmla="*/ 871537 w 1462087"/>
              <a:gd name="connsiteY37" fmla="*/ 273844 h 609600"/>
              <a:gd name="connsiteX38" fmla="*/ 878681 w 1462087"/>
              <a:gd name="connsiteY38" fmla="*/ 278606 h 609600"/>
              <a:gd name="connsiteX39" fmla="*/ 892969 w 1462087"/>
              <a:gd name="connsiteY39" fmla="*/ 283369 h 609600"/>
              <a:gd name="connsiteX40" fmla="*/ 895350 w 1462087"/>
              <a:gd name="connsiteY40" fmla="*/ 290512 h 609600"/>
              <a:gd name="connsiteX41" fmla="*/ 897731 w 1462087"/>
              <a:gd name="connsiteY41" fmla="*/ 304800 h 609600"/>
              <a:gd name="connsiteX42" fmla="*/ 904875 w 1462087"/>
              <a:gd name="connsiteY42" fmla="*/ 307181 h 609600"/>
              <a:gd name="connsiteX43" fmla="*/ 926306 w 1462087"/>
              <a:gd name="connsiteY43" fmla="*/ 309562 h 609600"/>
              <a:gd name="connsiteX44" fmla="*/ 931069 w 1462087"/>
              <a:gd name="connsiteY44" fmla="*/ 323850 h 609600"/>
              <a:gd name="connsiteX45" fmla="*/ 933450 w 1462087"/>
              <a:gd name="connsiteY45" fmla="*/ 330994 h 609600"/>
              <a:gd name="connsiteX46" fmla="*/ 938212 w 1462087"/>
              <a:gd name="connsiteY46" fmla="*/ 338137 h 609600"/>
              <a:gd name="connsiteX47" fmla="*/ 950119 w 1462087"/>
              <a:gd name="connsiteY47" fmla="*/ 335756 h 609600"/>
              <a:gd name="connsiteX48" fmla="*/ 959644 w 1462087"/>
              <a:gd name="connsiteY48" fmla="*/ 333375 h 609600"/>
              <a:gd name="connsiteX49" fmla="*/ 1000125 w 1462087"/>
              <a:gd name="connsiteY49" fmla="*/ 335756 h 609600"/>
              <a:gd name="connsiteX50" fmla="*/ 1012031 w 1462087"/>
              <a:gd name="connsiteY50" fmla="*/ 347662 h 609600"/>
              <a:gd name="connsiteX51" fmla="*/ 1019175 w 1462087"/>
              <a:gd name="connsiteY51" fmla="*/ 352425 h 609600"/>
              <a:gd name="connsiteX52" fmla="*/ 1026319 w 1462087"/>
              <a:gd name="connsiteY52" fmla="*/ 359569 h 609600"/>
              <a:gd name="connsiteX53" fmla="*/ 1076325 w 1462087"/>
              <a:gd name="connsiteY53" fmla="*/ 361950 h 609600"/>
              <a:gd name="connsiteX54" fmla="*/ 1085850 w 1462087"/>
              <a:gd name="connsiteY54" fmla="*/ 364331 h 609600"/>
              <a:gd name="connsiteX55" fmla="*/ 1107281 w 1462087"/>
              <a:gd name="connsiteY55" fmla="*/ 369094 h 609600"/>
              <a:gd name="connsiteX56" fmla="*/ 1112044 w 1462087"/>
              <a:gd name="connsiteY56" fmla="*/ 376237 h 609600"/>
              <a:gd name="connsiteX57" fmla="*/ 1114425 w 1462087"/>
              <a:gd name="connsiteY57" fmla="*/ 383381 h 609600"/>
              <a:gd name="connsiteX58" fmla="*/ 1128712 w 1462087"/>
              <a:gd name="connsiteY58" fmla="*/ 390525 h 609600"/>
              <a:gd name="connsiteX59" fmla="*/ 1131094 w 1462087"/>
              <a:gd name="connsiteY59" fmla="*/ 407194 h 609600"/>
              <a:gd name="connsiteX60" fmla="*/ 1173956 w 1462087"/>
              <a:gd name="connsiteY60" fmla="*/ 421481 h 609600"/>
              <a:gd name="connsiteX61" fmla="*/ 1171575 w 1462087"/>
              <a:gd name="connsiteY61" fmla="*/ 428625 h 609600"/>
              <a:gd name="connsiteX62" fmla="*/ 1185862 w 1462087"/>
              <a:gd name="connsiteY62" fmla="*/ 433387 h 609600"/>
              <a:gd name="connsiteX63" fmla="*/ 1209675 w 1462087"/>
              <a:gd name="connsiteY63" fmla="*/ 450056 h 609600"/>
              <a:gd name="connsiteX64" fmla="*/ 1223962 w 1462087"/>
              <a:gd name="connsiteY64" fmla="*/ 464344 h 609600"/>
              <a:gd name="connsiteX65" fmla="*/ 1226344 w 1462087"/>
              <a:gd name="connsiteY65" fmla="*/ 473869 h 609600"/>
              <a:gd name="connsiteX66" fmla="*/ 1233487 w 1462087"/>
              <a:gd name="connsiteY66" fmla="*/ 476250 h 609600"/>
              <a:gd name="connsiteX67" fmla="*/ 1259681 w 1462087"/>
              <a:gd name="connsiteY67" fmla="*/ 478631 h 609600"/>
              <a:gd name="connsiteX68" fmla="*/ 1285875 w 1462087"/>
              <a:gd name="connsiteY68" fmla="*/ 490537 h 609600"/>
              <a:gd name="connsiteX69" fmla="*/ 1290637 w 1462087"/>
              <a:gd name="connsiteY69" fmla="*/ 497681 h 609600"/>
              <a:gd name="connsiteX70" fmla="*/ 1297781 w 1462087"/>
              <a:gd name="connsiteY70" fmla="*/ 500062 h 609600"/>
              <a:gd name="connsiteX71" fmla="*/ 1326356 w 1462087"/>
              <a:gd name="connsiteY71" fmla="*/ 502444 h 609600"/>
              <a:gd name="connsiteX72" fmla="*/ 1347787 w 1462087"/>
              <a:gd name="connsiteY72" fmla="*/ 507206 h 609600"/>
              <a:gd name="connsiteX73" fmla="*/ 1354931 w 1462087"/>
              <a:gd name="connsiteY73" fmla="*/ 514350 h 609600"/>
              <a:gd name="connsiteX74" fmla="*/ 1362075 w 1462087"/>
              <a:gd name="connsiteY74" fmla="*/ 519112 h 609600"/>
              <a:gd name="connsiteX75" fmla="*/ 1378744 w 1462087"/>
              <a:gd name="connsiteY75" fmla="*/ 523875 h 609600"/>
              <a:gd name="connsiteX76" fmla="*/ 1390650 w 1462087"/>
              <a:gd name="connsiteY76" fmla="*/ 535781 h 609600"/>
              <a:gd name="connsiteX77" fmla="*/ 1395412 w 1462087"/>
              <a:gd name="connsiteY77" fmla="*/ 542925 h 609600"/>
              <a:gd name="connsiteX78" fmla="*/ 1407319 w 1462087"/>
              <a:gd name="connsiteY78" fmla="*/ 557212 h 609600"/>
              <a:gd name="connsiteX79" fmla="*/ 1431131 w 1462087"/>
              <a:gd name="connsiteY79" fmla="*/ 566737 h 609600"/>
              <a:gd name="connsiteX80" fmla="*/ 1445419 w 1462087"/>
              <a:gd name="connsiteY80" fmla="*/ 571500 h 609600"/>
              <a:gd name="connsiteX81" fmla="*/ 1447800 w 1462087"/>
              <a:gd name="connsiteY81" fmla="*/ 585787 h 609600"/>
              <a:gd name="connsiteX82" fmla="*/ 1462087 w 1462087"/>
              <a:gd name="connsiteY82" fmla="*/ 595312 h 609600"/>
              <a:gd name="connsiteX83" fmla="*/ 1462087 w 1462087"/>
              <a:gd name="connsiteY83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38187 w 1462087"/>
              <a:gd name="connsiteY26" fmla="*/ 195262 h 609600"/>
              <a:gd name="connsiteX27" fmla="*/ 745331 w 1462087"/>
              <a:gd name="connsiteY27" fmla="*/ 200025 h 609600"/>
              <a:gd name="connsiteX28" fmla="*/ 762000 w 1462087"/>
              <a:gd name="connsiteY28" fmla="*/ 202406 h 609600"/>
              <a:gd name="connsiteX29" fmla="*/ 766762 w 1462087"/>
              <a:gd name="connsiteY29" fmla="*/ 211931 h 609600"/>
              <a:gd name="connsiteX30" fmla="*/ 778669 w 1462087"/>
              <a:gd name="connsiteY30" fmla="*/ 216694 h 609600"/>
              <a:gd name="connsiteX31" fmla="*/ 781050 w 1462087"/>
              <a:gd name="connsiteY31" fmla="*/ 226219 h 609600"/>
              <a:gd name="connsiteX32" fmla="*/ 819150 w 1462087"/>
              <a:gd name="connsiteY32" fmla="*/ 233362 h 609600"/>
              <a:gd name="connsiteX33" fmla="*/ 826294 w 1462087"/>
              <a:gd name="connsiteY33" fmla="*/ 242887 h 609600"/>
              <a:gd name="connsiteX34" fmla="*/ 831056 w 1462087"/>
              <a:gd name="connsiteY34" fmla="*/ 250031 h 609600"/>
              <a:gd name="connsiteX35" fmla="*/ 838200 w 1462087"/>
              <a:gd name="connsiteY35" fmla="*/ 252412 h 609600"/>
              <a:gd name="connsiteX36" fmla="*/ 854869 w 1462087"/>
              <a:gd name="connsiteY36" fmla="*/ 257175 h 609600"/>
              <a:gd name="connsiteX37" fmla="*/ 871537 w 1462087"/>
              <a:gd name="connsiteY37" fmla="*/ 273844 h 609600"/>
              <a:gd name="connsiteX38" fmla="*/ 878681 w 1462087"/>
              <a:gd name="connsiteY38" fmla="*/ 278606 h 609600"/>
              <a:gd name="connsiteX39" fmla="*/ 892969 w 1462087"/>
              <a:gd name="connsiteY39" fmla="*/ 283369 h 609600"/>
              <a:gd name="connsiteX40" fmla="*/ 895350 w 1462087"/>
              <a:gd name="connsiteY40" fmla="*/ 290512 h 609600"/>
              <a:gd name="connsiteX41" fmla="*/ 897731 w 1462087"/>
              <a:gd name="connsiteY41" fmla="*/ 304800 h 609600"/>
              <a:gd name="connsiteX42" fmla="*/ 904875 w 1462087"/>
              <a:gd name="connsiteY42" fmla="*/ 307181 h 609600"/>
              <a:gd name="connsiteX43" fmla="*/ 926306 w 1462087"/>
              <a:gd name="connsiteY43" fmla="*/ 309562 h 609600"/>
              <a:gd name="connsiteX44" fmla="*/ 931069 w 1462087"/>
              <a:gd name="connsiteY44" fmla="*/ 323850 h 609600"/>
              <a:gd name="connsiteX45" fmla="*/ 933450 w 1462087"/>
              <a:gd name="connsiteY45" fmla="*/ 330994 h 609600"/>
              <a:gd name="connsiteX46" fmla="*/ 938212 w 1462087"/>
              <a:gd name="connsiteY46" fmla="*/ 338137 h 609600"/>
              <a:gd name="connsiteX47" fmla="*/ 950119 w 1462087"/>
              <a:gd name="connsiteY47" fmla="*/ 335756 h 609600"/>
              <a:gd name="connsiteX48" fmla="*/ 959644 w 1462087"/>
              <a:gd name="connsiteY48" fmla="*/ 333375 h 609600"/>
              <a:gd name="connsiteX49" fmla="*/ 1000125 w 1462087"/>
              <a:gd name="connsiteY49" fmla="*/ 335756 h 609600"/>
              <a:gd name="connsiteX50" fmla="*/ 1012031 w 1462087"/>
              <a:gd name="connsiteY50" fmla="*/ 347662 h 609600"/>
              <a:gd name="connsiteX51" fmla="*/ 1019175 w 1462087"/>
              <a:gd name="connsiteY51" fmla="*/ 352425 h 609600"/>
              <a:gd name="connsiteX52" fmla="*/ 1026319 w 1462087"/>
              <a:gd name="connsiteY52" fmla="*/ 359569 h 609600"/>
              <a:gd name="connsiteX53" fmla="*/ 1076325 w 1462087"/>
              <a:gd name="connsiteY53" fmla="*/ 361950 h 609600"/>
              <a:gd name="connsiteX54" fmla="*/ 1085850 w 1462087"/>
              <a:gd name="connsiteY54" fmla="*/ 364331 h 609600"/>
              <a:gd name="connsiteX55" fmla="*/ 1107281 w 1462087"/>
              <a:gd name="connsiteY55" fmla="*/ 369094 h 609600"/>
              <a:gd name="connsiteX56" fmla="*/ 1112044 w 1462087"/>
              <a:gd name="connsiteY56" fmla="*/ 376237 h 609600"/>
              <a:gd name="connsiteX57" fmla="*/ 1114425 w 1462087"/>
              <a:gd name="connsiteY57" fmla="*/ 383381 h 609600"/>
              <a:gd name="connsiteX58" fmla="*/ 1128712 w 1462087"/>
              <a:gd name="connsiteY58" fmla="*/ 390525 h 609600"/>
              <a:gd name="connsiteX59" fmla="*/ 1131094 w 1462087"/>
              <a:gd name="connsiteY59" fmla="*/ 407194 h 609600"/>
              <a:gd name="connsiteX60" fmla="*/ 1173956 w 1462087"/>
              <a:gd name="connsiteY60" fmla="*/ 421481 h 609600"/>
              <a:gd name="connsiteX61" fmla="*/ 1171575 w 1462087"/>
              <a:gd name="connsiteY61" fmla="*/ 428625 h 609600"/>
              <a:gd name="connsiteX62" fmla="*/ 1185862 w 1462087"/>
              <a:gd name="connsiteY62" fmla="*/ 433387 h 609600"/>
              <a:gd name="connsiteX63" fmla="*/ 1209675 w 1462087"/>
              <a:gd name="connsiteY63" fmla="*/ 450056 h 609600"/>
              <a:gd name="connsiteX64" fmla="*/ 1223962 w 1462087"/>
              <a:gd name="connsiteY64" fmla="*/ 464344 h 609600"/>
              <a:gd name="connsiteX65" fmla="*/ 1226344 w 1462087"/>
              <a:gd name="connsiteY65" fmla="*/ 473869 h 609600"/>
              <a:gd name="connsiteX66" fmla="*/ 1233487 w 1462087"/>
              <a:gd name="connsiteY66" fmla="*/ 476250 h 609600"/>
              <a:gd name="connsiteX67" fmla="*/ 1259681 w 1462087"/>
              <a:gd name="connsiteY67" fmla="*/ 478631 h 609600"/>
              <a:gd name="connsiteX68" fmla="*/ 1285875 w 1462087"/>
              <a:gd name="connsiteY68" fmla="*/ 490537 h 609600"/>
              <a:gd name="connsiteX69" fmla="*/ 1290637 w 1462087"/>
              <a:gd name="connsiteY69" fmla="*/ 497681 h 609600"/>
              <a:gd name="connsiteX70" fmla="*/ 1297781 w 1462087"/>
              <a:gd name="connsiteY70" fmla="*/ 500062 h 609600"/>
              <a:gd name="connsiteX71" fmla="*/ 1326356 w 1462087"/>
              <a:gd name="connsiteY71" fmla="*/ 502444 h 609600"/>
              <a:gd name="connsiteX72" fmla="*/ 1347787 w 1462087"/>
              <a:gd name="connsiteY72" fmla="*/ 507206 h 609600"/>
              <a:gd name="connsiteX73" fmla="*/ 1354931 w 1462087"/>
              <a:gd name="connsiteY73" fmla="*/ 514350 h 609600"/>
              <a:gd name="connsiteX74" fmla="*/ 1362075 w 1462087"/>
              <a:gd name="connsiteY74" fmla="*/ 519112 h 609600"/>
              <a:gd name="connsiteX75" fmla="*/ 1378744 w 1462087"/>
              <a:gd name="connsiteY75" fmla="*/ 523875 h 609600"/>
              <a:gd name="connsiteX76" fmla="*/ 1390650 w 1462087"/>
              <a:gd name="connsiteY76" fmla="*/ 535781 h 609600"/>
              <a:gd name="connsiteX77" fmla="*/ 1395412 w 1462087"/>
              <a:gd name="connsiteY77" fmla="*/ 542925 h 609600"/>
              <a:gd name="connsiteX78" fmla="*/ 1407319 w 1462087"/>
              <a:gd name="connsiteY78" fmla="*/ 557212 h 609600"/>
              <a:gd name="connsiteX79" fmla="*/ 1431131 w 1462087"/>
              <a:gd name="connsiteY79" fmla="*/ 566737 h 609600"/>
              <a:gd name="connsiteX80" fmla="*/ 1445419 w 1462087"/>
              <a:gd name="connsiteY80" fmla="*/ 571500 h 609600"/>
              <a:gd name="connsiteX81" fmla="*/ 1447800 w 1462087"/>
              <a:gd name="connsiteY81" fmla="*/ 585787 h 609600"/>
              <a:gd name="connsiteX82" fmla="*/ 1462087 w 1462087"/>
              <a:gd name="connsiteY82" fmla="*/ 595312 h 609600"/>
              <a:gd name="connsiteX83" fmla="*/ 1462087 w 1462087"/>
              <a:gd name="connsiteY83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38187 w 1462087"/>
              <a:gd name="connsiteY26" fmla="*/ 195262 h 609600"/>
              <a:gd name="connsiteX27" fmla="*/ 757237 w 1462087"/>
              <a:gd name="connsiteY27" fmla="*/ 183356 h 609600"/>
              <a:gd name="connsiteX28" fmla="*/ 762000 w 1462087"/>
              <a:gd name="connsiteY28" fmla="*/ 202406 h 609600"/>
              <a:gd name="connsiteX29" fmla="*/ 766762 w 1462087"/>
              <a:gd name="connsiteY29" fmla="*/ 211931 h 609600"/>
              <a:gd name="connsiteX30" fmla="*/ 778669 w 1462087"/>
              <a:gd name="connsiteY30" fmla="*/ 216694 h 609600"/>
              <a:gd name="connsiteX31" fmla="*/ 781050 w 1462087"/>
              <a:gd name="connsiteY31" fmla="*/ 226219 h 609600"/>
              <a:gd name="connsiteX32" fmla="*/ 819150 w 1462087"/>
              <a:gd name="connsiteY32" fmla="*/ 233362 h 609600"/>
              <a:gd name="connsiteX33" fmla="*/ 826294 w 1462087"/>
              <a:gd name="connsiteY33" fmla="*/ 242887 h 609600"/>
              <a:gd name="connsiteX34" fmla="*/ 831056 w 1462087"/>
              <a:gd name="connsiteY34" fmla="*/ 250031 h 609600"/>
              <a:gd name="connsiteX35" fmla="*/ 838200 w 1462087"/>
              <a:gd name="connsiteY35" fmla="*/ 252412 h 609600"/>
              <a:gd name="connsiteX36" fmla="*/ 854869 w 1462087"/>
              <a:gd name="connsiteY36" fmla="*/ 257175 h 609600"/>
              <a:gd name="connsiteX37" fmla="*/ 871537 w 1462087"/>
              <a:gd name="connsiteY37" fmla="*/ 273844 h 609600"/>
              <a:gd name="connsiteX38" fmla="*/ 878681 w 1462087"/>
              <a:gd name="connsiteY38" fmla="*/ 278606 h 609600"/>
              <a:gd name="connsiteX39" fmla="*/ 892969 w 1462087"/>
              <a:gd name="connsiteY39" fmla="*/ 283369 h 609600"/>
              <a:gd name="connsiteX40" fmla="*/ 895350 w 1462087"/>
              <a:gd name="connsiteY40" fmla="*/ 290512 h 609600"/>
              <a:gd name="connsiteX41" fmla="*/ 897731 w 1462087"/>
              <a:gd name="connsiteY41" fmla="*/ 304800 h 609600"/>
              <a:gd name="connsiteX42" fmla="*/ 904875 w 1462087"/>
              <a:gd name="connsiteY42" fmla="*/ 307181 h 609600"/>
              <a:gd name="connsiteX43" fmla="*/ 926306 w 1462087"/>
              <a:gd name="connsiteY43" fmla="*/ 309562 h 609600"/>
              <a:gd name="connsiteX44" fmla="*/ 931069 w 1462087"/>
              <a:gd name="connsiteY44" fmla="*/ 323850 h 609600"/>
              <a:gd name="connsiteX45" fmla="*/ 933450 w 1462087"/>
              <a:gd name="connsiteY45" fmla="*/ 330994 h 609600"/>
              <a:gd name="connsiteX46" fmla="*/ 938212 w 1462087"/>
              <a:gd name="connsiteY46" fmla="*/ 338137 h 609600"/>
              <a:gd name="connsiteX47" fmla="*/ 950119 w 1462087"/>
              <a:gd name="connsiteY47" fmla="*/ 335756 h 609600"/>
              <a:gd name="connsiteX48" fmla="*/ 959644 w 1462087"/>
              <a:gd name="connsiteY48" fmla="*/ 333375 h 609600"/>
              <a:gd name="connsiteX49" fmla="*/ 1000125 w 1462087"/>
              <a:gd name="connsiteY49" fmla="*/ 335756 h 609600"/>
              <a:gd name="connsiteX50" fmla="*/ 1012031 w 1462087"/>
              <a:gd name="connsiteY50" fmla="*/ 347662 h 609600"/>
              <a:gd name="connsiteX51" fmla="*/ 1019175 w 1462087"/>
              <a:gd name="connsiteY51" fmla="*/ 352425 h 609600"/>
              <a:gd name="connsiteX52" fmla="*/ 1026319 w 1462087"/>
              <a:gd name="connsiteY52" fmla="*/ 359569 h 609600"/>
              <a:gd name="connsiteX53" fmla="*/ 1076325 w 1462087"/>
              <a:gd name="connsiteY53" fmla="*/ 361950 h 609600"/>
              <a:gd name="connsiteX54" fmla="*/ 1085850 w 1462087"/>
              <a:gd name="connsiteY54" fmla="*/ 364331 h 609600"/>
              <a:gd name="connsiteX55" fmla="*/ 1107281 w 1462087"/>
              <a:gd name="connsiteY55" fmla="*/ 369094 h 609600"/>
              <a:gd name="connsiteX56" fmla="*/ 1112044 w 1462087"/>
              <a:gd name="connsiteY56" fmla="*/ 376237 h 609600"/>
              <a:gd name="connsiteX57" fmla="*/ 1114425 w 1462087"/>
              <a:gd name="connsiteY57" fmla="*/ 383381 h 609600"/>
              <a:gd name="connsiteX58" fmla="*/ 1128712 w 1462087"/>
              <a:gd name="connsiteY58" fmla="*/ 390525 h 609600"/>
              <a:gd name="connsiteX59" fmla="*/ 1131094 w 1462087"/>
              <a:gd name="connsiteY59" fmla="*/ 407194 h 609600"/>
              <a:gd name="connsiteX60" fmla="*/ 1173956 w 1462087"/>
              <a:gd name="connsiteY60" fmla="*/ 421481 h 609600"/>
              <a:gd name="connsiteX61" fmla="*/ 1171575 w 1462087"/>
              <a:gd name="connsiteY61" fmla="*/ 428625 h 609600"/>
              <a:gd name="connsiteX62" fmla="*/ 1185862 w 1462087"/>
              <a:gd name="connsiteY62" fmla="*/ 433387 h 609600"/>
              <a:gd name="connsiteX63" fmla="*/ 1209675 w 1462087"/>
              <a:gd name="connsiteY63" fmla="*/ 450056 h 609600"/>
              <a:gd name="connsiteX64" fmla="*/ 1223962 w 1462087"/>
              <a:gd name="connsiteY64" fmla="*/ 464344 h 609600"/>
              <a:gd name="connsiteX65" fmla="*/ 1226344 w 1462087"/>
              <a:gd name="connsiteY65" fmla="*/ 473869 h 609600"/>
              <a:gd name="connsiteX66" fmla="*/ 1233487 w 1462087"/>
              <a:gd name="connsiteY66" fmla="*/ 476250 h 609600"/>
              <a:gd name="connsiteX67" fmla="*/ 1259681 w 1462087"/>
              <a:gd name="connsiteY67" fmla="*/ 478631 h 609600"/>
              <a:gd name="connsiteX68" fmla="*/ 1285875 w 1462087"/>
              <a:gd name="connsiteY68" fmla="*/ 490537 h 609600"/>
              <a:gd name="connsiteX69" fmla="*/ 1290637 w 1462087"/>
              <a:gd name="connsiteY69" fmla="*/ 497681 h 609600"/>
              <a:gd name="connsiteX70" fmla="*/ 1297781 w 1462087"/>
              <a:gd name="connsiteY70" fmla="*/ 500062 h 609600"/>
              <a:gd name="connsiteX71" fmla="*/ 1326356 w 1462087"/>
              <a:gd name="connsiteY71" fmla="*/ 502444 h 609600"/>
              <a:gd name="connsiteX72" fmla="*/ 1347787 w 1462087"/>
              <a:gd name="connsiteY72" fmla="*/ 507206 h 609600"/>
              <a:gd name="connsiteX73" fmla="*/ 1354931 w 1462087"/>
              <a:gd name="connsiteY73" fmla="*/ 514350 h 609600"/>
              <a:gd name="connsiteX74" fmla="*/ 1362075 w 1462087"/>
              <a:gd name="connsiteY74" fmla="*/ 519112 h 609600"/>
              <a:gd name="connsiteX75" fmla="*/ 1378744 w 1462087"/>
              <a:gd name="connsiteY75" fmla="*/ 523875 h 609600"/>
              <a:gd name="connsiteX76" fmla="*/ 1390650 w 1462087"/>
              <a:gd name="connsiteY76" fmla="*/ 535781 h 609600"/>
              <a:gd name="connsiteX77" fmla="*/ 1395412 w 1462087"/>
              <a:gd name="connsiteY77" fmla="*/ 542925 h 609600"/>
              <a:gd name="connsiteX78" fmla="*/ 1407319 w 1462087"/>
              <a:gd name="connsiteY78" fmla="*/ 557212 h 609600"/>
              <a:gd name="connsiteX79" fmla="*/ 1431131 w 1462087"/>
              <a:gd name="connsiteY79" fmla="*/ 566737 h 609600"/>
              <a:gd name="connsiteX80" fmla="*/ 1445419 w 1462087"/>
              <a:gd name="connsiteY80" fmla="*/ 571500 h 609600"/>
              <a:gd name="connsiteX81" fmla="*/ 1447800 w 1462087"/>
              <a:gd name="connsiteY81" fmla="*/ 585787 h 609600"/>
              <a:gd name="connsiteX82" fmla="*/ 1462087 w 1462087"/>
              <a:gd name="connsiteY82" fmla="*/ 595312 h 609600"/>
              <a:gd name="connsiteX83" fmla="*/ 1462087 w 1462087"/>
              <a:gd name="connsiteY83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38187 w 1462087"/>
              <a:gd name="connsiteY26" fmla="*/ 195262 h 609600"/>
              <a:gd name="connsiteX27" fmla="*/ 762000 w 1462087"/>
              <a:gd name="connsiteY27" fmla="*/ 202406 h 609600"/>
              <a:gd name="connsiteX28" fmla="*/ 766762 w 1462087"/>
              <a:gd name="connsiteY28" fmla="*/ 211931 h 609600"/>
              <a:gd name="connsiteX29" fmla="*/ 778669 w 1462087"/>
              <a:gd name="connsiteY29" fmla="*/ 216694 h 609600"/>
              <a:gd name="connsiteX30" fmla="*/ 781050 w 1462087"/>
              <a:gd name="connsiteY30" fmla="*/ 226219 h 609600"/>
              <a:gd name="connsiteX31" fmla="*/ 819150 w 1462087"/>
              <a:gd name="connsiteY31" fmla="*/ 233362 h 609600"/>
              <a:gd name="connsiteX32" fmla="*/ 826294 w 1462087"/>
              <a:gd name="connsiteY32" fmla="*/ 242887 h 609600"/>
              <a:gd name="connsiteX33" fmla="*/ 831056 w 1462087"/>
              <a:gd name="connsiteY33" fmla="*/ 250031 h 609600"/>
              <a:gd name="connsiteX34" fmla="*/ 838200 w 1462087"/>
              <a:gd name="connsiteY34" fmla="*/ 252412 h 609600"/>
              <a:gd name="connsiteX35" fmla="*/ 854869 w 1462087"/>
              <a:gd name="connsiteY35" fmla="*/ 257175 h 609600"/>
              <a:gd name="connsiteX36" fmla="*/ 871537 w 1462087"/>
              <a:gd name="connsiteY36" fmla="*/ 273844 h 609600"/>
              <a:gd name="connsiteX37" fmla="*/ 878681 w 1462087"/>
              <a:gd name="connsiteY37" fmla="*/ 278606 h 609600"/>
              <a:gd name="connsiteX38" fmla="*/ 892969 w 1462087"/>
              <a:gd name="connsiteY38" fmla="*/ 283369 h 609600"/>
              <a:gd name="connsiteX39" fmla="*/ 895350 w 1462087"/>
              <a:gd name="connsiteY39" fmla="*/ 290512 h 609600"/>
              <a:gd name="connsiteX40" fmla="*/ 897731 w 1462087"/>
              <a:gd name="connsiteY40" fmla="*/ 304800 h 609600"/>
              <a:gd name="connsiteX41" fmla="*/ 904875 w 1462087"/>
              <a:gd name="connsiteY41" fmla="*/ 307181 h 609600"/>
              <a:gd name="connsiteX42" fmla="*/ 926306 w 1462087"/>
              <a:gd name="connsiteY42" fmla="*/ 309562 h 609600"/>
              <a:gd name="connsiteX43" fmla="*/ 931069 w 1462087"/>
              <a:gd name="connsiteY43" fmla="*/ 323850 h 609600"/>
              <a:gd name="connsiteX44" fmla="*/ 933450 w 1462087"/>
              <a:gd name="connsiteY44" fmla="*/ 330994 h 609600"/>
              <a:gd name="connsiteX45" fmla="*/ 938212 w 1462087"/>
              <a:gd name="connsiteY45" fmla="*/ 338137 h 609600"/>
              <a:gd name="connsiteX46" fmla="*/ 950119 w 1462087"/>
              <a:gd name="connsiteY46" fmla="*/ 335756 h 609600"/>
              <a:gd name="connsiteX47" fmla="*/ 959644 w 1462087"/>
              <a:gd name="connsiteY47" fmla="*/ 333375 h 609600"/>
              <a:gd name="connsiteX48" fmla="*/ 1000125 w 1462087"/>
              <a:gd name="connsiteY48" fmla="*/ 335756 h 609600"/>
              <a:gd name="connsiteX49" fmla="*/ 1012031 w 1462087"/>
              <a:gd name="connsiteY49" fmla="*/ 347662 h 609600"/>
              <a:gd name="connsiteX50" fmla="*/ 1019175 w 1462087"/>
              <a:gd name="connsiteY50" fmla="*/ 352425 h 609600"/>
              <a:gd name="connsiteX51" fmla="*/ 1026319 w 1462087"/>
              <a:gd name="connsiteY51" fmla="*/ 359569 h 609600"/>
              <a:gd name="connsiteX52" fmla="*/ 1076325 w 1462087"/>
              <a:gd name="connsiteY52" fmla="*/ 361950 h 609600"/>
              <a:gd name="connsiteX53" fmla="*/ 1085850 w 1462087"/>
              <a:gd name="connsiteY53" fmla="*/ 364331 h 609600"/>
              <a:gd name="connsiteX54" fmla="*/ 1107281 w 1462087"/>
              <a:gd name="connsiteY54" fmla="*/ 369094 h 609600"/>
              <a:gd name="connsiteX55" fmla="*/ 1112044 w 1462087"/>
              <a:gd name="connsiteY55" fmla="*/ 376237 h 609600"/>
              <a:gd name="connsiteX56" fmla="*/ 1114425 w 1462087"/>
              <a:gd name="connsiteY56" fmla="*/ 383381 h 609600"/>
              <a:gd name="connsiteX57" fmla="*/ 1128712 w 1462087"/>
              <a:gd name="connsiteY57" fmla="*/ 390525 h 609600"/>
              <a:gd name="connsiteX58" fmla="*/ 1131094 w 1462087"/>
              <a:gd name="connsiteY58" fmla="*/ 407194 h 609600"/>
              <a:gd name="connsiteX59" fmla="*/ 1173956 w 1462087"/>
              <a:gd name="connsiteY59" fmla="*/ 421481 h 609600"/>
              <a:gd name="connsiteX60" fmla="*/ 1171575 w 1462087"/>
              <a:gd name="connsiteY60" fmla="*/ 428625 h 609600"/>
              <a:gd name="connsiteX61" fmla="*/ 1185862 w 1462087"/>
              <a:gd name="connsiteY61" fmla="*/ 433387 h 609600"/>
              <a:gd name="connsiteX62" fmla="*/ 1209675 w 1462087"/>
              <a:gd name="connsiteY62" fmla="*/ 450056 h 609600"/>
              <a:gd name="connsiteX63" fmla="*/ 1223962 w 1462087"/>
              <a:gd name="connsiteY63" fmla="*/ 464344 h 609600"/>
              <a:gd name="connsiteX64" fmla="*/ 1226344 w 1462087"/>
              <a:gd name="connsiteY64" fmla="*/ 473869 h 609600"/>
              <a:gd name="connsiteX65" fmla="*/ 1233487 w 1462087"/>
              <a:gd name="connsiteY65" fmla="*/ 476250 h 609600"/>
              <a:gd name="connsiteX66" fmla="*/ 1259681 w 1462087"/>
              <a:gd name="connsiteY66" fmla="*/ 478631 h 609600"/>
              <a:gd name="connsiteX67" fmla="*/ 1285875 w 1462087"/>
              <a:gd name="connsiteY67" fmla="*/ 490537 h 609600"/>
              <a:gd name="connsiteX68" fmla="*/ 1290637 w 1462087"/>
              <a:gd name="connsiteY68" fmla="*/ 497681 h 609600"/>
              <a:gd name="connsiteX69" fmla="*/ 1297781 w 1462087"/>
              <a:gd name="connsiteY69" fmla="*/ 500062 h 609600"/>
              <a:gd name="connsiteX70" fmla="*/ 1326356 w 1462087"/>
              <a:gd name="connsiteY70" fmla="*/ 502444 h 609600"/>
              <a:gd name="connsiteX71" fmla="*/ 1347787 w 1462087"/>
              <a:gd name="connsiteY71" fmla="*/ 507206 h 609600"/>
              <a:gd name="connsiteX72" fmla="*/ 1354931 w 1462087"/>
              <a:gd name="connsiteY72" fmla="*/ 514350 h 609600"/>
              <a:gd name="connsiteX73" fmla="*/ 1362075 w 1462087"/>
              <a:gd name="connsiteY73" fmla="*/ 519112 h 609600"/>
              <a:gd name="connsiteX74" fmla="*/ 1378744 w 1462087"/>
              <a:gd name="connsiteY74" fmla="*/ 523875 h 609600"/>
              <a:gd name="connsiteX75" fmla="*/ 1390650 w 1462087"/>
              <a:gd name="connsiteY75" fmla="*/ 535781 h 609600"/>
              <a:gd name="connsiteX76" fmla="*/ 1395412 w 1462087"/>
              <a:gd name="connsiteY76" fmla="*/ 542925 h 609600"/>
              <a:gd name="connsiteX77" fmla="*/ 1407319 w 1462087"/>
              <a:gd name="connsiteY77" fmla="*/ 557212 h 609600"/>
              <a:gd name="connsiteX78" fmla="*/ 1431131 w 1462087"/>
              <a:gd name="connsiteY78" fmla="*/ 566737 h 609600"/>
              <a:gd name="connsiteX79" fmla="*/ 1445419 w 1462087"/>
              <a:gd name="connsiteY79" fmla="*/ 571500 h 609600"/>
              <a:gd name="connsiteX80" fmla="*/ 1447800 w 1462087"/>
              <a:gd name="connsiteY80" fmla="*/ 585787 h 609600"/>
              <a:gd name="connsiteX81" fmla="*/ 1462087 w 1462087"/>
              <a:gd name="connsiteY81" fmla="*/ 595312 h 609600"/>
              <a:gd name="connsiteX82" fmla="*/ 1462087 w 1462087"/>
              <a:gd name="connsiteY82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42949 w 1462087"/>
              <a:gd name="connsiteY26" fmla="*/ 190500 h 609600"/>
              <a:gd name="connsiteX27" fmla="*/ 762000 w 1462087"/>
              <a:gd name="connsiteY27" fmla="*/ 202406 h 609600"/>
              <a:gd name="connsiteX28" fmla="*/ 766762 w 1462087"/>
              <a:gd name="connsiteY28" fmla="*/ 211931 h 609600"/>
              <a:gd name="connsiteX29" fmla="*/ 778669 w 1462087"/>
              <a:gd name="connsiteY29" fmla="*/ 216694 h 609600"/>
              <a:gd name="connsiteX30" fmla="*/ 781050 w 1462087"/>
              <a:gd name="connsiteY30" fmla="*/ 226219 h 609600"/>
              <a:gd name="connsiteX31" fmla="*/ 819150 w 1462087"/>
              <a:gd name="connsiteY31" fmla="*/ 233362 h 609600"/>
              <a:gd name="connsiteX32" fmla="*/ 826294 w 1462087"/>
              <a:gd name="connsiteY32" fmla="*/ 242887 h 609600"/>
              <a:gd name="connsiteX33" fmla="*/ 831056 w 1462087"/>
              <a:gd name="connsiteY33" fmla="*/ 250031 h 609600"/>
              <a:gd name="connsiteX34" fmla="*/ 838200 w 1462087"/>
              <a:gd name="connsiteY34" fmla="*/ 252412 h 609600"/>
              <a:gd name="connsiteX35" fmla="*/ 854869 w 1462087"/>
              <a:gd name="connsiteY35" fmla="*/ 257175 h 609600"/>
              <a:gd name="connsiteX36" fmla="*/ 871537 w 1462087"/>
              <a:gd name="connsiteY36" fmla="*/ 273844 h 609600"/>
              <a:gd name="connsiteX37" fmla="*/ 878681 w 1462087"/>
              <a:gd name="connsiteY37" fmla="*/ 278606 h 609600"/>
              <a:gd name="connsiteX38" fmla="*/ 892969 w 1462087"/>
              <a:gd name="connsiteY38" fmla="*/ 283369 h 609600"/>
              <a:gd name="connsiteX39" fmla="*/ 895350 w 1462087"/>
              <a:gd name="connsiteY39" fmla="*/ 290512 h 609600"/>
              <a:gd name="connsiteX40" fmla="*/ 897731 w 1462087"/>
              <a:gd name="connsiteY40" fmla="*/ 304800 h 609600"/>
              <a:gd name="connsiteX41" fmla="*/ 904875 w 1462087"/>
              <a:gd name="connsiteY41" fmla="*/ 307181 h 609600"/>
              <a:gd name="connsiteX42" fmla="*/ 926306 w 1462087"/>
              <a:gd name="connsiteY42" fmla="*/ 309562 h 609600"/>
              <a:gd name="connsiteX43" fmla="*/ 931069 w 1462087"/>
              <a:gd name="connsiteY43" fmla="*/ 323850 h 609600"/>
              <a:gd name="connsiteX44" fmla="*/ 933450 w 1462087"/>
              <a:gd name="connsiteY44" fmla="*/ 330994 h 609600"/>
              <a:gd name="connsiteX45" fmla="*/ 938212 w 1462087"/>
              <a:gd name="connsiteY45" fmla="*/ 338137 h 609600"/>
              <a:gd name="connsiteX46" fmla="*/ 950119 w 1462087"/>
              <a:gd name="connsiteY46" fmla="*/ 335756 h 609600"/>
              <a:gd name="connsiteX47" fmla="*/ 959644 w 1462087"/>
              <a:gd name="connsiteY47" fmla="*/ 333375 h 609600"/>
              <a:gd name="connsiteX48" fmla="*/ 1000125 w 1462087"/>
              <a:gd name="connsiteY48" fmla="*/ 335756 h 609600"/>
              <a:gd name="connsiteX49" fmla="*/ 1012031 w 1462087"/>
              <a:gd name="connsiteY49" fmla="*/ 347662 h 609600"/>
              <a:gd name="connsiteX50" fmla="*/ 1019175 w 1462087"/>
              <a:gd name="connsiteY50" fmla="*/ 352425 h 609600"/>
              <a:gd name="connsiteX51" fmla="*/ 1026319 w 1462087"/>
              <a:gd name="connsiteY51" fmla="*/ 359569 h 609600"/>
              <a:gd name="connsiteX52" fmla="*/ 1076325 w 1462087"/>
              <a:gd name="connsiteY52" fmla="*/ 361950 h 609600"/>
              <a:gd name="connsiteX53" fmla="*/ 1085850 w 1462087"/>
              <a:gd name="connsiteY53" fmla="*/ 364331 h 609600"/>
              <a:gd name="connsiteX54" fmla="*/ 1107281 w 1462087"/>
              <a:gd name="connsiteY54" fmla="*/ 369094 h 609600"/>
              <a:gd name="connsiteX55" fmla="*/ 1112044 w 1462087"/>
              <a:gd name="connsiteY55" fmla="*/ 376237 h 609600"/>
              <a:gd name="connsiteX56" fmla="*/ 1114425 w 1462087"/>
              <a:gd name="connsiteY56" fmla="*/ 383381 h 609600"/>
              <a:gd name="connsiteX57" fmla="*/ 1128712 w 1462087"/>
              <a:gd name="connsiteY57" fmla="*/ 390525 h 609600"/>
              <a:gd name="connsiteX58" fmla="*/ 1131094 w 1462087"/>
              <a:gd name="connsiteY58" fmla="*/ 407194 h 609600"/>
              <a:gd name="connsiteX59" fmla="*/ 1173956 w 1462087"/>
              <a:gd name="connsiteY59" fmla="*/ 421481 h 609600"/>
              <a:gd name="connsiteX60" fmla="*/ 1171575 w 1462087"/>
              <a:gd name="connsiteY60" fmla="*/ 428625 h 609600"/>
              <a:gd name="connsiteX61" fmla="*/ 1185862 w 1462087"/>
              <a:gd name="connsiteY61" fmla="*/ 433387 h 609600"/>
              <a:gd name="connsiteX62" fmla="*/ 1209675 w 1462087"/>
              <a:gd name="connsiteY62" fmla="*/ 450056 h 609600"/>
              <a:gd name="connsiteX63" fmla="*/ 1223962 w 1462087"/>
              <a:gd name="connsiteY63" fmla="*/ 464344 h 609600"/>
              <a:gd name="connsiteX64" fmla="*/ 1226344 w 1462087"/>
              <a:gd name="connsiteY64" fmla="*/ 473869 h 609600"/>
              <a:gd name="connsiteX65" fmla="*/ 1233487 w 1462087"/>
              <a:gd name="connsiteY65" fmla="*/ 476250 h 609600"/>
              <a:gd name="connsiteX66" fmla="*/ 1259681 w 1462087"/>
              <a:gd name="connsiteY66" fmla="*/ 478631 h 609600"/>
              <a:gd name="connsiteX67" fmla="*/ 1285875 w 1462087"/>
              <a:gd name="connsiteY67" fmla="*/ 490537 h 609600"/>
              <a:gd name="connsiteX68" fmla="*/ 1290637 w 1462087"/>
              <a:gd name="connsiteY68" fmla="*/ 497681 h 609600"/>
              <a:gd name="connsiteX69" fmla="*/ 1297781 w 1462087"/>
              <a:gd name="connsiteY69" fmla="*/ 500062 h 609600"/>
              <a:gd name="connsiteX70" fmla="*/ 1326356 w 1462087"/>
              <a:gd name="connsiteY70" fmla="*/ 502444 h 609600"/>
              <a:gd name="connsiteX71" fmla="*/ 1347787 w 1462087"/>
              <a:gd name="connsiteY71" fmla="*/ 507206 h 609600"/>
              <a:gd name="connsiteX72" fmla="*/ 1354931 w 1462087"/>
              <a:gd name="connsiteY72" fmla="*/ 514350 h 609600"/>
              <a:gd name="connsiteX73" fmla="*/ 1362075 w 1462087"/>
              <a:gd name="connsiteY73" fmla="*/ 519112 h 609600"/>
              <a:gd name="connsiteX74" fmla="*/ 1378744 w 1462087"/>
              <a:gd name="connsiteY74" fmla="*/ 523875 h 609600"/>
              <a:gd name="connsiteX75" fmla="*/ 1390650 w 1462087"/>
              <a:gd name="connsiteY75" fmla="*/ 535781 h 609600"/>
              <a:gd name="connsiteX76" fmla="*/ 1395412 w 1462087"/>
              <a:gd name="connsiteY76" fmla="*/ 542925 h 609600"/>
              <a:gd name="connsiteX77" fmla="*/ 1407319 w 1462087"/>
              <a:gd name="connsiteY77" fmla="*/ 557212 h 609600"/>
              <a:gd name="connsiteX78" fmla="*/ 1431131 w 1462087"/>
              <a:gd name="connsiteY78" fmla="*/ 566737 h 609600"/>
              <a:gd name="connsiteX79" fmla="*/ 1445419 w 1462087"/>
              <a:gd name="connsiteY79" fmla="*/ 571500 h 609600"/>
              <a:gd name="connsiteX80" fmla="*/ 1447800 w 1462087"/>
              <a:gd name="connsiteY80" fmla="*/ 585787 h 609600"/>
              <a:gd name="connsiteX81" fmla="*/ 1462087 w 1462087"/>
              <a:gd name="connsiteY81" fmla="*/ 595312 h 609600"/>
              <a:gd name="connsiteX82" fmla="*/ 1462087 w 1462087"/>
              <a:gd name="connsiteY82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42949 w 1462087"/>
              <a:gd name="connsiteY26" fmla="*/ 190500 h 609600"/>
              <a:gd name="connsiteX27" fmla="*/ 762000 w 1462087"/>
              <a:gd name="connsiteY27" fmla="*/ 202406 h 609600"/>
              <a:gd name="connsiteX28" fmla="*/ 766762 w 1462087"/>
              <a:gd name="connsiteY28" fmla="*/ 211931 h 609600"/>
              <a:gd name="connsiteX29" fmla="*/ 778669 w 1462087"/>
              <a:gd name="connsiteY29" fmla="*/ 216694 h 609600"/>
              <a:gd name="connsiteX30" fmla="*/ 781050 w 1462087"/>
              <a:gd name="connsiteY30" fmla="*/ 226219 h 609600"/>
              <a:gd name="connsiteX31" fmla="*/ 819150 w 1462087"/>
              <a:gd name="connsiteY31" fmla="*/ 233362 h 609600"/>
              <a:gd name="connsiteX32" fmla="*/ 826294 w 1462087"/>
              <a:gd name="connsiteY32" fmla="*/ 242887 h 609600"/>
              <a:gd name="connsiteX33" fmla="*/ 831056 w 1462087"/>
              <a:gd name="connsiteY33" fmla="*/ 250031 h 609600"/>
              <a:gd name="connsiteX34" fmla="*/ 838200 w 1462087"/>
              <a:gd name="connsiteY34" fmla="*/ 252412 h 609600"/>
              <a:gd name="connsiteX35" fmla="*/ 854869 w 1462087"/>
              <a:gd name="connsiteY35" fmla="*/ 257175 h 609600"/>
              <a:gd name="connsiteX36" fmla="*/ 871537 w 1462087"/>
              <a:gd name="connsiteY36" fmla="*/ 273844 h 609600"/>
              <a:gd name="connsiteX37" fmla="*/ 878681 w 1462087"/>
              <a:gd name="connsiteY37" fmla="*/ 278606 h 609600"/>
              <a:gd name="connsiteX38" fmla="*/ 892969 w 1462087"/>
              <a:gd name="connsiteY38" fmla="*/ 283369 h 609600"/>
              <a:gd name="connsiteX39" fmla="*/ 895350 w 1462087"/>
              <a:gd name="connsiteY39" fmla="*/ 290512 h 609600"/>
              <a:gd name="connsiteX40" fmla="*/ 897731 w 1462087"/>
              <a:gd name="connsiteY40" fmla="*/ 304800 h 609600"/>
              <a:gd name="connsiteX41" fmla="*/ 904875 w 1462087"/>
              <a:gd name="connsiteY41" fmla="*/ 307181 h 609600"/>
              <a:gd name="connsiteX42" fmla="*/ 926306 w 1462087"/>
              <a:gd name="connsiteY42" fmla="*/ 309562 h 609600"/>
              <a:gd name="connsiteX43" fmla="*/ 931069 w 1462087"/>
              <a:gd name="connsiteY43" fmla="*/ 323850 h 609600"/>
              <a:gd name="connsiteX44" fmla="*/ 933450 w 1462087"/>
              <a:gd name="connsiteY44" fmla="*/ 330994 h 609600"/>
              <a:gd name="connsiteX45" fmla="*/ 938212 w 1462087"/>
              <a:gd name="connsiteY45" fmla="*/ 338137 h 609600"/>
              <a:gd name="connsiteX46" fmla="*/ 950119 w 1462087"/>
              <a:gd name="connsiteY46" fmla="*/ 335756 h 609600"/>
              <a:gd name="connsiteX47" fmla="*/ 959644 w 1462087"/>
              <a:gd name="connsiteY47" fmla="*/ 333375 h 609600"/>
              <a:gd name="connsiteX48" fmla="*/ 1000125 w 1462087"/>
              <a:gd name="connsiteY48" fmla="*/ 335756 h 609600"/>
              <a:gd name="connsiteX49" fmla="*/ 1012031 w 1462087"/>
              <a:gd name="connsiteY49" fmla="*/ 347662 h 609600"/>
              <a:gd name="connsiteX50" fmla="*/ 1019175 w 1462087"/>
              <a:gd name="connsiteY50" fmla="*/ 352425 h 609600"/>
              <a:gd name="connsiteX51" fmla="*/ 1026319 w 1462087"/>
              <a:gd name="connsiteY51" fmla="*/ 359569 h 609600"/>
              <a:gd name="connsiteX52" fmla="*/ 1076325 w 1462087"/>
              <a:gd name="connsiteY52" fmla="*/ 361950 h 609600"/>
              <a:gd name="connsiteX53" fmla="*/ 1085850 w 1462087"/>
              <a:gd name="connsiteY53" fmla="*/ 364331 h 609600"/>
              <a:gd name="connsiteX54" fmla="*/ 1107281 w 1462087"/>
              <a:gd name="connsiteY54" fmla="*/ 369094 h 609600"/>
              <a:gd name="connsiteX55" fmla="*/ 1112044 w 1462087"/>
              <a:gd name="connsiteY55" fmla="*/ 376237 h 609600"/>
              <a:gd name="connsiteX56" fmla="*/ 1114425 w 1462087"/>
              <a:gd name="connsiteY56" fmla="*/ 383381 h 609600"/>
              <a:gd name="connsiteX57" fmla="*/ 1128712 w 1462087"/>
              <a:gd name="connsiteY57" fmla="*/ 390525 h 609600"/>
              <a:gd name="connsiteX58" fmla="*/ 1131094 w 1462087"/>
              <a:gd name="connsiteY58" fmla="*/ 407194 h 609600"/>
              <a:gd name="connsiteX59" fmla="*/ 1173956 w 1462087"/>
              <a:gd name="connsiteY59" fmla="*/ 421481 h 609600"/>
              <a:gd name="connsiteX60" fmla="*/ 1171575 w 1462087"/>
              <a:gd name="connsiteY60" fmla="*/ 428625 h 609600"/>
              <a:gd name="connsiteX61" fmla="*/ 1185862 w 1462087"/>
              <a:gd name="connsiteY61" fmla="*/ 433387 h 609600"/>
              <a:gd name="connsiteX62" fmla="*/ 1209675 w 1462087"/>
              <a:gd name="connsiteY62" fmla="*/ 450056 h 609600"/>
              <a:gd name="connsiteX63" fmla="*/ 1223962 w 1462087"/>
              <a:gd name="connsiteY63" fmla="*/ 464344 h 609600"/>
              <a:gd name="connsiteX64" fmla="*/ 1226344 w 1462087"/>
              <a:gd name="connsiteY64" fmla="*/ 473869 h 609600"/>
              <a:gd name="connsiteX65" fmla="*/ 1233487 w 1462087"/>
              <a:gd name="connsiteY65" fmla="*/ 476250 h 609600"/>
              <a:gd name="connsiteX66" fmla="*/ 1259681 w 1462087"/>
              <a:gd name="connsiteY66" fmla="*/ 478631 h 609600"/>
              <a:gd name="connsiteX67" fmla="*/ 1285875 w 1462087"/>
              <a:gd name="connsiteY67" fmla="*/ 490537 h 609600"/>
              <a:gd name="connsiteX68" fmla="*/ 1290637 w 1462087"/>
              <a:gd name="connsiteY68" fmla="*/ 497681 h 609600"/>
              <a:gd name="connsiteX69" fmla="*/ 1297781 w 1462087"/>
              <a:gd name="connsiteY69" fmla="*/ 500062 h 609600"/>
              <a:gd name="connsiteX70" fmla="*/ 1326356 w 1462087"/>
              <a:gd name="connsiteY70" fmla="*/ 502444 h 609600"/>
              <a:gd name="connsiteX71" fmla="*/ 1347787 w 1462087"/>
              <a:gd name="connsiteY71" fmla="*/ 507206 h 609600"/>
              <a:gd name="connsiteX72" fmla="*/ 1354931 w 1462087"/>
              <a:gd name="connsiteY72" fmla="*/ 514350 h 609600"/>
              <a:gd name="connsiteX73" fmla="*/ 1362075 w 1462087"/>
              <a:gd name="connsiteY73" fmla="*/ 519112 h 609600"/>
              <a:gd name="connsiteX74" fmla="*/ 1378744 w 1462087"/>
              <a:gd name="connsiteY74" fmla="*/ 523875 h 609600"/>
              <a:gd name="connsiteX75" fmla="*/ 1390650 w 1462087"/>
              <a:gd name="connsiteY75" fmla="*/ 535781 h 609600"/>
              <a:gd name="connsiteX76" fmla="*/ 1395412 w 1462087"/>
              <a:gd name="connsiteY76" fmla="*/ 542925 h 609600"/>
              <a:gd name="connsiteX77" fmla="*/ 1407319 w 1462087"/>
              <a:gd name="connsiteY77" fmla="*/ 557212 h 609600"/>
              <a:gd name="connsiteX78" fmla="*/ 1431131 w 1462087"/>
              <a:gd name="connsiteY78" fmla="*/ 566737 h 609600"/>
              <a:gd name="connsiteX79" fmla="*/ 1445419 w 1462087"/>
              <a:gd name="connsiteY79" fmla="*/ 571500 h 609600"/>
              <a:gd name="connsiteX80" fmla="*/ 1447800 w 1462087"/>
              <a:gd name="connsiteY80" fmla="*/ 585787 h 609600"/>
              <a:gd name="connsiteX81" fmla="*/ 1462087 w 1462087"/>
              <a:gd name="connsiteY81" fmla="*/ 595312 h 609600"/>
              <a:gd name="connsiteX82" fmla="*/ 1462087 w 1462087"/>
              <a:gd name="connsiteY82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42949 w 1462087"/>
              <a:gd name="connsiteY26" fmla="*/ 190500 h 609600"/>
              <a:gd name="connsiteX27" fmla="*/ 762000 w 1462087"/>
              <a:gd name="connsiteY27" fmla="*/ 202406 h 609600"/>
              <a:gd name="connsiteX28" fmla="*/ 766762 w 1462087"/>
              <a:gd name="connsiteY28" fmla="*/ 211931 h 609600"/>
              <a:gd name="connsiteX29" fmla="*/ 778669 w 1462087"/>
              <a:gd name="connsiteY29" fmla="*/ 216694 h 609600"/>
              <a:gd name="connsiteX30" fmla="*/ 781050 w 1462087"/>
              <a:gd name="connsiteY30" fmla="*/ 226219 h 609600"/>
              <a:gd name="connsiteX31" fmla="*/ 819150 w 1462087"/>
              <a:gd name="connsiteY31" fmla="*/ 233362 h 609600"/>
              <a:gd name="connsiteX32" fmla="*/ 826294 w 1462087"/>
              <a:gd name="connsiteY32" fmla="*/ 242887 h 609600"/>
              <a:gd name="connsiteX33" fmla="*/ 831056 w 1462087"/>
              <a:gd name="connsiteY33" fmla="*/ 250031 h 609600"/>
              <a:gd name="connsiteX34" fmla="*/ 838200 w 1462087"/>
              <a:gd name="connsiteY34" fmla="*/ 252412 h 609600"/>
              <a:gd name="connsiteX35" fmla="*/ 854869 w 1462087"/>
              <a:gd name="connsiteY35" fmla="*/ 257175 h 609600"/>
              <a:gd name="connsiteX36" fmla="*/ 871537 w 1462087"/>
              <a:gd name="connsiteY36" fmla="*/ 273844 h 609600"/>
              <a:gd name="connsiteX37" fmla="*/ 878681 w 1462087"/>
              <a:gd name="connsiteY37" fmla="*/ 278606 h 609600"/>
              <a:gd name="connsiteX38" fmla="*/ 892969 w 1462087"/>
              <a:gd name="connsiteY38" fmla="*/ 283369 h 609600"/>
              <a:gd name="connsiteX39" fmla="*/ 895350 w 1462087"/>
              <a:gd name="connsiteY39" fmla="*/ 290512 h 609600"/>
              <a:gd name="connsiteX40" fmla="*/ 897731 w 1462087"/>
              <a:gd name="connsiteY40" fmla="*/ 304800 h 609600"/>
              <a:gd name="connsiteX41" fmla="*/ 904875 w 1462087"/>
              <a:gd name="connsiteY41" fmla="*/ 307181 h 609600"/>
              <a:gd name="connsiteX42" fmla="*/ 926306 w 1462087"/>
              <a:gd name="connsiteY42" fmla="*/ 309562 h 609600"/>
              <a:gd name="connsiteX43" fmla="*/ 931069 w 1462087"/>
              <a:gd name="connsiteY43" fmla="*/ 323850 h 609600"/>
              <a:gd name="connsiteX44" fmla="*/ 933450 w 1462087"/>
              <a:gd name="connsiteY44" fmla="*/ 330994 h 609600"/>
              <a:gd name="connsiteX45" fmla="*/ 938212 w 1462087"/>
              <a:gd name="connsiteY45" fmla="*/ 338137 h 609600"/>
              <a:gd name="connsiteX46" fmla="*/ 950119 w 1462087"/>
              <a:gd name="connsiteY46" fmla="*/ 335756 h 609600"/>
              <a:gd name="connsiteX47" fmla="*/ 959644 w 1462087"/>
              <a:gd name="connsiteY47" fmla="*/ 333375 h 609600"/>
              <a:gd name="connsiteX48" fmla="*/ 1000125 w 1462087"/>
              <a:gd name="connsiteY48" fmla="*/ 335756 h 609600"/>
              <a:gd name="connsiteX49" fmla="*/ 1012031 w 1462087"/>
              <a:gd name="connsiteY49" fmla="*/ 347662 h 609600"/>
              <a:gd name="connsiteX50" fmla="*/ 1019175 w 1462087"/>
              <a:gd name="connsiteY50" fmla="*/ 352425 h 609600"/>
              <a:gd name="connsiteX51" fmla="*/ 1026319 w 1462087"/>
              <a:gd name="connsiteY51" fmla="*/ 359569 h 609600"/>
              <a:gd name="connsiteX52" fmla="*/ 1076325 w 1462087"/>
              <a:gd name="connsiteY52" fmla="*/ 361950 h 609600"/>
              <a:gd name="connsiteX53" fmla="*/ 1085850 w 1462087"/>
              <a:gd name="connsiteY53" fmla="*/ 364331 h 609600"/>
              <a:gd name="connsiteX54" fmla="*/ 1107281 w 1462087"/>
              <a:gd name="connsiteY54" fmla="*/ 369094 h 609600"/>
              <a:gd name="connsiteX55" fmla="*/ 1112044 w 1462087"/>
              <a:gd name="connsiteY55" fmla="*/ 376237 h 609600"/>
              <a:gd name="connsiteX56" fmla="*/ 1114425 w 1462087"/>
              <a:gd name="connsiteY56" fmla="*/ 383381 h 609600"/>
              <a:gd name="connsiteX57" fmla="*/ 1128712 w 1462087"/>
              <a:gd name="connsiteY57" fmla="*/ 390525 h 609600"/>
              <a:gd name="connsiteX58" fmla="*/ 1131094 w 1462087"/>
              <a:gd name="connsiteY58" fmla="*/ 407194 h 609600"/>
              <a:gd name="connsiteX59" fmla="*/ 1173956 w 1462087"/>
              <a:gd name="connsiteY59" fmla="*/ 421481 h 609600"/>
              <a:gd name="connsiteX60" fmla="*/ 1171575 w 1462087"/>
              <a:gd name="connsiteY60" fmla="*/ 428625 h 609600"/>
              <a:gd name="connsiteX61" fmla="*/ 1185862 w 1462087"/>
              <a:gd name="connsiteY61" fmla="*/ 433387 h 609600"/>
              <a:gd name="connsiteX62" fmla="*/ 1209675 w 1462087"/>
              <a:gd name="connsiteY62" fmla="*/ 450056 h 609600"/>
              <a:gd name="connsiteX63" fmla="*/ 1223962 w 1462087"/>
              <a:gd name="connsiteY63" fmla="*/ 464344 h 609600"/>
              <a:gd name="connsiteX64" fmla="*/ 1226344 w 1462087"/>
              <a:gd name="connsiteY64" fmla="*/ 473869 h 609600"/>
              <a:gd name="connsiteX65" fmla="*/ 1233487 w 1462087"/>
              <a:gd name="connsiteY65" fmla="*/ 476250 h 609600"/>
              <a:gd name="connsiteX66" fmla="*/ 1259681 w 1462087"/>
              <a:gd name="connsiteY66" fmla="*/ 478631 h 609600"/>
              <a:gd name="connsiteX67" fmla="*/ 1285875 w 1462087"/>
              <a:gd name="connsiteY67" fmla="*/ 490537 h 609600"/>
              <a:gd name="connsiteX68" fmla="*/ 1290637 w 1462087"/>
              <a:gd name="connsiteY68" fmla="*/ 497681 h 609600"/>
              <a:gd name="connsiteX69" fmla="*/ 1297781 w 1462087"/>
              <a:gd name="connsiteY69" fmla="*/ 500062 h 609600"/>
              <a:gd name="connsiteX70" fmla="*/ 1326356 w 1462087"/>
              <a:gd name="connsiteY70" fmla="*/ 502444 h 609600"/>
              <a:gd name="connsiteX71" fmla="*/ 1347787 w 1462087"/>
              <a:gd name="connsiteY71" fmla="*/ 507206 h 609600"/>
              <a:gd name="connsiteX72" fmla="*/ 1354931 w 1462087"/>
              <a:gd name="connsiteY72" fmla="*/ 514350 h 609600"/>
              <a:gd name="connsiteX73" fmla="*/ 1362075 w 1462087"/>
              <a:gd name="connsiteY73" fmla="*/ 519112 h 609600"/>
              <a:gd name="connsiteX74" fmla="*/ 1378744 w 1462087"/>
              <a:gd name="connsiteY74" fmla="*/ 523875 h 609600"/>
              <a:gd name="connsiteX75" fmla="*/ 1390650 w 1462087"/>
              <a:gd name="connsiteY75" fmla="*/ 535781 h 609600"/>
              <a:gd name="connsiteX76" fmla="*/ 1395412 w 1462087"/>
              <a:gd name="connsiteY76" fmla="*/ 542925 h 609600"/>
              <a:gd name="connsiteX77" fmla="*/ 1407319 w 1462087"/>
              <a:gd name="connsiteY77" fmla="*/ 557212 h 609600"/>
              <a:gd name="connsiteX78" fmla="*/ 1431131 w 1462087"/>
              <a:gd name="connsiteY78" fmla="*/ 566737 h 609600"/>
              <a:gd name="connsiteX79" fmla="*/ 1445419 w 1462087"/>
              <a:gd name="connsiteY79" fmla="*/ 571500 h 609600"/>
              <a:gd name="connsiteX80" fmla="*/ 1447800 w 1462087"/>
              <a:gd name="connsiteY80" fmla="*/ 585787 h 609600"/>
              <a:gd name="connsiteX81" fmla="*/ 1462087 w 1462087"/>
              <a:gd name="connsiteY81" fmla="*/ 595312 h 609600"/>
              <a:gd name="connsiteX82" fmla="*/ 1462087 w 1462087"/>
              <a:gd name="connsiteY82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42949 w 1462087"/>
              <a:gd name="connsiteY26" fmla="*/ 190500 h 609600"/>
              <a:gd name="connsiteX27" fmla="*/ 762000 w 1462087"/>
              <a:gd name="connsiteY27" fmla="*/ 202406 h 609600"/>
              <a:gd name="connsiteX28" fmla="*/ 766762 w 1462087"/>
              <a:gd name="connsiteY28" fmla="*/ 211931 h 609600"/>
              <a:gd name="connsiteX29" fmla="*/ 778669 w 1462087"/>
              <a:gd name="connsiteY29" fmla="*/ 216694 h 609600"/>
              <a:gd name="connsiteX30" fmla="*/ 781050 w 1462087"/>
              <a:gd name="connsiteY30" fmla="*/ 226219 h 609600"/>
              <a:gd name="connsiteX31" fmla="*/ 819150 w 1462087"/>
              <a:gd name="connsiteY31" fmla="*/ 233362 h 609600"/>
              <a:gd name="connsiteX32" fmla="*/ 826294 w 1462087"/>
              <a:gd name="connsiteY32" fmla="*/ 242887 h 609600"/>
              <a:gd name="connsiteX33" fmla="*/ 831056 w 1462087"/>
              <a:gd name="connsiteY33" fmla="*/ 250031 h 609600"/>
              <a:gd name="connsiteX34" fmla="*/ 838200 w 1462087"/>
              <a:gd name="connsiteY34" fmla="*/ 252412 h 609600"/>
              <a:gd name="connsiteX35" fmla="*/ 854869 w 1462087"/>
              <a:gd name="connsiteY35" fmla="*/ 257175 h 609600"/>
              <a:gd name="connsiteX36" fmla="*/ 871537 w 1462087"/>
              <a:gd name="connsiteY36" fmla="*/ 273844 h 609600"/>
              <a:gd name="connsiteX37" fmla="*/ 878681 w 1462087"/>
              <a:gd name="connsiteY37" fmla="*/ 278606 h 609600"/>
              <a:gd name="connsiteX38" fmla="*/ 892969 w 1462087"/>
              <a:gd name="connsiteY38" fmla="*/ 283369 h 609600"/>
              <a:gd name="connsiteX39" fmla="*/ 895350 w 1462087"/>
              <a:gd name="connsiteY39" fmla="*/ 290512 h 609600"/>
              <a:gd name="connsiteX40" fmla="*/ 897731 w 1462087"/>
              <a:gd name="connsiteY40" fmla="*/ 304800 h 609600"/>
              <a:gd name="connsiteX41" fmla="*/ 904875 w 1462087"/>
              <a:gd name="connsiteY41" fmla="*/ 307181 h 609600"/>
              <a:gd name="connsiteX42" fmla="*/ 926306 w 1462087"/>
              <a:gd name="connsiteY42" fmla="*/ 309562 h 609600"/>
              <a:gd name="connsiteX43" fmla="*/ 931069 w 1462087"/>
              <a:gd name="connsiteY43" fmla="*/ 323850 h 609600"/>
              <a:gd name="connsiteX44" fmla="*/ 933450 w 1462087"/>
              <a:gd name="connsiteY44" fmla="*/ 330994 h 609600"/>
              <a:gd name="connsiteX45" fmla="*/ 938212 w 1462087"/>
              <a:gd name="connsiteY45" fmla="*/ 338137 h 609600"/>
              <a:gd name="connsiteX46" fmla="*/ 950119 w 1462087"/>
              <a:gd name="connsiteY46" fmla="*/ 335756 h 609600"/>
              <a:gd name="connsiteX47" fmla="*/ 1000125 w 1462087"/>
              <a:gd name="connsiteY47" fmla="*/ 335756 h 609600"/>
              <a:gd name="connsiteX48" fmla="*/ 1012031 w 1462087"/>
              <a:gd name="connsiteY48" fmla="*/ 347662 h 609600"/>
              <a:gd name="connsiteX49" fmla="*/ 1019175 w 1462087"/>
              <a:gd name="connsiteY49" fmla="*/ 352425 h 609600"/>
              <a:gd name="connsiteX50" fmla="*/ 1026319 w 1462087"/>
              <a:gd name="connsiteY50" fmla="*/ 359569 h 609600"/>
              <a:gd name="connsiteX51" fmla="*/ 1076325 w 1462087"/>
              <a:gd name="connsiteY51" fmla="*/ 361950 h 609600"/>
              <a:gd name="connsiteX52" fmla="*/ 1085850 w 1462087"/>
              <a:gd name="connsiteY52" fmla="*/ 364331 h 609600"/>
              <a:gd name="connsiteX53" fmla="*/ 1107281 w 1462087"/>
              <a:gd name="connsiteY53" fmla="*/ 369094 h 609600"/>
              <a:gd name="connsiteX54" fmla="*/ 1112044 w 1462087"/>
              <a:gd name="connsiteY54" fmla="*/ 376237 h 609600"/>
              <a:gd name="connsiteX55" fmla="*/ 1114425 w 1462087"/>
              <a:gd name="connsiteY55" fmla="*/ 383381 h 609600"/>
              <a:gd name="connsiteX56" fmla="*/ 1128712 w 1462087"/>
              <a:gd name="connsiteY56" fmla="*/ 390525 h 609600"/>
              <a:gd name="connsiteX57" fmla="*/ 1131094 w 1462087"/>
              <a:gd name="connsiteY57" fmla="*/ 407194 h 609600"/>
              <a:gd name="connsiteX58" fmla="*/ 1173956 w 1462087"/>
              <a:gd name="connsiteY58" fmla="*/ 421481 h 609600"/>
              <a:gd name="connsiteX59" fmla="*/ 1171575 w 1462087"/>
              <a:gd name="connsiteY59" fmla="*/ 428625 h 609600"/>
              <a:gd name="connsiteX60" fmla="*/ 1185862 w 1462087"/>
              <a:gd name="connsiteY60" fmla="*/ 433387 h 609600"/>
              <a:gd name="connsiteX61" fmla="*/ 1209675 w 1462087"/>
              <a:gd name="connsiteY61" fmla="*/ 450056 h 609600"/>
              <a:gd name="connsiteX62" fmla="*/ 1223962 w 1462087"/>
              <a:gd name="connsiteY62" fmla="*/ 464344 h 609600"/>
              <a:gd name="connsiteX63" fmla="*/ 1226344 w 1462087"/>
              <a:gd name="connsiteY63" fmla="*/ 473869 h 609600"/>
              <a:gd name="connsiteX64" fmla="*/ 1233487 w 1462087"/>
              <a:gd name="connsiteY64" fmla="*/ 476250 h 609600"/>
              <a:gd name="connsiteX65" fmla="*/ 1259681 w 1462087"/>
              <a:gd name="connsiteY65" fmla="*/ 478631 h 609600"/>
              <a:gd name="connsiteX66" fmla="*/ 1285875 w 1462087"/>
              <a:gd name="connsiteY66" fmla="*/ 490537 h 609600"/>
              <a:gd name="connsiteX67" fmla="*/ 1290637 w 1462087"/>
              <a:gd name="connsiteY67" fmla="*/ 497681 h 609600"/>
              <a:gd name="connsiteX68" fmla="*/ 1297781 w 1462087"/>
              <a:gd name="connsiteY68" fmla="*/ 500062 h 609600"/>
              <a:gd name="connsiteX69" fmla="*/ 1326356 w 1462087"/>
              <a:gd name="connsiteY69" fmla="*/ 502444 h 609600"/>
              <a:gd name="connsiteX70" fmla="*/ 1347787 w 1462087"/>
              <a:gd name="connsiteY70" fmla="*/ 507206 h 609600"/>
              <a:gd name="connsiteX71" fmla="*/ 1354931 w 1462087"/>
              <a:gd name="connsiteY71" fmla="*/ 514350 h 609600"/>
              <a:gd name="connsiteX72" fmla="*/ 1362075 w 1462087"/>
              <a:gd name="connsiteY72" fmla="*/ 519112 h 609600"/>
              <a:gd name="connsiteX73" fmla="*/ 1378744 w 1462087"/>
              <a:gd name="connsiteY73" fmla="*/ 523875 h 609600"/>
              <a:gd name="connsiteX74" fmla="*/ 1390650 w 1462087"/>
              <a:gd name="connsiteY74" fmla="*/ 535781 h 609600"/>
              <a:gd name="connsiteX75" fmla="*/ 1395412 w 1462087"/>
              <a:gd name="connsiteY75" fmla="*/ 542925 h 609600"/>
              <a:gd name="connsiteX76" fmla="*/ 1407319 w 1462087"/>
              <a:gd name="connsiteY76" fmla="*/ 557212 h 609600"/>
              <a:gd name="connsiteX77" fmla="*/ 1431131 w 1462087"/>
              <a:gd name="connsiteY77" fmla="*/ 566737 h 609600"/>
              <a:gd name="connsiteX78" fmla="*/ 1445419 w 1462087"/>
              <a:gd name="connsiteY78" fmla="*/ 571500 h 609600"/>
              <a:gd name="connsiteX79" fmla="*/ 1447800 w 1462087"/>
              <a:gd name="connsiteY79" fmla="*/ 585787 h 609600"/>
              <a:gd name="connsiteX80" fmla="*/ 1462087 w 1462087"/>
              <a:gd name="connsiteY80" fmla="*/ 595312 h 609600"/>
              <a:gd name="connsiteX81" fmla="*/ 1462087 w 1462087"/>
              <a:gd name="connsiteY81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42949 w 1462087"/>
              <a:gd name="connsiteY26" fmla="*/ 190500 h 609600"/>
              <a:gd name="connsiteX27" fmla="*/ 762000 w 1462087"/>
              <a:gd name="connsiteY27" fmla="*/ 202406 h 609600"/>
              <a:gd name="connsiteX28" fmla="*/ 766762 w 1462087"/>
              <a:gd name="connsiteY28" fmla="*/ 211931 h 609600"/>
              <a:gd name="connsiteX29" fmla="*/ 778669 w 1462087"/>
              <a:gd name="connsiteY29" fmla="*/ 216694 h 609600"/>
              <a:gd name="connsiteX30" fmla="*/ 781050 w 1462087"/>
              <a:gd name="connsiteY30" fmla="*/ 226219 h 609600"/>
              <a:gd name="connsiteX31" fmla="*/ 819150 w 1462087"/>
              <a:gd name="connsiteY31" fmla="*/ 233362 h 609600"/>
              <a:gd name="connsiteX32" fmla="*/ 826294 w 1462087"/>
              <a:gd name="connsiteY32" fmla="*/ 242887 h 609600"/>
              <a:gd name="connsiteX33" fmla="*/ 831056 w 1462087"/>
              <a:gd name="connsiteY33" fmla="*/ 250031 h 609600"/>
              <a:gd name="connsiteX34" fmla="*/ 838200 w 1462087"/>
              <a:gd name="connsiteY34" fmla="*/ 252412 h 609600"/>
              <a:gd name="connsiteX35" fmla="*/ 854869 w 1462087"/>
              <a:gd name="connsiteY35" fmla="*/ 257175 h 609600"/>
              <a:gd name="connsiteX36" fmla="*/ 871537 w 1462087"/>
              <a:gd name="connsiteY36" fmla="*/ 273844 h 609600"/>
              <a:gd name="connsiteX37" fmla="*/ 878681 w 1462087"/>
              <a:gd name="connsiteY37" fmla="*/ 278606 h 609600"/>
              <a:gd name="connsiteX38" fmla="*/ 892969 w 1462087"/>
              <a:gd name="connsiteY38" fmla="*/ 283369 h 609600"/>
              <a:gd name="connsiteX39" fmla="*/ 895350 w 1462087"/>
              <a:gd name="connsiteY39" fmla="*/ 290512 h 609600"/>
              <a:gd name="connsiteX40" fmla="*/ 897731 w 1462087"/>
              <a:gd name="connsiteY40" fmla="*/ 304800 h 609600"/>
              <a:gd name="connsiteX41" fmla="*/ 904875 w 1462087"/>
              <a:gd name="connsiteY41" fmla="*/ 307181 h 609600"/>
              <a:gd name="connsiteX42" fmla="*/ 926306 w 1462087"/>
              <a:gd name="connsiteY42" fmla="*/ 309562 h 609600"/>
              <a:gd name="connsiteX43" fmla="*/ 931069 w 1462087"/>
              <a:gd name="connsiteY43" fmla="*/ 323850 h 609600"/>
              <a:gd name="connsiteX44" fmla="*/ 933450 w 1462087"/>
              <a:gd name="connsiteY44" fmla="*/ 330994 h 609600"/>
              <a:gd name="connsiteX45" fmla="*/ 938212 w 1462087"/>
              <a:gd name="connsiteY45" fmla="*/ 338137 h 609600"/>
              <a:gd name="connsiteX46" fmla="*/ 1000125 w 1462087"/>
              <a:gd name="connsiteY46" fmla="*/ 335756 h 609600"/>
              <a:gd name="connsiteX47" fmla="*/ 1012031 w 1462087"/>
              <a:gd name="connsiteY47" fmla="*/ 347662 h 609600"/>
              <a:gd name="connsiteX48" fmla="*/ 1019175 w 1462087"/>
              <a:gd name="connsiteY48" fmla="*/ 352425 h 609600"/>
              <a:gd name="connsiteX49" fmla="*/ 1026319 w 1462087"/>
              <a:gd name="connsiteY49" fmla="*/ 359569 h 609600"/>
              <a:gd name="connsiteX50" fmla="*/ 1076325 w 1462087"/>
              <a:gd name="connsiteY50" fmla="*/ 361950 h 609600"/>
              <a:gd name="connsiteX51" fmla="*/ 1085850 w 1462087"/>
              <a:gd name="connsiteY51" fmla="*/ 364331 h 609600"/>
              <a:gd name="connsiteX52" fmla="*/ 1107281 w 1462087"/>
              <a:gd name="connsiteY52" fmla="*/ 369094 h 609600"/>
              <a:gd name="connsiteX53" fmla="*/ 1112044 w 1462087"/>
              <a:gd name="connsiteY53" fmla="*/ 376237 h 609600"/>
              <a:gd name="connsiteX54" fmla="*/ 1114425 w 1462087"/>
              <a:gd name="connsiteY54" fmla="*/ 383381 h 609600"/>
              <a:gd name="connsiteX55" fmla="*/ 1128712 w 1462087"/>
              <a:gd name="connsiteY55" fmla="*/ 390525 h 609600"/>
              <a:gd name="connsiteX56" fmla="*/ 1131094 w 1462087"/>
              <a:gd name="connsiteY56" fmla="*/ 407194 h 609600"/>
              <a:gd name="connsiteX57" fmla="*/ 1173956 w 1462087"/>
              <a:gd name="connsiteY57" fmla="*/ 421481 h 609600"/>
              <a:gd name="connsiteX58" fmla="*/ 1171575 w 1462087"/>
              <a:gd name="connsiteY58" fmla="*/ 428625 h 609600"/>
              <a:gd name="connsiteX59" fmla="*/ 1185862 w 1462087"/>
              <a:gd name="connsiteY59" fmla="*/ 433387 h 609600"/>
              <a:gd name="connsiteX60" fmla="*/ 1209675 w 1462087"/>
              <a:gd name="connsiteY60" fmla="*/ 450056 h 609600"/>
              <a:gd name="connsiteX61" fmla="*/ 1223962 w 1462087"/>
              <a:gd name="connsiteY61" fmla="*/ 464344 h 609600"/>
              <a:gd name="connsiteX62" fmla="*/ 1226344 w 1462087"/>
              <a:gd name="connsiteY62" fmla="*/ 473869 h 609600"/>
              <a:gd name="connsiteX63" fmla="*/ 1233487 w 1462087"/>
              <a:gd name="connsiteY63" fmla="*/ 476250 h 609600"/>
              <a:gd name="connsiteX64" fmla="*/ 1259681 w 1462087"/>
              <a:gd name="connsiteY64" fmla="*/ 478631 h 609600"/>
              <a:gd name="connsiteX65" fmla="*/ 1285875 w 1462087"/>
              <a:gd name="connsiteY65" fmla="*/ 490537 h 609600"/>
              <a:gd name="connsiteX66" fmla="*/ 1290637 w 1462087"/>
              <a:gd name="connsiteY66" fmla="*/ 497681 h 609600"/>
              <a:gd name="connsiteX67" fmla="*/ 1297781 w 1462087"/>
              <a:gd name="connsiteY67" fmla="*/ 500062 h 609600"/>
              <a:gd name="connsiteX68" fmla="*/ 1326356 w 1462087"/>
              <a:gd name="connsiteY68" fmla="*/ 502444 h 609600"/>
              <a:gd name="connsiteX69" fmla="*/ 1347787 w 1462087"/>
              <a:gd name="connsiteY69" fmla="*/ 507206 h 609600"/>
              <a:gd name="connsiteX70" fmla="*/ 1354931 w 1462087"/>
              <a:gd name="connsiteY70" fmla="*/ 514350 h 609600"/>
              <a:gd name="connsiteX71" fmla="*/ 1362075 w 1462087"/>
              <a:gd name="connsiteY71" fmla="*/ 519112 h 609600"/>
              <a:gd name="connsiteX72" fmla="*/ 1378744 w 1462087"/>
              <a:gd name="connsiteY72" fmla="*/ 523875 h 609600"/>
              <a:gd name="connsiteX73" fmla="*/ 1390650 w 1462087"/>
              <a:gd name="connsiteY73" fmla="*/ 535781 h 609600"/>
              <a:gd name="connsiteX74" fmla="*/ 1395412 w 1462087"/>
              <a:gd name="connsiteY74" fmla="*/ 542925 h 609600"/>
              <a:gd name="connsiteX75" fmla="*/ 1407319 w 1462087"/>
              <a:gd name="connsiteY75" fmla="*/ 557212 h 609600"/>
              <a:gd name="connsiteX76" fmla="*/ 1431131 w 1462087"/>
              <a:gd name="connsiteY76" fmla="*/ 566737 h 609600"/>
              <a:gd name="connsiteX77" fmla="*/ 1445419 w 1462087"/>
              <a:gd name="connsiteY77" fmla="*/ 571500 h 609600"/>
              <a:gd name="connsiteX78" fmla="*/ 1447800 w 1462087"/>
              <a:gd name="connsiteY78" fmla="*/ 585787 h 609600"/>
              <a:gd name="connsiteX79" fmla="*/ 1462087 w 1462087"/>
              <a:gd name="connsiteY79" fmla="*/ 595312 h 609600"/>
              <a:gd name="connsiteX80" fmla="*/ 1462087 w 1462087"/>
              <a:gd name="connsiteY80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42949 w 1462087"/>
              <a:gd name="connsiteY26" fmla="*/ 190500 h 609600"/>
              <a:gd name="connsiteX27" fmla="*/ 762000 w 1462087"/>
              <a:gd name="connsiteY27" fmla="*/ 202406 h 609600"/>
              <a:gd name="connsiteX28" fmla="*/ 766762 w 1462087"/>
              <a:gd name="connsiteY28" fmla="*/ 211931 h 609600"/>
              <a:gd name="connsiteX29" fmla="*/ 778669 w 1462087"/>
              <a:gd name="connsiteY29" fmla="*/ 216694 h 609600"/>
              <a:gd name="connsiteX30" fmla="*/ 781050 w 1462087"/>
              <a:gd name="connsiteY30" fmla="*/ 226219 h 609600"/>
              <a:gd name="connsiteX31" fmla="*/ 819150 w 1462087"/>
              <a:gd name="connsiteY31" fmla="*/ 233362 h 609600"/>
              <a:gd name="connsiteX32" fmla="*/ 826294 w 1462087"/>
              <a:gd name="connsiteY32" fmla="*/ 242887 h 609600"/>
              <a:gd name="connsiteX33" fmla="*/ 831056 w 1462087"/>
              <a:gd name="connsiteY33" fmla="*/ 250031 h 609600"/>
              <a:gd name="connsiteX34" fmla="*/ 838200 w 1462087"/>
              <a:gd name="connsiteY34" fmla="*/ 252412 h 609600"/>
              <a:gd name="connsiteX35" fmla="*/ 854869 w 1462087"/>
              <a:gd name="connsiteY35" fmla="*/ 257175 h 609600"/>
              <a:gd name="connsiteX36" fmla="*/ 871537 w 1462087"/>
              <a:gd name="connsiteY36" fmla="*/ 273844 h 609600"/>
              <a:gd name="connsiteX37" fmla="*/ 878681 w 1462087"/>
              <a:gd name="connsiteY37" fmla="*/ 278606 h 609600"/>
              <a:gd name="connsiteX38" fmla="*/ 892969 w 1462087"/>
              <a:gd name="connsiteY38" fmla="*/ 283369 h 609600"/>
              <a:gd name="connsiteX39" fmla="*/ 895350 w 1462087"/>
              <a:gd name="connsiteY39" fmla="*/ 290512 h 609600"/>
              <a:gd name="connsiteX40" fmla="*/ 897731 w 1462087"/>
              <a:gd name="connsiteY40" fmla="*/ 304800 h 609600"/>
              <a:gd name="connsiteX41" fmla="*/ 904875 w 1462087"/>
              <a:gd name="connsiteY41" fmla="*/ 307181 h 609600"/>
              <a:gd name="connsiteX42" fmla="*/ 926306 w 1462087"/>
              <a:gd name="connsiteY42" fmla="*/ 309562 h 609600"/>
              <a:gd name="connsiteX43" fmla="*/ 931069 w 1462087"/>
              <a:gd name="connsiteY43" fmla="*/ 323850 h 609600"/>
              <a:gd name="connsiteX44" fmla="*/ 933450 w 1462087"/>
              <a:gd name="connsiteY44" fmla="*/ 330994 h 609600"/>
              <a:gd name="connsiteX45" fmla="*/ 938212 w 1462087"/>
              <a:gd name="connsiteY45" fmla="*/ 338137 h 609600"/>
              <a:gd name="connsiteX46" fmla="*/ 1000125 w 1462087"/>
              <a:gd name="connsiteY46" fmla="*/ 335756 h 609600"/>
              <a:gd name="connsiteX47" fmla="*/ 1012031 w 1462087"/>
              <a:gd name="connsiteY47" fmla="*/ 347662 h 609600"/>
              <a:gd name="connsiteX48" fmla="*/ 1019175 w 1462087"/>
              <a:gd name="connsiteY48" fmla="*/ 352425 h 609600"/>
              <a:gd name="connsiteX49" fmla="*/ 1026319 w 1462087"/>
              <a:gd name="connsiteY49" fmla="*/ 359569 h 609600"/>
              <a:gd name="connsiteX50" fmla="*/ 1076325 w 1462087"/>
              <a:gd name="connsiteY50" fmla="*/ 361950 h 609600"/>
              <a:gd name="connsiteX51" fmla="*/ 1085850 w 1462087"/>
              <a:gd name="connsiteY51" fmla="*/ 364331 h 609600"/>
              <a:gd name="connsiteX52" fmla="*/ 1107281 w 1462087"/>
              <a:gd name="connsiteY52" fmla="*/ 369094 h 609600"/>
              <a:gd name="connsiteX53" fmla="*/ 1112044 w 1462087"/>
              <a:gd name="connsiteY53" fmla="*/ 376237 h 609600"/>
              <a:gd name="connsiteX54" fmla="*/ 1114425 w 1462087"/>
              <a:gd name="connsiteY54" fmla="*/ 383381 h 609600"/>
              <a:gd name="connsiteX55" fmla="*/ 1128712 w 1462087"/>
              <a:gd name="connsiteY55" fmla="*/ 390525 h 609600"/>
              <a:gd name="connsiteX56" fmla="*/ 1131094 w 1462087"/>
              <a:gd name="connsiteY56" fmla="*/ 407194 h 609600"/>
              <a:gd name="connsiteX57" fmla="*/ 1173956 w 1462087"/>
              <a:gd name="connsiteY57" fmla="*/ 421481 h 609600"/>
              <a:gd name="connsiteX58" fmla="*/ 1171575 w 1462087"/>
              <a:gd name="connsiteY58" fmla="*/ 428625 h 609600"/>
              <a:gd name="connsiteX59" fmla="*/ 1185862 w 1462087"/>
              <a:gd name="connsiteY59" fmla="*/ 433387 h 609600"/>
              <a:gd name="connsiteX60" fmla="*/ 1209675 w 1462087"/>
              <a:gd name="connsiteY60" fmla="*/ 450056 h 609600"/>
              <a:gd name="connsiteX61" fmla="*/ 1223962 w 1462087"/>
              <a:gd name="connsiteY61" fmla="*/ 464344 h 609600"/>
              <a:gd name="connsiteX62" fmla="*/ 1226344 w 1462087"/>
              <a:gd name="connsiteY62" fmla="*/ 473869 h 609600"/>
              <a:gd name="connsiteX63" fmla="*/ 1233487 w 1462087"/>
              <a:gd name="connsiteY63" fmla="*/ 476250 h 609600"/>
              <a:gd name="connsiteX64" fmla="*/ 1259681 w 1462087"/>
              <a:gd name="connsiteY64" fmla="*/ 478631 h 609600"/>
              <a:gd name="connsiteX65" fmla="*/ 1285875 w 1462087"/>
              <a:gd name="connsiteY65" fmla="*/ 490537 h 609600"/>
              <a:gd name="connsiteX66" fmla="*/ 1290637 w 1462087"/>
              <a:gd name="connsiteY66" fmla="*/ 497681 h 609600"/>
              <a:gd name="connsiteX67" fmla="*/ 1297781 w 1462087"/>
              <a:gd name="connsiteY67" fmla="*/ 500062 h 609600"/>
              <a:gd name="connsiteX68" fmla="*/ 1326356 w 1462087"/>
              <a:gd name="connsiteY68" fmla="*/ 502444 h 609600"/>
              <a:gd name="connsiteX69" fmla="*/ 1347787 w 1462087"/>
              <a:gd name="connsiteY69" fmla="*/ 507206 h 609600"/>
              <a:gd name="connsiteX70" fmla="*/ 1354931 w 1462087"/>
              <a:gd name="connsiteY70" fmla="*/ 514350 h 609600"/>
              <a:gd name="connsiteX71" fmla="*/ 1362075 w 1462087"/>
              <a:gd name="connsiteY71" fmla="*/ 519112 h 609600"/>
              <a:gd name="connsiteX72" fmla="*/ 1378744 w 1462087"/>
              <a:gd name="connsiteY72" fmla="*/ 523875 h 609600"/>
              <a:gd name="connsiteX73" fmla="*/ 1390650 w 1462087"/>
              <a:gd name="connsiteY73" fmla="*/ 535781 h 609600"/>
              <a:gd name="connsiteX74" fmla="*/ 1395412 w 1462087"/>
              <a:gd name="connsiteY74" fmla="*/ 542925 h 609600"/>
              <a:gd name="connsiteX75" fmla="*/ 1407319 w 1462087"/>
              <a:gd name="connsiteY75" fmla="*/ 557212 h 609600"/>
              <a:gd name="connsiteX76" fmla="*/ 1431131 w 1462087"/>
              <a:gd name="connsiteY76" fmla="*/ 566737 h 609600"/>
              <a:gd name="connsiteX77" fmla="*/ 1445419 w 1462087"/>
              <a:gd name="connsiteY77" fmla="*/ 571500 h 609600"/>
              <a:gd name="connsiteX78" fmla="*/ 1447800 w 1462087"/>
              <a:gd name="connsiteY78" fmla="*/ 585787 h 609600"/>
              <a:gd name="connsiteX79" fmla="*/ 1462087 w 1462087"/>
              <a:gd name="connsiteY79" fmla="*/ 595312 h 609600"/>
              <a:gd name="connsiteX80" fmla="*/ 1462087 w 1462087"/>
              <a:gd name="connsiteY80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42949 w 1462087"/>
              <a:gd name="connsiteY26" fmla="*/ 190500 h 609600"/>
              <a:gd name="connsiteX27" fmla="*/ 762000 w 1462087"/>
              <a:gd name="connsiteY27" fmla="*/ 202406 h 609600"/>
              <a:gd name="connsiteX28" fmla="*/ 766762 w 1462087"/>
              <a:gd name="connsiteY28" fmla="*/ 211931 h 609600"/>
              <a:gd name="connsiteX29" fmla="*/ 778669 w 1462087"/>
              <a:gd name="connsiteY29" fmla="*/ 216694 h 609600"/>
              <a:gd name="connsiteX30" fmla="*/ 781050 w 1462087"/>
              <a:gd name="connsiteY30" fmla="*/ 226219 h 609600"/>
              <a:gd name="connsiteX31" fmla="*/ 819150 w 1462087"/>
              <a:gd name="connsiteY31" fmla="*/ 233362 h 609600"/>
              <a:gd name="connsiteX32" fmla="*/ 826294 w 1462087"/>
              <a:gd name="connsiteY32" fmla="*/ 242887 h 609600"/>
              <a:gd name="connsiteX33" fmla="*/ 831056 w 1462087"/>
              <a:gd name="connsiteY33" fmla="*/ 250031 h 609600"/>
              <a:gd name="connsiteX34" fmla="*/ 838200 w 1462087"/>
              <a:gd name="connsiteY34" fmla="*/ 252412 h 609600"/>
              <a:gd name="connsiteX35" fmla="*/ 854869 w 1462087"/>
              <a:gd name="connsiteY35" fmla="*/ 257175 h 609600"/>
              <a:gd name="connsiteX36" fmla="*/ 871537 w 1462087"/>
              <a:gd name="connsiteY36" fmla="*/ 273844 h 609600"/>
              <a:gd name="connsiteX37" fmla="*/ 878681 w 1462087"/>
              <a:gd name="connsiteY37" fmla="*/ 278606 h 609600"/>
              <a:gd name="connsiteX38" fmla="*/ 892969 w 1462087"/>
              <a:gd name="connsiteY38" fmla="*/ 283369 h 609600"/>
              <a:gd name="connsiteX39" fmla="*/ 895350 w 1462087"/>
              <a:gd name="connsiteY39" fmla="*/ 290512 h 609600"/>
              <a:gd name="connsiteX40" fmla="*/ 897731 w 1462087"/>
              <a:gd name="connsiteY40" fmla="*/ 304800 h 609600"/>
              <a:gd name="connsiteX41" fmla="*/ 904875 w 1462087"/>
              <a:gd name="connsiteY41" fmla="*/ 307181 h 609600"/>
              <a:gd name="connsiteX42" fmla="*/ 926306 w 1462087"/>
              <a:gd name="connsiteY42" fmla="*/ 309562 h 609600"/>
              <a:gd name="connsiteX43" fmla="*/ 931069 w 1462087"/>
              <a:gd name="connsiteY43" fmla="*/ 323850 h 609600"/>
              <a:gd name="connsiteX44" fmla="*/ 933450 w 1462087"/>
              <a:gd name="connsiteY44" fmla="*/ 330994 h 609600"/>
              <a:gd name="connsiteX45" fmla="*/ 938212 w 1462087"/>
              <a:gd name="connsiteY45" fmla="*/ 338137 h 609600"/>
              <a:gd name="connsiteX46" fmla="*/ 1000125 w 1462087"/>
              <a:gd name="connsiteY46" fmla="*/ 335756 h 609600"/>
              <a:gd name="connsiteX47" fmla="*/ 1012031 w 1462087"/>
              <a:gd name="connsiteY47" fmla="*/ 347662 h 609600"/>
              <a:gd name="connsiteX48" fmla="*/ 1019175 w 1462087"/>
              <a:gd name="connsiteY48" fmla="*/ 352425 h 609600"/>
              <a:gd name="connsiteX49" fmla="*/ 1016794 w 1462087"/>
              <a:gd name="connsiteY49" fmla="*/ 361951 h 609600"/>
              <a:gd name="connsiteX50" fmla="*/ 1076325 w 1462087"/>
              <a:gd name="connsiteY50" fmla="*/ 361950 h 609600"/>
              <a:gd name="connsiteX51" fmla="*/ 1085850 w 1462087"/>
              <a:gd name="connsiteY51" fmla="*/ 364331 h 609600"/>
              <a:gd name="connsiteX52" fmla="*/ 1107281 w 1462087"/>
              <a:gd name="connsiteY52" fmla="*/ 369094 h 609600"/>
              <a:gd name="connsiteX53" fmla="*/ 1112044 w 1462087"/>
              <a:gd name="connsiteY53" fmla="*/ 376237 h 609600"/>
              <a:gd name="connsiteX54" fmla="*/ 1114425 w 1462087"/>
              <a:gd name="connsiteY54" fmla="*/ 383381 h 609600"/>
              <a:gd name="connsiteX55" fmla="*/ 1128712 w 1462087"/>
              <a:gd name="connsiteY55" fmla="*/ 390525 h 609600"/>
              <a:gd name="connsiteX56" fmla="*/ 1131094 w 1462087"/>
              <a:gd name="connsiteY56" fmla="*/ 407194 h 609600"/>
              <a:gd name="connsiteX57" fmla="*/ 1173956 w 1462087"/>
              <a:gd name="connsiteY57" fmla="*/ 421481 h 609600"/>
              <a:gd name="connsiteX58" fmla="*/ 1171575 w 1462087"/>
              <a:gd name="connsiteY58" fmla="*/ 428625 h 609600"/>
              <a:gd name="connsiteX59" fmla="*/ 1185862 w 1462087"/>
              <a:gd name="connsiteY59" fmla="*/ 433387 h 609600"/>
              <a:gd name="connsiteX60" fmla="*/ 1209675 w 1462087"/>
              <a:gd name="connsiteY60" fmla="*/ 450056 h 609600"/>
              <a:gd name="connsiteX61" fmla="*/ 1223962 w 1462087"/>
              <a:gd name="connsiteY61" fmla="*/ 464344 h 609600"/>
              <a:gd name="connsiteX62" fmla="*/ 1226344 w 1462087"/>
              <a:gd name="connsiteY62" fmla="*/ 473869 h 609600"/>
              <a:gd name="connsiteX63" fmla="*/ 1233487 w 1462087"/>
              <a:gd name="connsiteY63" fmla="*/ 476250 h 609600"/>
              <a:gd name="connsiteX64" fmla="*/ 1259681 w 1462087"/>
              <a:gd name="connsiteY64" fmla="*/ 478631 h 609600"/>
              <a:gd name="connsiteX65" fmla="*/ 1285875 w 1462087"/>
              <a:gd name="connsiteY65" fmla="*/ 490537 h 609600"/>
              <a:gd name="connsiteX66" fmla="*/ 1290637 w 1462087"/>
              <a:gd name="connsiteY66" fmla="*/ 497681 h 609600"/>
              <a:gd name="connsiteX67" fmla="*/ 1297781 w 1462087"/>
              <a:gd name="connsiteY67" fmla="*/ 500062 h 609600"/>
              <a:gd name="connsiteX68" fmla="*/ 1326356 w 1462087"/>
              <a:gd name="connsiteY68" fmla="*/ 502444 h 609600"/>
              <a:gd name="connsiteX69" fmla="*/ 1347787 w 1462087"/>
              <a:gd name="connsiteY69" fmla="*/ 507206 h 609600"/>
              <a:gd name="connsiteX70" fmla="*/ 1354931 w 1462087"/>
              <a:gd name="connsiteY70" fmla="*/ 514350 h 609600"/>
              <a:gd name="connsiteX71" fmla="*/ 1362075 w 1462087"/>
              <a:gd name="connsiteY71" fmla="*/ 519112 h 609600"/>
              <a:gd name="connsiteX72" fmla="*/ 1378744 w 1462087"/>
              <a:gd name="connsiteY72" fmla="*/ 523875 h 609600"/>
              <a:gd name="connsiteX73" fmla="*/ 1390650 w 1462087"/>
              <a:gd name="connsiteY73" fmla="*/ 535781 h 609600"/>
              <a:gd name="connsiteX74" fmla="*/ 1395412 w 1462087"/>
              <a:gd name="connsiteY74" fmla="*/ 542925 h 609600"/>
              <a:gd name="connsiteX75" fmla="*/ 1407319 w 1462087"/>
              <a:gd name="connsiteY75" fmla="*/ 557212 h 609600"/>
              <a:gd name="connsiteX76" fmla="*/ 1431131 w 1462087"/>
              <a:gd name="connsiteY76" fmla="*/ 566737 h 609600"/>
              <a:gd name="connsiteX77" fmla="*/ 1445419 w 1462087"/>
              <a:gd name="connsiteY77" fmla="*/ 571500 h 609600"/>
              <a:gd name="connsiteX78" fmla="*/ 1447800 w 1462087"/>
              <a:gd name="connsiteY78" fmla="*/ 585787 h 609600"/>
              <a:gd name="connsiteX79" fmla="*/ 1462087 w 1462087"/>
              <a:gd name="connsiteY79" fmla="*/ 595312 h 609600"/>
              <a:gd name="connsiteX80" fmla="*/ 1462087 w 1462087"/>
              <a:gd name="connsiteY80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42949 w 1462087"/>
              <a:gd name="connsiteY26" fmla="*/ 190500 h 609600"/>
              <a:gd name="connsiteX27" fmla="*/ 762000 w 1462087"/>
              <a:gd name="connsiteY27" fmla="*/ 202406 h 609600"/>
              <a:gd name="connsiteX28" fmla="*/ 766762 w 1462087"/>
              <a:gd name="connsiteY28" fmla="*/ 211931 h 609600"/>
              <a:gd name="connsiteX29" fmla="*/ 778669 w 1462087"/>
              <a:gd name="connsiteY29" fmla="*/ 216694 h 609600"/>
              <a:gd name="connsiteX30" fmla="*/ 781050 w 1462087"/>
              <a:gd name="connsiteY30" fmla="*/ 226219 h 609600"/>
              <a:gd name="connsiteX31" fmla="*/ 819150 w 1462087"/>
              <a:gd name="connsiteY31" fmla="*/ 233362 h 609600"/>
              <a:gd name="connsiteX32" fmla="*/ 826294 w 1462087"/>
              <a:gd name="connsiteY32" fmla="*/ 242887 h 609600"/>
              <a:gd name="connsiteX33" fmla="*/ 831056 w 1462087"/>
              <a:gd name="connsiteY33" fmla="*/ 250031 h 609600"/>
              <a:gd name="connsiteX34" fmla="*/ 838200 w 1462087"/>
              <a:gd name="connsiteY34" fmla="*/ 252412 h 609600"/>
              <a:gd name="connsiteX35" fmla="*/ 854869 w 1462087"/>
              <a:gd name="connsiteY35" fmla="*/ 257175 h 609600"/>
              <a:gd name="connsiteX36" fmla="*/ 871537 w 1462087"/>
              <a:gd name="connsiteY36" fmla="*/ 273844 h 609600"/>
              <a:gd name="connsiteX37" fmla="*/ 878681 w 1462087"/>
              <a:gd name="connsiteY37" fmla="*/ 278606 h 609600"/>
              <a:gd name="connsiteX38" fmla="*/ 892969 w 1462087"/>
              <a:gd name="connsiteY38" fmla="*/ 283369 h 609600"/>
              <a:gd name="connsiteX39" fmla="*/ 895350 w 1462087"/>
              <a:gd name="connsiteY39" fmla="*/ 290512 h 609600"/>
              <a:gd name="connsiteX40" fmla="*/ 897731 w 1462087"/>
              <a:gd name="connsiteY40" fmla="*/ 304800 h 609600"/>
              <a:gd name="connsiteX41" fmla="*/ 904875 w 1462087"/>
              <a:gd name="connsiteY41" fmla="*/ 307181 h 609600"/>
              <a:gd name="connsiteX42" fmla="*/ 926306 w 1462087"/>
              <a:gd name="connsiteY42" fmla="*/ 309562 h 609600"/>
              <a:gd name="connsiteX43" fmla="*/ 931069 w 1462087"/>
              <a:gd name="connsiteY43" fmla="*/ 323850 h 609600"/>
              <a:gd name="connsiteX44" fmla="*/ 933450 w 1462087"/>
              <a:gd name="connsiteY44" fmla="*/ 330994 h 609600"/>
              <a:gd name="connsiteX45" fmla="*/ 938212 w 1462087"/>
              <a:gd name="connsiteY45" fmla="*/ 338137 h 609600"/>
              <a:gd name="connsiteX46" fmla="*/ 1000125 w 1462087"/>
              <a:gd name="connsiteY46" fmla="*/ 335756 h 609600"/>
              <a:gd name="connsiteX47" fmla="*/ 1012031 w 1462087"/>
              <a:gd name="connsiteY47" fmla="*/ 347662 h 609600"/>
              <a:gd name="connsiteX48" fmla="*/ 1016794 w 1462087"/>
              <a:gd name="connsiteY48" fmla="*/ 361951 h 609600"/>
              <a:gd name="connsiteX49" fmla="*/ 1076325 w 1462087"/>
              <a:gd name="connsiteY49" fmla="*/ 361950 h 609600"/>
              <a:gd name="connsiteX50" fmla="*/ 1085850 w 1462087"/>
              <a:gd name="connsiteY50" fmla="*/ 364331 h 609600"/>
              <a:gd name="connsiteX51" fmla="*/ 1107281 w 1462087"/>
              <a:gd name="connsiteY51" fmla="*/ 369094 h 609600"/>
              <a:gd name="connsiteX52" fmla="*/ 1112044 w 1462087"/>
              <a:gd name="connsiteY52" fmla="*/ 376237 h 609600"/>
              <a:gd name="connsiteX53" fmla="*/ 1114425 w 1462087"/>
              <a:gd name="connsiteY53" fmla="*/ 383381 h 609600"/>
              <a:gd name="connsiteX54" fmla="*/ 1128712 w 1462087"/>
              <a:gd name="connsiteY54" fmla="*/ 390525 h 609600"/>
              <a:gd name="connsiteX55" fmla="*/ 1131094 w 1462087"/>
              <a:gd name="connsiteY55" fmla="*/ 407194 h 609600"/>
              <a:gd name="connsiteX56" fmla="*/ 1173956 w 1462087"/>
              <a:gd name="connsiteY56" fmla="*/ 421481 h 609600"/>
              <a:gd name="connsiteX57" fmla="*/ 1171575 w 1462087"/>
              <a:gd name="connsiteY57" fmla="*/ 428625 h 609600"/>
              <a:gd name="connsiteX58" fmla="*/ 1185862 w 1462087"/>
              <a:gd name="connsiteY58" fmla="*/ 433387 h 609600"/>
              <a:gd name="connsiteX59" fmla="*/ 1209675 w 1462087"/>
              <a:gd name="connsiteY59" fmla="*/ 450056 h 609600"/>
              <a:gd name="connsiteX60" fmla="*/ 1223962 w 1462087"/>
              <a:gd name="connsiteY60" fmla="*/ 464344 h 609600"/>
              <a:gd name="connsiteX61" fmla="*/ 1226344 w 1462087"/>
              <a:gd name="connsiteY61" fmla="*/ 473869 h 609600"/>
              <a:gd name="connsiteX62" fmla="*/ 1233487 w 1462087"/>
              <a:gd name="connsiteY62" fmla="*/ 476250 h 609600"/>
              <a:gd name="connsiteX63" fmla="*/ 1259681 w 1462087"/>
              <a:gd name="connsiteY63" fmla="*/ 478631 h 609600"/>
              <a:gd name="connsiteX64" fmla="*/ 1285875 w 1462087"/>
              <a:gd name="connsiteY64" fmla="*/ 490537 h 609600"/>
              <a:gd name="connsiteX65" fmla="*/ 1290637 w 1462087"/>
              <a:gd name="connsiteY65" fmla="*/ 497681 h 609600"/>
              <a:gd name="connsiteX66" fmla="*/ 1297781 w 1462087"/>
              <a:gd name="connsiteY66" fmla="*/ 500062 h 609600"/>
              <a:gd name="connsiteX67" fmla="*/ 1326356 w 1462087"/>
              <a:gd name="connsiteY67" fmla="*/ 502444 h 609600"/>
              <a:gd name="connsiteX68" fmla="*/ 1347787 w 1462087"/>
              <a:gd name="connsiteY68" fmla="*/ 507206 h 609600"/>
              <a:gd name="connsiteX69" fmla="*/ 1354931 w 1462087"/>
              <a:gd name="connsiteY69" fmla="*/ 514350 h 609600"/>
              <a:gd name="connsiteX70" fmla="*/ 1362075 w 1462087"/>
              <a:gd name="connsiteY70" fmla="*/ 519112 h 609600"/>
              <a:gd name="connsiteX71" fmla="*/ 1378744 w 1462087"/>
              <a:gd name="connsiteY71" fmla="*/ 523875 h 609600"/>
              <a:gd name="connsiteX72" fmla="*/ 1390650 w 1462087"/>
              <a:gd name="connsiteY72" fmla="*/ 535781 h 609600"/>
              <a:gd name="connsiteX73" fmla="*/ 1395412 w 1462087"/>
              <a:gd name="connsiteY73" fmla="*/ 542925 h 609600"/>
              <a:gd name="connsiteX74" fmla="*/ 1407319 w 1462087"/>
              <a:gd name="connsiteY74" fmla="*/ 557212 h 609600"/>
              <a:gd name="connsiteX75" fmla="*/ 1431131 w 1462087"/>
              <a:gd name="connsiteY75" fmla="*/ 566737 h 609600"/>
              <a:gd name="connsiteX76" fmla="*/ 1445419 w 1462087"/>
              <a:gd name="connsiteY76" fmla="*/ 571500 h 609600"/>
              <a:gd name="connsiteX77" fmla="*/ 1447800 w 1462087"/>
              <a:gd name="connsiteY77" fmla="*/ 585787 h 609600"/>
              <a:gd name="connsiteX78" fmla="*/ 1462087 w 1462087"/>
              <a:gd name="connsiteY78" fmla="*/ 595312 h 609600"/>
              <a:gd name="connsiteX79" fmla="*/ 1462087 w 1462087"/>
              <a:gd name="connsiteY79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42949 w 1462087"/>
              <a:gd name="connsiteY26" fmla="*/ 190500 h 609600"/>
              <a:gd name="connsiteX27" fmla="*/ 762000 w 1462087"/>
              <a:gd name="connsiteY27" fmla="*/ 202406 h 609600"/>
              <a:gd name="connsiteX28" fmla="*/ 766762 w 1462087"/>
              <a:gd name="connsiteY28" fmla="*/ 211931 h 609600"/>
              <a:gd name="connsiteX29" fmla="*/ 778669 w 1462087"/>
              <a:gd name="connsiteY29" fmla="*/ 216694 h 609600"/>
              <a:gd name="connsiteX30" fmla="*/ 781050 w 1462087"/>
              <a:gd name="connsiteY30" fmla="*/ 226219 h 609600"/>
              <a:gd name="connsiteX31" fmla="*/ 819150 w 1462087"/>
              <a:gd name="connsiteY31" fmla="*/ 233362 h 609600"/>
              <a:gd name="connsiteX32" fmla="*/ 826294 w 1462087"/>
              <a:gd name="connsiteY32" fmla="*/ 242887 h 609600"/>
              <a:gd name="connsiteX33" fmla="*/ 831056 w 1462087"/>
              <a:gd name="connsiteY33" fmla="*/ 250031 h 609600"/>
              <a:gd name="connsiteX34" fmla="*/ 838200 w 1462087"/>
              <a:gd name="connsiteY34" fmla="*/ 252412 h 609600"/>
              <a:gd name="connsiteX35" fmla="*/ 854869 w 1462087"/>
              <a:gd name="connsiteY35" fmla="*/ 257175 h 609600"/>
              <a:gd name="connsiteX36" fmla="*/ 871537 w 1462087"/>
              <a:gd name="connsiteY36" fmla="*/ 273844 h 609600"/>
              <a:gd name="connsiteX37" fmla="*/ 878681 w 1462087"/>
              <a:gd name="connsiteY37" fmla="*/ 278606 h 609600"/>
              <a:gd name="connsiteX38" fmla="*/ 892969 w 1462087"/>
              <a:gd name="connsiteY38" fmla="*/ 283369 h 609600"/>
              <a:gd name="connsiteX39" fmla="*/ 895350 w 1462087"/>
              <a:gd name="connsiteY39" fmla="*/ 290512 h 609600"/>
              <a:gd name="connsiteX40" fmla="*/ 897731 w 1462087"/>
              <a:gd name="connsiteY40" fmla="*/ 304800 h 609600"/>
              <a:gd name="connsiteX41" fmla="*/ 904875 w 1462087"/>
              <a:gd name="connsiteY41" fmla="*/ 307181 h 609600"/>
              <a:gd name="connsiteX42" fmla="*/ 926306 w 1462087"/>
              <a:gd name="connsiteY42" fmla="*/ 309562 h 609600"/>
              <a:gd name="connsiteX43" fmla="*/ 931069 w 1462087"/>
              <a:gd name="connsiteY43" fmla="*/ 323850 h 609600"/>
              <a:gd name="connsiteX44" fmla="*/ 933450 w 1462087"/>
              <a:gd name="connsiteY44" fmla="*/ 330994 h 609600"/>
              <a:gd name="connsiteX45" fmla="*/ 938212 w 1462087"/>
              <a:gd name="connsiteY45" fmla="*/ 338137 h 609600"/>
              <a:gd name="connsiteX46" fmla="*/ 1000125 w 1462087"/>
              <a:gd name="connsiteY46" fmla="*/ 335756 h 609600"/>
              <a:gd name="connsiteX47" fmla="*/ 1012031 w 1462087"/>
              <a:gd name="connsiteY47" fmla="*/ 347662 h 609600"/>
              <a:gd name="connsiteX48" fmla="*/ 1016794 w 1462087"/>
              <a:gd name="connsiteY48" fmla="*/ 361951 h 609600"/>
              <a:gd name="connsiteX49" fmla="*/ 1076325 w 1462087"/>
              <a:gd name="connsiteY49" fmla="*/ 361950 h 609600"/>
              <a:gd name="connsiteX50" fmla="*/ 1085850 w 1462087"/>
              <a:gd name="connsiteY50" fmla="*/ 364331 h 609600"/>
              <a:gd name="connsiteX51" fmla="*/ 1107281 w 1462087"/>
              <a:gd name="connsiteY51" fmla="*/ 369094 h 609600"/>
              <a:gd name="connsiteX52" fmla="*/ 1112044 w 1462087"/>
              <a:gd name="connsiteY52" fmla="*/ 376237 h 609600"/>
              <a:gd name="connsiteX53" fmla="*/ 1114425 w 1462087"/>
              <a:gd name="connsiteY53" fmla="*/ 383381 h 609600"/>
              <a:gd name="connsiteX54" fmla="*/ 1128712 w 1462087"/>
              <a:gd name="connsiteY54" fmla="*/ 390525 h 609600"/>
              <a:gd name="connsiteX55" fmla="*/ 1131094 w 1462087"/>
              <a:gd name="connsiteY55" fmla="*/ 407194 h 609600"/>
              <a:gd name="connsiteX56" fmla="*/ 1173956 w 1462087"/>
              <a:gd name="connsiteY56" fmla="*/ 421481 h 609600"/>
              <a:gd name="connsiteX57" fmla="*/ 1171575 w 1462087"/>
              <a:gd name="connsiteY57" fmla="*/ 428625 h 609600"/>
              <a:gd name="connsiteX58" fmla="*/ 1185862 w 1462087"/>
              <a:gd name="connsiteY58" fmla="*/ 433387 h 609600"/>
              <a:gd name="connsiteX59" fmla="*/ 1209675 w 1462087"/>
              <a:gd name="connsiteY59" fmla="*/ 450056 h 609600"/>
              <a:gd name="connsiteX60" fmla="*/ 1223962 w 1462087"/>
              <a:gd name="connsiteY60" fmla="*/ 464344 h 609600"/>
              <a:gd name="connsiteX61" fmla="*/ 1226344 w 1462087"/>
              <a:gd name="connsiteY61" fmla="*/ 473869 h 609600"/>
              <a:gd name="connsiteX62" fmla="*/ 1233487 w 1462087"/>
              <a:gd name="connsiteY62" fmla="*/ 476250 h 609600"/>
              <a:gd name="connsiteX63" fmla="*/ 1259681 w 1462087"/>
              <a:gd name="connsiteY63" fmla="*/ 478631 h 609600"/>
              <a:gd name="connsiteX64" fmla="*/ 1285875 w 1462087"/>
              <a:gd name="connsiteY64" fmla="*/ 490537 h 609600"/>
              <a:gd name="connsiteX65" fmla="*/ 1290637 w 1462087"/>
              <a:gd name="connsiteY65" fmla="*/ 497681 h 609600"/>
              <a:gd name="connsiteX66" fmla="*/ 1297781 w 1462087"/>
              <a:gd name="connsiteY66" fmla="*/ 500062 h 609600"/>
              <a:gd name="connsiteX67" fmla="*/ 1326356 w 1462087"/>
              <a:gd name="connsiteY67" fmla="*/ 502444 h 609600"/>
              <a:gd name="connsiteX68" fmla="*/ 1347787 w 1462087"/>
              <a:gd name="connsiteY68" fmla="*/ 507206 h 609600"/>
              <a:gd name="connsiteX69" fmla="*/ 1354931 w 1462087"/>
              <a:gd name="connsiteY69" fmla="*/ 514350 h 609600"/>
              <a:gd name="connsiteX70" fmla="*/ 1362075 w 1462087"/>
              <a:gd name="connsiteY70" fmla="*/ 519112 h 609600"/>
              <a:gd name="connsiteX71" fmla="*/ 1378744 w 1462087"/>
              <a:gd name="connsiteY71" fmla="*/ 523875 h 609600"/>
              <a:gd name="connsiteX72" fmla="*/ 1390650 w 1462087"/>
              <a:gd name="connsiteY72" fmla="*/ 535781 h 609600"/>
              <a:gd name="connsiteX73" fmla="*/ 1395412 w 1462087"/>
              <a:gd name="connsiteY73" fmla="*/ 542925 h 609600"/>
              <a:gd name="connsiteX74" fmla="*/ 1407319 w 1462087"/>
              <a:gd name="connsiteY74" fmla="*/ 557212 h 609600"/>
              <a:gd name="connsiteX75" fmla="*/ 1431131 w 1462087"/>
              <a:gd name="connsiteY75" fmla="*/ 566737 h 609600"/>
              <a:gd name="connsiteX76" fmla="*/ 1445419 w 1462087"/>
              <a:gd name="connsiteY76" fmla="*/ 571500 h 609600"/>
              <a:gd name="connsiteX77" fmla="*/ 1447800 w 1462087"/>
              <a:gd name="connsiteY77" fmla="*/ 585787 h 609600"/>
              <a:gd name="connsiteX78" fmla="*/ 1462087 w 1462087"/>
              <a:gd name="connsiteY78" fmla="*/ 595312 h 609600"/>
              <a:gd name="connsiteX79" fmla="*/ 1462087 w 1462087"/>
              <a:gd name="connsiteY79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42949 w 1462087"/>
              <a:gd name="connsiteY26" fmla="*/ 190500 h 609600"/>
              <a:gd name="connsiteX27" fmla="*/ 762000 w 1462087"/>
              <a:gd name="connsiteY27" fmla="*/ 202406 h 609600"/>
              <a:gd name="connsiteX28" fmla="*/ 766762 w 1462087"/>
              <a:gd name="connsiteY28" fmla="*/ 211931 h 609600"/>
              <a:gd name="connsiteX29" fmla="*/ 778669 w 1462087"/>
              <a:gd name="connsiteY29" fmla="*/ 216694 h 609600"/>
              <a:gd name="connsiteX30" fmla="*/ 781050 w 1462087"/>
              <a:gd name="connsiteY30" fmla="*/ 226219 h 609600"/>
              <a:gd name="connsiteX31" fmla="*/ 819150 w 1462087"/>
              <a:gd name="connsiteY31" fmla="*/ 233362 h 609600"/>
              <a:gd name="connsiteX32" fmla="*/ 826294 w 1462087"/>
              <a:gd name="connsiteY32" fmla="*/ 242887 h 609600"/>
              <a:gd name="connsiteX33" fmla="*/ 831056 w 1462087"/>
              <a:gd name="connsiteY33" fmla="*/ 250031 h 609600"/>
              <a:gd name="connsiteX34" fmla="*/ 838200 w 1462087"/>
              <a:gd name="connsiteY34" fmla="*/ 252412 h 609600"/>
              <a:gd name="connsiteX35" fmla="*/ 854869 w 1462087"/>
              <a:gd name="connsiteY35" fmla="*/ 257175 h 609600"/>
              <a:gd name="connsiteX36" fmla="*/ 871537 w 1462087"/>
              <a:gd name="connsiteY36" fmla="*/ 273844 h 609600"/>
              <a:gd name="connsiteX37" fmla="*/ 878681 w 1462087"/>
              <a:gd name="connsiteY37" fmla="*/ 278606 h 609600"/>
              <a:gd name="connsiteX38" fmla="*/ 892969 w 1462087"/>
              <a:gd name="connsiteY38" fmla="*/ 283369 h 609600"/>
              <a:gd name="connsiteX39" fmla="*/ 895350 w 1462087"/>
              <a:gd name="connsiteY39" fmla="*/ 290512 h 609600"/>
              <a:gd name="connsiteX40" fmla="*/ 897731 w 1462087"/>
              <a:gd name="connsiteY40" fmla="*/ 304800 h 609600"/>
              <a:gd name="connsiteX41" fmla="*/ 904875 w 1462087"/>
              <a:gd name="connsiteY41" fmla="*/ 307181 h 609600"/>
              <a:gd name="connsiteX42" fmla="*/ 926306 w 1462087"/>
              <a:gd name="connsiteY42" fmla="*/ 309562 h 609600"/>
              <a:gd name="connsiteX43" fmla="*/ 931069 w 1462087"/>
              <a:gd name="connsiteY43" fmla="*/ 323850 h 609600"/>
              <a:gd name="connsiteX44" fmla="*/ 933450 w 1462087"/>
              <a:gd name="connsiteY44" fmla="*/ 330994 h 609600"/>
              <a:gd name="connsiteX45" fmla="*/ 938212 w 1462087"/>
              <a:gd name="connsiteY45" fmla="*/ 338137 h 609600"/>
              <a:gd name="connsiteX46" fmla="*/ 1000125 w 1462087"/>
              <a:gd name="connsiteY46" fmla="*/ 335756 h 609600"/>
              <a:gd name="connsiteX47" fmla="*/ 1012031 w 1462087"/>
              <a:gd name="connsiteY47" fmla="*/ 347662 h 609600"/>
              <a:gd name="connsiteX48" fmla="*/ 1016794 w 1462087"/>
              <a:gd name="connsiteY48" fmla="*/ 361951 h 609600"/>
              <a:gd name="connsiteX49" fmla="*/ 1076325 w 1462087"/>
              <a:gd name="connsiteY49" fmla="*/ 361950 h 609600"/>
              <a:gd name="connsiteX50" fmla="*/ 1107281 w 1462087"/>
              <a:gd name="connsiteY50" fmla="*/ 369094 h 609600"/>
              <a:gd name="connsiteX51" fmla="*/ 1112044 w 1462087"/>
              <a:gd name="connsiteY51" fmla="*/ 376237 h 609600"/>
              <a:gd name="connsiteX52" fmla="*/ 1114425 w 1462087"/>
              <a:gd name="connsiteY52" fmla="*/ 383381 h 609600"/>
              <a:gd name="connsiteX53" fmla="*/ 1128712 w 1462087"/>
              <a:gd name="connsiteY53" fmla="*/ 390525 h 609600"/>
              <a:gd name="connsiteX54" fmla="*/ 1131094 w 1462087"/>
              <a:gd name="connsiteY54" fmla="*/ 407194 h 609600"/>
              <a:gd name="connsiteX55" fmla="*/ 1173956 w 1462087"/>
              <a:gd name="connsiteY55" fmla="*/ 421481 h 609600"/>
              <a:gd name="connsiteX56" fmla="*/ 1171575 w 1462087"/>
              <a:gd name="connsiteY56" fmla="*/ 428625 h 609600"/>
              <a:gd name="connsiteX57" fmla="*/ 1185862 w 1462087"/>
              <a:gd name="connsiteY57" fmla="*/ 433387 h 609600"/>
              <a:gd name="connsiteX58" fmla="*/ 1209675 w 1462087"/>
              <a:gd name="connsiteY58" fmla="*/ 450056 h 609600"/>
              <a:gd name="connsiteX59" fmla="*/ 1223962 w 1462087"/>
              <a:gd name="connsiteY59" fmla="*/ 464344 h 609600"/>
              <a:gd name="connsiteX60" fmla="*/ 1226344 w 1462087"/>
              <a:gd name="connsiteY60" fmla="*/ 473869 h 609600"/>
              <a:gd name="connsiteX61" fmla="*/ 1233487 w 1462087"/>
              <a:gd name="connsiteY61" fmla="*/ 476250 h 609600"/>
              <a:gd name="connsiteX62" fmla="*/ 1259681 w 1462087"/>
              <a:gd name="connsiteY62" fmla="*/ 478631 h 609600"/>
              <a:gd name="connsiteX63" fmla="*/ 1285875 w 1462087"/>
              <a:gd name="connsiteY63" fmla="*/ 490537 h 609600"/>
              <a:gd name="connsiteX64" fmla="*/ 1290637 w 1462087"/>
              <a:gd name="connsiteY64" fmla="*/ 497681 h 609600"/>
              <a:gd name="connsiteX65" fmla="*/ 1297781 w 1462087"/>
              <a:gd name="connsiteY65" fmla="*/ 500062 h 609600"/>
              <a:gd name="connsiteX66" fmla="*/ 1326356 w 1462087"/>
              <a:gd name="connsiteY66" fmla="*/ 502444 h 609600"/>
              <a:gd name="connsiteX67" fmla="*/ 1347787 w 1462087"/>
              <a:gd name="connsiteY67" fmla="*/ 507206 h 609600"/>
              <a:gd name="connsiteX68" fmla="*/ 1354931 w 1462087"/>
              <a:gd name="connsiteY68" fmla="*/ 514350 h 609600"/>
              <a:gd name="connsiteX69" fmla="*/ 1362075 w 1462087"/>
              <a:gd name="connsiteY69" fmla="*/ 519112 h 609600"/>
              <a:gd name="connsiteX70" fmla="*/ 1378744 w 1462087"/>
              <a:gd name="connsiteY70" fmla="*/ 523875 h 609600"/>
              <a:gd name="connsiteX71" fmla="*/ 1390650 w 1462087"/>
              <a:gd name="connsiteY71" fmla="*/ 535781 h 609600"/>
              <a:gd name="connsiteX72" fmla="*/ 1395412 w 1462087"/>
              <a:gd name="connsiteY72" fmla="*/ 542925 h 609600"/>
              <a:gd name="connsiteX73" fmla="*/ 1407319 w 1462087"/>
              <a:gd name="connsiteY73" fmla="*/ 557212 h 609600"/>
              <a:gd name="connsiteX74" fmla="*/ 1431131 w 1462087"/>
              <a:gd name="connsiteY74" fmla="*/ 566737 h 609600"/>
              <a:gd name="connsiteX75" fmla="*/ 1445419 w 1462087"/>
              <a:gd name="connsiteY75" fmla="*/ 571500 h 609600"/>
              <a:gd name="connsiteX76" fmla="*/ 1447800 w 1462087"/>
              <a:gd name="connsiteY76" fmla="*/ 585787 h 609600"/>
              <a:gd name="connsiteX77" fmla="*/ 1462087 w 1462087"/>
              <a:gd name="connsiteY77" fmla="*/ 595312 h 609600"/>
              <a:gd name="connsiteX78" fmla="*/ 1462087 w 1462087"/>
              <a:gd name="connsiteY78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42949 w 1462087"/>
              <a:gd name="connsiteY26" fmla="*/ 190500 h 609600"/>
              <a:gd name="connsiteX27" fmla="*/ 762000 w 1462087"/>
              <a:gd name="connsiteY27" fmla="*/ 202406 h 609600"/>
              <a:gd name="connsiteX28" fmla="*/ 766762 w 1462087"/>
              <a:gd name="connsiteY28" fmla="*/ 211931 h 609600"/>
              <a:gd name="connsiteX29" fmla="*/ 778669 w 1462087"/>
              <a:gd name="connsiteY29" fmla="*/ 216694 h 609600"/>
              <a:gd name="connsiteX30" fmla="*/ 781050 w 1462087"/>
              <a:gd name="connsiteY30" fmla="*/ 226219 h 609600"/>
              <a:gd name="connsiteX31" fmla="*/ 819150 w 1462087"/>
              <a:gd name="connsiteY31" fmla="*/ 233362 h 609600"/>
              <a:gd name="connsiteX32" fmla="*/ 826294 w 1462087"/>
              <a:gd name="connsiteY32" fmla="*/ 242887 h 609600"/>
              <a:gd name="connsiteX33" fmla="*/ 831056 w 1462087"/>
              <a:gd name="connsiteY33" fmla="*/ 250031 h 609600"/>
              <a:gd name="connsiteX34" fmla="*/ 838200 w 1462087"/>
              <a:gd name="connsiteY34" fmla="*/ 252412 h 609600"/>
              <a:gd name="connsiteX35" fmla="*/ 854869 w 1462087"/>
              <a:gd name="connsiteY35" fmla="*/ 257175 h 609600"/>
              <a:gd name="connsiteX36" fmla="*/ 871537 w 1462087"/>
              <a:gd name="connsiteY36" fmla="*/ 273844 h 609600"/>
              <a:gd name="connsiteX37" fmla="*/ 878681 w 1462087"/>
              <a:gd name="connsiteY37" fmla="*/ 278606 h 609600"/>
              <a:gd name="connsiteX38" fmla="*/ 892969 w 1462087"/>
              <a:gd name="connsiteY38" fmla="*/ 283369 h 609600"/>
              <a:gd name="connsiteX39" fmla="*/ 895350 w 1462087"/>
              <a:gd name="connsiteY39" fmla="*/ 290512 h 609600"/>
              <a:gd name="connsiteX40" fmla="*/ 897731 w 1462087"/>
              <a:gd name="connsiteY40" fmla="*/ 304800 h 609600"/>
              <a:gd name="connsiteX41" fmla="*/ 904875 w 1462087"/>
              <a:gd name="connsiteY41" fmla="*/ 307181 h 609600"/>
              <a:gd name="connsiteX42" fmla="*/ 926306 w 1462087"/>
              <a:gd name="connsiteY42" fmla="*/ 309562 h 609600"/>
              <a:gd name="connsiteX43" fmla="*/ 931069 w 1462087"/>
              <a:gd name="connsiteY43" fmla="*/ 323850 h 609600"/>
              <a:gd name="connsiteX44" fmla="*/ 933450 w 1462087"/>
              <a:gd name="connsiteY44" fmla="*/ 330994 h 609600"/>
              <a:gd name="connsiteX45" fmla="*/ 938212 w 1462087"/>
              <a:gd name="connsiteY45" fmla="*/ 338137 h 609600"/>
              <a:gd name="connsiteX46" fmla="*/ 1000125 w 1462087"/>
              <a:gd name="connsiteY46" fmla="*/ 335756 h 609600"/>
              <a:gd name="connsiteX47" fmla="*/ 1012031 w 1462087"/>
              <a:gd name="connsiteY47" fmla="*/ 347662 h 609600"/>
              <a:gd name="connsiteX48" fmla="*/ 1016794 w 1462087"/>
              <a:gd name="connsiteY48" fmla="*/ 361951 h 609600"/>
              <a:gd name="connsiteX49" fmla="*/ 1107281 w 1462087"/>
              <a:gd name="connsiteY49" fmla="*/ 369094 h 609600"/>
              <a:gd name="connsiteX50" fmla="*/ 1112044 w 1462087"/>
              <a:gd name="connsiteY50" fmla="*/ 376237 h 609600"/>
              <a:gd name="connsiteX51" fmla="*/ 1114425 w 1462087"/>
              <a:gd name="connsiteY51" fmla="*/ 383381 h 609600"/>
              <a:gd name="connsiteX52" fmla="*/ 1128712 w 1462087"/>
              <a:gd name="connsiteY52" fmla="*/ 390525 h 609600"/>
              <a:gd name="connsiteX53" fmla="*/ 1131094 w 1462087"/>
              <a:gd name="connsiteY53" fmla="*/ 407194 h 609600"/>
              <a:gd name="connsiteX54" fmla="*/ 1173956 w 1462087"/>
              <a:gd name="connsiteY54" fmla="*/ 421481 h 609600"/>
              <a:gd name="connsiteX55" fmla="*/ 1171575 w 1462087"/>
              <a:gd name="connsiteY55" fmla="*/ 428625 h 609600"/>
              <a:gd name="connsiteX56" fmla="*/ 1185862 w 1462087"/>
              <a:gd name="connsiteY56" fmla="*/ 433387 h 609600"/>
              <a:gd name="connsiteX57" fmla="*/ 1209675 w 1462087"/>
              <a:gd name="connsiteY57" fmla="*/ 450056 h 609600"/>
              <a:gd name="connsiteX58" fmla="*/ 1223962 w 1462087"/>
              <a:gd name="connsiteY58" fmla="*/ 464344 h 609600"/>
              <a:gd name="connsiteX59" fmla="*/ 1226344 w 1462087"/>
              <a:gd name="connsiteY59" fmla="*/ 473869 h 609600"/>
              <a:gd name="connsiteX60" fmla="*/ 1233487 w 1462087"/>
              <a:gd name="connsiteY60" fmla="*/ 476250 h 609600"/>
              <a:gd name="connsiteX61" fmla="*/ 1259681 w 1462087"/>
              <a:gd name="connsiteY61" fmla="*/ 478631 h 609600"/>
              <a:gd name="connsiteX62" fmla="*/ 1285875 w 1462087"/>
              <a:gd name="connsiteY62" fmla="*/ 490537 h 609600"/>
              <a:gd name="connsiteX63" fmla="*/ 1290637 w 1462087"/>
              <a:gd name="connsiteY63" fmla="*/ 497681 h 609600"/>
              <a:gd name="connsiteX64" fmla="*/ 1297781 w 1462087"/>
              <a:gd name="connsiteY64" fmla="*/ 500062 h 609600"/>
              <a:gd name="connsiteX65" fmla="*/ 1326356 w 1462087"/>
              <a:gd name="connsiteY65" fmla="*/ 502444 h 609600"/>
              <a:gd name="connsiteX66" fmla="*/ 1347787 w 1462087"/>
              <a:gd name="connsiteY66" fmla="*/ 507206 h 609600"/>
              <a:gd name="connsiteX67" fmla="*/ 1354931 w 1462087"/>
              <a:gd name="connsiteY67" fmla="*/ 514350 h 609600"/>
              <a:gd name="connsiteX68" fmla="*/ 1362075 w 1462087"/>
              <a:gd name="connsiteY68" fmla="*/ 519112 h 609600"/>
              <a:gd name="connsiteX69" fmla="*/ 1378744 w 1462087"/>
              <a:gd name="connsiteY69" fmla="*/ 523875 h 609600"/>
              <a:gd name="connsiteX70" fmla="*/ 1390650 w 1462087"/>
              <a:gd name="connsiteY70" fmla="*/ 535781 h 609600"/>
              <a:gd name="connsiteX71" fmla="*/ 1395412 w 1462087"/>
              <a:gd name="connsiteY71" fmla="*/ 542925 h 609600"/>
              <a:gd name="connsiteX72" fmla="*/ 1407319 w 1462087"/>
              <a:gd name="connsiteY72" fmla="*/ 557212 h 609600"/>
              <a:gd name="connsiteX73" fmla="*/ 1431131 w 1462087"/>
              <a:gd name="connsiteY73" fmla="*/ 566737 h 609600"/>
              <a:gd name="connsiteX74" fmla="*/ 1445419 w 1462087"/>
              <a:gd name="connsiteY74" fmla="*/ 571500 h 609600"/>
              <a:gd name="connsiteX75" fmla="*/ 1447800 w 1462087"/>
              <a:gd name="connsiteY75" fmla="*/ 585787 h 609600"/>
              <a:gd name="connsiteX76" fmla="*/ 1462087 w 1462087"/>
              <a:gd name="connsiteY76" fmla="*/ 595312 h 609600"/>
              <a:gd name="connsiteX77" fmla="*/ 1462087 w 1462087"/>
              <a:gd name="connsiteY77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42949 w 1462087"/>
              <a:gd name="connsiteY26" fmla="*/ 190500 h 609600"/>
              <a:gd name="connsiteX27" fmla="*/ 762000 w 1462087"/>
              <a:gd name="connsiteY27" fmla="*/ 202406 h 609600"/>
              <a:gd name="connsiteX28" fmla="*/ 766762 w 1462087"/>
              <a:gd name="connsiteY28" fmla="*/ 211931 h 609600"/>
              <a:gd name="connsiteX29" fmla="*/ 778669 w 1462087"/>
              <a:gd name="connsiteY29" fmla="*/ 216694 h 609600"/>
              <a:gd name="connsiteX30" fmla="*/ 781050 w 1462087"/>
              <a:gd name="connsiteY30" fmla="*/ 226219 h 609600"/>
              <a:gd name="connsiteX31" fmla="*/ 819150 w 1462087"/>
              <a:gd name="connsiteY31" fmla="*/ 233362 h 609600"/>
              <a:gd name="connsiteX32" fmla="*/ 826294 w 1462087"/>
              <a:gd name="connsiteY32" fmla="*/ 242887 h 609600"/>
              <a:gd name="connsiteX33" fmla="*/ 831056 w 1462087"/>
              <a:gd name="connsiteY33" fmla="*/ 250031 h 609600"/>
              <a:gd name="connsiteX34" fmla="*/ 838200 w 1462087"/>
              <a:gd name="connsiteY34" fmla="*/ 252412 h 609600"/>
              <a:gd name="connsiteX35" fmla="*/ 854869 w 1462087"/>
              <a:gd name="connsiteY35" fmla="*/ 257175 h 609600"/>
              <a:gd name="connsiteX36" fmla="*/ 871537 w 1462087"/>
              <a:gd name="connsiteY36" fmla="*/ 273844 h 609600"/>
              <a:gd name="connsiteX37" fmla="*/ 878681 w 1462087"/>
              <a:gd name="connsiteY37" fmla="*/ 278606 h 609600"/>
              <a:gd name="connsiteX38" fmla="*/ 892969 w 1462087"/>
              <a:gd name="connsiteY38" fmla="*/ 283369 h 609600"/>
              <a:gd name="connsiteX39" fmla="*/ 895350 w 1462087"/>
              <a:gd name="connsiteY39" fmla="*/ 290512 h 609600"/>
              <a:gd name="connsiteX40" fmla="*/ 897731 w 1462087"/>
              <a:gd name="connsiteY40" fmla="*/ 304800 h 609600"/>
              <a:gd name="connsiteX41" fmla="*/ 904875 w 1462087"/>
              <a:gd name="connsiteY41" fmla="*/ 307181 h 609600"/>
              <a:gd name="connsiteX42" fmla="*/ 926306 w 1462087"/>
              <a:gd name="connsiteY42" fmla="*/ 309562 h 609600"/>
              <a:gd name="connsiteX43" fmla="*/ 931069 w 1462087"/>
              <a:gd name="connsiteY43" fmla="*/ 323850 h 609600"/>
              <a:gd name="connsiteX44" fmla="*/ 933450 w 1462087"/>
              <a:gd name="connsiteY44" fmla="*/ 330994 h 609600"/>
              <a:gd name="connsiteX45" fmla="*/ 938212 w 1462087"/>
              <a:gd name="connsiteY45" fmla="*/ 338137 h 609600"/>
              <a:gd name="connsiteX46" fmla="*/ 1000125 w 1462087"/>
              <a:gd name="connsiteY46" fmla="*/ 335756 h 609600"/>
              <a:gd name="connsiteX47" fmla="*/ 1012031 w 1462087"/>
              <a:gd name="connsiteY47" fmla="*/ 347662 h 609600"/>
              <a:gd name="connsiteX48" fmla="*/ 1016794 w 1462087"/>
              <a:gd name="connsiteY48" fmla="*/ 361951 h 609600"/>
              <a:gd name="connsiteX49" fmla="*/ 1107281 w 1462087"/>
              <a:gd name="connsiteY49" fmla="*/ 366713 h 609600"/>
              <a:gd name="connsiteX50" fmla="*/ 1112044 w 1462087"/>
              <a:gd name="connsiteY50" fmla="*/ 376237 h 609600"/>
              <a:gd name="connsiteX51" fmla="*/ 1114425 w 1462087"/>
              <a:gd name="connsiteY51" fmla="*/ 383381 h 609600"/>
              <a:gd name="connsiteX52" fmla="*/ 1128712 w 1462087"/>
              <a:gd name="connsiteY52" fmla="*/ 390525 h 609600"/>
              <a:gd name="connsiteX53" fmla="*/ 1131094 w 1462087"/>
              <a:gd name="connsiteY53" fmla="*/ 407194 h 609600"/>
              <a:gd name="connsiteX54" fmla="*/ 1173956 w 1462087"/>
              <a:gd name="connsiteY54" fmla="*/ 421481 h 609600"/>
              <a:gd name="connsiteX55" fmla="*/ 1171575 w 1462087"/>
              <a:gd name="connsiteY55" fmla="*/ 428625 h 609600"/>
              <a:gd name="connsiteX56" fmla="*/ 1185862 w 1462087"/>
              <a:gd name="connsiteY56" fmla="*/ 433387 h 609600"/>
              <a:gd name="connsiteX57" fmla="*/ 1209675 w 1462087"/>
              <a:gd name="connsiteY57" fmla="*/ 450056 h 609600"/>
              <a:gd name="connsiteX58" fmla="*/ 1223962 w 1462087"/>
              <a:gd name="connsiteY58" fmla="*/ 464344 h 609600"/>
              <a:gd name="connsiteX59" fmla="*/ 1226344 w 1462087"/>
              <a:gd name="connsiteY59" fmla="*/ 473869 h 609600"/>
              <a:gd name="connsiteX60" fmla="*/ 1233487 w 1462087"/>
              <a:gd name="connsiteY60" fmla="*/ 476250 h 609600"/>
              <a:gd name="connsiteX61" fmla="*/ 1259681 w 1462087"/>
              <a:gd name="connsiteY61" fmla="*/ 478631 h 609600"/>
              <a:gd name="connsiteX62" fmla="*/ 1285875 w 1462087"/>
              <a:gd name="connsiteY62" fmla="*/ 490537 h 609600"/>
              <a:gd name="connsiteX63" fmla="*/ 1290637 w 1462087"/>
              <a:gd name="connsiteY63" fmla="*/ 497681 h 609600"/>
              <a:gd name="connsiteX64" fmla="*/ 1297781 w 1462087"/>
              <a:gd name="connsiteY64" fmla="*/ 500062 h 609600"/>
              <a:gd name="connsiteX65" fmla="*/ 1326356 w 1462087"/>
              <a:gd name="connsiteY65" fmla="*/ 502444 h 609600"/>
              <a:gd name="connsiteX66" fmla="*/ 1347787 w 1462087"/>
              <a:gd name="connsiteY66" fmla="*/ 507206 h 609600"/>
              <a:gd name="connsiteX67" fmla="*/ 1354931 w 1462087"/>
              <a:gd name="connsiteY67" fmla="*/ 514350 h 609600"/>
              <a:gd name="connsiteX68" fmla="*/ 1362075 w 1462087"/>
              <a:gd name="connsiteY68" fmla="*/ 519112 h 609600"/>
              <a:gd name="connsiteX69" fmla="*/ 1378744 w 1462087"/>
              <a:gd name="connsiteY69" fmla="*/ 523875 h 609600"/>
              <a:gd name="connsiteX70" fmla="*/ 1390650 w 1462087"/>
              <a:gd name="connsiteY70" fmla="*/ 535781 h 609600"/>
              <a:gd name="connsiteX71" fmla="*/ 1395412 w 1462087"/>
              <a:gd name="connsiteY71" fmla="*/ 542925 h 609600"/>
              <a:gd name="connsiteX72" fmla="*/ 1407319 w 1462087"/>
              <a:gd name="connsiteY72" fmla="*/ 557212 h 609600"/>
              <a:gd name="connsiteX73" fmla="*/ 1431131 w 1462087"/>
              <a:gd name="connsiteY73" fmla="*/ 566737 h 609600"/>
              <a:gd name="connsiteX74" fmla="*/ 1445419 w 1462087"/>
              <a:gd name="connsiteY74" fmla="*/ 571500 h 609600"/>
              <a:gd name="connsiteX75" fmla="*/ 1447800 w 1462087"/>
              <a:gd name="connsiteY75" fmla="*/ 585787 h 609600"/>
              <a:gd name="connsiteX76" fmla="*/ 1462087 w 1462087"/>
              <a:gd name="connsiteY76" fmla="*/ 595312 h 609600"/>
              <a:gd name="connsiteX77" fmla="*/ 1462087 w 1462087"/>
              <a:gd name="connsiteY77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42949 w 1462087"/>
              <a:gd name="connsiteY26" fmla="*/ 190500 h 609600"/>
              <a:gd name="connsiteX27" fmla="*/ 762000 w 1462087"/>
              <a:gd name="connsiteY27" fmla="*/ 202406 h 609600"/>
              <a:gd name="connsiteX28" fmla="*/ 766762 w 1462087"/>
              <a:gd name="connsiteY28" fmla="*/ 211931 h 609600"/>
              <a:gd name="connsiteX29" fmla="*/ 778669 w 1462087"/>
              <a:gd name="connsiteY29" fmla="*/ 216694 h 609600"/>
              <a:gd name="connsiteX30" fmla="*/ 781050 w 1462087"/>
              <a:gd name="connsiteY30" fmla="*/ 226219 h 609600"/>
              <a:gd name="connsiteX31" fmla="*/ 819150 w 1462087"/>
              <a:gd name="connsiteY31" fmla="*/ 233362 h 609600"/>
              <a:gd name="connsiteX32" fmla="*/ 826294 w 1462087"/>
              <a:gd name="connsiteY32" fmla="*/ 242887 h 609600"/>
              <a:gd name="connsiteX33" fmla="*/ 831056 w 1462087"/>
              <a:gd name="connsiteY33" fmla="*/ 250031 h 609600"/>
              <a:gd name="connsiteX34" fmla="*/ 838200 w 1462087"/>
              <a:gd name="connsiteY34" fmla="*/ 252412 h 609600"/>
              <a:gd name="connsiteX35" fmla="*/ 854869 w 1462087"/>
              <a:gd name="connsiteY35" fmla="*/ 257175 h 609600"/>
              <a:gd name="connsiteX36" fmla="*/ 871537 w 1462087"/>
              <a:gd name="connsiteY36" fmla="*/ 273844 h 609600"/>
              <a:gd name="connsiteX37" fmla="*/ 878681 w 1462087"/>
              <a:gd name="connsiteY37" fmla="*/ 278606 h 609600"/>
              <a:gd name="connsiteX38" fmla="*/ 892969 w 1462087"/>
              <a:gd name="connsiteY38" fmla="*/ 283369 h 609600"/>
              <a:gd name="connsiteX39" fmla="*/ 895350 w 1462087"/>
              <a:gd name="connsiteY39" fmla="*/ 290512 h 609600"/>
              <a:gd name="connsiteX40" fmla="*/ 897731 w 1462087"/>
              <a:gd name="connsiteY40" fmla="*/ 304800 h 609600"/>
              <a:gd name="connsiteX41" fmla="*/ 904875 w 1462087"/>
              <a:gd name="connsiteY41" fmla="*/ 307181 h 609600"/>
              <a:gd name="connsiteX42" fmla="*/ 926306 w 1462087"/>
              <a:gd name="connsiteY42" fmla="*/ 309562 h 609600"/>
              <a:gd name="connsiteX43" fmla="*/ 931069 w 1462087"/>
              <a:gd name="connsiteY43" fmla="*/ 323850 h 609600"/>
              <a:gd name="connsiteX44" fmla="*/ 933450 w 1462087"/>
              <a:gd name="connsiteY44" fmla="*/ 330994 h 609600"/>
              <a:gd name="connsiteX45" fmla="*/ 938212 w 1462087"/>
              <a:gd name="connsiteY45" fmla="*/ 338137 h 609600"/>
              <a:gd name="connsiteX46" fmla="*/ 1000125 w 1462087"/>
              <a:gd name="connsiteY46" fmla="*/ 335756 h 609600"/>
              <a:gd name="connsiteX47" fmla="*/ 1012031 w 1462087"/>
              <a:gd name="connsiteY47" fmla="*/ 347662 h 609600"/>
              <a:gd name="connsiteX48" fmla="*/ 1016794 w 1462087"/>
              <a:gd name="connsiteY48" fmla="*/ 361951 h 609600"/>
              <a:gd name="connsiteX49" fmla="*/ 1107281 w 1462087"/>
              <a:gd name="connsiteY49" fmla="*/ 366713 h 609600"/>
              <a:gd name="connsiteX50" fmla="*/ 1112044 w 1462087"/>
              <a:gd name="connsiteY50" fmla="*/ 376237 h 609600"/>
              <a:gd name="connsiteX51" fmla="*/ 1114425 w 1462087"/>
              <a:gd name="connsiteY51" fmla="*/ 383381 h 609600"/>
              <a:gd name="connsiteX52" fmla="*/ 1128712 w 1462087"/>
              <a:gd name="connsiteY52" fmla="*/ 390525 h 609600"/>
              <a:gd name="connsiteX53" fmla="*/ 1131094 w 1462087"/>
              <a:gd name="connsiteY53" fmla="*/ 407194 h 609600"/>
              <a:gd name="connsiteX54" fmla="*/ 1173956 w 1462087"/>
              <a:gd name="connsiteY54" fmla="*/ 421481 h 609600"/>
              <a:gd name="connsiteX55" fmla="*/ 1171575 w 1462087"/>
              <a:gd name="connsiteY55" fmla="*/ 428625 h 609600"/>
              <a:gd name="connsiteX56" fmla="*/ 1185862 w 1462087"/>
              <a:gd name="connsiteY56" fmla="*/ 433387 h 609600"/>
              <a:gd name="connsiteX57" fmla="*/ 1209675 w 1462087"/>
              <a:gd name="connsiteY57" fmla="*/ 450056 h 609600"/>
              <a:gd name="connsiteX58" fmla="*/ 1223962 w 1462087"/>
              <a:gd name="connsiteY58" fmla="*/ 464344 h 609600"/>
              <a:gd name="connsiteX59" fmla="*/ 1226344 w 1462087"/>
              <a:gd name="connsiteY59" fmla="*/ 473869 h 609600"/>
              <a:gd name="connsiteX60" fmla="*/ 1233487 w 1462087"/>
              <a:gd name="connsiteY60" fmla="*/ 476250 h 609600"/>
              <a:gd name="connsiteX61" fmla="*/ 1259681 w 1462087"/>
              <a:gd name="connsiteY61" fmla="*/ 478631 h 609600"/>
              <a:gd name="connsiteX62" fmla="*/ 1285875 w 1462087"/>
              <a:gd name="connsiteY62" fmla="*/ 490537 h 609600"/>
              <a:gd name="connsiteX63" fmla="*/ 1290637 w 1462087"/>
              <a:gd name="connsiteY63" fmla="*/ 497681 h 609600"/>
              <a:gd name="connsiteX64" fmla="*/ 1297781 w 1462087"/>
              <a:gd name="connsiteY64" fmla="*/ 500062 h 609600"/>
              <a:gd name="connsiteX65" fmla="*/ 1326356 w 1462087"/>
              <a:gd name="connsiteY65" fmla="*/ 502444 h 609600"/>
              <a:gd name="connsiteX66" fmla="*/ 1347787 w 1462087"/>
              <a:gd name="connsiteY66" fmla="*/ 507206 h 609600"/>
              <a:gd name="connsiteX67" fmla="*/ 1354931 w 1462087"/>
              <a:gd name="connsiteY67" fmla="*/ 514350 h 609600"/>
              <a:gd name="connsiteX68" fmla="*/ 1362075 w 1462087"/>
              <a:gd name="connsiteY68" fmla="*/ 519112 h 609600"/>
              <a:gd name="connsiteX69" fmla="*/ 1378744 w 1462087"/>
              <a:gd name="connsiteY69" fmla="*/ 523875 h 609600"/>
              <a:gd name="connsiteX70" fmla="*/ 1390650 w 1462087"/>
              <a:gd name="connsiteY70" fmla="*/ 535781 h 609600"/>
              <a:gd name="connsiteX71" fmla="*/ 1395412 w 1462087"/>
              <a:gd name="connsiteY71" fmla="*/ 542925 h 609600"/>
              <a:gd name="connsiteX72" fmla="*/ 1407319 w 1462087"/>
              <a:gd name="connsiteY72" fmla="*/ 557212 h 609600"/>
              <a:gd name="connsiteX73" fmla="*/ 1431131 w 1462087"/>
              <a:gd name="connsiteY73" fmla="*/ 566737 h 609600"/>
              <a:gd name="connsiteX74" fmla="*/ 1445419 w 1462087"/>
              <a:gd name="connsiteY74" fmla="*/ 571500 h 609600"/>
              <a:gd name="connsiteX75" fmla="*/ 1447800 w 1462087"/>
              <a:gd name="connsiteY75" fmla="*/ 585787 h 609600"/>
              <a:gd name="connsiteX76" fmla="*/ 1462087 w 1462087"/>
              <a:gd name="connsiteY76" fmla="*/ 595312 h 609600"/>
              <a:gd name="connsiteX77" fmla="*/ 1462087 w 1462087"/>
              <a:gd name="connsiteY77" fmla="*/ 609600 h 609600"/>
              <a:gd name="connsiteX0" fmla="*/ 0 w 1462087"/>
              <a:gd name="connsiteY0" fmla="*/ 0 h 609600"/>
              <a:gd name="connsiteX1" fmla="*/ 2381 w 1462087"/>
              <a:gd name="connsiteY1" fmla="*/ 14287 h 609600"/>
              <a:gd name="connsiteX2" fmla="*/ 9525 w 1462087"/>
              <a:gd name="connsiteY2" fmla="*/ 16669 h 609600"/>
              <a:gd name="connsiteX3" fmla="*/ 28575 w 1462087"/>
              <a:gd name="connsiteY3" fmla="*/ 19050 h 609600"/>
              <a:gd name="connsiteX4" fmla="*/ 47625 w 1462087"/>
              <a:gd name="connsiteY4" fmla="*/ 23812 h 609600"/>
              <a:gd name="connsiteX5" fmla="*/ 64294 w 1462087"/>
              <a:gd name="connsiteY5" fmla="*/ 33337 h 609600"/>
              <a:gd name="connsiteX6" fmla="*/ 69056 w 1462087"/>
              <a:gd name="connsiteY6" fmla="*/ 45244 h 609600"/>
              <a:gd name="connsiteX7" fmla="*/ 369094 w 1462087"/>
              <a:gd name="connsiteY7" fmla="*/ 42862 h 609600"/>
              <a:gd name="connsiteX8" fmla="*/ 373856 w 1462087"/>
              <a:gd name="connsiteY8" fmla="*/ 57150 h 609600"/>
              <a:gd name="connsiteX9" fmla="*/ 376237 w 1462087"/>
              <a:gd name="connsiteY9" fmla="*/ 78581 h 609600"/>
              <a:gd name="connsiteX10" fmla="*/ 428625 w 1462087"/>
              <a:gd name="connsiteY10" fmla="*/ 80962 h 609600"/>
              <a:gd name="connsiteX11" fmla="*/ 435769 w 1462087"/>
              <a:gd name="connsiteY11" fmla="*/ 104775 h 609600"/>
              <a:gd name="connsiteX12" fmla="*/ 442912 w 1462087"/>
              <a:gd name="connsiteY12" fmla="*/ 107156 h 609600"/>
              <a:gd name="connsiteX13" fmla="*/ 471487 w 1462087"/>
              <a:gd name="connsiteY13" fmla="*/ 109537 h 609600"/>
              <a:gd name="connsiteX14" fmla="*/ 473869 w 1462087"/>
              <a:gd name="connsiteY14" fmla="*/ 116681 h 609600"/>
              <a:gd name="connsiteX15" fmla="*/ 481012 w 1462087"/>
              <a:gd name="connsiteY15" fmla="*/ 119062 h 609600"/>
              <a:gd name="connsiteX16" fmla="*/ 528637 w 1462087"/>
              <a:gd name="connsiteY16" fmla="*/ 121444 h 609600"/>
              <a:gd name="connsiteX17" fmla="*/ 533400 w 1462087"/>
              <a:gd name="connsiteY17" fmla="*/ 128587 h 609600"/>
              <a:gd name="connsiteX18" fmla="*/ 531019 w 1462087"/>
              <a:gd name="connsiteY18" fmla="*/ 135731 h 609600"/>
              <a:gd name="connsiteX19" fmla="*/ 538162 w 1462087"/>
              <a:gd name="connsiteY19" fmla="*/ 138112 h 609600"/>
              <a:gd name="connsiteX20" fmla="*/ 564356 w 1462087"/>
              <a:gd name="connsiteY20" fmla="*/ 140494 h 609600"/>
              <a:gd name="connsiteX21" fmla="*/ 595312 w 1462087"/>
              <a:gd name="connsiteY21" fmla="*/ 150019 h 609600"/>
              <a:gd name="connsiteX22" fmla="*/ 597694 w 1462087"/>
              <a:gd name="connsiteY22" fmla="*/ 161925 h 609600"/>
              <a:gd name="connsiteX23" fmla="*/ 671512 w 1462087"/>
              <a:gd name="connsiteY23" fmla="*/ 178594 h 609600"/>
              <a:gd name="connsiteX24" fmla="*/ 673894 w 1462087"/>
              <a:gd name="connsiteY24" fmla="*/ 188119 h 609600"/>
              <a:gd name="connsiteX25" fmla="*/ 681037 w 1462087"/>
              <a:gd name="connsiteY25" fmla="*/ 190500 h 609600"/>
              <a:gd name="connsiteX26" fmla="*/ 742949 w 1462087"/>
              <a:gd name="connsiteY26" fmla="*/ 190500 h 609600"/>
              <a:gd name="connsiteX27" fmla="*/ 762000 w 1462087"/>
              <a:gd name="connsiteY27" fmla="*/ 202406 h 609600"/>
              <a:gd name="connsiteX28" fmla="*/ 766762 w 1462087"/>
              <a:gd name="connsiteY28" fmla="*/ 211931 h 609600"/>
              <a:gd name="connsiteX29" fmla="*/ 778669 w 1462087"/>
              <a:gd name="connsiteY29" fmla="*/ 216694 h 609600"/>
              <a:gd name="connsiteX30" fmla="*/ 781050 w 1462087"/>
              <a:gd name="connsiteY30" fmla="*/ 226219 h 609600"/>
              <a:gd name="connsiteX31" fmla="*/ 819150 w 1462087"/>
              <a:gd name="connsiteY31" fmla="*/ 233362 h 609600"/>
              <a:gd name="connsiteX32" fmla="*/ 826294 w 1462087"/>
              <a:gd name="connsiteY32" fmla="*/ 242887 h 609600"/>
              <a:gd name="connsiteX33" fmla="*/ 831056 w 1462087"/>
              <a:gd name="connsiteY33" fmla="*/ 250031 h 609600"/>
              <a:gd name="connsiteX34" fmla="*/ 838200 w 1462087"/>
              <a:gd name="connsiteY34" fmla="*/ 252412 h 609600"/>
              <a:gd name="connsiteX35" fmla="*/ 854869 w 1462087"/>
              <a:gd name="connsiteY35" fmla="*/ 257175 h 609600"/>
              <a:gd name="connsiteX36" fmla="*/ 871537 w 1462087"/>
              <a:gd name="connsiteY36" fmla="*/ 273844 h 609600"/>
              <a:gd name="connsiteX37" fmla="*/ 878681 w 1462087"/>
              <a:gd name="connsiteY37" fmla="*/ 278606 h 609600"/>
              <a:gd name="connsiteX38" fmla="*/ 892969 w 1462087"/>
              <a:gd name="connsiteY38" fmla="*/ 283369 h 609600"/>
              <a:gd name="connsiteX39" fmla="*/ 895350 w 1462087"/>
              <a:gd name="connsiteY39" fmla="*/ 290512 h 609600"/>
              <a:gd name="connsiteX40" fmla="*/ 897731 w 1462087"/>
              <a:gd name="connsiteY40" fmla="*/ 304800 h 609600"/>
              <a:gd name="connsiteX41" fmla="*/ 904875 w 1462087"/>
              <a:gd name="connsiteY41" fmla="*/ 307181 h 609600"/>
              <a:gd name="connsiteX42" fmla="*/ 926306 w 1462087"/>
              <a:gd name="connsiteY42" fmla="*/ 309562 h 609600"/>
              <a:gd name="connsiteX43" fmla="*/ 931069 w 1462087"/>
              <a:gd name="connsiteY43" fmla="*/ 323850 h 609600"/>
              <a:gd name="connsiteX44" fmla="*/ 933450 w 1462087"/>
              <a:gd name="connsiteY44" fmla="*/ 330994 h 609600"/>
              <a:gd name="connsiteX45" fmla="*/ 938212 w 1462087"/>
              <a:gd name="connsiteY45" fmla="*/ 338137 h 609600"/>
              <a:gd name="connsiteX46" fmla="*/ 1000125 w 1462087"/>
              <a:gd name="connsiteY46" fmla="*/ 335756 h 609600"/>
              <a:gd name="connsiteX47" fmla="*/ 1012031 w 1462087"/>
              <a:gd name="connsiteY47" fmla="*/ 347662 h 609600"/>
              <a:gd name="connsiteX48" fmla="*/ 1016794 w 1462087"/>
              <a:gd name="connsiteY48" fmla="*/ 361951 h 609600"/>
              <a:gd name="connsiteX49" fmla="*/ 1107281 w 1462087"/>
              <a:gd name="connsiteY49" fmla="*/ 366713 h 609600"/>
              <a:gd name="connsiteX50" fmla="*/ 1112044 w 1462087"/>
              <a:gd name="connsiteY50" fmla="*/ 376237 h 609600"/>
              <a:gd name="connsiteX51" fmla="*/ 1114425 w 1462087"/>
              <a:gd name="connsiteY51" fmla="*/ 383381 h 609600"/>
              <a:gd name="connsiteX52" fmla="*/ 1128712 w 1462087"/>
              <a:gd name="connsiteY52" fmla="*/ 390525 h 609600"/>
              <a:gd name="connsiteX53" fmla="*/ 1131094 w 1462087"/>
              <a:gd name="connsiteY53" fmla="*/ 407194 h 609600"/>
              <a:gd name="connsiteX54" fmla="*/ 1173956 w 1462087"/>
              <a:gd name="connsiteY54" fmla="*/ 421481 h 609600"/>
              <a:gd name="connsiteX55" fmla="*/ 1171575 w 1462087"/>
              <a:gd name="connsiteY55" fmla="*/ 428625 h 609600"/>
              <a:gd name="connsiteX56" fmla="*/ 1185862 w 1462087"/>
              <a:gd name="connsiteY56" fmla="*/ 433387 h 609600"/>
              <a:gd name="connsiteX57" fmla="*/ 1209675 w 1462087"/>
              <a:gd name="connsiteY57" fmla="*/ 450056 h 609600"/>
              <a:gd name="connsiteX58" fmla="*/ 1223962 w 1462087"/>
              <a:gd name="connsiteY58" fmla="*/ 464344 h 609600"/>
              <a:gd name="connsiteX59" fmla="*/ 1226344 w 1462087"/>
              <a:gd name="connsiteY59" fmla="*/ 473869 h 609600"/>
              <a:gd name="connsiteX60" fmla="*/ 1233487 w 1462087"/>
              <a:gd name="connsiteY60" fmla="*/ 476250 h 609600"/>
              <a:gd name="connsiteX61" fmla="*/ 1259681 w 1462087"/>
              <a:gd name="connsiteY61" fmla="*/ 478631 h 609600"/>
              <a:gd name="connsiteX62" fmla="*/ 1285875 w 1462087"/>
              <a:gd name="connsiteY62" fmla="*/ 490537 h 609600"/>
              <a:gd name="connsiteX63" fmla="*/ 1290637 w 1462087"/>
              <a:gd name="connsiteY63" fmla="*/ 497681 h 609600"/>
              <a:gd name="connsiteX64" fmla="*/ 1297781 w 1462087"/>
              <a:gd name="connsiteY64" fmla="*/ 500062 h 609600"/>
              <a:gd name="connsiteX65" fmla="*/ 1326356 w 1462087"/>
              <a:gd name="connsiteY65" fmla="*/ 502444 h 609600"/>
              <a:gd name="connsiteX66" fmla="*/ 1347787 w 1462087"/>
              <a:gd name="connsiteY66" fmla="*/ 507206 h 609600"/>
              <a:gd name="connsiteX67" fmla="*/ 1354931 w 1462087"/>
              <a:gd name="connsiteY67" fmla="*/ 514350 h 609600"/>
              <a:gd name="connsiteX68" fmla="*/ 1362075 w 1462087"/>
              <a:gd name="connsiteY68" fmla="*/ 519112 h 609600"/>
              <a:gd name="connsiteX69" fmla="*/ 1378744 w 1462087"/>
              <a:gd name="connsiteY69" fmla="*/ 523875 h 609600"/>
              <a:gd name="connsiteX70" fmla="*/ 1390650 w 1462087"/>
              <a:gd name="connsiteY70" fmla="*/ 535781 h 609600"/>
              <a:gd name="connsiteX71" fmla="*/ 1395412 w 1462087"/>
              <a:gd name="connsiteY71" fmla="*/ 542925 h 609600"/>
              <a:gd name="connsiteX72" fmla="*/ 1407319 w 1462087"/>
              <a:gd name="connsiteY72" fmla="*/ 557212 h 609600"/>
              <a:gd name="connsiteX73" fmla="*/ 1431131 w 1462087"/>
              <a:gd name="connsiteY73" fmla="*/ 566737 h 609600"/>
              <a:gd name="connsiteX74" fmla="*/ 1445419 w 1462087"/>
              <a:gd name="connsiteY74" fmla="*/ 571500 h 609600"/>
              <a:gd name="connsiteX75" fmla="*/ 1447800 w 1462087"/>
              <a:gd name="connsiteY75" fmla="*/ 585787 h 609600"/>
              <a:gd name="connsiteX76" fmla="*/ 1462087 w 1462087"/>
              <a:gd name="connsiteY76" fmla="*/ 595312 h 609600"/>
              <a:gd name="connsiteX77" fmla="*/ 1462087 w 1462087"/>
              <a:gd name="connsiteY77" fmla="*/ 609600 h 609600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62087 w 2331243"/>
              <a:gd name="connsiteY76" fmla="*/ 595312 h 957263"/>
              <a:gd name="connsiteX77" fmla="*/ 2331243 w 2331243"/>
              <a:gd name="connsiteY77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62087 w 2331243"/>
              <a:gd name="connsiteY76" fmla="*/ 595312 h 957263"/>
              <a:gd name="connsiteX77" fmla="*/ 2331243 w 2331243"/>
              <a:gd name="connsiteY77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2331243 w 2331243"/>
              <a:gd name="connsiteY77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2331243 w 2331243"/>
              <a:gd name="connsiteY78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2331243 w 2331243"/>
              <a:gd name="connsiteY78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2331243 w 2331243"/>
              <a:gd name="connsiteY79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2331243 w 2331243"/>
              <a:gd name="connsiteY79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2119312 w 2331243"/>
              <a:gd name="connsiteY79" fmla="*/ 957262 h 957263"/>
              <a:gd name="connsiteX80" fmla="*/ 2331243 w 2331243"/>
              <a:gd name="connsiteY80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2112169 w 2331243"/>
              <a:gd name="connsiteY79" fmla="*/ 819150 h 957263"/>
              <a:gd name="connsiteX80" fmla="*/ 2119312 w 2331243"/>
              <a:gd name="connsiteY80" fmla="*/ 957262 h 957263"/>
              <a:gd name="connsiteX81" fmla="*/ 2331243 w 2331243"/>
              <a:gd name="connsiteY81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2112169 w 2331243"/>
              <a:gd name="connsiteY79" fmla="*/ 819150 h 957263"/>
              <a:gd name="connsiteX80" fmla="*/ 2119312 w 2331243"/>
              <a:gd name="connsiteY80" fmla="*/ 957262 h 957263"/>
              <a:gd name="connsiteX81" fmla="*/ 2331243 w 2331243"/>
              <a:gd name="connsiteY81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971675 w 2331243"/>
              <a:gd name="connsiteY79" fmla="*/ 812006 h 957263"/>
              <a:gd name="connsiteX80" fmla="*/ 2112169 w 2331243"/>
              <a:gd name="connsiteY80" fmla="*/ 819150 h 957263"/>
              <a:gd name="connsiteX81" fmla="*/ 2119312 w 2331243"/>
              <a:gd name="connsiteY81" fmla="*/ 957262 h 957263"/>
              <a:gd name="connsiteX82" fmla="*/ 2331243 w 2331243"/>
              <a:gd name="connsiteY82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971675 w 2331243"/>
              <a:gd name="connsiteY79" fmla="*/ 812006 h 957263"/>
              <a:gd name="connsiteX80" fmla="*/ 2112169 w 2331243"/>
              <a:gd name="connsiteY80" fmla="*/ 819150 h 957263"/>
              <a:gd name="connsiteX81" fmla="*/ 2119312 w 2331243"/>
              <a:gd name="connsiteY81" fmla="*/ 957262 h 957263"/>
              <a:gd name="connsiteX82" fmla="*/ 2331243 w 2331243"/>
              <a:gd name="connsiteY82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974056 w 2331243"/>
              <a:gd name="connsiteY79" fmla="*/ 716756 h 957263"/>
              <a:gd name="connsiteX80" fmla="*/ 1971675 w 2331243"/>
              <a:gd name="connsiteY80" fmla="*/ 812006 h 957263"/>
              <a:gd name="connsiteX81" fmla="*/ 2112169 w 2331243"/>
              <a:gd name="connsiteY81" fmla="*/ 819150 h 957263"/>
              <a:gd name="connsiteX82" fmla="*/ 2119312 w 2331243"/>
              <a:gd name="connsiteY82" fmla="*/ 957262 h 957263"/>
              <a:gd name="connsiteX83" fmla="*/ 2331243 w 2331243"/>
              <a:gd name="connsiteY83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974056 w 2331243"/>
              <a:gd name="connsiteY79" fmla="*/ 716756 h 957263"/>
              <a:gd name="connsiteX80" fmla="*/ 1971675 w 2331243"/>
              <a:gd name="connsiteY80" fmla="*/ 812006 h 957263"/>
              <a:gd name="connsiteX81" fmla="*/ 2112169 w 2331243"/>
              <a:gd name="connsiteY81" fmla="*/ 819150 h 957263"/>
              <a:gd name="connsiteX82" fmla="*/ 2119312 w 2331243"/>
              <a:gd name="connsiteY82" fmla="*/ 957262 h 957263"/>
              <a:gd name="connsiteX83" fmla="*/ 2331243 w 2331243"/>
              <a:gd name="connsiteY83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897856 w 2331243"/>
              <a:gd name="connsiteY79" fmla="*/ 711994 h 957263"/>
              <a:gd name="connsiteX80" fmla="*/ 1974056 w 2331243"/>
              <a:gd name="connsiteY80" fmla="*/ 716756 h 957263"/>
              <a:gd name="connsiteX81" fmla="*/ 1971675 w 2331243"/>
              <a:gd name="connsiteY81" fmla="*/ 812006 h 957263"/>
              <a:gd name="connsiteX82" fmla="*/ 2112169 w 2331243"/>
              <a:gd name="connsiteY82" fmla="*/ 819150 h 957263"/>
              <a:gd name="connsiteX83" fmla="*/ 2119312 w 2331243"/>
              <a:gd name="connsiteY83" fmla="*/ 957262 h 957263"/>
              <a:gd name="connsiteX84" fmla="*/ 2331243 w 2331243"/>
              <a:gd name="connsiteY84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897856 w 2331243"/>
              <a:gd name="connsiteY79" fmla="*/ 711994 h 957263"/>
              <a:gd name="connsiteX80" fmla="*/ 1974056 w 2331243"/>
              <a:gd name="connsiteY80" fmla="*/ 716756 h 957263"/>
              <a:gd name="connsiteX81" fmla="*/ 1971675 w 2331243"/>
              <a:gd name="connsiteY81" fmla="*/ 812006 h 957263"/>
              <a:gd name="connsiteX82" fmla="*/ 2112169 w 2331243"/>
              <a:gd name="connsiteY82" fmla="*/ 819150 h 957263"/>
              <a:gd name="connsiteX83" fmla="*/ 2119312 w 2331243"/>
              <a:gd name="connsiteY83" fmla="*/ 957262 h 957263"/>
              <a:gd name="connsiteX84" fmla="*/ 2331243 w 2331243"/>
              <a:gd name="connsiteY84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893094 w 2331243"/>
              <a:gd name="connsiteY79" fmla="*/ 666750 h 957263"/>
              <a:gd name="connsiteX80" fmla="*/ 1897856 w 2331243"/>
              <a:gd name="connsiteY80" fmla="*/ 711994 h 957263"/>
              <a:gd name="connsiteX81" fmla="*/ 1974056 w 2331243"/>
              <a:gd name="connsiteY81" fmla="*/ 716756 h 957263"/>
              <a:gd name="connsiteX82" fmla="*/ 1971675 w 2331243"/>
              <a:gd name="connsiteY82" fmla="*/ 812006 h 957263"/>
              <a:gd name="connsiteX83" fmla="*/ 2112169 w 2331243"/>
              <a:gd name="connsiteY83" fmla="*/ 819150 h 957263"/>
              <a:gd name="connsiteX84" fmla="*/ 2119312 w 2331243"/>
              <a:gd name="connsiteY84" fmla="*/ 957262 h 957263"/>
              <a:gd name="connsiteX85" fmla="*/ 2331243 w 2331243"/>
              <a:gd name="connsiteY85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893094 w 2331243"/>
              <a:gd name="connsiteY79" fmla="*/ 666750 h 957263"/>
              <a:gd name="connsiteX80" fmla="*/ 1897856 w 2331243"/>
              <a:gd name="connsiteY80" fmla="*/ 711994 h 957263"/>
              <a:gd name="connsiteX81" fmla="*/ 1974056 w 2331243"/>
              <a:gd name="connsiteY81" fmla="*/ 716756 h 957263"/>
              <a:gd name="connsiteX82" fmla="*/ 1971675 w 2331243"/>
              <a:gd name="connsiteY82" fmla="*/ 812006 h 957263"/>
              <a:gd name="connsiteX83" fmla="*/ 2112169 w 2331243"/>
              <a:gd name="connsiteY83" fmla="*/ 819150 h 957263"/>
              <a:gd name="connsiteX84" fmla="*/ 2119312 w 2331243"/>
              <a:gd name="connsiteY84" fmla="*/ 957262 h 957263"/>
              <a:gd name="connsiteX85" fmla="*/ 2331243 w 2331243"/>
              <a:gd name="connsiteY85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721644 w 2331243"/>
              <a:gd name="connsiteY79" fmla="*/ 671512 h 957263"/>
              <a:gd name="connsiteX80" fmla="*/ 1893094 w 2331243"/>
              <a:gd name="connsiteY80" fmla="*/ 666750 h 957263"/>
              <a:gd name="connsiteX81" fmla="*/ 1897856 w 2331243"/>
              <a:gd name="connsiteY81" fmla="*/ 711994 h 957263"/>
              <a:gd name="connsiteX82" fmla="*/ 1974056 w 2331243"/>
              <a:gd name="connsiteY82" fmla="*/ 716756 h 957263"/>
              <a:gd name="connsiteX83" fmla="*/ 1971675 w 2331243"/>
              <a:gd name="connsiteY83" fmla="*/ 812006 h 957263"/>
              <a:gd name="connsiteX84" fmla="*/ 2112169 w 2331243"/>
              <a:gd name="connsiteY84" fmla="*/ 819150 h 957263"/>
              <a:gd name="connsiteX85" fmla="*/ 2119312 w 2331243"/>
              <a:gd name="connsiteY85" fmla="*/ 957262 h 957263"/>
              <a:gd name="connsiteX86" fmla="*/ 2331243 w 2331243"/>
              <a:gd name="connsiteY86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721644 w 2331243"/>
              <a:gd name="connsiteY79" fmla="*/ 671512 h 957263"/>
              <a:gd name="connsiteX80" fmla="*/ 1893094 w 2331243"/>
              <a:gd name="connsiteY80" fmla="*/ 666750 h 957263"/>
              <a:gd name="connsiteX81" fmla="*/ 1897856 w 2331243"/>
              <a:gd name="connsiteY81" fmla="*/ 711994 h 957263"/>
              <a:gd name="connsiteX82" fmla="*/ 1974056 w 2331243"/>
              <a:gd name="connsiteY82" fmla="*/ 716756 h 957263"/>
              <a:gd name="connsiteX83" fmla="*/ 1971675 w 2331243"/>
              <a:gd name="connsiteY83" fmla="*/ 812006 h 957263"/>
              <a:gd name="connsiteX84" fmla="*/ 2112169 w 2331243"/>
              <a:gd name="connsiteY84" fmla="*/ 819150 h 957263"/>
              <a:gd name="connsiteX85" fmla="*/ 2119312 w 2331243"/>
              <a:gd name="connsiteY85" fmla="*/ 957262 h 957263"/>
              <a:gd name="connsiteX86" fmla="*/ 2331243 w 2331243"/>
              <a:gd name="connsiteY86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762125 w 2331243"/>
              <a:gd name="connsiteY79" fmla="*/ 607219 h 957263"/>
              <a:gd name="connsiteX80" fmla="*/ 1721644 w 2331243"/>
              <a:gd name="connsiteY80" fmla="*/ 671512 h 957263"/>
              <a:gd name="connsiteX81" fmla="*/ 1893094 w 2331243"/>
              <a:gd name="connsiteY81" fmla="*/ 666750 h 957263"/>
              <a:gd name="connsiteX82" fmla="*/ 1897856 w 2331243"/>
              <a:gd name="connsiteY82" fmla="*/ 711994 h 957263"/>
              <a:gd name="connsiteX83" fmla="*/ 1974056 w 2331243"/>
              <a:gd name="connsiteY83" fmla="*/ 716756 h 957263"/>
              <a:gd name="connsiteX84" fmla="*/ 1971675 w 2331243"/>
              <a:gd name="connsiteY84" fmla="*/ 812006 h 957263"/>
              <a:gd name="connsiteX85" fmla="*/ 2112169 w 2331243"/>
              <a:gd name="connsiteY85" fmla="*/ 819150 h 957263"/>
              <a:gd name="connsiteX86" fmla="*/ 2119312 w 2331243"/>
              <a:gd name="connsiteY86" fmla="*/ 957262 h 957263"/>
              <a:gd name="connsiteX87" fmla="*/ 2331243 w 2331243"/>
              <a:gd name="connsiteY87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762125 w 2331243"/>
              <a:gd name="connsiteY79" fmla="*/ 607219 h 957263"/>
              <a:gd name="connsiteX80" fmla="*/ 1721644 w 2331243"/>
              <a:gd name="connsiteY80" fmla="*/ 671512 h 957263"/>
              <a:gd name="connsiteX81" fmla="*/ 1893094 w 2331243"/>
              <a:gd name="connsiteY81" fmla="*/ 666750 h 957263"/>
              <a:gd name="connsiteX82" fmla="*/ 1897856 w 2331243"/>
              <a:gd name="connsiteY82" fmla="*/ 711994 h 957263"/>
              <a:gd name="connsiteX83" fmla="*/ 1974056 w 2331243"/>
              <a:gd name="connsiteY83" fmla="*/ 716756 h 957263"/>
              <a:gd name="connsiteX84" fmla="*/ 1971675 w 2331243"/>
              <a:gd name="connsiteY84" fmla="*/ 812006 h 957263"/>
              <a:gd name="connsiteX85" fmla="*/ 2112169 w 2331243"/>
              <a:gd name="connsiteY85" fmla="*/ 819150 h 957263"/>
              <a:gd name="connsiteX86" fmla="*/ 2119312 w 2331243"/>
              <a:gd name="connsiteY86" fmla="*/ 957262 h 957263"/>
              <a:gd name="connsiteX87" fmla="*/ 2331243 w 2331243"/>
              <a:gd name="connsiteY87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635919 w 2331243"/>
              <a:gd name="connsiteY79" fmla="*/ 666750 h 957263"/>
              <a:gd name="connsiteX80" fmla="*/ 1762125 w 2331243"/>
              <a:gd name="connsiteY80" fmla="*/ 607219 h 957263"/>
              <a:gd name="connsiteX81" fmla="*/ 1721644 w 2331243"/>
              <a:gd name="connsiteY81" fmla="*/ 671512 h 957263"/>
              <a:gd name="connsiteX82" fmla="*/ 1893094 w 2331243"/>
              <a:gd name="connsiteY82" fmla="*/ 666750 h 957263"/>
              <a:gd name="connsiteX83" fmla="*/ 1897856 w 2331243"/>
              <a:gd name="connsiteY83" fmla="*/ 711994 h 957263"/>
              <a:gd name="connsiteX84" fmla="*/ 1974056 w 2331243"/>
              <a:gd name="connsiteY84" fmla="*/ 716756 h 957263"/>
              <a:gd name="connsiteX85" fmla="*/ 1971675 w 2331243"/>
              <a:gd name="connsiteY85" fmla="*/ 812006 h 957263"/>
              <a:gd name="connsiteX86" fmla="*/ 2112169 w 2331243"/>
              <a:gd name="connsiteY86" fmla="*/ 819150 h 957263"/>
              <a:gd name="connsiteX87" fmla="*/ 2119312 w 2331243"/>
              <a:gd name="connsiteY87" fmla="*/ 957262 h 957263"/>
              <a:gd name="connsiteX88" fmla="*/ 2331243 w 2331243"/>
              <a:gd name="connsiteY88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635919 w 2331243"/>
              <a:gd name="connsiteY79" fmla="*/ 666750 h 957263"/>
              <a:gd name="connsiteX80" fmla="*/ 1762125 w 2331243"/>
              <a:gd name="connsiteY80" fmla="*/ 607219 h 957263"/>
              <a:gd name="connsiteX81" fmla="*/ 1721644 w 2331243"/>
              <a:gd name="connsiteY81" fmla="*/ 671512 h 957263"/>
              <a:gd name="connsiteX82" fmla="*/ 1893094 w 2331243"/>
              <a:gd name="connsiteY82" fmla="*/ 666750 h 957263"/>
              <a:gd name="connsiteX83" fmla="*/ 1897856 w 2331243"/>
              <a:gd name="connsiteY83" fmla="*/ 711994 h 957263"/>
              <a:gd name="connsiteX84" fmla="*/ 1974056 w 2331243"/>
              <a:gd name="connsiteY84" fmla="*/ 716756 h 957263"/>
              <a:gd name="connsiteX85" fmla="*/ 1971675 w 2331243"/>
              <a:gd name="connsiteY85" fmla="*/ 812006 h 957263"/>
              <a:gd name="connsiteX86" fmla="*/ 2112169 w 2331243"/>
              <a:gd name="connsiteY86" fmla="*/ 819150 h 957263"/>
              <a:gd name="connsiteX87" fmla="*/ 2119312 w 2331243"/>
              <a:gd name="connsiteY87" fmla="*/ 957262 h 957263"/>
              <a:gd name="connsiteX88" fmla="*/ 2331243 w 2331243"/>
              <a:gd name="connsiteY88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635919 w 2331243"/>
              <a:gd name="connsiteY79" fmla="*/ 666750 h 957263"/>
              <a:gd name="connsiteX80" fmla="*/ 1762125 w 2331243"/>
              <a:gd name="connsiteY80" fmla="*/ 607219 h 957263"/>
              <a:gd name="connsiteX81" fmla="*/ 1721644 w 2331243"/>
              <a:gd name="connsiteY81" fmla="*/ 671512 h 957263"/>
              <a:gd name="connsiteX82" fmla="*/ 1893094 w 2331243"/>
              <a:gd name="connsiteY82" fmla="*/ 666750 h 957263"/>
              <a:gd name="connsiteX83" fmla="*/ 1897856 w 2331243"/>
              <a:gd name="connsiteY83" fmla="*/ 711994 h 957263"/>
              <a:gd name="connsiteX84" fmla="*/ 1974056 w 2331243"/>
              <a:gd name="connsiteY84" fmla="*/ 716756 h 957263"/>
              <a:gd name="connsiteX85" fmla="*/ 1971675 w 2331243"/>
              <a:gd name="connsiteY85" fmla="*/ 812006 h 957263"/>
              <a:gd name="connsiteX86" fmla="*/ 2112169 w 2331243"/>
              <a:gd name="connsiteY86" fmla="*/ 819150 h 957263"/>
              <a:gd name="connsiteX87" fmla="*/ 2119312 w 2331243"/>
              <a:gd name="connsiteY87" fmla="*/ 957262 h 957263"/>
              <a:gd name="connsiteX88" fmla="*/ 2331243 w 2331243"/>
              <a:gd name="connsiteY88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633537 w 2331243"/>
              <a:gd name="connsiteY79" fmla="*/ 650081 h 957263"/>
              <a:gd name="connsiteX80" fmla="*/ 1762125 w 2331243"/>
              <a:gd name="connsiteY80" fmla="*/ 607219 h 957263"/>
              <a:gd name="connsiteX81" fmla="*/ 1721644 w 2331243"/>
              <a:gd name="connsiteY81" fmla="*/ 671512 h 957263"/>
              <a:gd name="connsiteX82" fmla="*/ 1893094 w 2331243"/>
              <a:gd name="connsiteY82" fmla="*/ 666750 h 957263"/>
              <a:gd name="connsiteX83" fmla="*/ 1897856 w 2331243"/>
              <a:gd name="connsiteY83" fmla="*/ 711994 h 957263"/>
              <a:gd name="connsiteX84" fmla="*/ 1974056 w 2331243"/>
              <a:gd name="connsiteY84" fmla="*/ 716756 h 957263"/>
              <a:gd name="connsiteX85" fmla="*/ 1971675 w 2331243"/>
              <a:gd name="connsiteY85" fmla="*/ 812006 h 957263"/>
              <a:gd name="connsiteX86" fmla="*/ 2112169 w 2331243"/>
              <a:gd name="connsiteY86" fmla="*/ 819150 h 957263"/>
              <a:gd name="connsiteX87" fmla="*/ 2119312 w 2331243"/>
              <a:gd name="connsiteY87" fmla="*/ 957262 h 957263"/>
              <a:gd name="connsiteX88" fmla="*/ 2331243 w 2331243"/>
              <a:gd name="connsiteY88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633537 w 2331243"/>
              <a:gd name="connsiteY79" fmla="*/ 650081 h 957263"/>
              <a:gd name="connsiteX80" fmla="*/ 1719262 w 2331243"/>
              <a:gd name="connsiteY80" fmla="*/ 647700 h 957263"/>
              <a:gd name="connsiteX81" fmla="*/ 1721644 w 2331243"/>
              <a:gd name="connsiteY81" fmla="*/ 671512 h 957263"/>
              <a:gd name="connsiteX82" fmla="*/ 1893094 w 2331243"/>
              <a:gd name="connsiteY82" fmla="*/ 666750 h 957263"/>
              <a:gd name="connsiteX83" fmla="*/ 1897856 w 2331243"/>
              <a:gd name="connsiteY83" fmla="*/ 711994 h 957263"/>
              <a:gd name="connsiteX84" fmla="*/ 1974056 w 2331243"/>
              <a:gd name="connsiteY84" fmla="*/ 716756 h 957263"/>
              <a:gd name="connsiteX85" fmla="*/ 1971675 w 2331243"/>
              <a:gd name="connsiteY85" fmla="*/ 812006 h 957263"/>
              <a:gd name="connsiteX86" fmla="*/ 2112169 w 2331243"/>
              <a:gd name="connsiteY86" fmla="*/ 819150 h 957263"/>
              <a:gd name="connsiteX87" fmla="*/ 2119312 w 2331243"/>
              <a:gd name="connsiteY87" fmla="*/ 957262 h 957263"/>
              <a:gd name="connsiteX88" fmla="*/ 2331243 w 2331243"/>
              <a:gd name="connsiteY88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633537 w 2331243"/>
              <a:gd name="connsiteY79" fmla="*/ 650081 h 957263"/>
              <a:gd name="connsiteX80" fmla="*/ 1719262 w 2331243"/>
              <a:gd name="connsiteY80" fmla="*/ 647700 h 957263"/>
              <a:gd name="connsiteX81" fmla="*/ 1721644 w 2331243"/>
              <a:gd name="connsiteY81" fmla="*/ 671512 h 957263"/>
              <a:gd name="connsiteX82" fmla="*/ 1895475 w 2331243"/>
              <a:gd name="connsiteY82" fmla="*/ 673893 h 957263"/>
              <a:gd name="connsiteX83" fmla="*/ 1897856 w 2331243"/>
              <a:gd name="connsiteY83" fmla="*/ 711994 h 957263"/>
              <a:gd name="connsiteX84" fmla="*/ 1974056 w 2331243"/>
              <a:gd name="connsiteY84" fmla="*/ 716756 h 957263"/>
              <a:gd name="connsiteX85" fmla="*/ 1971675 w 2331243"/>
              <a:gd name="connsiteY85" fmla="*/ 812006 h 957263"/>
              <a:gd name="connsiteX86" fmla="*/ 2112169 w 2331243"/>
              <a:gd name="connsiteY86" fmla="*/ 819150 h 957263"/>
              <a:gd name="connsiteX87" fmla="*/ 2119312 w 2331243"/>
              <a:gd name="connsiteY87" fmla="*/ 957262 h 957263"/>
              <a:gd name="connsiteX88" fmla="*/ 2331243 w 2331243"/>
              <a:gd name="connsiteY88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633537 w 2331243"/>
              <a:gd name="connsiteY79" fmla="*/ 650081 h 957263"/>
              <a:gd name="connsiteX80" fmla="*/ 1719262 w 2331243"/>
              <a:gd name="connsiteY80" fmla="*/ 647700 h 957263"/>
              <a:gd name="connsiteX81" fmla="*/ 1721644 w 2331243"/>
              <a:gd name="connsiteY81" fmla="*/ 671512 h 957263"/>
              <a:gd name="connsiteX82" fmla="*/ 1895475 w 2331243"/>
              <a:gd name="connsiteY82" fmla="*/ 673893 h 957263"/>
              <a:gd name="connsiteX83" fmla="*/ 1890713 w 2331243"/>
              <a:gd name="connsiteY83" fmla="*/ 711994 h 957263"/>
              <a:gd name="connsiteX84" fmla="*/ 1974056 w 2331243"/>
              <a:gd name="connsiteY84" fmla="*/ 716756 h 957263"/>
              <a:gd name="connsiteX85" fmla="*/ 1971675 w 2331243"/>
              <a:gd name="connsiteY85" fmla="*/ 812006 h 957263"/>
              <a:gd name="connsiteX86" fmla="*/ 2112169 w 2331243"/>
              <a:gd name="connsiteY86" fmla="*/ 819150 h 957263"/>
              <a:gd name="connsiteX87" fmla="*/ 2119312 w 2331243"/>
              <a:gd name="connsiteY87" fmla="*/ 957262 h 957263"/>
              <a:gd name="connsiteX88" fmla="*/ 2331243 w 2331243"/>
              <a:gd name="connsiteY88" fmla="*/ 957263 h 957263"/>
              <a:gd name="connsiteX0" fmla="*/ 0 w 2331243"/>
              <a:gd name="connsiteY0" fmla="*/ 0 h 957263"/>
              <a:gd name="connsiteX1" fmla="*/ 2381 w 2331243"/>
              <a:gd name="connsiteY1" fmla="*/ 14287 h 957263"/>
              <a:gd name="connsiteX2" fmla="*/ 9525 w 2331243"/>
              <a:gd name="connsiteY2" fmla="*/ 16669 h 957263"/>
              <a:gd name="connsiteX3" fmla="*/ 28575 w 2331243"/>
              <a:gd name="connsiteY3" fmla="*/ 19050 h 957263"/>
              <a:gd name="connsiteX4" fmla="*/ 47625 w 2331243"/>
              <a:gd name="connsiteY4" fmla="*/ 23812 h 957263"/>
              <a:gd name="connsiteX5" fmla="*/ 64294 w 2331243"/>
              <a:gd name="connsiteY5" fmla="*/ 33337 h 957263"/>
              <a:gd name="connsiteX6" fmla="*/ 69056 w 2331243"/>
              <a:gd name="connsiteY6" fmla="*/ 45244 h 957263"/>
              <a:gd name="connsiteX7" fmla="*/ 369094 w 2331243"/>
              <a:gd name="connsiteY7" fmla="*/ 42862 h 957263"/>
              <a:gd name="connsiteX8" fmla="*/ 373856 w 2331243"/>
              <a:gd name="connsiteY8" fmla="*/ 57150 h 957263"/>
              <a:gd name="connsiteX9" fmla="*/ 376237 w 2331243"/>
              <a:gd name="connsiteY9" fmla="*/ 78581 h 957263"/>
              <a:gd name="connsiteX10" fmla="*/ 428625 w 2331243"/>
              <a:gd name="connsiteY10" fmla="*/ 80962 h 957263"/>
              <a:gd name="connsiteX11" fmla="*/ 435769 w 2331243"/>
              <a:gd name="connsiteY11" fmla="*/ 104775 h 957263"/>
              <a:gd name="connsiteX12" fmla="*/ 442912 w 2331243"/>
              <a:gd name="connsiteY12" fmla="*/ 107156 h 957263"/>
              <a:gd name="connsiteX13" fmla="*/ 471487 w 2331243"/>
              <a:gd name="connsiteY13" fmla="*/ 109537 h 957263"/>
              <a:gd name="connsiteX14" fmla="*/ 473869 w 2331243"/>
              <a:gd name="connsiteY14" fmla="*/ 116681 h 957263"/>
              <a:gd name="connsiteX15" fmla="*/ 481012 w 2331243"/>
              <a:gd name="connsiteY15" fmla="*/ 119062 h 957263"/>
              <a:gd name="connsiteX16" fmla="*/ 528637 w 2331243"/>
              <a:gd name="connsiteY16" fmla="*/ 121444 h 957263"/>
              <a:gd name="connsiteX17" fmla="*/ 533400 w 2331243"/>
              <a:gd name="connsiteY17" fmla="*/ 128587 h 957263"/>
              <a:gd name="connsiteX18" fmla="*/ 531019 w 2331243"/>
              <a:gd name="connsiteY18" fmla="*/ 135731 h 957263"/>
              <a:gd name="connsiteX19" fmla="*/ 538162 w 2331243"/>
              <a:gd name="connsiteY19" fmla="*/ 138112 h 957263"/>
              <a:gd name="connsiteX20" fmla="*/ 564356 w 2331243"/>
              <a:gd name="connsiteY20" fmla="*/ 140494 h 957263"/>
              <a:gd name="connsiteX21" fmla="*/ 595312 w 2331243"/>
              <a:gd name="connsiteY21" fmla="*/ 150019 h 957263"/>
              <a:gd name="connsiteX22" fmla="*/ 597694 w 2331243"/>
              <a:gd name="connsiteY22" fmla="*/ 161925 h 957263"/>
              <a:gd name="connsiteX23" fmla="*/ 671512 w 2331243"/>
              <a:gd name="connsiteY23" fmla="*/ 178594 h 957263"/>
              <a:gd name="connsiteX24" fmla="*/ 673894 w 2331243"/>
              <a:gd name="connsiteY24" fmla="*/ 188119 h 957263"/>
              <a:gd name="connsiteX25" fmla="*/ 681037 w 2331243"/>
              <a:gd name="connsiteY25" fmla="*/ 190500 h 957263"/>
              <a:gd name="connsiteX26" fmla="*/ 742949 w 2331243"/>
              <a:gd name="connsiteY26" fmla="*/ 190500 h 957263"/>
              <a:gd name="connsiteX27" fmla="*/ 762000 w 2331243"/>
              <a:gd name="connsiteY27" fmla="*/ 202406 h 957263"/>
              <a:gd name="connsiteX28" fmla="*/ 766762 w 2331243"/>
              <a:gd name="connsiteY28" fmla="*/ 211931 h 957263"/>
              <a:gd name="connsiteX29" fmla="*/ 778669 w 2331243"/>
              <a:gd name="connsiteY29" fmla="*/ 216694 h 957263"/>
              <a:gd name="connsiteX30" fmla="*/ 781050 w 2331243"/>
              <a:gd name="connsiteY30" fmla="*/ 226219 h 957263"/>
              <a:gd name="connsiteX31" fmla="*/ 819150 w 2331243"/>
              <a:gd name="connsiteY31" fmla="*/ 233362 h 957263"/>
              <a:gd name="connsiteX32" fmla="*/ 826294 w 2331243"/>
              <a:gd name="connsiteY32" fmla="*/ 242887 h 957263"/>
              <a:gd name="connsiteX33" fmla="*/ 831056 w 2331243"/>
              <a:gd name="connsiteY33" fmla="*/ 250031 h 957263"/>
              <a:gd name="connsiteX34" fmla="*/ 838200 w 2331243"/>
              <a:gd name="connsiteY34" fmla="*/ 252412 h 957263"/>
              <a:gd name="connsiteX35" fmla="*/ 854869 w 2331243"/>
              <a:gd name="connsiteY35" fmla="*/ 257175 h 957263"/>
              <a:gd name="connsiteX36" fmla="*/ 871537 w 2331243"/>
              <a:gd name="connsiteY36" fmla="*/ 273844 h 957263"/>
              <a:gd name="connsiteX37" fmla="*/ 878681 w 2331243"/>
              <a:gd name="connsiteY37" fmla="*/ 278606 h 957263"/>
              <a:gd name="connsiteX38" fmla="*/ 892969 w 2331243"/>
              <a:gd name="connsiteY38" fmla="*/ 283369 h 957263"/>
              <a:gd name="connsiteX39" fmla="*/ 895350 w 2331243"/>
              <a:gd name="connsiteY39" fmla="*/ 290512 h 957263"/>
              <a:gd name="connsiteX40" fmla="*/ 897731 w 2331243"/>
              <a:gd name="connsiteY40" fmla="*/ 304800 h 957263"/>
              <a:gd name="connsiteX41" fmla="*/ 904875 w 2331243"/>
              <a:gd name="connsiteY41" fmla="*/ 307181 h 957263"/>
              <a:gd name="connsiteX42" fmla="*/ 926306 w 2331243"/>
              <a:gd name="connsiteY42" fmla="*/ 309562 h 957263"/>
              <a:gd name="connsiteX43" fmla="*/ 931069 w 2331243"/>
              <a:gd name="connsiteY43" fmla="*/ 323850 h 957263"/>
              <a:gd name="connsiteX44" fmla="*/ 933450 w 2331243"/>
              <a:gd name="connsiteY44" fmla="*/ 330994 h 957263"/>
              <a:gd name="connsiteX45" fmla="*/ 938212 w 2331243"/>
              <a:gd name="connsiteY45" fmla="*/ 338137 h 957263"/>
              <a:gd name="connsiteX46" fmla="*/ 1000125 w 2331243"/>
              <a:gd name="connsiteY46" fmla="*/ 335756 h 957263"/>
              <a:gd name="connsiteX47" fmla="*/ 1012031 w 2331243"/>
              <a:gd name="connsiteY47" fmla="*/ 347662 h 957263"/>
              <a:gd name="connsiteX48" fmla="*/ 1016794 w 2331243"/>
              <a:gd name="connsiteY48" fmla="*/ 361951 h 957263"/>
              <a:gd name="connsiteX49" fmla="*/ 1107281 w 2331243"/>
              <a:gd name="connsiteY49" fmla="*/ 366713 h 957263"/>
              <a:gd name="connsiteX50" fmla="*/ 1112044 w 2331243"/>
              <a:gd name="connsiteY50" fmla="*/ 376237 h 957263"/>
              <a:gd name="connsiteX51" fmla="*/ 1114425 w 2331243"/>
              <a:gd name="connsiteY51" fmla="*/ 383381 h 957263"/>
              <a:gd name="connsiteX52" fmla="*/ 1128712 w 2331243"/>
              <a:gd name="connsiteY52" fmla="*/ 390525 h 957263"/>
              <a:gd name="connsiteX53" fmla="*/ 1131094 w 2331243"/>
              <a:gd name="connsiteY53" fmla="*/ 407194 h 957263"/>
              <a:gd name="connsiteX54" fmla="*/ 1173956 w 2331243"/>
              <a:gd name="connsiteY54" fmla="*/ 421481 h 957263"/>
              <a:gd name="connsiteX55" fmla="*/ 1171575 w 2331243"/>
              <a:gd name="connsiteY55" fmla="*/ 428625 h 957263"/>
              <a:gd name="connsiteX56" fmla="*/ 1185862 w 2331243"/>
              <a:gd name="connsiteY56" fmla="*/ 433387 h 957263"/>
              <a:gd name="connsiteX57" fmla="*/ 1209675 w 2331243"/>
              <a:gd name="connsiteY57" fmla="*/ 450056 h 957263"/>
              <a:gd name="connsiteX58" fmla="*/ 1223962 w 2331243"/>
              <a:gd name="connsiteY58" fmla="*/ 464344 h 957263"/>
              <a:gd name="connsiteX59" fmla="*/ 1226344 w 2331243"/>
              <a:gd name="connsiteY59" fmla="*/ 473869 h 957263"/>
              <a:gd name="connsiteX60" fmla="*/ 1233487 w 2331243"/>
              <a:gd name="connsiteY60" fmla="*/ 476250 h 957263"/>
              <a:gd name="connsiteX61" fmla="*/ 1259681 w 2331243"/>
              <a:gd name="connsiteY61" fmla="*/ 478631 h 957263"/>
              <a:gd name="connsiteX62" fmla="*/ 1285875 w 2331243"/>
              <a:gd name="connsiteY62" fmla="*/ 490537 h 957263"/>
              <a:gd name="connsiteX63" fmla="*/ 1290637 w 2331243"/>
              <a:gd name="connsiteY63" fmla="*/ 497681 h 957263"/>
              <a:gd name="connsiteX64" fmla="*/ 1297781 w 2331243"/>
              <a:gd name="connsiteY64" fmla="*/ 500062 h 957263"/>
              <a:gd name="connsiteX65" fmla="*/ 1326356 w 2331243"/>
              <a:gd name="connsiteY65" fmla="*/ 502444 h 957263"/>
              <a:gd name="connsiteX66" fmla="*/ 1347787 w 2331243"/>
              <a:gd name="connsiteY66" fmla="*/ 507206 h 957263"/>
              <a:gd name="connsiteX67" fmla="*/ 1354931 w 2331243"/>
              <a:gd name="connsiteY67" fmla="*/ 514350 h 957263"/>
              <a:gd name="connsiteX68" fmla="*/ 1362075 w 2331243"/>
              <a:gd name="connsiteY68" fmla="*/ 519112 h 957263"/>
              <a:gd name="connsiteX69" fmla="*/ 1378744 w 2331243"/>
              <a:gd name="connsiteY69" fmla="*/ 523875 h 957263"/>
              <a:gd name="connsiteX70" fmla="*/ 1390650 w 2331243"/>
              <a:gd name="connsiteY70" fmla="*/ 535781 h 957263"/>
              <a:gd name="connsiteX71" fmla="*/ 1395412 w 2331243"/>
              <a:gd name="connsiteY71" fmla="*/ 542925 h 957263"/>
              <a:gd name="connsiteX72" fmla="*/ 1407319 w 2331243"/>
              <a:gd name="connsiteY72" fmla="*/ 557212 h 957263"/>
              <a:gd name="connsiteX73" fmla="*/ 1431131 w 2331243"/>
              <a:gd name="connsiteY73" fmla="*/ 566737 h 957263"/>
              <a:gd name="connsiteX74" fmla="*/ 1445419 w 2331243"/>
              <a:gd name="connsiteY74" fmla="*/ 571500 h 957263"/>
              <a:gd name="connsiteX75" fmla="*/ 1447800 w 2331243"/>
              <a:gd name="connsiteY75" fmla="*/ 585787 h 957263"/>
              <a:gd name="connsiteX76" fmla="*/ 1457324 w 2331243"/>
              <a:gd name="connsiteY76" fmla="*/ 588168 h 957263"/>
              <a:gd name="connsiteX77" fmla="*/ 1462087 w 2331243"/>
              <a:gd name="connsiteY77" fmla="*/ 619125 h 957263"/>
              <a:gd name="connsiteX78" fmla="*/ 1633537 w 2331243"/>
              <a:gd name="connsiteY78" fmla="*/ 621506 h 957263"/>
              <a:gd name="connsiteX79" fmla="*/ 1633537 w 2331243"/>
              <a:gd name="connsiteY79" fmla="*/ 650081 h 957263"/>
              <a:gd name="connsiteX80" fmla="*/ 1719262 w 2331243"/>
              <a:gd name="connsiteY80" fmla="*/ 647700 h 957263"/>
              <a:gd name="connsiteX81" fmla="*/ 1721644 w 2331243"/>
              <a:gd name="connsiteY81" fmla="*/ 671512 h 957263"/>
              <a:gd name="connsiteX82" fmla="*/ 1895475 w 2331243"/>
              <a:gd name="connsiteY82" fmla="*/ 673893 h 957263"/>
              <a:gd name="connsiteX83" fmla="*/ 1895476 w 2331243"/>
              <a:gd name="connsiteY83" fmla="*/ 711994 h 957263"/>
              <a:gd name="connsiteX84" fmla="*/ 1974056 w 2331243"/>
              <a:gd name="connsiteY84" fmla="*/ 716756 h 957263"/>
              <a:gd name="connsiteX85" fmla="*/ 1971675 w 2331243"/>
              <a:gd name="connsiteY85" fmla="*/ 812006 h 957263"/>
              <a:gd name="connsiteX86" fmla="*/ 2112169 w 2331243"/>
              <a:gd name="connsiteY86" fmla="*/ 819150 h 957263"/>
              <a:gd name="connsiteX87" fmla="*/ 2119312 w 2331243"/>
              <a:gd name="connsiteY87" fmla="*/ 957262 h 957263"/>
              <a:gd name="connsiteX88" fmla="*/ 2331243 w 2331243"/>
              <a:gd name="connsiteY88" fmla="*/ 957263 h 957263"/>
              <a:gd name="connsiteX0" fmla="*/ 7161 w 2338404"/>
              <a:gd name="connsiteY0" fmla="*/ 7569 h 964832"/>
              <a:gd name="connsiteX1" fmla="*/ 17 w 2338404"/>
              <a:gd name="connsiteY1" fmla="*/ 425 h 964832"/>
              <a:gd name="connsiteX2" fmla="*/ 9542 w 2338404"/>
              <a:gd name="connsiteY2" fmla="*/ 21856 h 964832"/>
              <a:gd name="connsiteX3" fmla="*/ 16686 w 2338404"/>
              <a:gd name="connsiteY3" fmla="*/ 24238 h 964832"/>
              <a:gd name="connsiteX4" fmla="*/ 35736 w 2338404"/>
              <a:gd name="connsiteY4" fmla="*/ 26619 h 964832"/>
              <a:gd name="connsiteX5" fmla="*/ 54786 w 2338404"/>
              <a:gd name="connsiteY5" fmla="*/ 31381 h 964832"/>
              <a:gd name="connsiteX6" fmla="*/ 71455 w 2338404"/>
              <a:gd name="connsiteY6" fmla="*/ 40906 h 964832"/>
              <a:gd name="connsiteX7" fmla="*/ 76217 w 2338404"/>
              <a:gd name="connsiteY7" fmla="*/ 52813 h 964832"/>
              <a:gd name="connsiteX8" fmla="*/ 376255 w 2338404"/>
              <a:gd name="connsiteY8" fmla="*/ 50431 h 964832"/>
              <a:gd name="connsiteX9" fmla="*/ 381017 w 2338404"/>
              <a:gd name="connsiteY9" fmla="*/ 64719 h 964832"/>
              <a:gd name="connsiteX10" fmla="*/ 383398 w 2338404"/>
              <a:gd name="connsiteY10" fmla="*/ 86150 h 964832"/>
              <a:gd name="connsiteX11" fmla="*/ 435786 w 2338404"/>
              <a:gd name="connsiteY11" fmla="*/ 88531 h 964832"/>
              <a:gd name="connsiteX12" fmla="*/ 442930 w 2338404"/>
              <a:gd name="connsiteY12" fmla="*/ 112344 h 964832"/>
              <a:gd name="connsiteX13" fmla="*/ 450073 w 2338404"/>
              <a:gd name="connsiteY13" fmla="*/ 114725 h 964832"/>
              <a:gd name="connsiteX14" fmla="*/ 478648 w 2338404"/>
              <a:gd name="connsiteY14" fmla="*/ 117106 h 964832"/>
              <a:gd name="connsiteX15" fmla="*/ 481030 w 2338404"/>
              <a:gd name="connsiteY15" fmla="*/ 124250 h 964832"/>
              <a:gd name="connsiteX16" fmla="*/ 488173 w 2338404"/>
              <a:gd name="connsiteY16" fmla="*/ 126631 h 964832"/>
              <a:gd name="connsiteX17" fmla="*/ 535798 w 2338404"/>
              <a:gd name="connsiteY17" fmla="*/ 129013 h 964832"/>
              <a:gd name="connsiteX18" fmla="*/ 540561 w 2338404"/>
              <a:gd name="connsiteY18" fmla="*/ 136156 h 964832"/>
              <a:gd name="connsiteX19" fmla="*/ 538180 w 2338404"/>
              <a:gd name="connsiteY19" fmla="*/ 143300 h 964832"/>
              <a:gd name="connsiteX20" fmla="*/ 545323 w 2338404"/>
              <a:gd name="connsiteY20" fmla="*/ 145681 h 964832"/>
              <a:gd name="connsiteX21" fmla="*/ 571517 w 2338404"/>
              <a:gd name="connsiteY21" fmla="*/ 148063 h 964832"/>
              <a:gd name="connsiteX22" fmla="*/ 602473 w 2338404"/>
              <a:gd name="connsiteY22" fmla="*/ 157588 h 964832"/>
              <a:gd name="connsiteX23" fmla="*/ 604855 w 2338404"/>
              <a:gd name="connsiteY23" fmla="*/ 169494 h 964832"/>
              <a:gd name="connsiteX24" fmla="*/ 678673 w 2338404"/>
              <a:gd name="connsiteY24" fmla="*/ 186163 h 964832"/>
              <a:gd name="connsiteX25" fmla="*/ 681055 w 2338404"/>
              <a:gd name="connsiteY25" fmla="*/ 195688 h 964832"/>
              <a:gd name="connsiteX26" fmla="*/ 688198 w 2338404"/>
              <a:gd name="connsiteY26" fmla="*/ 198069 h 964832"/>
              <a:gd name="connsiteX27" fmla="*/ 750110 w 2338404"/>
              <a:gd name="connsiteY27" fmla="*/ 198069 h 964832"/>
              <a:gd name="connsiteX28" fmla="*/ 769161 w 2338404"/>
              <a:gd name="connsiteY28" fmla="*/ 209975 h 964832"/>
              <a:gd name="connsiteX29" fmla="*/ 773923 w 2338404"/>
              <a:gd name="connsiteY29" fmla="*/ 219500 h 964832"/>
              <a:gd name="connsiteX30" fmla="*/ 785830 w 2338404"/>
              <a:gd name="connsiteY30" fmla="*/ 224263 h 964832"/>
              <a:gd name="connsiteX31" fmla="*/ 788211 w 2338404"/>
              <a:gd name="connsiteY31" fmla="*/ 233788 h 964832"/>
              <a:gd name="connsiteX32" fmla="*/ 826311 w 2338404"/>
              <a:gd name="connsiteY32" fmla="*/ 240931 h 964832"/>
              <a:gd name="connsiteX33" fmla="*/ 833455 w 2338404"/>
              <a:gd name="connsiteY33" fmla="*/ 250456 h 964832"/>
              <a:gd name="connsiteX34" fmla="*/ 838217 w 2338404"/>
              <a:gd name="connsiteY34" fmla="*/ 257600 h 964832"/>
              <a:gd name="connsiteX35" fmla="*/ 845361 w 2338404"/>
              <a:gd name="connsiteY35" fmla="*/ 259981 h 964832"/>
              <a:gd name="connsiteX36" fmla="*/ 862030 w 2338404"/>
              <a:gd name="connsiteY36" fmla="*/ 264744 h 964832"/>
              <a:gd name="connsiteX37" fmla="*/ 878698 w 2338404"/>
              <a:gd name="connsiteY37" fmla="*/ 281413 h 964832"/>
              <a:gd name="connsiteX38" fmla="*/ 885842 w 2338404"/>
              <a:gd name="connsiteY38" fmla="*/ 286175 h 964832"/>
              <a:gd name="connsiteX39" fmla="*/ 900130 w 2338404"/>
              <a:gd name="connsiteY39" fmla="*/ 290938 h 964832"/>
              <a:gd name="connsiteX40" fmla="*/ 902511 w 2338404"/>
              <a:gd name="connsiteY40" fmla="*/ 298081 h 964832"/>
              <a:gd name="connsiteX41" fmla="*/ 904892 w 2338404"/>
              <a:gd name="connsiteY41" fmla="*/ 312369 h 964832"/>
              <a:gd name="connsiteX42" fmla="*/ 912036 w 2338404"/>
              <a:gd name="connsiteY42" fmla="*/ 314750 h 964832"/>
              <a:gd name="connsiteX43" fmla="*/ 933467 w 2338404"/>
              <a:gd name="connsiteY43" fmla="*/ 317131 h 964832"/>
              <a:gd name="connsiteX44" fmla="*/ 938230 w 2338404"/>
              <a:gd name="connsiteY44" fmla="*/ 331419 h 964832"/>
              <a:gd name="connsiteX45" fmla="*/ 940611 w 2338404"/>
              <a:gd name="connsiteY45" fmla="*/ 338563 h 964832"/>
              <a:gd name="connsiteX46" fmla="*/ 945373 w 2338404"/>
              <a:gd name="connsiteY46" fmla="*/ 345706 h 964832"/>
              <a:gd name="connsiteX47" fmla="*/ 1007286 w 2338404"/>
              <a:gd name="connsiteY47" fmla="*/ 343325 h 964832"/>
              <a:gd name="connsiteX48" fmla="*/ 1019192 w 2338404"/>
              <a:gd name="connsiteY48" fmla="*/ 355231 h 964832"/>
              <a:gd name="connsiteX49" fmla="*/ 1023955 w 2338404"/>
              <a:gd name="connsiteY49" fmla="*/ 369520 h 964832"/>
              <a:gd name="connsiteX50" fmla="*/ 1114442 w 2338404"/>
              <a:gd name="connsiteY50" fmla="*/ 374282 h 964832"/>
              <a:gd name="connsiteX51" fmla="*/ 1119205 w 2338404"/>
              <a:gd name="connsiteY51" fmla="*/ 383806 h 964832"/>
              <a:gd name="connsiteX52" fmla="*/ 1121586 w 2338404"/>
              <a:gd name="connsiteY52" fmla="*/ 390950 h 964832"/>
              <a:gd name="connsiteX53" fmla="*/ 1135873 w 2338404"/>
              <a:gd name="connsiteY53" fmla="*/ 398094 h 964832"/>
              <a:gd name="connsiteX54" fmla="*/ 1138255 w 2338404"/>
              <a:gd name="connsiteY54" fmla="*/ 414763 h 964832"/>
              <a:gd name="connsiteX55" fmla="*/ 1181117 w 2338404"/>
              <a:gd name="connsiteY55" fmla="*/ 429050 h 964832"/>
              <a:gd name="connsiteX56" fmla="*/ 1178736 w 2338404"/>
              <a:gd name="connsiteY56" fmla="*/ 436194 h 964832"/>
              <a:gd name="connsiteX57" fmla="*/ 1193023 w 2338404"/>
              <a:gd name="connsiteY57" fmla="*/ 440956 h 964832"/>
              <a:gd name="connsiteX58" fmla="*/ 1216836 w 2338404"/>
              <a:gd name="connsiteY58" fmla="*/ 457625 h 964832"/>
              <a:gd name="connsiteX59" fmla="*/ 1231123 w 2338404"/>
              <a:gd name="connsiteY59" fmla="*/ 471913 h 964832"/>
              <a:gd name="connsiteX60" fmla="*/ 1233505 w 2338404"/>
              <a:gd name="connsiteY60" fmla="*/ 481438 h 964832"/>
              <a:gd name="connsiteX61" fmla="*/ 1240648 w 2338404"/>
              <a:gd name="connsiteY61" fmla="*/ 483819 h 964832"/>
              <a:gd name="connsiteX62" fmla="*/ 1266842 w 2338404"/>
              <a:gd name="connsiteY62" fmla="*/ 486200 h 964832"/>
              <a:gd name="connsiteX63" fmla="*/ 1293036 w 2338404"/>
              <a:gd name="connsiteY63" fmla="*/ 498106 h 964832"/>
              <a:gd name="connsiteX64" fmla="*/ 1297798 w 2338404"/>
              <a:gd name="connsiteY64" fmla="*/ 505250 h 964832"/>
              <a:gd name="connsiteX65" fmla="*/ 1304942 w 2338404"/>
              <a:gd name="connsiteY65" fmla="*/ 507631 h 964832"/>
              <a:gd name="connsiteX66" fmla="*/ 1333517 w 2338404"/>
              <a:gd name="connsiteY66" fmla="*/ 510013 h 964832"/>
              <a:gd name="connsiteX67" fmla="*/ 1354948 w 2338404"/>
              <a:gd name="connsiteY67" fmla="*/ 514775 h 964832"/>
              <a:gd name="connsiteX68" fmla="*/ 1362092 w 2338404"/>
              <a:gd name="connsiteY68" fmla="*/ 521919 h 964832"/>
              <a:gd name="connsiteX69" fmla="*/ 1369236 w 2338404"/>
              <a:gd name="connsiteY69" fmla="*/ 526681 h 964832"/>
              <a:gd name="connsiteX70" fmla="*/ 1385905 w 2338404"/>
              <a:gd name="connsiteY70" fmla="*/ 531444 h 964832"/>
              <a:gd name="connsiteX71" fmla="*/ 1397811 w 2338404"/>
              <a:gd name="connsiteY71" fmla="*/ 543350 h 964832"/>
              <a:gd name="connsiteX72" fmla="*/ 1402573 w 2338404"/>
              <a:gd name="connsiteY72" fmla="*/ 550494 h 964832"/>
              <a:gd name="connsiteX73" fmla="*/ 1414480 w 2338404"/>
              <a:gd name="connsiteY73" fmla="*/ 564781 h 964832"/>
              <a:gd name="connsiteX74" fmla="*/ 1438292 w 2338404"/>
              <a:gd name="connsiteY74" fmla="*/ 574306 h 964832"/>
              <a:gd name="connsiteX75" fmla="*/ 1452580 w 2338404"/>
              <a:gd name="connsiteY75" fmla="*/ 579069 h 964832"/>
              <a:gd name="connsiteX76" fmla="*/ 1454961 w 2338404"/>
              <a:gd name="connsiteY76" fmla="*/ 593356 h 964832"/>
              <a:gd name="connsiteX77" fmla="*/ 1464485 w 2338404"/>
              <a:gd name="connsiteY77" fmla="*/ 595737 h 964832"/>
              <a:gd name="connsiteX78" fmla="*/ 1469248 w 2338404"/>
              <a:gd name="connsiteY78" fmla="*/ 626694 h 964832"/>
              <a:gd name="connsiteX79" fmla="*/ 1640698 w 2338404"/>
              <a:gd name="connsiteY79" fmla="*/ 629075 h 964832"/>
              <a:gd name="connsiteX80" fmla="*/ 1640698 w 2338404"/>
              <a:gd name="connsiteY80" fmla="*/ 657650 h 964832"/>
              <a:gd name="connsiteX81" fmla="*/ 1726423 w 2338404"/>
              <a:gd name="connsiteY81" fmla="*/ 655269 h 964832"/>
              <a:gd name="connsiteX82" fmla="*/ 1728805 w 2338404"/>
              <a:gd name="connsiteY82" fmla="*/ 679081 h 964832"/>
              <a:gd name="connsiteX83" fmla="*/ 1902636 w 2338404"/>
              <a:gd name="connsiteY83" fmla="*/ 681462 h 964832"/>
              <a:gd name="connsiteX84" fmla="*/ 1902637 w 2338404"/>
              <a:gd name="connsiteY84" fmla="*/ 719563 h 964832"/>
              <a:gd name="connsiteX85" fmla="*/ 1981217 w 2338404"/>
              <a:gd name="connsiteY85" fmla="*/ 724325 h 964832"/>
              <a:gd name="connsiteX86" fmla="*/ 1978836 w 2338404"/>
              <a:gd name="connsiteY86" fmla="*/ 819575 h 964832"/>
              <a:gd name="connsiteX87" fmla="*/ 2119330 w 2338404"/>
              <a:gd name="connsiteY87" fmla="*/ 826719 h 964832"/>
              <a:gd name="connsiteX88" fmla="*/ 2126473 w 2338404"/>
              <a:gd name="connsiteY88" fmla="*/ 964831 h 964832"/>
              <a:gd name="connsiteX89" fmla="*/ 2338404 w 2338404"/>
              <a:gd name="connsiteY89" fmla="*/ 964832 h 964832"/>
              <a:gd name="connsiteX0" fmla="*/ 26 w 2331269"/>
              <a:gd name="connsiteY0" fmla="*/ 31081 h 988344"/>
              <a:gd name="connsiteX1" fmla="*/ 40507 w 2331269"/>
              <a:gd name="connsiteY1" fmla="*/ 125 h 988344"/>
              <a:gd name="connsiteX2" fmla="*/ 2407 w 2331269"/>
              <a:gd name="connsiteY2" fmla="*/ 45368 h 988344"/>
              <a:gd name="connsiteX3" fmla="*/ 9551 w 2331269"/>
              <a:gd name="connsiteY3" fmla="*/ 47750 h 988344"/>
              <a:gd name="connsiteX4" fmla="*/ 28601 w 2331269"/>
              <a:gd name="connsiteY4" fmla="*/ 50131 h 988344"/>
              <a:gd name="connsiteX5" fmla="*/ 47651 w 2331269"/>
              <a:gd name="connsiteY5" fmla="*/ 54893 h 988344"/>
              <a:gd name="connsiteX6" fmla="*/ 64320 w 2331269"/>
              <a:gd name="connsiteY6" fmla="*/ 64418 h 988344"/>
              <a:gd name="connsiteX7" fmla="*/ 69082 w 2331269"/>
              <a:gd name="connsiteY7" fmla="*/ 76325 h 988344"/>
              <a:gd name="connsiteX8" fmla="*/ 369120 w 2331269"/>
              <a:gd name="connsiteY8" fmla="*/ 73943 h 988344"/>
              <a:gd name="connsiteX9" fmla="*/ 373882 w 2331269"/>
              <a:gd name="connsiteY9" fmla="*/ 88231 h 988344"/>
              <a:gd name="connsiteX10" fmla="*/ 376263 w 2331269"/>
              <a:gd name="connsiteY10" fmla="*/ 109662 h 988344"/>
              <a:gd name="connsiteX11" fmla="*/ 428651 w 2331269"/>
              <a:gd name="connsiteY11" fmla="*/ 112043 h 988344"/>
              <a:gd name="connsiteX12" fmla="*/ 435795 w 2331269"/>
              <a:gd name="connsiteY12" fmla="*/ 135856 h 988344"/>
              <a:gd name="connsiteX13" fmla="*/ 442938 w 2331269"/>
              <a:gd name="connsiteY13" fmla="*/ 138237 h 988344"/>
              <a:gd name="connsiteX14" fmla="*/ 471513 w 2331269"/>
              <a:gd name="connsiteY14" fmla="*/ 140618 h 988344"/>
              <a:gd name="connsiteX15" fmla="*/ 473895 w 2331269"/>
              <a:gd name="connsiteY15" fmla="*/ 147762 h 988344"/>
              <a:gd name="connsiteX16" fmla="*/ 481038 w 2331269"/>
              <a:gd name="connsiteY16" fmla="*/ 150143 h 988344"/>
              <a:gd name="connsiteX17" fmla="*/ 528663 w 2331269"/>
              <a:gd name="connsiteY17" fmla="*/ 152525 h 988344"/>
              <a:gd name="connsiteX18" fmla="*/ 533426 w 2331269"/>
              <a:gd name="connsiteY18" fmla="*/ 159668 h 988344"/>
              <a:gd name="connsiteX19" fmla="*/ 531045 w 2331269"/>
              <a:gd name="connsiteY19" fmla="*/ 166812 h 988344"/>
              <a:gd name="connsiteX20" fmla="*/ 538188 w 2331269"/>
              <a:gd name="connsiteY20" fmla="*/ 169193 h 988344"/>
              <a:gd name="connsiteX21" fmla="*/ 564382 w 2331269"/>
              <a:gd name="connsiteY21" fmla="*/ 171575 h 988344"/>
              <a:gd name="connsiteX22" fmla="*/ 595338 w 2331269"/>
              <a:gd name="connsiteY22" fmla="*/ 181100 h 988344"/>
              <a:gd name="connsiteX23" fmla="*/ 597720 w 2331269"/>
              <a:gd name="connsiteY23" fmla="*/ 193006 h 988344"/>
              <a:gd name="connsiteX24" fmla="*/ 671538 w 2331269"/>
              <a:gd name="connsiteY24" fmla="*/ 209675 h 988344"/>
              <a:gd name="connsiteX25" fmla="*/ 673920 w 2331269"/>
              <a:gd name="connsiteY25" fmla="*/ 219200 h 988344"/>
              <a:gd name="connsiteX26" fmla="*/ 681063 w 2331269"/>
              <a:gd name="connsiteY26" fmla="*/ 221581 h 988344"/>
              <a:gd name="connsiteX27" fmla="*/ 742975 w 2331269"/>
              <a:gd name="connsiteY27" fmla="*/ 221581 h 988344"/>
              <a:gd name="connsiteX28" fmla="*/ 762026 w 2331269"/>
              <a:gd name="connsiteY28" fmla="*/ 233487 h 988344"/>
              <a:gd name="connsiteX29" fmla="*/ 766788 w 2331269"/>
              <a:gd name="connsiteY29" fmla="*/ 243012 h 988344"/>
              <a:gd name="connsiteX30" fmla="*/ 778695 w 2331269"/>
              <a:gd name="connsiteY30" fmla="*/ 247775 h 988344"/>
              <a:gd name="connsiteX31" fmla="*/ 781076 w 2331269"/>
              <a:gd name="connsiteY31" fmla="*/ 257300 h 988344"/>
              <a:gd name="connsiteX32" fmla="*/ 819176 w 2331269"/>
              <a:gd name="connsiteY32" fmla="*/ 264443 h 988344"/>
              <a:gd name="connsiteX33" fmla="*/ 826320 w 2331269"/>
              <a:gd name="connsiteY33" fmla="*/ 273968 h 988344"/>
              <a:gd name="connsiteX34" fmla="*/ 831082 w 2331269"/>
              <a:gd name="connsiteY34" fmla="*/ 281112 h 988344"/>
              <a:gd name="connsiteX35" fmla="*/ 838226 w 2331269"/>
              <a:gd name="connsiteY35" fmla="*/ 283493 h 988344"/>
              <a:gd name="connsiteX36" fmla="*/ 854895 w 2331269"/>
              <a:gd name="connsiteY36" fmla="*/ 288256 h 988344"/>
              <a:gd name="connsiteX37" fmla="*/ 871563 w 2331269"/>
              <a:gd name="connsiteY37" fmla="*/ 304925 h 988344"/>
              <a:gd name="connsiteX38" fmla="*/ 878707 w 2331269"/>
              <a:gd name="connsiteY38" fmla="*/ 309687 h 988344"/>
              <a:gd name="connsiteX39" fmla="*/ 892995 w 2331269"/>
              <a:gd name="connsiteY39" fmla="*/ 314450 h 988344"/>
              <a:gd name="connsiteX40" fmla="*/ 895376 w 2331269"/>
              <a:gd name="connsiteY40" fmla="*/ 321593 h 988344"/>
              <a:gd name="connsiteX41" fmla="*/ 897757 w 2331269"/>
              <a:gd name="connsiteY41" fmla="*/ 335881 h 988344"/>
              <a:gd name="connsiteX42" fmla="*/ 904901 w 2331269"/>
              <a:gd name="connsiteY42" fmla="*/ 338262 h 988344"/>
              <a:gd name="connsiteX43" fmla="*/ 926332 w 2331269"/>
              <a:gd name="connsiteY43" fmla="*/ 340643 h 988344"/>
              <a:gd name="connsiteX44" fmla="*/ 931095 w 2331269"/>
              <a:gd name="connsiteY44" fmla="*/ 354931 h 988344"/>
              <a:gd name="connsiteX45" fmla="*/ 933476 w 2331269"/>
              <a:gd name="connsiteY45" fmla="*/ 362075 h 988344"/>
              <a:gd name="connsiteX46" fmla="*/ 938238 w 2331269"/>
              <a:gd name="connsiteY46" fmla="*/ 369218 h 988344"/>
              <a:gd name="connsiteX47" fmla="*/ 1000151 w 2331269"/>
              <a:gd name="connsiteY47" fmla="*/ 366837 h 988344"/>
              <a:gd name="connsiteX48" fmla="*/ 1012057 w 2331269"/>
              <a:gd name="connsiteY48" fmla="*/ 378743 h 988344"/>
              <a:gd name="connsiteX49" fmla="*/ 1016820 w 2331269"/>
              <a:gd name="connsiteY49" fmla="*/ 393032 h 988344"/>
              <a:gd name="connsiteX50" fmla="*/ 1107307 w 2331269"/>
              <a:gd name="connsiteY50" fmla="*/ 397794 h 988344"/>
              <a:gd name="connsiteX51" fmla="*/ 1112070 w 2331269"/>
              <a:gd name="connsiteY51" fmla="*/ 407318 h 988344"/>
              <a:gd name="connsiteX52" fmla="*/ 1114451 w 2331269"/>
              <a:gd name="connsiteY52" fmla="*/ 414462 h 988344"/>
              <a:gd name="connsiteX53" fmla="*/ 1128738 w 2331269"/>
              <a:gd name="connsiteY53" fmla="*/ 421606 h 988344"/>
              <a:gd name="connsiteX54" fmla="*/ 1131120 w 2331269"/>
              <a:gd name="connsiteY54" fmla="*/ 438275 h 988344"/>
              <a:gd name="connsiteX55" fmla="*/ 1173982 w 2331269"/>
              <a:gd name="connsiteY55" fmla="*/ 452562 h 988344"/>
              <a:gd name="connsiteX56" fmla="*/ 1171601 w 2331269"/>
              <a:gd name="connsiteY56" fmla="*/ 459706 h 988344"/>
              <a:gd name="connsiteX57" fmla="*/ 1185888 w 2331269"/>
              <a:gd name="connsiteY57" fmla="*/ 464468 h 988344"/>
              <a:gd name="connsiteX58" fmla="*/ 1209701 w 2331269"/>
              <a:gd name="connsiteY58" fmla="*/ 481137 h 988344"/>
              <a:gd name="connsiteX59" fmla="*/ 1223988 w 2331269"/>
              <a:gd name="connsiteY59" fmla="*/ 495425 h 988344"/>
              <a:gd name="connsiteX60" fmla="*/ 1226370 w 2331269"/>
              <a:gd name="connsiteY60" fmla="*/ 504950 h 988344"/>
              <a:gd name="connsiteX61" fmla="*/ 1233513 w 2331269"/>
              <a:gd name="connsiteY61" fmla="*/ 507331 h 988344"/>
              <a:gd name="connsiteX62" fmla="*/ 1259707 w 2331269"/>
              <a:gd name="connsiteY62" fmla="*/ 509712 h 988344"/>
              <a:gd name="connsiteX63" fmla="*/ 1285901 w 2331269"/>
              <a:gd name="connsiteY63" fmla="*/ 521618 h 988344"/>
              <a:gd name="connsiteX64" fmla="*/ 1290663 w 2331269"/>
              <a:gd name="connsiteY64" fmla="*/ 528762 h 988344"/>
              <a:gd name="connsiteX65" fmla="*/ 1297807 w 2331269"/>
              <a:gd name="connsiteY65" fmla="*/ 531143 h 988344"/>
              <a:gd name="connsiteX66" fmla="*/ 1326382 w 2331269"/>
              <a:gd name="connsiteY66" fmla="*/ 533525 h 988344"/>
              <a:gd name="connsiteX67" fmla="*/ 1347813 w 2331269"/>
              <a:gd name="connsiteY67" fmla="*/ 538287 h 988344"/>
              <a:gd name="connsiteX68" fmla="*/ 1354957 w 2331269"/>
              <a:gd name="connsiteY68" fmla="*/ 545431 h 988344"/>
              <a:gd name="connsiteX69" fmla="*/ 1362101 w 2331269"/>
              <a:gd name="connsiteY69" fmla="*/ 550193 h 988344"/>
              <a:gd name="connsiteX70" fmla="*/ 1378770 w 2331269"/>
              <a:gd name="connsiteY70" fmla="*/ 554956 h 988344"/>
              <a:gd name="connsiteX71" fmla="*/ 1390676 w 2331269"/>
              <a:gd name="connsiteY71" fmla="*/ 566862 h 988344"/>
              <a:gd name="connsiteX72" fmla="*/ 1395438 w 2331269"/>
              <a:gd name="connsiteY72" fmla="*/ 574006 h 988344"/>
              <a:gd name="connsiteX73" fmla="*/ 1407345 w 2331269"/>
              <a:gd name="connsiteY73" fmla="*/ 588293 h 988344"/>
              <a:gd name="connsiteX74" fmla="*/ 1431157 w 2331269"/>
              <a:gd name="connsiteY74" fmla="*/ 597818 h 988344"/>
              <a:gd name="connsiteX75" fmla="*/ 1445445 w 2331269"/>
              <a:gd name="connsiteY75" fmla="*/ 602581 h 988344"/>
              <a:gd name="connsiteX76" fmla="*/ 1447826 w 2331269"/>
              <a:gd name="connsiteY76" fmla="*/ 616868 h 988344"/>
              <a:gd name="connsiteX77" fmla="*/ 1457350 w 2331269"/>
              <a:gd name="connsiteY77" fmla="*/ 619249 h 988344"/>
              <a:gd name="connsiteX78" fmla="*/ 1462113 w 2331269"/>
              <a:gd name="connsiteY78" fmla="*/ 650206 h 988344"/>
              <a:gd name="connsiteX79" fmla="*/ 1633563 w 2331269"/>
              <a:gd name="connsiteY79" fmla="*/ 652587 h 988344"/>
              <a:gd name="connsiteX80" fmla="*/ 1633563 w 2331269"/>
              <a:gd name="connsiteY80" fmla="*/ 681162 h 988344"/>
              <a:gd name="connsiteX81" fmla="*/ 1719288 w 2331269"/>
              <a:gd name="connsiteY81" fmla="*/ 678781 h 988344"/>
              <a:gd name="connsiteX82" fmla="*/ 1721670 w 2331269"/>
              <a:gd name="connsiteY82" fmla="*/ 702593 h 988344"/>
              <a:gd name="connsiteX83" fmla="*/ 1895501 w 2331269"/>
              <a:gd name="connsiteY83" fmla="*/ 704974 h 988344"/>
              <a:gd name="connsiteX84" fmla="*/ 1895502 w 2331269"/>
              <a:gd name="connsiteY84" fmla="*/ 743075 h 988344"/>
              <a:gd name="connsiteX85" fmla="*/ 1974082 w 2331269"/>
              <a:gd name="connsiteY85" fmla="*/ 747837 h 988344"/>
              <a:gd name="connsiteX86" fmla="*/ 1971701 w 2331269"/>
              <a:gd name="connsiteY86" fmla="*/ 843087 h 988344"/>
              <a:gd name="connsiteX87" fmla="*/ 2112195 w 2331269"/>
              <a:gd name="connsiteY87" fmla="*/ 850231 h 988344"/>
              <a:gd name="connsiteX88" fmla="*/ 2119338 w 2331269"/>
              <a:gd name="connsiteY88" fmla="*/ 988343 h 988344"/>
              <a:gd name="connsiteX89" fmla="*/ 2331269 w 2331269"/>
              <a:gd name="connsiteY89" fmla="*/ 988344 h 988344"/>
              <a:gd name="connsiteX0" fmla="*/ 1 w 2978944"/>
              <a:gd name="connsiteY0" fmla="*/ 5318 h 988775"/>
              <a:gd name="connsiteX1" fmla="*/ 688182 w 2978944"/>
              <a:gd name="connsiteY1" fmla="*/ 556 h 988775"/>
              <a:gd name="connsiteX2" fmla="*/ 650082 w 2978944"/>
              <a:gd name="connsiteY2" fmla="*/ 45799 h 988775"/>
              <a:gd name="connsiteX3" fmla="*/ 657226 w 2978944"/>
              <a:gd name="connsiteY3" fmla="*/ 48181 h 988775"/>
              <a:gd name="connsiteX4" fmla="*/ 676276 w 2978944"/>
              <a:gd name="connsiteY4" fmla="*/ 50562 h 988775"/>
              <a:gd name="connsiteX5" fmla="*/ 695326 w 2978944"/>
              <a:gd name="connsiteY5" fmla="*/ 55324 h 988775"/>
              <a:gd name="connsiteX6" fmla="*/ 711995 w 2978944"/>
              <a:gd name="connsiteY6" fmla="*/ 64849 h 988775"/>
              <a:gd name="connsiteX7" fmla="*/ 716757 w 2978944"/>
              <a:gd name="connsiteY7" fmla="*/ 76756 h 988775"/>
              <a:gd name="connsiteX8" fmla="*/ 1016795 w 2978944"/>
              <a:gd name="connsiteY8" fmla="*/ 74374 h 988775"/>
              <a:gd name="connsiteX9" fmla="*/ 1021557 w 2978944"/>
              <a:gd name="connsiteY9" fmla="*/ 88662 h 988775"/>
              <a:gd name="connsiteX10" fmla="*/ 1023938 w 2978944"/>
              <a:gd name="connsiteY10" fmla="*/ 110093 h 988775"/>
              <a:gd name="connsiteX11" fmla="*/ 1076326 w 2978944"/>
              <a:gd name="connsiteY11" fmla="*/ 112474 h 988775"/>
              <a:gd name="connsiteX12" fmla="*/ 1083470 w 2978944"/>
              <a:gd name="connsiteY12" fmla="*/ 136287 h 988775"/>
              <a:gd name="connsiteX13" fmla="*/ 1090613 w 2978944"/>
              <a:gd name="connsiteY13" fmla="*/ 138668 h 988775"/>
              <a:gd name="connsiteX14" fmla="*/ 1119188 w 2978944"/>
              <a:gd name="connsiteY14" fmla="*/ 141049 h 988775"/>
              <a:gd name="connsiteX15" fmla="*/ 1121570 w 2978944"/>
              <a:gd name="connsiteY15" fmla="*/ 148193 h 988775"/>
              <a:gd name="connsiteX16" fmla="*/ 1128713 w 2978944"/>
              <a:gd name="connsiteY16" fmla="*/ 150574 h 988775"/>
              <a:gd name="connsiteX17" fmla="*/ 1176338 w 2978944"/>
              <a:gd name="connsiteY17" fmla="*/ 152956 h 988775"/>
              <a:gd name="connsiteX18" fmla="*/ 1181101 w 2978944"/>
              <a:gd name="connsiteY18" fmla="*/ 160099 h 988775"/>
              <a:gd name="connsiteX19" fmla="*/ 1178720 w 2978944"/>
              <a:gd name="connsiteY19" fmla="*/ 167243 h 988775"/>
              <a:gd name="connsiteX20" fmla="*/ 1185863 w 2978944"/>
              <a:gd name="connsiteY20" fmla="*/ 169624 h 988775"/>
              <a:gd name="connsiteX21" fmla="*/ 1212057 w 2978944"/>
              <a:gd name="connsiteY21" fmla="*/ 172006 h 988775"/>
              <a:gd name="connsiteX22" fmla="*/ 1243013 w 2978944"/>
              <a:gd name="connsiteY22" fmla="*/ 181531 h 988775"/>
              <a:gd name="connsiteX23" fmla="*/ 1245395 w 2978944"/>
              <a:gd name="connsiteY23" fmla="*/ 193437 h 988775"/>
              <a:gd name="connsiteX24" fmla="*/ 1319213 w 2978944"/>
              <a:gd name="connsiteY24" fmla="*/ 210106 h 988775"/>
              <a:gd name="connsiteX25" fmla="*/ 1321595 w 2978944"/>
              <a:gd name="connsiteY25" fmla="*/ 219631 h 988775"/>
              <a:gd name="connsiteX26" fmla="*/ 1328738 w 2978944"/>
              <a:gd name="connsiteY26" fmla="*/ 222012 h 988775"/>
              <a:gd name="connsiteX27" fmla="*/ 1390650 w 2978944"/>
              <a:gd name="connsiteY27" fmla="*/ 222012 h 988775"/>
              <a:gd name="connsiteX28" fmla="*/ 1409701 w 2978944"/>
              <a:gd name="connsiteY28" fmla="*/ 233918 h 988775"/>
              <a:gd name="connsiteX29" fmla="*/ 1414463 w 2978944"/>
              <a:gd name="connsiteY29" fmla="*/ 243443 h 988775"/>
              <a:gd name="connsiteX30" fmla="*/ 1426370 w 2978944"/>
              <a:gd name="connsiteY30" fmla="*/ 248206 h 988775"/>
              <a:gd name="connsiteX31" fmla="*/ 1428751 w 2978944"/>
              <a:gd name="connsiteY31" fmla="*/ 257731 h 988775"/>
              <a:gd name="connsiteX32" fmla="*/ 1466851 w 2978944"/>
              <a:gd name="connsiteY32" fmla="*/ 264874 h 988775"/>
              <a:gd name="connsiteX33" fmla="*/ 1473995 w 2978944"/>
              <a:gd name="connsiteY33" fmla="*/ 274399 h 988775"/>
              <a:gd name="connsiteX34" fmla="*/ 1478757 w 2978944"/>
              <a:gd name="connsiteY34" fmla="*/ 281543 h 988775"/>
              <a:gd name="connsiteX35" fmla="*/ 1485901 w 2978944"/>
              <a:gd name="connsiteY35" fmla="*/ 283924 h 988775"/>
              <a:gd name="connsiteX36" fmla="*/ 1502570 w 2978944"/>
              <a:gd name="connsiteY36" fmla="*/ 288687 h 988775"/>
              <a:gd name="connsiteX37" fmla="*/ 1519238 w 2978944"/>
              <a:gd name="connsiteY37" fmla="*/ 305356 h 988775"/>
              <a:gd name="connsiteX38" fmla="*/ 1526382 w 2978944"/>
              <a:gd name="connsiteY38" fmla="*/ 310118 h 988775"/>
              <a:gd name="connsiteX39" fmla="*/ 1540670 w 2978944"/>
              <a:gd name="connsiteY39" fmla="*/ 314881 h 988775"/>
              <a:gd name="connsiteX40" fmla="*/ 1543051 w 2978944"/>
              <a:gd name="connsiteY40" fmla="*/ 322024 h 988775"/>
              <a:gd name="connsiteX41" fmla="*/ 1545432 w 2978944"/>
              <a:gd name="connsiteY41" fmla="*/ 336312 h 988775"/>
              <a:gd name="connsiteX42" fmla="*/ 1552576 w 2978944"/>
              <a:gd name="connsiteY42" fmla="*/ 338693 h 988775"/>
              <a:gd name="connsiteX43" fmla="*/ 1574007 w 2978944"/>
              <a:gd name="connsiteY43" fmla="*/ 341074 h 988775"/>
              <a:gd name="connsiteX44" fmla="*/ 1578770 w 2978944"/>
              <a:gd name="connsiteY44" fmla="*/ 355362 h 988775"/>
              <a:gd name="connsiteX45" fmla="*/ 1581151 w 2978944"/>
              <a:gd name="connsiteY45" fmla="*/ 362506 h 988775"/>
              <a:gd name="connsiteX46" fmla="*/ 1585913 w 2978944"/>
              <a:gd name="connsiteY46" fmla="*/ 369649 h 988775"/>
              <a:gd name="connsiteX47" fmla="*/ 1647826 w 2978944"/>
              <a:gd name="connsiteY47" fmla="*/ 367268 h 988775"/>
              <a:gd name="connsiteX48" fmla="*/ 1659732 w 2978944"/>
              <a:gd name="connsiteY48" fmla="*/ 379174 h 988775"/>
              <a:gd name="connsiteX49" fmla="*/ 1664495 w 2978944"/>
              <a:gd name="connsiteY49" fmla="*/ 393463 h 988775"/>
              <a:gd name="connsiteX50" fmla="*/ 1754982 w 2978944"/>
              <a:gd name="connsiteY50" fmla="*/ 398225 h 988775"/>
              <a:gd name="connsiteX51" fmla="*/ 1759745 w 2978944"/>
              <a:gd name="connsiteY51" fmla="*/ 407749 h 988775"/>
              <a:gd name="connsiteX52" fmla="*/ 1762126 w 2978944"/>
              <a:gd name="connsiteY52" fmla="*/ 414893 h 988775"/>
              <a:gd name="connsiteX53" fmla="*/ 1776413 w 2978944"/>
              <a:gd name="connsiteY53" fmla="*/ 422037 h 988775"/>
              <a:gd name="connsiteX54" fmla="*/ 1778795 w 2978944"/>
              <a:gd name="connsiteY54" fmla="*/ 438706 h 988775"/>
              <a:gd name="connsiteX55" fmla="*/ 1821657 w 2978944"/>
              <a:gd name="connsiteY55" fmla="*/ 452993 h 988775"/>
              <a:gd name="connsiteX56" fmla="*/ 1819276 w 2978944"/>
              <a:gd name="connsiteY56" fmla="*/ 460137 h 988775"/>
              <a:gd name="connsiteX57" fmla="*/ 1833563 w 2978944"/>
              <a:gd name="connsiteY57" fmla="*/ 464899 h 988775"/>
              <a:gd name="connsiteX58" fmla="*/ 1857376 w 2978944"/>
              <a:gd name="connsiteY58" fmla="*/ 481568 h 988775"/>
              <a:gd name="connsiteX59" fmla="*/ 1871663 w 2978944"/>
              <a:gd name="connsiteY59" fmla="*/ 495856 h 988775"/>
              <a:gd name="connsiteX60" fmla="*/ 1874045 w 2978944"/>
              <a:gd name="connsiteY60" fmla="*/ 505381 h 988775"/>
              <a:gd name="connsiteX61" fmla="*/ 1881188 w 2978944"/>
              <a:gd name="connsiteY61" fmla="*/ 507762 h 988775"/>
              <a:gd name="connsiteX62" fmla="*/ 1907382 w 2978944"/>
              <a:gd name="connsiteY62" fmla="*/ 510143 h 988775"/>
              <a:gd name="connsiteX63" fmla="*/ 1933576 w 2978944"/>
              <a:gd name="connsiteY63" fmla="*/ 522049 h 988775"/>
              <a:gd name="connsiteX64" fmla="*/ 1938338 w 2978944"/>
              <a:gd name="connsiteY64" fmla="*/ 529193 h 988775"/>
              <a:gd name="connsiteX65" fmla="*/ 1945482 w 2978944"/>
              <a:gd name="connsiteY65" fmla="*/ 531574 h 988775"/>
              <a:gd name="connsiteX66" fmla="*/ 1974057 w 2978944"/>
              <a:gd name="connsiteY66" fmla="*/ 533956 h 988775"/>
              <a:gd name="connsiteX67" fmla="*/ 1995488 w 2978944"/>
              <a:gd name="connsiteY67" fmla="*/ 538718 h 988775"/>
              <a:gd name="connsiteX68" fmla="*/ 2002632 w 2978944"/>
              <a:gd name="connsiteY68" fmla="*/ 545862 h 988775"/>
              <a:gd name="connsiteX69" fmla="*/ 2009776 w 2978944"/>
              <a:gd name="connsiteY69" fmla="*/ 550624 h 988775"/>
              <a:gd name="connsiteX70" fmla="*/ 2026445 w 2978944"/>
              <a:gd name="connsiteY70" fmla="*/ 555387 h 988775"/>
              <a:gd name="connsiteX71" fmla="*/ 2038351 w 2978944"/>
              <a:gd name="connsiteY71" fmla="*/ 567293 h 988775"/>
              <a:gd name="connsiteX72" fmla="*/ 2043113 w 2978944"/>
              <a:gd name="connsiteY72" fmla="*/ 574437 h 988775"/>
              <a:gd name="connsiteX73" fmla="*/ 2055020 w 2978944"/>
              <a:gd name="connsiteY73" fmla="*/ 588724 h 988775"/>
              <a:gd name="connsiteX74" fmla="*/ 2078832 w 2978944"/>
              <a:gd name="connsiteY74" fmla="*/ 598249 h 988775"/>
              <a:gd name="connsiteX75" fmla="*/ 2093120 w 2978944"/>
              <a:gd name="connsiteY75" fmla="*/ 603012 h 988775"/>
              <a:gd name="connsiteX76" fmla="*/ 2095501 w 2978944"/>
              <a:gd name="connsiteY76" fmla="*/ 617299 h 988775"/>
              <a:gd name="connsiteX77" fmla="*/ 2105025 w 2978944"/>
              <a:gd name="connsiteY77" fmla="*/ 619680 h 988775"/>
              <a:gd name="connsiteX78" fmla="*/ 2109788 w 2978944"/>
              <a:gd name="connsiteY78" fmla="*/ 650637 h 988775"/>
              <a:gd name="connsiteX79" fmla="*/ 2281238 w 2978944"/>
              <a:gd name="connsiteY79" fmla="*/ 653018 h 988775"/>
              <a:gd name="connsiteX80" fmla="*/ 2281238 w 2978944"/>
              <a:gd name="connsiteY80" fmla="*/ 681593 h 988775"/>
              <a:gd name="connsiteX81" fmla="*/ 2366963 w 2978944"/>
              <a:gd name="connsiteY81" fmla="*/ 679212 h 988775"/>
              <a:gd name="connsiteX82" fmla="*/ 2369345 w 2978944"/>
              <a:gd name="connsiteY82" fmla="*/ 703024 h 988775"/>
              <a:gd name="connsiteX83" fmla="*/ 2543176 w 2978944"/>
              <a:gd name="connsiteY83" fmla="*/ 705405 h 988775"/>
              <a:gd name="connsiteX84" fmla="*/ 2543177 w 2978944"/>
              <a:gd name="connsiteY84" fmla="*/ 743506 h 988775"/>
              <a:gd name="connsiteX85" fmla="*/ 2621757 w 2978944"/>
              <a:gd name="connsiteY85" fmla="*/ 748268 h 988775"/>
              <a:gd name="connsiteX86" fmla="*/ 2619376 w 2978944"/>
              <a:gd name="connsiteY86" fmla="*/ 843518 h 988775"/>
              <a:gd name="connsiteX87" fmla="*/ 2759870 w 2978944"/>
              <a:gd name="connsiteY87" fmla="*/ 850662 h 988775"/>
              <a:gd name="connsiteX88" fmla="*/ 2767013 w 2978944"/>
              <a:gd name="connsiteY88" fmla="*/ 988774 h 988775"/>
              <a:gd name="connsiteX89" fmla="*/ 2978944 w 2978944"/>
              <a:gd name="connsiteY89" fmla="*/ 988775 h 988775"/>
              <a:gd name="connsiteX0" fmla="*/ 8 w 2978951"/>
              <a:gd name="connsiteY0" fmla="*/ 5318 h 988775"/>
              <a:gd name="connsiteX1" fmla="*/ 126214 w 2978951"/>
              <a:gd name="connsiteY1" fmla="*/ 556 h 988775"/>
              <a:gd name="connsiteX2" fmla="*/ 650089 w 2978951"/>
              <a:gd name="connsiteY2" fmla="*/ 45799 h 988775"/>
              <a:gd name="connsiteX3" fmla="*/ 657233 w 2978951"/>
              <a:gd name="connsiteY3" fmla="*/ 48181 h 988775"/>
              <a:gd name="connsiteX4" fmla="*/ 676283 w 2978951"/>
              <a:gd name="connsiteY4" fmla="*/ 50562 h 988775"/>
              <a:gd name="connsiteX5" fmla="*/ 695333 w 2978951"/>
              <a:gd name="connsiteY5" fmla="*/ 55324 h 988775"/>
              <a:gd name="connsiteX6" fmla="*/ 712002 w 2978951"/>
              <a:gd name="connsiteY6" fmla="*/ 64849 h 988775"/>
              <a:gd name="connsiteX7" fmla="*/ 716764 w 2978951"/>
              <a:gd name="connsiteY7" fmla="*/ 76756 h 988775"/>
              <a:gd name="connsiteX8" fmla="*/ 1016802 w 2978951"/>
              <a:gd name="connsiteY8" fmla="*/ 74374 h 988775"/>
              <a:gd name="connsiteX9" fmla="*/ 1021564 w 2978951"/>
              <a:gd name="connsiteY9" fmla="*/ 88662 h 988775"/>
              <a:gd name="connsiteX10" fmla="*/ 1023945 w 2978951"/>
              <a:gd name="connsiteY10" fmla="*/ 110093 h 988775"/>
              <a:gd name="connsiteX11" fmla="*/ 1076333 w 2978951"/>
              <a:gd name="connsiteY11" fmla="*/ 112474 h 988775"/>
              <a:gd name="connsiteX12" fmla="*/ 1083477 w 2978951"/>
              <a:gd name="connsiteY12" fmla="*/ 136287 h 988775"/>
              <a:gd name="connsiteX13" fmla="*/ 1090620 w 2978951"/>
              <a:gd name="connsiteY13" fmla="*/ 138668 h 988775"/>
              <a:gd name="connsiteX14" fmla="*/ 1119195 w 2978951"/>
              <a:gd name="connsiteY14" fmla="*/ 141049 h 988775"/>
              <a:gd name="connsiteX15" fmla="*/ 1121577 w 2978951"/>
              <a:gd name="connsiteY15" fmla="*/ 148193 h 988775"/>
              <a:gd name="connsiteX16" fmla="*/ 1128720 w 2978951"/>
              <a:gd name="connsiteY16" fmla="*/ 150574 h 988775"/>
              <a:gd name="connsiteX17" fmla="*/ 1176345 w 2978951"/>
              <a:gd name="connsiteY17" fmla="*/ 152956 h 988775"/>
              <a:gd name="connsiteX18" fmla="*/ 1181108 w 2978951"/>
              <a:gd name="connsiteY18" fmla="*/ 160099 h 988775"/>
              <a:gd name="connsiteX19" fmla="*/ 1178727 w 2978951"/>
              <a:gd name="connsiteY19" fmla="*/ 167243 h 988775"/>
              <a:gd name="connsiteX20" fmla="*/ 1185870 w 2978951"/>
              <a:gd name="connsiteY20" fmla="*/ 169624 h 988775"/>
              <a:gd name="connsiteX21" fmla="*/ 1212064 w 2978951"/>
              <a:gd name="connsiteY21" fmla="*/ 172006 h 988775"/>
              <a:gd name="connsiteX22" fmla="*/ 1243020 w 2978951"/>
              <a:gd name="connsiteY22" fmla="*/ 181531 h 988775"/>
              <a:gd name="connsiteX23" fmla="*/ 1245402 w 2978951"/>
              <a:gd name="connsiteY23" fmla="*/ 193437 h 988775"/>
              <a:gd name="connsiteX24" fmla="*/ 1319220 w 2978951"/>
              <a:gd name="connsiteY24" fmla="*/ 210106 h 988775"/>
              <a:gd name="connsiteX25" fmla="*/ 1321602 w 2978951"/>
              <a:gd name="connsiteY25" fmla="*/ 219631 h 988775"/>
              <a:gd name="connsiteX26" fmla="*/ 1328745 w 2978951"/>
              <a:gd name="connsiteY26" fmla="*/ 222012 h 988775"/>
              <a:gd name="connsiteX27" fmla="*/ 1390657 w 2978951"/>
              <a:gd name="connsiteY27" fmla="*/ 222012 h 988775"/>
              <a:gd name="connsiteX28" fmla="*/ 1409708 w 2978951"/>
              <a:gd name="connsiteY28" fmla="*/ 233918 h 988775"/>
              <a:gd name="connsiteX29" fmla="*/ 1414470 w 2978951"/>
              <a:gd name="connsiteY29" fmla="*/ 243443 h 988775"/>
              <a:gd name="connsiteX30" fmla="*/ 1426377 w 2978951"/>
              <a:gd name="connsiteY30" fmla="*/ 248206 h 988775"/>
              <a:gd name="connsiteX31" fmla="*/ 1428758 w 2978951"/>
              <a:gd name="connsiteY31" fmla="*/ 257731 h 988775"/>
              <a:gd name="connsiteX32" fmla="*/ 1466858 w 2978951"/>
              <a:gd name="connsiteY32" fmla="*/ 264874 h 988775"/>
              <a:gd name="connsiteX33" fmla="*/ 1474002 w 2978951"/>
              <a:gd name="connsiteY33" fmla="*/ 274399 h 988775"/>
              <a:gd name="connsiteX34" fmla="*/ 1478764 w 2978951"/>
              <a:gd name="connsiteY34" fmla="*/ 281543 h 988775"/>
              <a:gd name="connsiteX35" fmla="*/ 1485908 w 2978951"/>
              <a:gd name="connsiteY35" fmla="*/ 283924 h 988775"/>
              <a:gd name="connsiteX36" fmla="*/ 1502577 w 2978951"/>
              <a:gd name="connsiteY36" fmla="*/ 288687 h 988775"/>
              <a:gd name="connsiteX37" fmla="*/ 1519245 w 2978951"/>
              <a:gd name="connsiteY37" fmla="*/ 305356 h 988775"/>
              <a:gd name="connsiteX38" fmla="*/ 1526389 w 2978951"/>
              <a:gd name="connsiteY38" fmla="*/ 310118 h 988775"/>
              <a:gd name="connsiteX39" fmla="*/ 1540677 w 2978951"/>
              <a:gd name="connsiteY39" fmla="*/ 314881 h 988775"/>
              <a:gd name="connsiteX40" fmla="*/ 1543058 w 2978951"/>
              <a:gd name="connsiteY40" fmla="*/ 322024 h 988775"/>
              <a:gd name="connsiteX41" fmla="*/ 1545439 w 2978951"/>
              <a:gd name="connsiteY41" fmla="*/ 336312 h 988775"/>
              <a:gd name="connsiteX42" fmla="*/ 1552583 w 2978951"/>
              <a:gd name="connsiteY42" fmla="*/ 338693 h 988775"/>
              <a:gd name="connsiteX43" fmla="*/ 1574014 w 2978951"/>
              <a:gd name="connsiteY43" fmla="*/ 341074 h 988775"/>
              <a:gd name="connsiteX44" fmla="*/ 1578777 w 2978951"/>
              <a:gd name="connsiteY44" fmla="*/ 355362 h 988775"/>
              <a:gd name="connsiteX45" fmla="*/ 1581158 w 2978951"/>
              <a:gd name="connsiteY45" fmla="*/ 362506 h 988775"/>
              <a:gd name="connsiteX46" fmla="*/ 1585920 w 2978951"/>
              <a:gd name="connsiteY46" fmla="*/ 369649 h 988775"/>
              <a:gd name="connsiteX47" fmla="*/ 1647833 w 2978951"/>
              <a:gd name="connsiteY47" fmla="*/ 367268 h 988775"/>
              <a:gd name="connsiteX48" fmla="*/ 1659739 w 2978951"/>
              <a:gd name="connsiteY48" fmla="*/ 379174 h 988775"/>
              <a:gd name="connsiteX49" fmla="*/ 1664502 w 2978951"/>
              <a:gd name="connsiteY49" fmla="*/ 393463 h 988775"/>
              <a:gd name="connsiteX50" fmla="*/ 1754989 w 2978951"/>
              <a:gd name="connsiteY50" fmla="*/ 398225 h 988775"/>
              <a:gd name="connsiteX51" fmla="*/ 1759752 w 2978951"/>
              <a:gd name="connsiteY51" fmla="*/ 407749 h 988775"/>
              <a:gd name="connsiteX52" fmla="*/ 1762133 w 2978951"/>
              <a:gd name="connsiteY52" fmla="*/ 414893 h 988775"/>
              <a:gd name="connsiteX53" fmla="*/ 1776420 w 2978951"/>
              <a:gd name="connsiteY53" fmla="*/ 422037 h 988775"/>
              <a:gd name="connsiteX54" fmla="*/ 1778802 w 2978951"/>
              <a:gd name="connsiteY54" fmla="*/ 438706 h 988775"/>
              <a:gd name="connsiteX55" fmla="*/ 1821664 w 2978951"/>
              <a:gd name="connsiteY55" fmla="*/ 452993 h 988775"/>
              <a:gd name="connsiteX56" fmla="*/ 1819283 w 2978951"/>
              <a:gd name="connsiteY56" fmla="*/ 460137 h 988775"/>
              <a:gd name="connsiteX57" fmla="*/ 1833570 w 2978951"/>
              <a:gd name="connsiteY57" fmla="*/ 464899 h 988775"/>
              <a:gd name="connsiteX58" fmla="*/ 1857383 w 2978951"/>
              <a:gd name="connsiteY58" fmla="*/ 481568 h 988775"/>
              <a:gd name="connsiteX59" fmla="*/ 1871670 w 2978951"/>
              <a:gd name="connsiteY59" fmla="*/ 495856 h 988775"/>
              <a:gd name="connsiteX60" fmla="*/ 1874052 w 2978951"/>
              <a:gd name="connsiteY60" fmla="*/ 505381 h 988775"/>
              <a:gd name="connsiteX61" fmla="*/ 1881195 w 2978951"/>
              <a:gd name="connsiteY61" fmla="*/ 507762 h 988775"/>
              <a:gd name="connsiteX62" fmla="*/ 1907389 w 2978951"/>
              <a:gd name="connsiteY62" fmla="*/ 510143 h 988775"/>
              <a:gd name="connsiteX63" fmla="*/ 1933583 w 2978951"/>
              <a:gd name="connsiteY63" fmla="*/ 522049 h 988775"/>
              <a:gd name="connsiteX64" fmla="*/ 1938345 w 2978951"/>
              <a:gd name="connsiteY64" fmla="*/ 529193 h 988775"/>
              <a:gd name="connsiteX65" fmla="*/ 1945489 w 2978951"/>
              <a:gd name="connsiteY65" fmla="*/ 531574 h 988775"/>
              <a:gd name="connsiteX66" fmla="*/ 1974064 w 2978951"/>
              <a:gd name="connsiteY66" fmla="*/ 533956 h 988775"/>
              <a:gd name="connsiteX67" fmla="*/ 1995495 w 2978951"/>
              <a:gd name="connsiteY67" fmla="*/ 538718 h 988775"/>
              <a:gd name="connsiteX68" fmla="*/ 2002639 w 2978951"/>
              <a:gd name="connsiteY68" fmla="*/ 545862 h 988775"/>
              <a:gd name="connsiteX69" fmla="*/ 2009783 w 2978951"/>
              <a:gd name="connsiteY69" fmla="*/ 550624 h 988775"/>
              <a:gd name="connsiteX70" fmla="*/ 2026452 w 2978951"/>
              <a:gd name="connsiteY70" fmla="*/ 555387 h 988775"/>
              <a:gd name="connsiteX71" fmla="*/ 2038358 w 2978951"/>
              <a:gd name="connsiteY71" fmla="*/ 567293 h 988775"/>
              <a:gd name="connsiteX72" fmla="*/ 2043120 w 2978951"/>
              <a:gd name="connsiteY72" fmla="*/ 574437 h 988775"/>
              <a:gd name="connsiteX73" fmla="*/ 2055027 w 2978951"/>
              <a:gd name="connsiteY73" fmla="*/ 588724 h 988775"/>
              <a:gd name="connsiteX74" fmla="*/ 2078839 w 2978951"/>
              <a:gd name="connsiteY74" fmla="*/ 598249 h 988775"/>
              <a:gd name="connsiteX75" fmla="*/ 2093127 w 2978951"/>
              <a:gd name="connsiteY75" fmla="*/ 603012 h 988775"/>
              <a:gd name="connsiteX76" fmla="*/ 2095508 w 2978951"/>
              <a:gd name="connsiteY76" fmla="*/ 617299 h 988775"/>
              <a:gd name="connsiteX77" fmla="*/ 2105032 w 2978951"/>
              <a:gd name="connsiteY77" fmla="*/ 619680 h 988775"/>
              <a:gd name="connsiteX78" fmla="*/ 2109795 w 2978951"/>
              <a:gd name="connsiteY78" fmla="*/ 650637 h 988775"/>
              <a:gd name="connsiteX79" fmla="*/ 2281245 w 2978951"/>
              <a:gd name="connsiteY79" fmla="*/ 653018 h 988775"/>
              <a:gd name="connsiteX80" fmla="*/ 2281245 w 2978951"/>
              <a:gd name="connsiteY80" fmla="*/ 681593 h 988775"/>
              <a:gd name="connsiteX81" fmla="*/ 2366970 w 2978951"/>
              <a:gd name="connsiteY81" fmla="*/ 679212 h 988775"/>
              <a:gd name="connsiteX82" fmla="*/ 2369352 w 2978951"/>
              <a:gd name="connsiteY82" fmla="*/ 703024 h 988775"/>
              <a:gd name="connsiteX83" fmla="*/ 2543183 w 2978951"/>
              <a:gd name="connsiteY83" fmla="*/ 705405 h 988775"/>
              <a:gd name="connsiteX84" fmla="*/ 2543184 w 2978951"/>
              <a:gd name="connsiteY84" fmla="*/ 743506 h 988775"/>
              <a:gd name="connsiteX85" fmla="*/ 2621764 w 2978951"/>
              <a:gd name="connsiteY85" fmla="*/ 748268 h 988775"/>
              <a:gd name="connsiteX86" fmla="*/ 2619383 w 2978951"/>
              <a:gd name="connsiteY86" fmla="*/ 843518 h 988775"/>
              <a:gd name="connsiteX87" fmla="*/ 2759877 w 2978951"/>
              <a:gd name="connsiteY87" fmla="*/ 850662 h 988775"/>
              <a:gd name="connsiteX88" fmla="*/ 2767020 w 2978951"/>
              <a:gd name="connsiteY88" fmla="*/ 988774 h 988775"/>
              <a:gd name="connsiteX89" fmla="*/ 2978951 w 2978951"/>
              <a:gd name="connsiteY89" fmla="*/ 988775 h 988775"/>
              <a:gd name="connsiteX0" fmla="*/ 10 w 2967047"/>
              <a:gd name="connsiteY0" fmla="*/ 5318 h 988775"/>
              <a:gd name="connsiteX1" fmla="*/ 114310 w 2967047"/>
              <a:gd name="connsiteY1" fmla="*/ 556 h 988775"/>
              <a:gd name="connsiteX2" fmla="*/ 638185 w 2967047"/>
              <a:gd name="connsiteY2" fmla="*/ 45799 h 988775"/>
              <a:gd name="connsiteX3" fmla="*/ 645329 w 2967047"/>
              <a:gd name="connsiteY3" fmla="*/ 48181 h 988775"/>
              <a:gd name="connsiteX4" fmla="*/ 664379 w 2967047"/>
              <a:gd name="connsiteY4" fmla="*/ 50562 h 988775"/>
              <a:gd name="connsiteX5" fmla="*/ 683429 w 2967047"/>
              <a:gd name="connsiteY5" fmla="*/ 55324 h 988775"/>
              <a:gd name="connsiteX6" fmla="*/ 700098 w 2967047"/>
              <a:gd name="connsiteY6" fmla="*/ 64849 h 988775"/>
              <a:gd name="connsiteX7" fmla="*/ 704860 w 2967047"/>
              <a:gd name="connsiteY7" fmla="*/ 76756 h 988775"/>
              <a:gd name="connsiteX8" fmla="*/ 1004898 w 2967047"/>
              <a:gd name="connsiteY8" fmla="*/ 74374 h 988775"/>
              <a:gd name="connsiteX9" fmla="*/ 1009660 w 2967047"/>
              <a:gd name="connsiteY9" fmla="*/ 88662 h 988775"/>
              <a:gd name="connsiteX10" fmla="*/ 1012041 w 2967047"/>
              <a:gd name="connsiteY10" fmla="*/ 110093 h 988775"/>
              <a:gd name="connsiteX11" fmla="*/ 1064429 w 2967047"/>
              <a:gd name="connsiteY11" fmla="*/ 112474 h 988775"/>
              <a:gd name="connsiteX12" fmla="*/ 1071573 w 2967047"/>
              <a:gd name="connsiteY12" fmla="*/ 136287 h 988775"/>
              <a:gd name="connsiteX13" fmla="*/ 1078716 w 2967047"/>
              <a:gd name="connsiteY13" fmla="*/ 138668 h 988775"/>
              <a:gd name="connsiteX14" fmla="*/ 1107291 w 2967047"/>
              <a:gd name="connsiteY14" fmla="*/ 141049 h 988775"/>
              <a:gd name="connsiteX15" fmla="*/ 1109673 w 2967047"/>
              <a:gd name="connsiteY15" fmla="*/ 148193 h 988775"/>
              <a:gd name="connsiteX16" fmla="*/ 1116816 w 2967047"/>
              <a:gd name="connsiteY16" fmla="*/ 150574 h 988775"/>
              <a:gd name="connsiteX17" fmla="*/ 1164441 w 2967047"/>
              <a:gd name="connsiteY17" fmla="*/ 152956 h 988775"/>
              <a:gd name="connsiteX18" fmla="*/ 1169204 w 2967047"/>
              <a:gd name="connsiteY18" fmla="*/ 160099 h 988775"/>
              <a:gd name="connsiteX19" fmla="*/ 1166823 w 2967047"/>
              <a:gd name="connsiteY19" fmla="*/ 167243 h 988775"/>
              <a:gd name="connsiteX20" fmla="*/ 1173966 w 2967047"/>
              <a:gd name="connsiteY20" fmla="*/ 169624 h 988775"/>
              <a:gd name="connsiteX21" fmla="*/ 1200160 w 2967047"/>
              <a:gd name="connsiteY21" fmla="*/ 172006 h 988775"/>
              <a:gd name="connsiteX22" fmla="*/ 1231116 w 2967047"/>
              <a:gd name="connsiteY22" fmla="*/ 181531 h 988775"/>
              <a:gd name="connsiteX23" fmla="*/ 1233498 w 2967047"/>
              <a:gd name="connsiteY23" fmla="*/ 193437 h 988775"/>
              <a:gd name="connsiteX24" fmla="*/ 1307316 w 2967047"/>
              <a:gd name="connsiteY24" fmla="*/ 210106 h 988775"/>
              <a:gd name="connsiteX25" fmla="*/ 1309698 w 2967047"/>
              <a:gd name="connsiteY25" fmla="*/ 219631 h 988775"/>
              <a:gd name="connsiteX26" fmla="*/ 1316841 w 2967047"/>
              <a:gd name="connsiteY26" fmla="*/ 222012 h 988775"/>
              <a:gd name="connsiteX27" fmla="*/ 1378753 w 2967047"/>
              <a:gd name="connsiteY27" fmla="*/ 222012 h 988775"/>
              <a:gd name="connsiteX28" fmla="*/ 1397804 w 2967047"/>
              <a:gd name="connsiteY28" fmla="*/ 233918 h 988775"/>
              <a:gd name="connsiteX29" fmla="*/ 1402566 w 2967047"/>
              <a:gd name="connsiteY29" fmla="*/ 243443 h 988775"/>
              <a:gd name="connsiteX30" fmla="*/ 1414473 w 2967047"/>
              <a:gd name="connsiteY30" fmla="*/ 248206 h 988775"/>
              <a:gd name="connsiteX31" fmla="*/ 1416854 w 2967047"/>
              <a:gd name="connsiteY31" fmla="*/ 257731 h 988775"/>
              <a:gd name="connsiteX32" fmla="*/ 1454954 w 2967047"/>
              <a:gd name="connsiteY32" fmla="*/ 264874 h 988775"/>
              <a:gd name="connsiteX33" fmla="*/ 1462098 w 2967047"/>
              <a:gd name="connsiteY33" fmla="*/ 274399 h 988775"/>
              <a:gd name="connsiteX34" fmla="*/ 1466860 w 2967047"/>
              <a:gd name="connsiteY34" fmla="*/ 281543 h 988775"/>
              <a:gd name="connsiteX35" fmla="*/ 1474004 w 2967047"/>
              <a:gd name="connsiteY35" fmla="*/ 283924 h 988775"/>
              <a:gd name="connsiteX36" fmla="*/ 1490673 w 2967047"/>
              <a:gd name="connsiteY36" fmla="*/ 288687 h 988775"/>
              <a:gd name="connsiteX37" fmla="*/ 1507341 w 2967047"/>
              <a:gd name="connsiteY37" fmla="*/ 305356 h 988775"/>
              <a:gd name="connsiteX38" fmla="*/ 1514485 w 2967047"/>
              <a:gd name="connsiteY38" fmla="*/ 310118 h 988775"/>
              <a:gd name="connsiteX39" fmla="*/ 1528773 w 2967047"/>
              <a:gd name="connsiteY39" fmla="*/ 314881 h 988775"/>
              <a:gd name="connsiteX40" fmla="*/ 1531154 w 2967047"/>
              <a:gd name="connsiteY40" fmla="*/ 322024 h 988775"/>
              <a:gd name="connsiteX41" fmla="*/ 1533535 w 2967047"/>
              <a:gd name="connsiteY41" fmla="*/ 336312 h 988775"/>
              <a:gd name="connsiteX42" fmla="*/ 1540679 w 2967047"/>
              <a:gd name="connsiteY42" fmla="*/ 338693 h 988775"/>
              <a:gd name="connsiteX43" fmla="*/ 1562110 w 2967047"/>
              <a:gd name="connsiteY43" fmla="*/ 341074 h 988775"/>
              <a:gd name="connsiteX44" fmla="*/ 1566873 w 2967047"/>
              <a:gd name="connsiteY44" fmla="*/ 355362 h 988775"/>
              <a:gd name="connsiteX45" fmla="*/ 1569254 w 2967047"/>
              <a:gd name="connsiteY45" fmla="*/ 362506 h 988775"/>
              <a:gd name="connsiteX46" fmla="*/ 1574016 w 2967047"/>
              <a:gd name="connsiteY46" fmla="*/ 369649 h 988775"/>
              <a:gd name="connsiteX47" fmla="*/ 1635929 w 2967047"/>
              <a:gd name="connsiteY47" fmla="*/ 367268 h 988775"/>
              <a:gd name="connsiteX48" fmla="*/ 1647835 w 2967047"/>
              <a:gd name="connsiteY48" fmla="*/ 379174 h 988775"/>
              <a:gd name="connsiteX49" fmla="*/ 1652598 w 2967047"/>
              <a:gd name="connsiteY49" fmla="*/ 393463 h 988775"/>
              <a:gd name="connsiteX50" fmla="*/ 1743085 w 2967047"/>
              <a:gd name="connsiteY50" fmla="*/ 398225 h 988775"/>
              <a:gd name="connsiteX51" fmla="*/ 1747848 w 2967047"/>
              <a:gd name="connsiteY51" fmla="*/ 407749 h 988775"/>
              <a:gd name="connsiteX52" fmla="*/ 1750229 w 2967047"/>
              <a:gd name="connsiteY52" fmla="*/ 414893 h 988775"/>
              <a:gd name="connsiteX53" fmla="*/ 1764516 w 2967047"/>
              <a:gd name="connsiteY53" fmla="*/ 422037 h 988775"/>
              <a:gd name="connsiteX54" fmla="*/ 1766898 w 2967047"/>
              <a:gd name="connsiteY54" fmla="*/ 438706 h 988775"/>
              <a:gd name="connsiteX55" fmla="*/ 1809760 w 2967047"/>
              <a:gd name="connsiteY55" fmla="*/ 452993 h 988775"/>
              <a:gd name="connsiteX56" fmla="*/ 1807379 w 2967047"/>
              <a:gd name="connsiteY56" fmla="*/ 460137 h 988775"/>
              <a:gd name="connsiteX57" fmla="*/ 1821666 w 2967047"/>
              <a:gd name="connsiteY57" fmla="*/ 464899 h 988775"/>
              <a:gd name="connsiteX58" fmla="*/ 1845479 w 2967047"/>
              <a:gd name="connsiteY58" fmla="*/ 481568 h 988775"/>
              <a:gd name="connsiteX59" fmla="*/ 1859766 w 2967047"/>
              <a:gd name="connsiteY59" fmla="*/ 495856 h 988775"/>
              <a:gd name="connsiteX60" fmla="*/ 1862148 w 2967047"/>
              <a:gd name="connsiteY60" fmla="*/ 505381 h 988775"/>
              <a:gd name="connsiteX61" fmla="*/ 1869291 w 2967047"/>
              <a:gd name="connsiteY61" fmla="*/ 507762 h 988775"/>
              <a:gd name="connsiteX62" fmla="*/ 1895485 w 2967047"/>
              <a:gd name="connsiteY62" fmla="*/ 510143 h 988775"/>
              <a:gd name="connsiteX63" fmla="*/ 1921679 w 2967047"/>
              <a:gd name="connsiteY63" fmla="*/ 522049 h 988775"/>
              <a:gd name="connsiteX64" fmla="*/ 1926441 w 2967047"/>
              <a:gd name="connsiteY64" fmla="*/ 529193 h 988775"/>
              <a:gd name="connsiteX65" fmla="*/ 1933585 w 2967047"/>
              <a:gd name="connsiteY65" fmla="*/ 531574 h 988775"/>
              <a:gd name="connsiteX66" fmla="*/ 1962160 w 2967047"/>
              <a:gd name="connsiteY66" fmla="*/ 533956 h 988775"/>
              <a:gd name="connsiteX67" fmla="*/ 1983591 w 2967047"/>
              <a:gd name="connsiteY67" fmla="*/ 538718 h 988775"/>
              <a:gd name="connsiteX68" fmla="*/ 1990735 w 2967047"/>
              <a:gd name="connsiteY68" fmla="*/ 545862 h 988775"/>
              <a:gd name="connsiteX69" fmla="*/ 1997879 w 2967047"/>
              <a:gd name="connsiteY69" fmla="*/ 550624 h 988775"/>
              <a:gd name="connsiteX70" fmla="*/ 2014548 w 2967047"/>
              <a:gd name="connsiteY70" fmla="*/ 555387 h 988775"/>
              <a:gd name="connsiteX71" fmla="*/ 2026454 w 2967047"/>
              <a:gd name="connsiteY71" fmla="*/ 567293 h 988775"/>
              <a:gd name="connsiteX72" fmla="*/ 2031216 w 2967047"/>
              <a:gd name="connsiteY72" fmla="*/ 574437 h 988775"/>
              <a:gd name="connsiteX73" fmla="*/ 2043123 w 2967047"/>
              <a:gd name="connsiteY73" fmla="*/ 588724 h 988775"/>
              <a:gd name="connsiteX74" fmla="*/ 2066935 w 2967047"/>
              <a:gd name="connsiteY74" fmla="*/ 598249 h 988775"/>
              <a:gd name="connsiteX75" fmla="*/ 2081223 w 2967047"/>
              <a:gd name="connsiteY75" fmla="*/ 603012 h 988775"/>
              <a:gd name="connsiteX76" fmla="*/ 2083604 w 2967047"/>
              <a:gd name="connsiteY76" fmla="*/ 617299 h 988775"/>
              <a:gd name="connsiteX77" fmla="*/ 2093128 w 2967047"/>
              <a:gd name="connsiteY77" fmla="*/ 619680 h 988775"/>
              <a:gd name="connsiteX78" fmla="*/ 2097891 w 2967047"/>
              <a:gd name="connsiteY78" fmla="*/ 650637 h 988775"/>
              <a:gd name="connsiteX79" fmla="*/ 2269341 w 2967047"/>
              <a:gd name="connsiteY79" fmla="*/ 653018 h 988775"/>
              <a:gd name="connsiteX80" fmla="*/ 2269341 w 2967047"/>
              <a:gd name="connsiteY80" fmla="*/ 681593 h 988775"/>
              <a:gd name="connsiteX81" fmla="*/ 2355066 w 2967047"/>
              <a:gd name="connsiteY81" fmla="*/ 679212 h 988775"/>
              <a:gd name="connsiteX82" fmla="*/ 2357448 w 2967047"/>
              <a:gd name="connsiteY82" fmla="*/ 703024 h 988775"/>
              <a:gd name="connsiteX83" fmla="*/ 2531279 w 2967047"/>
              <a:gd name="connsiteY83" fmla="*/ 705405 h 988775"/>
              <a:gd name="connsiteX84" fmla="*/ 2531280 w 2967047"/>
              <a:gd name="connsiteY84" fmla="*/ 743506 h 988775"/>
              <a:gd name="connsiteX85" fmla="*/ 2609860 w 2967047"/>
              <a:gd name="connsiteY85" fmla="*/ 748268 h 988775"/>
              <a:gd name="connsiteX86" fmla="*/ 2607479 w 2967047"/>
              <a:gd name="connsiteY86" fmla="*/ 843518 h 988775"/>
              <a:gd name="connsiteX87" fmla="*/ 2747973 w 2967047"/>
              <a:gd name="connsiteY87" fmla="*/ 850662 h 988775"/>
              <a:gd name="connsiteX88" fmla="*/ 2755116 w 2967047"/>
              <a:gd name="connsiteY88" fmla="*/ 988774 h 988775"/>
              <a:gd name="connsiteX89" fmla="*/ 2967047 w 2967047"/>
              <a:gd name="connsiteY89" fmla="*/ 988775 h 988775"/>
              <a:gd name="connsiteX0" fmla="*/ 9 w 2967046"/>
              <a:gd name="connsiteY0" fmla="*/ 1375 h 984832"/>
              <a:gd name="connsiteX1" fmla="*/ 119071 w 2967046"/>
              <a:gd name="connsiteY1" fmla="*/ 1376 h 984832"/>
              <a:gd name="connsiteX2" fmla="*/ 638184 w 2967046"/>
              <a:gd name="connsiteY2" fmla="*/ 41856 h 984832"/>
              <a:gd name="connsiteX3" fmla="*/ 645328 w 2967046"/>
              <a:gd name="connsiteY3" fmla="*/ 44238 h 984832"/>
              <a:gd name="connsiteX4" fmla="*/ 664378 w 2967046"/>
              <a:gd name="connsiteY4" fmla="*/ 46619 h 984832"/>
              <a:gd name="connsiteX5" fmla="*/ 683428 w 2967046"/>
              <a:gd name="connsiteY5" fmla="*/ 51381 h 984832"/>
              <a:gd name="connsiteX6" fmla="*/ 700097 w 2967046"/>
              <a:gd name="connsiteY6" fmla="*/ 60906 h 984832"/>
              <a:gd name="connsiteX7" fmla="*/ 704859 w 2967046"/>
              <a:gd name="connsiteY7" fmla="*/ 72813 h 984832"/>
              <a:gd name="connsiteX8" fmla="*/ 1004897 w 2967046"/>
              <a:gd name="connsiteY8" fmla="*/ 70431 h 984832"/>
              <a:gd name="connsiteX9" fmla="*/ 1009659 w 2967046"/>
              <a:gd name="connsiteY9" fmla="*/ 84719 h 984832"/>
              <a:gd name="connsiteX10" fmla="*/ 1012040 w 2967046"/>
              <a:gd name="connsiteY10" fmla="*/ 106150 h 984832"/>
              <a:gd name="connsiteX11" fmla="*/ 1064428 w 2967046"/>
              <a:gd name="connsiteY11" fmla="*/ 108531 h 984832"/>
              <a:gd name="connsiteX12" fmla="*/ 1071572 w 2967046"/>
              <a:gd name="connsiteY12" fmla="*/ 132344 h 984832"/>
              <a:gd name="connsiteX13" fmla="*/ 1078715 w 2967046"/>
              <a:gd name="connsiteY13" fmla="*/ 134725 h 984832"/>
              <a:gd name="connsiteX14" fmla="*/ 1107290 w 2967046"/>
              <a:gd name="connsiteY14" fmla="*/ 137106 h 984832"/>
              <a:gd name="connsiteX15" fmla="*/ 1109672 w 2967046"/>
              <a:gd name="connsiteY15" fmla="*/ 144250 h 984832"/>
              <a:gd name="connsiteX16" fmla="*/ 1116815 w 2967046"/>
              <a:gd name="connsiteY16" fmla="*/ 146631 h 984832"/>
              <a:gd name="connsiteX17" fmla="*/ 1164440 w 2967046"/>
              <a:gd name="connsiteY17" fmla="*/ 149013 h 984832"/>
              <a:gd name="connsiteX18" fmla="*/ 1169203 w 2967046"/>
              <a:gd name="connsiteY18" fmla="*/ 156156 h 984832"/>
              <a:gd name="connsiteX19" fmla="*/ 1166822 w 2967046"/>
              <a:gd name="connsiteY19" fmla="*/ 163300 h 984832"/>
              <a:gd name="connsiteX20" fmla="*/ 1173965 w 2967046"/>
              <a:gd name="connsiteY20" fmla="*/ 165681 h 984832"/>
              <a:gd name="connsiteX21" fmla="*/ 1200159 w 2967046"/>
              <a:gd name="connsiteY21" fmla="*/ 168063 h 984832"/>
              <a:gd name="connsiteX22" fmla="*/ 1231115 w 2967046"/>
              <a:gd name="connsiteY22" fmla="*/ 177588 h 984832"/>
              <a:gd name="connsiteX23" fmla="*/ 1233497 w 2967046"/>
              <a:gd name="connsiteY23" fmla="*/ 189494 h 984832"/>
              <a:gd name="connsiteX24" fmla="*/ 1307315 w 2967046"/>
              <a:gd name="connsiteY24" fmla="*/ 206163 h 984832"/>
              <a:gd name="connsiteX25" fmla="*/ 1309697 w 2967046"/>
              <a:gd name="connsiteY25" fmla="*/ 215688 h 984832"/>
              <a:gd name="connsiteX26" fmla="*/ 1316840 w 2967046"/>
              <a:gd name="connsiteY26" fmla="*/ 218069 h 984832"/>
              <a:gd name="connsiteX27" fmla="*/ 1378752 w 2967046"/>
              <a:gd name="connsiteY27" fmla="*/ 218069 h 984832"/>
              <a:gd name="connsiteX28" fmla="*/ 1397803 w 2967046"/>
              <a:gd name="connsiteY28" fmla="*/ 229975 h 984832"/>
              <a:gd name="connsiteX29" fmla="*/ 1402565 w 2967046"/>
              <a:gd name="connsiteY29" fmla="*/ 239500 h 984832"/>
              <a:gd name="connsiteX30" fmla="*/ 1414472 w 2967046"/>
              <a:gd name="connsiteY30" fmla="*/ 244263 h 984832"/>
              <a:gd name="connsiteX31" fmla="*/ 1416853 w 2967046"/>
              <a:gd name="connsiteY31" fmla="*/ 253788 h 984832"/>
              <a:gd name="connsiteX32" fmla="*/ 1454953 w 2967046"/>
              <a:gd name="connsiteY32" fmla="*/ 260931 h 984832"/>
              <a:gd name="connsiteX33" fmla="*/ 1462097 w 2967046"/>
              <a:gd name="connsiteY33" fmla="*/ 270456 h 984832"/>
              <a:gd name="connsiteX34" fmla="*/ 1466859 w 2967046"/>
              <a:gd name="connsiteY34" fmla="*/ 277600 h 984832"/>
              <a:gd name="connsiteX35" fmla="*/ 1474003 w 2967046"/>
              <a:gd name="connsiteY35" fmla="*/ 279981 h 984832"/>
              <a:gd name="connsiteX36" fmla="*/ 1490672 w 2967046"/>
              <a:gd name="connsiteY36" fmla="*/ 284744 h 984832"/>
              <a:gd name="connsiteX37" fmla="*/ 1507340 w 2967046"/>
              <a:gd name="connsiteY37" fmla="*/ 301413 h 984832"/>
              <a:gd name="connsiteX38" fmla="*/ 1514484 w 2967046"/>
              <a:gd name="connsiteY38" fmla="*/ 306175 h 984832"/>
              <a:gd name="connsiteX39" fmla="*/ 1528772 w 2967046"/>
              <a:gd name="connsiteY39" fmla="*/ 310938 h 984832"/>
              <a:gd name="connsiteX40" fmla="*/ 1531153 w 2967046"/>
              <a:gd name="connsiteY40" fmla="*/ 318081 h 984832"/>
              <a:gd name="connsiteX41" fmla="*/ 1533534 w 2967046"/>
              <a:gd name="connsiteY41" fmla="*/ 332369 h 984832"/>
              <a:gd name="connsiteX42" fmla="*/ 1540678 w 2967046"/>
              <a:gd name="connsiteY42" fmla="*/ 334750 h 984832"/>
              <a:gd name="connsiteX43" fmla="*/ 1562109 w 2967046"/>
              <a:gd name="connsiteY43" fmla="*/ 337131 h 984832"/>
              <a:gd name="connsiteX44" fmla="*/ 1566872 w 2967046"/>
              <a:gd name="connsiteY44" fmla="*/ 351419 h 984832"/>
              <a:gd name="connsiteX45" fmla="*/ 1569253 w 2967046"/>
              <a:gd name="connsiteY45" fmla="*/ 358563 h 984832"/>
              <a:gd name="connsiteX46" fmla="*/ 1574015 w 2967046"/>
              <a:gd name="connsiteY46" fmla="*/ 365706 h 984832"/>
              <a:gd name="connsiteX47" fmla="*/ 1635928 w 2967046"/>
              <a:gd name="connsiteY47" fmla="*/ 363325 h 984832"/>
              <a:gd name="connsiteX48" fmla="*/ 1647834 w 2967046"/>
              <a:gd name="connsiteY48" fmla="*/ 375231 h 984832"/>
              <a:gd name="connsiteX49" fmla="*/ 1652597 w 2967046"/>
              <a:gd name="connsiteY49" fmla="*/ 389520 h 984832"/>
              <a:gd name="connsiteX50" fmla="*/ 1743084 w 2967046"/>
              <a:gd name="connsiteY50" fmla="*/ 394282 h 984832"/>
              <a:gd name="connsiteX51" fmla="*/ 1747847 w 2967046"/>
              <a:gd name="connsiteY51" fmla="*/ 403806 h 984832"/>
              <a:gd name="connsiteX52" fmla="*/ 1750228 w 2967046"/>
              <a:gd name="connsiteY52" fmla="*/ 410950 h 984832"/>
              <a:gd name="connsiteX53" fmla="*/ 1764515 w 2967046"/>
              <a:gd name="connsiteY53" fmla="*/ 418094 h 984832"/>
              <a:gd name="connsiteX54" fmla="*/ 1766897 w 2967046"/>
              <a:gd name="connsiteY54" fmla="*/ 434763 h 984832"/>
              <a:gd name="connsiteX55" fmla="*/ 1809759 w 2967046"/>
              <a:gd name="connsiteY55" fmla="*/ 449050 h 984832"/>
              <a:gd name="connsiteX56" fmla="*/ 1807378 w 2967046"/>
              <a:gd name="connsiteY56" fmla="*/ 456194 h 984832"/>
              <a:gd name="connsiteX57" fmla="*/ 1821665 w 2967046"/>
              <a:gd name="connsiteY57" fmla="*/ 460956 h 984832"/>
              <a:gd name="connsiteX58" fmla="*/ 1845478 w 2967046"/>
              <a:gd name="connsiteY58" fmla="*/ 477625 h 984832"/>
              <a:gd name="connsiteX59" fmla="*/ 1859765 w 2967046"/>
              <a:gd name="connsiteY59" fmla="*/ 491913 h 984832"/>
              <a:gd name="connsiteX60" fmla="*/ 1862147 w 2967046"/>
              <a:gd name="connsiteY60" fmla="*/ 501438 h 984832"/>
              <a:gd name="connsiteX61" fmla="*/ 1869290 w 2967046"/>
              <a:gd name="connsiteY61" fmla="*/ 503819 h 984832"/>
              <a:gd name="connsiteX62" fmla="*/ 1895484 w 2967046"/>
              <a:gd name="connsiteY62" fmla="*/ 506200 h 984832"/>
              <a:gd name="connsiteX63" fmla="*/ 1921678 w 2967046"/>
              <a:gd name="connsiteY63" fmla="*/ 518106 h 984832"/>
              <a:gd name="connsiteX64" fmla="*/ 1926440 w 2967046"/>
              <a:gd name="connsiteY64" fmla="*/ 525250 h 984832"/>
              <a:gd name="connsiteX65" fmla="*/ 1933584 w 2967046"/>
              <a:gd name="connsiteY65" fmla="*/ 527631 h 984832"/>
              <a:gd name="connsiteX66" fmla="*/ 1962159 w 2967046"/>
              <a:gd name="connsiteY66" fmla="*/ 530013 h 984832"/>
              <a:gd name="connsiteX67" fmla="*/ 1983590 w 2967046"/>
              <a:gd name="connsiteY67" fmla="*/ 534775 h 984832"/>
              <a:gd name="connsiteX68" fmla="*/ 1990734 w 2967046"/>
              <a:gd name="connsiteY68" fmla="*/ 541919 h 984832"/>
              <a:gd name="connsiteX69" fmla="*/ 1997878 w 2967046"/>
              <a:gd name="connsiteY69" fmla="*/ 546681 h 984832"/>
              <a:gd name="connsiteX70" fmla="*/ 2014547 w 2967046"/>
              <a:gd name="connsiteY70" fmla="*/ 551444 h 984832"/>
              <a:gd name="connsiteX71" fmla="*/ 2026453 w 2967046"/>
              <a:gd name="connsiteY71" fmla="*/ 563350 h 984832"/>
              <a:gd name="connsiteX72" fmla="*/ 2031215 w 2967046"/>
              <a:gd name="connsiteY72" fmla="*/ 570494 h 984832"/>
              <a:gd name="connsiteX73" fmla="*/ 2043122 w 2967046"/>
              <a:gd name="connsiteY73" fmla="*/ 584781 h 984832"/>
              <a:gd name="connsiteX74" fmla="*/ 2066934 w 2967046"/>
              <a:gd name="connsiteY74" fmla="*/ 594306 h 984832"/>
              <a:gd name="connsiteX75" fmla="*/ 2081222 w 2967046"/>
              <a:gd name="connsiteY75" fmla="*/ 599069 h 984832"/>
              <a:gd name="connsiteX76" fmla="*/ 2083603 w 2967046"/>
              <a:gd name="connsiteY76" fmla="*/ 613356 h 984832"/>
              <a:gd name="connsiteX77" fmla="*/ 2093127 w 2967046"/>
              <a:gd name="connsiteY77" fmla="*/ 615737 h 984832"/>
              <a:gd name="connsiteX78" fmla="*/ 2097890 w 2967046"/>
              <a:gd name="connsiteY78" fmla="*/ 646694 h 984832"/>
              <a:gd name="connsiteX79" fmla="*/ 2269340 w 2967046"/>
              <a:gd name="connsiteY79" fmla="*/ 649075 h 984832"/>
              <a:gd name="connsiteX80" fmla="*/ 2269340 w 2967046"/>
              <a:gd name="connsiteY80" fmla="*/ 677650 h 984832"/>
              <a:gd name="connsiteX81" fmla="*/ 2355065 w 2967046"/>
              <a:gd name="connsiteY81" fmla="*/ 675269 h 984832"/>
              <a:gd name="connsiteX82" fmla="*/ 2357447 w 2967046"/>
              <a:gd name="connsiteY82" fmla="*/ 699081 h 984832"/>
              <a:gd name="connsiteX83" fmla="*/ 2531278 w 2967046"/>
              <a:gd name="connsiteY83" fmla="*/ 701462 h 984832"/>
              <a:gd name="connsiteX84" fmla="*/ 2531279 w 2967046"/>
              <a:gd name="connsiteY84" fmla="*/ 739563 h 984832"/>
              <a:gd name="connsiteX85" fmla="*/ 2609859 w 2967046"/>
              <a:gd name="connsiteY85" fmla="*/ 744325 h 984832"/>
              <a:gd name="connsiteX86" fmla="*/ 2607478 w 2967046"/>
              <a:gd name="connsiteY86" fmla="*/ 839575 h 984832"/>
              <a:gd name="connsiteX87" fmla="*/ 2747972 w 2967046"/>
              <a:gd name="connsiteY87" fmla="*/ 846719 h 984832"/>
              <a:gd name="connsiteX88" fmla="*/ 2755115 w 2967046"/>
              <a:gd name="connsiteY88" fmla="*/ 984831 h 984832"/>
              <a:gd name="connsiteX89" fmla="*/ 2967046 w 2967046"/>
              <a:gd name="connsiteY89" fmla="*/ 984832 h 984832"/>
              <a:gd name="connsiteX0" fmla="*/ 9 w 2967046"/>
              <a:gd name="connsiteY0" fmla="*/ 3181 h 986638"/>
              <a:gd name="connsiteX1" fmla="*/ 116689 w 2967046"/>
              <a:gd name="connsiteY1" fmla="*/ 801 h 986638"/>
              <a:gd name="connsiteX2" fmla="*/ 638184 w 2967046"/>
              <a:gd name="connsiteY2" fmla="*/ 43662 h 986638"/>
              <a:gd name="connsiteX3" fmla="*/ 645328 w 2967046"/>
              <a:gd name="connsiteY3" fmla="*/ 46044 h 986638"/>
              <a:gd name="connsiteX4" fmla="*/ 664378 w 2967046"/>
              <a:gd name="connsiteY4" fmla="*/ 48425 h 986638"/>
              <a:gd name="connsiteX5" fmla="*/ 683428 w 2967046"/>
              <a:gd name="connsiteY5" fmla="*/ 53187 h 986638"/>
              <a:gd name="connsiteX6" fmla="*/ 700097 w 2967046"/>
              <a:gd name="connsiteY6" fmla="*/ 62712 h 986638"/>
              <a:gd name="connsiteX7" fmla="*/ 704859 w 2967046"/>
              <a:gd name="connsiteY7" fmla="*/ 74619 h 986638"/>
              <a:gd name="connsiteX8" fmla="*/ 1004897 w 2967046"/>
              <a:gd name="connsiteY8" fmla="*/ 72237 h 986638"/>
              <a:gd name="connsiteX9" fmla="*/ 1009659 w 2967046"/>
              <a:gd name="connsiteY9" fmla="*/ 86525 h 986638"/>
              <a:gd name="connsiteX10" fmla="*/ 1012040 w 2967046"/>
              <a:gd name="connsiteY10" fmla="*/ 107956 h 986638"/>
              <a:gd name="connsiteX11" fmla="*/ 1064428 w 2967046"/>
              <a:gd name="connsiteY11" fmla="*/ 110337 h 986638"/>
              <a:gd name="connsiteX12" fmla="*/ 1071572 w 2967046"/>
              <a:gd name="connsiteY12" fmla="*/ 134150 h 986638"/>
              <a:gd name="connsiteX13" fmla="*/ 1078715 w 2967046"/>
              <a:gd name="connsiteY13" fmla="*/ 136531 h 986638"/>
              <a:gd name="connsiteX14" fmla="*/ 1107290 w 2967046"/>
              <a:gd name="connsiteY14" fmla="*/ 138912 h 986638"/>
              <a:gd name="connsiteX15" fmla="*/ 1109672 w 2967046"/>
              <a:gd name="connsiteY15" fmla="*/ 146056 h 986638"/>
              <a:gd name="connsiteX16" fmla="*/ 1116815 w 2967046"/>
              <a:gd name="connsiteY16" fmla="*/ 148437 h 986638"/>
              <a:gd name="connsiteX17" fmla="*/ 1164440 w 2967046"/>
              <a:gd name="connsiteY17" fmla="*/ 150819 h 986638"/>
              <a:gd name="connsiteX18" fmla="*/ 1169203 w 2967046"/>
              <a:gd name="connsiteY18" fmla="*/ 157962 h 986638"/>
              <a:gd name="connsiteX19" fmla="*/ 1166822 w 2967046"/>
              <a:gd name="connsiteY19" fmla="*/ 165106 h 986638"/>
              <a:gd name="connsiteX20" fmla="*/ 1173965 w 2967046"/>
              <a:gd name="connsiteY20" fmla="*/ 167487 h 986638"/>
              <a:gd name="connsiteX21" fmla="*/ 1200159 w 2967046"/>
              <a:gd name="connsiteY21" fmla="*/ 169869 h 986638"/>
              <a:gd name="connsiteX22" fmla="*/ 1231115 w 2967046"/>
              <a:gd name="connsiteY22" fmla="*/ 179394 h 986638"/>
              <a:gd name="connsiteX23" fmla="*/ 1233497 w 2967046"/>
              <a:gd name="connsiteY23" fmla="*/ 191300 h 986638"/>
              <a:gd name="connsiteX24" fmla="*/ 1307315 w 2967046"/>
              <a:gd name="connsiteY24" fmla="*/ 207969 h 986638"/>
              <a:gd name="connsiteX25" fmla="*/ 1309697 w 2967046"/>
              <a:gd name="connsiteY25" fmla="*/ 217494 h 986638"/>
              <a:gd name="connsiteX26" fmla="*/ 1316840 w 2967046"/>
              <a:gd name="connsiteY26" fmla="*/ 219875 h 986638"/>
              <a:gd name="connsiteX27" fmla="*/ 1378752 w 2967046"/>
              <a:gd name="connsiteY27" fmla="*/ 219875 h 986638"/>
              <a:gd name="connsiteX28" fmla="*/ 1397803 w 2967046"/>
              <a:gd name="connsiteY28" fmla="*/ 231781 h 986638"/>
              <a:gd name="connsiteX29" fmla="*/ 1402565 w 2967046"/>
              <a:gd name="connsiteY29" fmla="*/ 241306 h 986638"/>
              <a:gd name="connsiteX30" fmla="*/ 1414472 w 2967046"/>
              <a:gd name="connsiteY30" fmla="*/ 246069 h 986638"/>
              <a:gd name="connsiteX31" fmla="*/ 1416853 w 2967046"/>
              <a:gd name="connsiteY31" fmla="*/ 255594 h 986638"/>
              <a:gd name="connsiteX32" fmla="*/ 1454953 w 2967046"/>
              <a:gd name="connsiteY32" fmla="*/ 262737 h 986638"/>
              <a:gd name="connsiteX33" fmla="*/ 1462097 w 2967046"/>
              <a:gd name="connsiteY33" fmla="*/ 272262 h 986638"/>
              <a:gd name="connsiteX34" fmla="*/ 1466859 w 2967046"/>
              <a:gd name="connsiteY34" fmla="*/ 279406 h 986638"/>
              <a:gd name="connsiteX35" fmla="*/ 1474003 w 2967046"/>
              <a:gd name="connsiteY35" fmla="*/ 281787 h 986638"/>
              <a:gd name="connsiteX36" fmla="*/ 1490672 w 2967046"/>
              <a:gd name="connsiteY36" fmla="*/ 286550 h 986638"/>
              <a:gd name="connsiteX37" fmla="*/ 1507340 w 2967046"/>
              <a:gd name="connsiteY37" fmla="*/ 303219 h 986638"/>
              <a:gd name="connsiteX38" fmla="*/ 1514484 w 2967046"/>
              <a:gd name="connsiteY38" fmla="*/ 307981 h 986638"/>
              <a:gd name="connsiteX39" fmla="*/ 1528772 w 2967046"/>
              <a:gd name="connsiteY39" fmla="*/ 312744 h 986638"/>
              <a:gd name="connsiteX40" fmla="*/ 1531153 w 2967046"/>
              <a:gd name="connsiteY40" fmla="*/ 319887 h 986638"/>
              <a:gd name="connsiteX41" fmla="*/ 1533534 w 2967046"/>
              <a:gd name="connsiteY41" fmla="*/ 334175 h 986638"/>
              <a:gd name="connsiteX42" fmla="*/ 1540678 w 2967046"/>
              <a:gd name="connsiteY42" fmla="*/ 336556 h 986638"/>
              <a:gd name="connsiteX43" fmla="*/ 1562109 w 2967046"/>
              <a:gd name="connsiteY43" fmla="*/ 338937 h 986638"/>
              <a:gd name="connsiteX44" fmla="*/ 1566872 w 2967046"/>
              <a:gd name="connsiteY44" fmla="*/ 353225 h 986638"/>
              <a:gd name="connsiteX45" fmla="*/ 1569253 w 2967046"/>
              <a:gd name="connsiteY45" fmla="*/ 360369 h 986638"/>
              <a:gd name="connsiteX46" fmla="*/ 1574015 w 2967046"/>
              <a:gd name="connsiteY46" fmla="*/ 367512 h 986638"/>
              <a:gd name="connsiteX47" fmla="*/ 1635928 w 2967046"/>
              <a:gd name="connsiteY47" fmla="*/ 365131 h 986638"/>
              <a:gd name="connsiteX48" fmla="*/ 1647834 w 2967046"/>
              <a:gd name="connsiteY48" fmla="*/ 377037 h 986638"/>
              <a:gd name="connsiteX49" fmla="*/ 1652597 w 2967046"/>
              <a:gd name="connsiteY49" fmla="*/ 391326 h 986638"/>
              <a:gd name="connsiteX50" fmla="*/ 1743084 w 2967046"/>
              <a:gd name="connsiteY50" fmla="*/ 396088 h 986638"/>
              <a:gd name="connsiteX51" fmla="*/ 1747847 w 2967046"/>
              <a:gd name="connsiteY51" fmla="*/ 405612 h 986638"/>
              <a:gd name="connsiteX52" fmla="*/ 1750228 w 2967046"/>
              <a:gd name="connsiteY52" fmla="*/ 412756 h 986638"/>
              <a:gd name="connsiteX53" fmla="*/ 1764515 w 2967046"/>
              <a:gd name="connsiteY53" fmla="*/ 419900 h 986638"/>
              <a:gd name="connsiteX54" fmla="*/ 1766897 w 2967046"/>
              <a:gd name="connsiteY54" fmla="*/ 436569 h 986638"/>
              <a:gd name="connsiteX55" fmla="*/ 1809759 w 2967046"/>
              <a:gd name="connsiteY55" fmla="*/ 450856 h 986638"/>
              <a:gd name="connsiteX56" fmla="*/ 1807378 w 2967046"/>
              <a:gd name="connsiteY56" fmla="*/ 458000 h 986638"/>
              <a:gd name="connsiteX57" fmla="*/ 1821665 w 2967046"/>
              <a:gd name="connsiteY57" fmla="*/ 462762 h 986638"/>
              <a:gd name="connsiteX58" fmla="*/ 1845478 w 2967046"/>
              <a:gd name="connsiteY58" fmla="*/ 479431 h 986638"/>
              <a:gd name="connsiteX59" fmla="*/ 1859765 w 2967046"/>
              <a:gd name="connsiteY59" fmla="*/ 493719 h 986638"/>
              <a:gd name="connsiteX60" fmla="*/ 1862147 w 2967046"/>
              <a:gd name="connsiteY60" fmla="*/ 503244 h 986638"/>
              <a:gd name="connsiteX61" fmla="*/ 1869290 w 2967046"/>
              <a:gd name="connsiteY61" fmla="*/ 505625 h 986638"/>
              <a:gd name="connsiteX62" fmla="*/ 1895484 w 2967046"/>
              <a:gd name="connsiteY62" fmla="*/ 508006 h 986638"/>
              <a:gd name="connsiteX63" fmla="*/ 1921678 w 2967046"/>
              <a:gd name="connsiteY63" fmla="*/ 519912 h 986638"/>
              <a:gd name="connsiteX64" fmla="*/ 1926440 w 2967046"/>
              <a:gd name="connsiteY64" fmla="*/ 527056 h 986638"/>
              <a:gd name="connsiteX65" fmla="*/ 1933584 w 2967046"/>
              <a:gd name="connsiteY65" fmla="*/ 529437 h 986638"/>
              <a:gd name="connsiteX66" fmla="*/ 1962159 w 2967046"/>
              <a:gd name="connsiteY66" fmla="*/ 531819 h 986638"/>
              <a:gd name="connsiteX67" fmla="*/ 1983590 w 2967046"/>
              <a:gd name="connsiteY67" fmla="*/ 536581 h 986638"/>
              <a:gd name="connsiteX68" fmla="*/ 1990734 w 2967046"/>
              <a:gd name="connsiteY68" fmla="*/ 543725 h 986638"/>
              <a:gd name="connsiteX69" fmla="*/ 1997878 w 2967046"/>
              <a:gd name="connsiteY69" fmla="*/ 548487 h 986638"/>
              <a:gd name="connsiteX70" fmla="*/ 2014547 w 2967046"/>
              <a:gd name="connsiteY70" fmla="*/ 553250 h 986638"/>
              <a:gd name="connsiteX71" fmla="*/ 2026453 w 2967046"/>
              <a:gd name="connsiteY71" fmla="*/ 565156 h 986638"/>
              <a:gd name="connsiteX72" fmla="*/ 2031215 w 2967046"/>
              <a:gd name="connsiteY72" fmla="*/ 572300 h 986638"/>
              <a:gd name="connsiteX73" fmla="*/ 2043122 w 2967046"/>
              <a:gd name="connsiteY73" fmla="*/ 586587 h 986638"/>
              <a:gd name="connsiteX74" fmla="*/ 2066934 w 2967046"/>
              <a:gd name="connsiteY74" fmla="*/ 596112 h 986638"/>
              <a:gd name="connsiteX75" fmla="*/ 2081222 w 2967046"/>
              <a:gd name="connsiteY75" fmla="*/ 600875 h 986638"/>
              <a:gd name="connsiteX76" fmla="*/ 2083603 w 2967046"/>
              <a:gd name="connsiteY76" fmla="*/ 615162 h 986638"/>
              <a:gd name="connsiteX77" fmla="*/ 2093127 w 2967046"/>
              <a:gd name="connsiteY77" fmla="*/ 617543 h 986638"/>
              <a:gd name="connsiteX78" fmla="*/ 2097890 w 2967046"/>
              <a:gd name="connsiteY78" fmla="*/ 648500 h 986638"/>
              <a:gd name="connsiteX79" fmla="*/ 2269340 w 2967046"/>
              <a:gd name="connsiteY79" fmla="*/ 650881 h 986638"/>
              <a:gd name="connsiteX80" fmla="*/ 2269340 w 2967046"/>
              <a:gd name="connsiteY80" fmla="*/ 679456 h 986638"/>
              <a:gd name="connsiteX81" fmla="*/ 2355065 w 2967046"/>
              <a:gd name="connsiteY81" fmla="*/ 677075 h 986638"/>
              <a:gd name="connsiteX82" fmla="*/ 2357447 w 2967046"/>
              <a:gd name="connsiteY82" fmla="*/ 700887 h 986638"/>
              <a:gd name="connsiteX83" fmla="*/ 2531278 w 2967046"/>
              <a:gd name="connsiteY83" fmla="*/ 703268 h 986638"/>
              <a:gd name="connsiteX84" fmla="*/ 2531279 w 2967046"/>
              <a:gd name="connsiteY84" fmla="*/ 741369 h 986638"/>
              <a:gd name="connsiteX85" fmla="*/ 2609859 w 2967046"/>
              <a:gd name="connsiteY85" fmla="*/ 746131 h 986638"/>
              <a:gd name="connsiteX86" fmla="*/ 2607478 w 2967046"/>
              <a:gd name="connsiteY86" fmla="*/ 841381 h 986638"/>
              <a:gd name="connsiteX87" fmla="*/ 2747972 w 2967046"/>
              <a:gd name="connsiteY87" fmla="*/ 848525 h 986638"/>
              <a:gd name="connsiteX88" fmla="*/ 2755115 w 2967046"/>
              <a:gd name="connsiteY88" fmla="*/ 986637 h 986638"/>
              <a:gd name="connsiteX89" fmla="*/ 2967046 w 2967046"/>
              <a:gd name="connsiteY89" fmla="*/ 986638 h 986638"/>
              <a:gd name="connsiteX0" fmla="*/ 9 w 2967046"/>
              <a:gd name="connsiteY0" fmla="*/ 3181 h 986638"/>
              <a:gd name="connsiteX1" fmla="*/ 116689 w 2967046"/>
              <a:gd name="connsiteY1" fmla="*/ 801 h 986638"/>
              <a:gd name="connsiteX2" fmla="*/ 116690 w 2967046"/>
              <a:gd name="connsiteY2" fmla="*/ 26994 h 986638"/>
              <a:gd name="connsiteX3" fmla="*/ 638184 w 2967046"/>
              <a:gd name="connsiteY3" fmla="*/ 43662 h 986638"/>
              <a:gd name="connsiteX4" fmla="*/ 645328 w 2967046"/>
              <a:gd name="connsiteY4" fmla="*/ 46044 h 986638"/>
              <a:gd name="connsiteX5" fmla="*/ 664378 w 2967046"/>
              <a:gd name="connsiteY5" fmla="*/ 48425 h 986638"/>
              <a:gd name="connsiteX6" fmla="*/ 683428 w 2967046"/>
              <a:gd name="connsiteY6" fmla="*/ 53187 h 986638"/>
              <a:gd name="connsiteX7" fmla="*/ 700097 w 2967046"/>
              <a:gd name="connsiteY7" fmla="*/ 62712 h 986638"/>
              <a:gd name="connsiteX8" fmla="*/ 704859 w 2967046"/>
              <a:gd name="connsiteY8" fmla="*/ 74619 h 986638"/>
              <a:gd name="connsiteX9" fmla="*/ 1004897 w 2967046"/>
              <a:gd name="connsiteY9" fmla="*/ 72237 h 986638"/>
              <a:gd name="connsiteX10" fmla="*/ 1009659 w 2967046"/>
              <a:gd name="connsiteY10" fmla="*/ 86525 h 986638"/>
              <a:gd name="connsiteX11" fmla="*/ 1012040 w 2967046"/>
              <a:gd name="connsiteY11" fmla="*/ 107956 h 986638"/>
              <a:gd name="connsiteX12" fmla="*/ 1064428 w 2967046"/>
              <a:gd name="connsiteY12" fmla="*/ 110337 h 986638"/>
              <a:gd name="connsiteX13" fmla="*/ 1071572 w 2967046"/>
              <a:gd name="connsiteY13" fmla="*/ 134150 h 986638"/>
              <a:gd name="connsiteX14" fmla="*/ 1078715 w 2967046"/>
              <a:gd name="connsiteY14" fmla="*/ 136531 h 986638"/>
              <a:gd name="connsiteX15" fmla="*/ 1107290 w 2967046"/>
              <a:gd name="connsiteY15" fmla="*/ 138912 h 986638"/>
              <a:gd name="connsiteX16" fmla="*/ 1109672 w 2967046"/>
              <a:gd name="connsiteY16" fmla="*/ 146056 h 986638"/>
              <a:gd name="connsiteX17" fmla="*/ 1116815 w 2967046"/>
              <a:gd name="connsiteY17" fmla="*/ 148437 h 986638"/>
              <a:gd name="connsiteX18" fmla="*/ 1164440 w 2967046"/>
              <a:gd name="connsiteY18" fmla="*/ 150819 h 986638"/>
              <a:gd name="connsiteX19" fmla="*/ 1169203 w 2967046"/>
              <a:gd name="connsiteY19" fmla="*/ 157962 h 986638"/>
              <a:gd name="connsiteX20" fmla="*/ 1166822 w 2967046"/>
              <a:gd name="connsiteY20" fmla="*/ 165106 h 986638"/>
              <a:gd name="connsiteX21" fmla="*/ 1173965 w 2967046"/>
              <a:gd name="connsiteY21" fmla="*/ 167487 h 986638"/>
              <a:gd name="connsiteX22" fmla="*/ 1200159 w 2967046"/>
              <a:gd name="connsiteY22" fmla="*/ 169869 h 986638"/>
              <a:gd name="connsiteX23" fmla="*/ 1231115 w 2967046"/>
              <a:gd name="connsiteY23" fmla="*/ 179394 h 986638"/>
              <a:gd name="connsiteX24" fmla="*/ 1233497 w 2967046"/>
              <a:gd name="connsiteY24" fmla="*/ 191300 h 986638"/>
              <a:gd name="connsiteX25" fmla="*/ 1307315 w 2967046"/>
              <a:gd name="connsiteY25" fmla="*/ 207969 h 986638"/>
              <a:gd name="connsiteX26" fmla="*/ 1309697 w 2967046"/>
              <a:gd name="connsiteY26" fmla="*/ 217494 h 986638"/>
              <a:gd name="connsiteX27" fmla="*/ 1316840 w 2967046"/>
              <a:gd name="connsiteY27" fmla="*/ 219875 h 986638"/>
              <a:gd name="connsiteX28" fmla="*/ 1378752 w 2967046"/>
              <a:gd name="connsiteY28" fmla="*/ 219875 h 986638"/>
              <a:gd name="connsiteX29" fmla="*/ 1397803 w 2967046"/>
              <a:gd name="connsiteY29" fmla="*/ 231781 h 986638"/>
              <a:gd name="connsiteX30" fmla="*/ 1402565 w 2967046"/>
              <a:gd name="connsiteY30" fmla="*/ 241306 h 986638"/>
              <a:gd name="connsiteX31" fmla="*/ 1414472 w 2967046"/>
              <a:gd name="connsiteY31" fmla="*/ 246069 h 986638"/>
              <a:gd name="connsiteX32" fmla="*/ 1416853 w 2967046"/>
              <a:gd name="connsiteY32" fmla="*/ 255594 h 986638"/>
              <a:gd name="connsiteX33" fmla="*/ 1454953 w 2967046"/>
              <a:gd name="connsiteY33" fmla="*/ 262737 h 986638"/>
              <a:gd name="connsiteX34" fmla="*/ 1462097 w 2967046"/>
              <a:gd name="connsiteY34" fmla="*/ 272262 h 986638"/>
              <a:gd name="connsiteX35" fmla="*/ 1466859 w 2967046"/>
              <a:gd name="connsiteY35" fmla="*/ 279406 h 986638"/>
              <a:gd name="connsiteX36" fmla="*/ 1474003 w 2967046"/>
              <a:gd name="connsiteY36" fmla="*/ 281787 h 986638"/>
              <a:gd name="connsiteX37" fmla="*/ 1490672 w 2967046"/>
              <a:gd name="connsiteY37" fmla="*/ 286550 h 986638"/>
              <a:gd name="connsiteX38" fmla="*/ 1507340 w 2967046"/>
              <a:gd name="connsiteY38" fmla="*/ 303219 h 986638"/>
              <a:gd name="connsiteX39" fmla="*/ 1514484 w 2967046"/>
              <a:gd name="connsiteY39" fmla="*/ 307981 h 986638"/>
              <a:gd name="connsiteX40" fmla="*/ 1528772 w 2967046"/>
              <a:gd name="connsiteY40" fmla="*/ 312744 h 986638"/>
              <a:gd name="connsiteX41" fmla="*/ 1531153 w 2967046"/>
              <a:gd name="connsiteY41" fmla="*/ 319887 h 986638"/>
              <a:gd name="connsiteX42" fmla="*/ 1533534 w 2967046"/>
              <a:gd name="connsiteY42" fmla="*/ 334175 h 986638"/>
              <a:gd name="connsiteX43" fmla="*/ 1540678 w 2967046"/>
              <a:gd name="connsiteY43" fmla="*/ 336556 h 986638"/>
              <a:gd name="connsiteX44" fmla="*/ 1562109 w 2967046"/>
              <a:gd name="connsiteY44" fmla="*/ 338937 h 986638"/>
              <a:gd name="connsiteX45" fmla="*/ 1566872 w 2967046"/>
              <a:gd name="connsiteY45" fmla="*/ 353225 h 986638"/>
              <a:gd name="connsiteX46" fmla="*/ 1569253 w 2967046"/>
              <a:gd name="connsiteY46" fmla="*/ 360369 h 986638"/>
              <a:gd name="connsiteX47" fmla="*/ 1574015 w 2967046"/>
              <a:gd name="connsiteY47" fmla="*/ 367512 h 986638"/>
              <a:gd name="connsiteX48" fmla="*/ 1635928 w 2967046"/>
              <a:gd name="connsiteY48" fmla="*/ 365131 h 986638"/>
              <a:gd name="connsiteX49" fmla="*/ 1647834 w 2967046"/>
              <a:gd name="connsiteY49" fmla="*/ 377037 h 986638"/>
              <a:gd name="connsiteX50" fmla="*/ 1652597 w 2967046"/>
              <a:gd name="connsiteY50" fmla="*/ 391326 h 986638"/>
              <a:gd name="connsiteX51" fmla="*/ 1743084 w 2967046"/>
              <a:gd name="connsiteY51" fmla="*/ 396088 h 986638"/>
              <a:gd name="connsiteX52" fmla="*/ 1747847 w 2967046"/>
              <a:gd name="connsiteY52" fmla="*/ 405612 h 986638"/>
              <a:gd name="connsiteX53" fmla="*/ 1750228 w 2967046"/>
              <a:gd name="connsiteY53" fmla="*/ 412756 h 986638"/>
              <a:gd name="connsiteX54" fmla="*/ 1764515 w 2967046"/>
              <a:gd name="connsiteY54" fmla="*/ 419900 h 986638"/>
              <a:gd name="connsiteX55" fmla="*/ 1766897 w 2967046"/>
              <a:gd name="connsiteY55" fmla="*/ 436569 h 986638"/>
              <a:gd name="connsiteX56" fmla="*/ 1809759 w 2967046"/>
              <a:gd name="connsiteY56" fmla="*/ 450856 h 986638"/>
              <a:gd name="connsiteX57" fmla="*/ 1807378 w 2967046"/>
              <a:gd name="connsiteY57" fmla="*/ 458000 h 986638"/>
              <a:gd name="connsiteX58" fmla="*/ 1821665 w 2967046"/>
              <a:gd name="connsiteY58" fmla="*/ 462762 h 986638"/>
              <a:gd name="connsiteX59" fmla="*/ 1845478 w 2967046"/>
              <a:gd name="connsiteY59" fmla="*/ 479431 h 986638"/>
              <a:gd name="connsiteX60" fmla="*/ 1859765 w 2967046"/>
              <a:gd name="connsiteY60" fmla="*/ 493719 h 986638"/>
              <a:gd name="connsiteX61" fmla="*/ 1862147 w 2967046"/>
              <a:gd name="connsiteY61" fmla="*/ 503244 h 986638"/>
              <a:gd name="connsiteX62" fmla="*/ 1869290 w 2967046"/>
              <a:gd name="connsiteY62" fmla="*/ 505625 h 986638"/>
              <a:gd name="connsiteX63" fmla="*/ 1895484 w 2967046"/>
              <a:gd name="connsiteY63" fmla="*/ 508006 h 986638"/>
              <a:gd name="connsiteX64" fmla="*/ 1921678 w 2967046"/>
              <a:gd name="connsiteY64" fmla="*/ 519912 h 986638"/>
              <a:gd name="connsiteX65" fmla="*/ 1926440 w 2967046"/>
              <a:gd name="connsiteY65" fmla="*/ 527056 h 986638"/>
              <a:gd name="connsiteX66" fmla="*/ 1933584 w 2967046"/>
              <a:gd name="connsiteY66" fmla="*/ 529437 h 986638"/>
              <a:gd name="connsiteX67" fmla="*/ 1962159 w 2967046"/>
              <a:gd name="connsiteY67" fmla="*/ 531819 h 986638"/>
              <a:gd name="connsiteX68" fmla="*/ 1983590 w 2967046"/>
              <a:gd name="connsiteY68" fmla="*/ 536581 h 986638"/>
              <a:gd name="connsiteX69" fmla="*/ 1990734 w 2967046"/>
              <a:gd name="connsiteY69" fmla="*/ 543725 h 986638"/>
              <a:gd name="connsiteX70" fmla="*/ 1997878 w 2967046"/>
              <a:gd name="connsiteY70" fmla="*/ 548487 h 986638"/>
              <a:gd name="connsiteX71" fmla="*/ 2014547 w 2967046"/>
              <a:gd name="connsiteY71" fmla="*/ 553250 h 986638"/>
              <a:gd name="connsiteX72" fmla="*/ 2026453 w 2967046"/>
              <a:gd name="connsiteY72" fmla="*/ 565156 h 986638"/>
              <a:gd name="connsiteX73" fmla="*/ 2031215 w 2967046"/>
              <a:gd name="connsiteY73" fmla="*/ 572300 h 986638"/>
              <a:gd name="connsiteX74" fmla="*/ 2043122 w 2967046"/>
              <a:gd name="connsiteY74" fmla="*/ 586587 h 986638"/>
              <a:gd name="connsiteX75" fmla="*/ 2066934 w 2967046"/>
              <a:gd name="connsiteY75" fmla="*/ 596112 h 986638"/>
              <a:gd name="connsiteX76" fmla="*/ 2081222 w 2967046"/>
              <a:gd name="connsiteY76" fmla="*/ 600875 h 986638"/>
              <a:gd name="connsiteX77" fmla="*/ 2083603 w 2967046"/>
              <a:gd name="connsiteY77" fmla="*/ 615162 h 986638"/>
              <a:gd name="connsiteX78" fmla="*/ 2093127 w 2967046"/>
              <a:gd name="connsiteY78" fmla="*/ 617543 h 986638"/>
              <a:gd name="connsiteX79" fmla="*/ 2097890 w 2967046"/>
              <a:gd name="connsiteY79" fmla="*/ 648500 h 986638"/>
              <a:gd name="connsiteX80" fmla="*/ 2269340 w 2967046"/>
              <a:gd name="connsiteY80" fmla="*/ 650881 h 986638"/>
              <a:gd name="connsiteX81" fmla="*/ 2269340 w 2967046"/>
              <a:gd name="connsiteY81" fmla="*/ 679456 h 986638"/>
              <a:gd name="connsiteX82" fmla="*/ 2355065 w 2967046"/>
              <a:gd name="connsiteY82" fmla="*/ 677075 h 986638"/>
              <a:gd name="connsiteX83" fmla="*/ 2357447 w 2967046"/>
              <a:gd name="connsiteY83" fmla="*/ 700887 h 986638"/>
              <a:gd name="connsiteX84" fmla="*/ 2531278 w 2967046"/>
              <a:gd name="connsiteY84" fmla="*/ 703268 h 986638"/>
              <a:gd name="connsiteX85" fmla="*/ 2531279 w 2967046"/>
              <a:gd name="connsiteY85" fmla="*/ 741369 h 986638"/>
              <a:gd name="connsiteX86" fmla="*/ 2609859 w 2967046"/>
              <a:gd name="connsiteY86" fmla="*/ 746131 h 986638"/>
              <a:gd name="connsiteX87" fmla="*/ 2607478 w 2967046"/>
              <a:gd name="connsiteY87" fmla="*/ 841381 h 986638"/>
              <a:gd name="connsiteX88" fmla="*/ 2747972 w 2967046"/>
              <a:gd name="connsiteY88" fmla="*/ 848525 h 986638"/>
              <a:gd name="connsiteX89" fmla="*/ 2755115 w 2967046"/>
              <a:gd name="connsiteY89" fmla="*/ 986637 h 986638"/>
              <a:gd name="connsiteX90" fmla="*/ 2967046 w 2967046"/>
              <a:gd name="connsiteY90" fmla="*/ 986638 h 986638"/>
              <a:gd name="connsiteX0" fmla="*/ 9 w 2967046"/>
              <a:gd name="connsiteY0" fmla="*/ 3181 h 986638"/>
              <a:gd name="connsiteX1" fmla="*/ 116689 w 2967046"/>
              <a:gd name="connsiteY1" fmla="*/ 801 h 986638"/>
              <a:gd name="connsiteX2" fmla="*/ 116690 w 2967046"/>
              <a:gd name="connsiteY2" fmla="*/ 26994 h 986638"/>
              <a:gd name="connsiteX3" fmla="*/ 638184 w 2967046"/>
              <a:gd name="connsiteY3" fmla="*/ 43662 h 986638"/>
              <a:gd name="connsiteX4" fmla="*/ 645328 w 2967046"/>
              <a:gd name="connsiteY4" fmla="*/ 46044 h 986638"/>
              <a:gd name="connsiteX5" fmla="*/ 664378 w 2967046"/>
              <a:gd name="connsiteY5" fmla="*/ 48425 h 986638"/>
              <a:gd name="connsiteX6" fmla="*/ 683428 w 2967046"/>
              <a:gd name="connsiteY6" fmla="*/ 53187 h 986638"/>
              <a:gd name="connsiteX7" fmla="*/ 700097 w 2967046"/>
              <a:gd name="connsiteY7" fmla="*/ 62712 h 986638"/>
              <a:gd name="connsiteX8" fmla="*/ 704859 w 2967046"/>
              <a:gd name="connsiteY8" fmla="*/ 74619 h 986638"/>
              <a:gd name="connsiteX9" fmla="*/ 1004897 w 2967046"/>
              <a:gd name="connsiteY9" fmla="*/ 72237 h 986638"/>
              <a:gd name="connsiteX10" fmla="*/ 1009659 w 2967046"/>
              <a:gd name="connsiteY10" fmla="*/ 86525 h 986638"/>
              <a:gd name="connsiteX11" fmla="*/ 1012040 w 2967046"/>
              <a:gd name="connsiteY11" fmla="*/ 107956 h 986638"/>
              <a:gd name="connsiteX12" fmla="*/ 1064428 w 2967046"/>
              <a:gd name="connsiteY12" fmla="*/ 110337 h 986638"/>
              <a:gd name="connsiteX13" fmla="*/ 1071572 w 2967046"/>
              <a:gd name="connsiteY13" fmla="*/ 134150 h 986638"/>
              <a:gd name="connsiteX14" fmla="*/ 1078715 w 2967046"/>
              <a:gd name="connsiteY14" fmla="*/ 136531 h 986638"/>
              <a:gd name="connsiteX15" fmla="*/ 1107290 w 2967046"/>
              <a:gd name="connsiteY15" fmla="*/ 138912 h 986638"/>
              <a:gd name="connsiteX16" fmla="*/ 1109672 w 2967046"/>
              <a:gd name="connsiteY16" fmla="*/ 146056 h 986638"/>
              <a:gd name="connsiteX17" fmla="*/ 1116815 w 2967046"/>
              <a:gd name="connsiteY17" fmla="*/ 148437 h 986638"/>
              <a:gd name="connsiteX18" fmla="*/ 1164440 w 2967046"/>
              <a:gd name="connsiteY18" fmla="*/ 150819 h 986638"/>
              <a:gd name="connsiteX19" fmla="*/ 1169203 w 2967046"/>
              <a:gd name="connsiteY19" fmla="*/ 157962 h 986638"/>
              <a:gd name="connsiteX20" fmla="*/ 1166822 w 2967046"/>
              <a:gd name="connsiteY20" fmla="*/ 165106 h 986638"/>
              <a:gd name="connsiteX21" fmla="*/ 1173965 w 2967046"/>
              <a:gd name="connsiteY21" fmla="*/ 167487 h 986638"/>
              <a:gd name="connsiteX22" fmla="*/ 1200159 w 2967046"/>
              <a:gd name="connsiteY22" fmla="*/ 169869 h 986638"/>
              <a:gd name="connsiteX23" fmla="*/ 1231115 w 2967046"/>
              <a:gd name="connsiteY23" fmla="*/ 179394 h 986638"/>
              <a:gd name="connsiteX24" fmla="*/ 1233497 w 2967046"/>
              <a:gd name="connsiteY24" fmla="*/ 191300 h 986638"/>
              <a:gd name="connsiteX25" fmla="*/ 1307315 w 2967046"/>
              <a:gd name="connsiteY25" fmla="*/ 207969 h 986638"/>
              <a:gd name="connsiteX26" fmla="*/ 1309697 w 2967046"/>
              <a:gd name="connsiteY26" fmla="*/ 217494 h 986638"/>
              <a:gd name="connsiteX27" fmla="*/ 1316840 w 2967046"/>
              <a:gd name="connsiteY27" fmla="*/ 219875 h 986638"/>
              <a:gd name="connsiteX28" fmla="*/ 1378752 w 2967046"/>
              <a:gd name="connsiteY28" fmla="*/ 219875 h 986638"/>
              <a:gd name="connsiteX29" fmla="*/ 1397803 w 2967046"/>
              <a:gd name="connsiteY29" fmla="*/ 231781 h 986638"/>
              <a:gd name="connsiteX30" fmla="*/ 1402565 w 2967046"/>
              <a:gd name="connsiteY30" fmla="*/ 241306 h 986638"/>
              <a:gd name="connsiteX31" fmla="*/ 1414472 w 2967046"/>
              <a:gd name="connsiteY31" fmla="*/ 246069 h 986638"/>
              <a:gd name="connsiteX32" fmla="*/ 1416853 w 2967046"/>
              <a:gd name="connsiteY32" fmla="*/ 255594 h 986638"/>
              <a:gd name="connsiteX33" fmla="*/ 1454953 w 2967046"/>
              <a:gd name="connsiteY33" fmla="*/ 262737 h 986638"/>
              <a:gd name="connsiteX34" fmla="*/ 1462097 w 2967046"/>
              <a:gd name="connsiteY34" fmla="*/ 272262 h 986638"/>
              <a:gd name="connsiteX35" fmla="*/ 1466859 w 2967046"/>
              <a:gd name="connsiteY35" fmla="*/ 279406 h 986638"/>
              <a:gd name="connsiteX36" fmla="*/ 1474003 w 2967046"/>
              <a:gd name="connsiteY36" fmla="*/ 281787 h 986638"/>
              <a:gd name="connsiteX37" fmla="*/ 1490672 w 2967046"/>
              <a:gd name="connsiteY37" fmla="*/ 286550 h 986638"/>
              <a:gd name="connsiteX38" fmla="*/ 1507340 w 2967046"/>
              <a:gd name="connsiteY38" fmla="*/ 303219 h 986638"/>
              <a:gd name="connsiteX39" fmla="*/ 1514484 w 2967046"/>
              <a:gd name="connsiteY39" fmla="*/ 307981 h 986638"/>
              <a:gd name="connsiteX40" fmla="*/ 1528772 w 2967046"/>
              <a:gd name="connsiteY40" fmla="*/ 312744 h 986638"/>
              <a:gd name="connsiteX41" fmla="*/ 1531153 w 2967046"/>
              <a:gd name="connsiteY41" fmla="*/ 319887 h 986638"/>
              <a:gd name="connsiteX42" fmla="*/ 1533534 w 2967046"/>
              <a:gd name="connsiteY42" fmla="*/ 334175 h 986638"/>
              <a:gd name="connsiteX43" fmla="*/ 1540678 w 2967046"/>
              <a:gd name="connsiteY43" fmla="*/ 336556 h 986638"/>
              <a:gd name="connsiteX44" fmla="*/ 1562109 w 2967046"/>
              <a:gd name="connsiteY44" fmla="*/ 338937 h 986638"/>
              <a:gd name="connsiteX45" fmla="*/ 1566872 w 2967046"/>
              <a:gd name="connsiteY45" fmla="*/ 353225 h 986638"/>
              <a:gd name="connsiteX46" fmla="*/ 1569253 w 2967046"/>
              <a:gd name="connsiteY46" fmla="*/ 360369 h 986638"/>
              <a:gd name="connsiteX47" fmla="*/ 1574015 w 2967046"/>
              <a:gd name="connsiteY47" fmla="*/ 367512 h 986638"/>
              <a:gd name="connsiteX48" fmla="*/ 1635928 w 2967046"/>
              <a:gd name="connsiteY48" fmla="*/ 365131 h 986638"/>
              <a:gd name="connsiteX49" fmla="*/ 1647834 w 2967046"/>
              <a:gd name="connsiteY49" fmla="*/ 377037 h 986638"/>
              <a:gd name="connsiteX50" fmla="*/ 1652597 w 2967046"/>
              <a:gd name="connsiteY50" fmla="*/ 391326 h 986638"/>
              <a:gd name="connsiteX51" fmla="*/ 1743084 w 2967046"/>
              <a:gd name="connsiteY51" fmla="*/ 396088 h 986638"/>
              <a:gd name="connsiteX52" fmla="*/ 1747847 w 2967046"/>
              <a:gd name="connsiteY52" fmla="*/ 405612 h 986638"/>
              <a:gd name="connsiteX53" fmla="*/ 1750228 w 2967046"/>
              <a:gd name="connsiteY53" fmla="*/ 412756 h 986638"/>
              <a:gd name="connsiteX54" fmla="*/ 1764515 w 2967046"/>
              <a:gd name="connsiteY54" fmla="*/ 419900 h 986638"/>
              <a:gd name="connsiteX55" fmla="*/ 1766897 w 2967046"/>
              <a:gd name="connsiteY55" fmla="*/ 436569 h 986638"/>
              <a:gd name="connsiteX56" fmla="*/ 1809759 w 2967046"/>
              <a:gd name="connsiteY56" fmla="*/ 450856 h 986638"/>
              <a:gd name="connsiteX57" fmla="*/ 1807378 w 2967046"/>
              <a:gd name="connsiteY57" fmla="*/ 458000 h 986638"/>
              <a:gd name="connsiteX58" fmla="*/ 1821665 w 2967046"/>
              <a:gd name="connsiteY58" fmla="*/ 462762 h 986638"/>
              <a:gd name="connsiteX59" fmla="*/ 1845478 w 2967046"/>
              <a:gd name="connsiteY59" fmla="*/ 479431 h 986638"/>
              <a:gd name="connsiteX60" fmla="*/ 1859765 w 2967046"/>
              <a:gd name="connsiteY60" fmla="*/ 493719 h 986638"/>
              <a:gd name="connsiteX61" fmla="*/ 1862147 w 2967046"/>
              <a:gd name="connsiteY61" fmla="*/ 503244 h 986638"/>
              <a:gd name="connsiteX62" fmla="*/ 1869290 w 2967046"/>
              <a:gd name="connsiteY62" fmla="*/ 505625 h 986638"/>
              <a:gd name="connsiteX63" fmla="*/ 1895484 w 2967046"/>
              <a:gd name="connsiteY63" fmla="*/ 508006 h 986638"/>
              <a:gd name="connsiteX64" fmla="*/ 1921678 w 2967046"/>
              <a:gd name="connsiteY64" fmla="*/ 519912 h 986638"/>
              <a:gd name="connsiteX65" fmla="*/ 1926440 w 2967046"/>
              <a:gd name="connsiteY65" fmla="*/ 527056 h 986638"/>
              <a:gd name="connsiteX66" fmla="*/ 1933584 w 2967046"/>
              <a:gd name="connsiteY66" fmla="*/ 529437 h 986638"/>
              <a:gd name="connsiteX67" fmla="*/ 1962159 w 2967046"/>
              <a:gd name="connsiteY67" fmla="*/ 531819 h 986638"/>
              <a:gd name="connsiteX68" fmla="*/ 1983590 w 2967046"/>
              <a:gd name="connsiteY68" fmla="*/ 536581 h 986638"/>
              <a:gd name="connsiteX69" fmla="*/ 1990734 w 2967046"/>
              <a:gd name="connsiteY69" fmla="*/ 543725 h 986638"/>
              <a:gd name="connsiteX70" fmla="*/ 1997878 w 2967046"/>
              <a:gd name="connsiteY70" fmla="*/ 548487 h 986638"/>
              <a:gd name="connsiteX71" fmla="*/ 2014547 w 2967046"/>
              <a:gd name="connsiteY71" fmla="*/ 553250 h 986638"/>
              <a:gd name="connsiteX72" fmla="*/ 2026453 w 2967046"/>
              <a:gd name="connsiteY72" fmla="*/ 565156 h 986638"/>
              <a:gd name="connsiteX73" fmla="*/ 2031215 w 2967046"/>
              <a:gd name="connsiteY73" fmla="*/ 572300 h 986638"/>
              <a:gd name="connsiteX74" fmla="*/ 2043122 w 2967046"/>
              <a:gd name="connsiteY74" fmla="*/ 586587 h 986638"/>
              <a:gd name="connsiteX75" fmla="*/ 2066934 w 2967046"/>
              <a:gd name="connsiteY75" fmla="*/ 596112 h 986638"/>
              <a:gd name="connsiteX76" fmla="*/ 2081222 w 2967046"/>
              <a:gd name="connsiteY76" fmla="*/ 600875 h 986638"/>
              <a:gd name="connsiteX77" fmla="*/ 2083603 w 2967046"/>
              <a:gd name="connsiteY77" fmla="*/ 615162 h 986638"/>
              <a:gd name="connsiteX78" fmla="*/ 2093127 w 2967046"/>
              <a:gd name="connsiteY78" fmla="*/ 617543 h 986638"/>
              <a:gd name="connsiteX79" fmla="*/ 2097890 w 2967046"/>
              <a:gd name="connsiteY79" fmla="*/ 648500 h 986638"/>
              <a:gd name="connsiteX80" fmla="*/ 2269340 w 2967046"/>
              <a:gd name="connsiteY80" fmla="*/ 650881 h 986638"/>
              <a:gd name="connsiteX81" fmla="*/ 2269340 w 2967046"/>
              <a:gd name="connsiteY81" fmla="*/ 679456 h 986638"/>
              <a:gd name="connsiteX82" fmla="*/ 2355065 w 2967046"/>
              <a:gd name="connsiteY82" fmla="*/ 677075 h 986638"/>
              <a:gd name="connsiteX83" fmla="*/ 2357447 w 2967046"/>
              <a:gd name="connsiteY83" fmla="*/ 700887 h 986638"/>
              <a:gd name="connsiteX84" fmla="*/ 2531278 w 2967046"/>
              <a:gd name="connsiteY84" fmla="*/ 703268 h 986638"/>
              <a:gd name="connsiteX85" fmla="*/ 2531279 w 2967046"/>
              <a:gd name="connsiteY85" fmla="*/ 741369 h 986638"/>
              <a:gd name="connsiteX86" fmla="*/ 2609859 w 2967046"/>
              <a:gd name="connsiteY86" fmla="*/ 746131 h 986638"/>
              <a:gd name="connsiteX87" fmla="*/ 2607478 w 2967046"/>
              <a:gd name="connsiteY87" fmla="*/ 841381 h 986638"/>
              <a:gd name="connsiteX88" fmla="*/ 2747972 w 2967046"/>
              <a:gd name="connsiteY88" fmla="*/ 848525 h 986638"/>
              <a:gd name="connsiteX89" fmla="*/ 2755115 w 2967046"/>
              <a:gd name="connsiteY89" fmla="*/ 986637 h 986638"/>
              <a:gd name="connsiteX90" fmla="*/ 2967046 w 2967046"/>
              <a:gd name="connsiteY90" fmla="*/ 986638 h 986638"/>
              <a:gd name="connsiteX0" fmla="*/ 9 w 2967046"/>
              <a:gd name="connsiteY0" fmla="*/ 3181 h 986638"/>
              <a:gd name="connsiteX1" fmla="*/ 116689 w 2967046"/>
              <a:gd name="connsiteY1" fmla="*/ 801 h 986638"/>
              <a:gd name="connsiteX2" fmla="*/ 114309 w 2967046"/>
              <a:gd name="connsiteY2" fmla="*/ 10326 h 986638"/>
              <a:gd name="connsiteX3" fmla="*/ 638184 w 2967046"/>
              <a:gd name="connsiteY3" fmla="*/ 43662 h 986638"/>
              <a:gd name="connsiteX4" fmla="*/ 645328 w 2967046"/>
              <a:gd name="connsiteY4" fmla="*/ 46044 h 986638"/>
              <a:gd name="connsiteX5" fmla="*/ 664378 w 2967046"/>
              <a:gd name="connsiteY5" fmla="*/ 48425 h 986638"/>
              <a:gd name="connsiteX6" fmla="*/ 683428 w 2967046"/>
              <a:gd name="connsiteY6" fmla="*/ 53187 h 986638"/>
              <a:gd name="connsiteX7" fmla="*/ 700097 w 2967046"/>
              <a:gd name="connsiteY7" fmla="*/ 62712 h 986638"/>
              <a:gd name="connsiteX8" fmla="*/ 704859 w 2967046"/>
              <a:gd name="connsiteY8" fmla="*/ 74619 h 986638"/>
              <a:gd name="connsiteX9" fmla="*/ 1004897 w 2967046"/>
              <a:gd name="connsiteY9" fmla="*/ 72237 h 986638"/>
              <a:gd name="connsiteX10" fmla="*/ 1009659 w 2967046"/>
              <a:gd name="connsiteY10" fmla="*/ 86525 h 986638"/>
              <a:gd name="connsiteX11" fmla="*/ 1012040 w 2967046"/>
              <a:gd name="connsiteY11" fmla="*/ 107956 h 986638"/>
              <a:gd name="connsiteX12" fmla="*/ 1064428 w 2967046"/>
              <a:gd name="connsiteY12" fmla="*/ 110337 h 986638"/>
              <a:gd name="connsiteX13" fmla="*/ 1071572 w 2967046"/>
              <a:gd name="connsiteY13" fmla="*/ 134150 h 986638"/>
              <a:gd name="connsiteX14" fmla="*/ 1078715 w 2967046"/>
              <a:gd name="connsiteY14" fmla="*/ 136531 h 986638"/>
              <a:gd name="connsiteX15" fmla="*/ 1107290 w 2967046"/>
              <a:gd name="connsiteY15" fmla="*/ 138912 h 986638"/>
              <a:gd name="connsiteX16" fmla="*/ 1109672 w 2967046"/>
              <a:gd name="connsiteY16" fmla="*/ 146056 h 986638"/>
              <a:gd name="connsiteX17" fmla="*/ 1116815 w 2967046"/>
              <a:gd name="connsiteY17" fmla="*/ 148437 h 986638"/>
              <a:gd name="connsiteX18" fmla="*/ 1164440 w 2967046"/>
              <a:gd name="connsiteY18" fmla="*/ 150819 h 986638"/>
              <a:gd name="connsiteX19" fmla="*/ 1169203 w 2967046"/>
              <a:gd name="connsiteY19" fmla="*/ 157962 h 986638"/>
              <a:gd name="connsiteX20" fmla="*/ 1166822 w 2967046"/>
              <a:gd name="connsiteY20" fmla="*/ 165106 h 986638"/>
              <a:gd name="connsiteX21" fmla="*/ 1173965 w 2967046"/>
              <a:gd name="connsiteY21" fmla="*/ 167487 h 986638"/>
              <a:gd name="connsiteX22" fmla="*/ 1200159 w 2967046"/>
              <a:gd name="connsiteY22" fmla="*/ 169869 h 986638"/>
              <a:gd name="connsiteX23" fmla="*/ 1231115 w 2967046"/>
              <a:gd name="connsiteY23" fmla="*/ 179394 h 986638"/>
              <a:gd name="connsiteX24" fmla="*/ 1233497 w 2967046"/>
              <a:gd name="connsiteY24" fmla="*/ 191300 h 986638"/>
              <a:gd name="connsiteX25" fmla="*/ 1307315 w 2967046"/>
              <a:gd name="connsiteY25" fmla="*/ 207969 h 986638"/>
              <a:gd name="connsiteX26" fmla="*/ 1309697 w 2967046"/>
              <a:gd name="connsiteY26" fmla="*/ 217494 h 986638"/>
              <a:gd name="connsiteX27" fmla="*/ 1316840 w 2967046"/>
              <a:gd name="connsiteY27" fmla="*/ 219875 h 986638"/>
              <a:gd name="connsiteX28" fmla="*/ 1378752 w 2967046"/>
              <a:gd name="connsiteY28" fmla="*/ 219875 h 986638"/>
              <a:gd name="connsiteX29" fmla="*/ 1397803 w 2967046"/>
              <a:gd name="connsiteY29" fmla="*/ 231781 h 986638"/>
              <a:gd name="connsiteX30" fmla="*/ 1402565 w 2967046"/>
              <a:gd name="connsiteY30" fmla="*/ 241306 h 986638"/>
              <a:gd name="connsiteX31" fmla="*/ 1414472 w 2967046"/>
              <a:gd name="connsiteY31" fmla="*/ 246069 h 986638"/>
              <a:gd name="connsiteX32" fmla="*/ 1416853 w 2967046"/>
              <a:gd name="connsiteY32" fmla="*/ 255594 h 986638"/>
              <a:gd name="connsiteX33" fmla="*/ 1454953 w 2967046"/>
              <a:gd name="connsiteY33" fmla="*/ 262737 h 986638"/>
              <a:gd name="connsiteX34" fmla="*/ 1462097 w 2967046"/>
              <a:gd name="connsiteY34" fmla="*/ 272262 h 986638"/>
              <a:gd name="connsiteX35" fmla="*/ 1466859 w 2967046"/>
              <a:gd name="connsiteY35" fmla="*/ 279406 h 986638"/>
              <a:gd name="connsiteX36" fmla="*/ 1474003 w 2967046"/>
              <a:gd name="connsiteY36" fmla="*/ 281787 h 986638"/>
              <a:gd name="connsiteX37" fmla="*/ 1490672 w 2967046"/>
              <a:gd name="connsiteY37" fmla="*/ 286550 h 986638"/>
              <a:gd name="connsiteX38" fmla="*/ 1507340 w 2967046"/>
              <a:gd name="connsiteY38" fmla="*/ 303219 h 986638"/>
              <a:gd name="connsiteX39" fmla="*/ 1514484 w 2967046"/>
              <a:gd name="connsiteY39" fmla="*/ 307981 h 986638"/>
              <a:gd name="connsiteX40" fmla="*/ 1528772 w 2967046"/>
              <a:gd name="connsiteY40" fmla="*/ 312744 h 986638"/>
              <a:gd name="connsiteX41" fmla="*/ 1531153 w 2967046"/>
              <a:gd name="connsiteY41" fmla="*/ 319887 h 986638"/>
              <a:gd name="connsiteX42" fmla="*/ 1533534 w 2967046"/>
              <a:gd name="connsiteY42" fmla="*/ 334175 h 986638"/>
              <a:gd name="connsiteX43" fmla="*/ 1540678 w 2967046"/>
              <a:gd name="connsiteY43" fmla="*/ 336556 h 986638"/>
              <a:gd name="connsiteX44" fmla="*/ 1562109 w 2967046"/>
              <a:gd name="connsiteY44" fmla="*/ 338937 h 986638"/>
              <a:gd name="connsiteX45" fmla="*/ 1566872 w 2967046"/>
              <a:gd name="connsiteY45" fmla="*/ 353225 h 986638"/>
              <a:gd name="connsiteX46" fmla="*/ 1569253 w 2967046"/>
              <a:gd name="connsiteY46" fmla="*/ 360369 h 986638"/>
              <a:gd name="connsiteX47" fmla="*/ 1574015 w 2967046"/>
              <a:gd name="connsiteY47" fmla="*/ 367512 h 986638"/>
              <a:gd name="connsiteX48" fmla="*/ 1635928 w 2967046"/>
              <a:gd name="connsiteY48" fmla="*/ 365131 h 986638"/>
              <a:gd name="connsiteX49" fmla="*/ 1647834 w 2967046"/>
              <a:gd name="connsiteY49" fmla="*/ 377037 h 986638"/>
              <a:gd name="connsiteX50" fmla="*/ 1652597 w 2967046"/>
              <a:gd name="connsiteY50" fmla="*/ 391326 h 986638"/>
              <a:gd name="connsiteX51" fmla="*/ 1743084 w 2967046"/>
              <a:gd name="connsiteY51" fmla="*/ 396088 h 986638"/>
              <a:gd name="connsiteX52" fmla="*/ 1747847 w 2967046"/>
              <a:gd name="connsiteY52" fmla="*/ 405612 h 986638"/>
              <a:gd name="connsiteX53" fmla="*/ 1750228 w 2967046"/>
              <a:gd name="connsiteY53" fmla="*/ 412756 h 986638"/>
              <a:gd name="connsiteX54" fmla="*/ 1764515 w 2967046"/>
              <a:gd name="connsiteY54" fmla="*/ 419900 h 986638"/>
              <a:gd name="connsiteX55" fmla="*/ 1766897 w 2967046"/>
              <a:gd name="connsiteY55" fmla="*/ 436569 h 986638"/>
              <a:gd name="connsiteX56" fmla="*/ 1809759 w 2967046"/>
              <a:gd name="connsiteY56" fmla="*/ 450856 h 986638"/>
              <a:gd name="connsiteX57" fmla="*/ 1807378 w 2967046"/>
              <a:gd name="connsiteY57" fmla="*/ 458000 h 986638"/>
              <a:gd name="connsiteX58" fmla="*/ 1821665 w 2967046"/>
              <a:gd name="connsiteY58" fmla="*/ 462762 h 986638"/>
              <a:gd name="connsiteX59" fmla="*/ 1845478 w 2967046"/>
              <a:gd name="connsiteY59" fmla="*/ 479431 h 986638"/>
              <a:gd name="connsiteX60" fmla="*/ 1859765 w 2967046"/>
              <a:gd name="connsiteY60" fmla="*/ 493719 h 986638"/>
              <a:gd name="connsiteX61" fmla="*/ 1862147 w 2967046"/>
              <a:gd name="connsiteY61" fmla="*/ 503244 h 986638"/>
              <a:gd name="connsiteX62" fmla="*/ 1869290 w 2967046"/>
              <a:gd name="connsiteY62" fmla="*/ 505625 h 986638"/>
              <a:gd name="connsiteX63" fmla="*/ 1895484 w 2967046"/>
              <a:gd name="connsiteY63" fmla="*/ 508006 h 986638"/>
              <a:gd name="connsiteX64" fmla="*/ 1921678 w 2967046"/>
              <a:gd name="connsiteY64" fmla="*/ 519912 h 986638"/>
              <a:gd name="connsiteX65" fmla="*/ 1926440 w 2967046"/>
              <a:gd name="connsiteY65" fmla="*/ 527056 h 986638"/>
              <a:gd name="connsiteX66" fmla="*/ 1933584 w 2967046"/>
              <a:gd name="connsiteY66" fmla="*/ 529437 h 986638"/>
              <a:gd name="connsiteX67" fmla="*/ 1962159 w 2967046"/>
              <a:gd name="connsiteY67" fmla="*/ 531819 h 986638"/>
              <a:gd name="connsiteX68" fmla="*/ 1983590 w 2967046"/>
              <a:gd name="connsiteY68" fmla="*/ 536581 h 986638"/>
              <a:gd name="connsiteX69" fmla="*/ 1990734 w 2967046"/>
              <a:gd name="connsiteY69" fmla="*/ 543725 h 986638"/>
              <a:gd name="connsiteX70" fmla="*/ 1997878 w 2967046"/>
              <a:gd name="connsiteY70" fmla="*/ 548487 h 986638"/>
              <a:gd name="connsiteX71" fmla="*/ 2014547 w 2967046"/>
              <a:gd name="connsiteY71" fmla="*/ 553250 h 986638"/>
              <a:gd name="connsiteX72" fmla="*/ 2026453 w 2967046"/>
              <a:gd name="connsiteY72" fmla="*/ 565156 h 986638"/>
              <a:gd name="connsiteX73" fmla="*/ 2031215 w 2967046"/>
              <a:gd name="connsiteY73" fmla="*/ 572300 h 986638"/>
              <a:gd name="connsiteX74" fmla="*/ 2043122 w 2967046"/>
              <a:gd name="connsiteY74" fmla="*/ 586587 h 986638"/>
              <a:gd name="connsiteX75" fmla="*/ 2066934 w 2967046"/>
              <a:gd name="connsiteY75" fmla="*/ 596112 h 986638"/>
              <a:gd name="connsiteX76" fmla="*/ 2081222 w 2967046"/>
              <a:gd name="connsiteY76" fmla="*/ 600875 h 986638"/>
              <a:gd name="connsiteX77" fmla="*/ 2083603 w 2967046"/>
              <a:gd name="connsiteY77" fmla="*/ 615162 h 986638"/>
              <a:gd name="connsiteX78" fmla="*/ 2093127 w 2967046"/>
              <a:gd name="connsiteY78" fmla="*/ 617543 h 986638"/>
              <a:gd name="connsiteX79" fmla="*/ 2097890 w 2967046"/>
              <a:gd name="connsiteY79" fmla="*/ 648500 h 986638"/>
              <a:gd name="connsiteX80" fmla="*/ 2269340 w 2967046"/>
              <a:gd name="connsiteY80" fmla="*/ 650881 h 986638"/>
              <a:gd name="connsiteX81" fmla="*/ 2269340 w 2967046"/>
              <a:gd name="connsiteY81" fmla="*/ 679456 h 986638"/>
              <a:gd name="connsiteX82" fmla="*/ 2355065 w 2967046"/>
              <a:gd name="connsiteY82" fmla="*/ 677075 h 986638"/>
              <a:gd name="connsiteX83" fmla="*/ 2357447 w 2967046"/>
              <a:gd name="connsiteY83" fmla="*/ 700887 h 986638"/>
              <a:gd name="connsiteX84" fmla="*/ 2531278 w 2967046"/>
              <a:gd name="connsiteY84" fmla="*/ 703268 h 986638"/>
              <a:gd name="connsiteX85" fmla="*/ 2531279 w 2967046"/>
              <a:gd name="connsiteY85" fmla="*/ 741369 h 986638"/>
              <a:gd name="connsiteX86" fmla="*/ 2609859 w 2967046"/>
              <a:gd name="connsiteY86" fmla="*/ 746131 h 986638"/>
              <a:gd name="connsiteX87" fmla="*/ 2607478 w 2967046"/>
              <a:gd name="connsiteY87" fmla="*/ 841381 h 986638"/>
              <a:gd name="connsiteX88" fmla="*/ 2747972 w 2967046"/>
              <a:gd name="connsiteY88" fmla="*/ 848525 h 986638"/>
              <a:gd name="connsiteX89" fmla="*/ 2755115 w 2967046"/>
              <a:gd name="connsiteY89" fmla="*/ 986637 h 986638"/>
              <a:gd name="connsiteX90" fmla="*/ 2967046 w 2967046"/>
              <a:gd name="connsiteY90" fmla="*/ 986638 h 986638"/>
              <a:gd name="connsiteX0" fmla="*/ 9 w 2967046"/>
              <a:gd name="connsiteY0" fmla="*/ 3181 h 986638"/>
              <a:gd name="connsiteX1" fmla="*/ 116689 w 2967046"/>
              <a:gd name="connsiteY1" fmla="*/ 801 h 986638"/>
              <a:gd name="connsiteX2" fmla="*/ 114309 w 2967046"/>
              <a:gd name="connsiteY2" fmla="*/ 10326 h 986638"/>
              <a:gd name="connsiteX3" fmla="*/ 316715 w 2967046"/>
              <a:gd name="connsiteY3" fmla="*/ 7944 h 986638"/>
              <a:gd name="connsiteX4" fmla="*/ 638184 w 2967046"/>
              <a:gd name="connsiteY4" fmla="*/ 43662 h 986638"/>
              <a:gd name="connsiteX5" fmla="*/ 645328 w 2967046"/>
              <a:gd name="connsiteY5" fmla="*/ 46044 h 986638"/>
              <a:gd name="connsiteX6" fmla="*/ 664378 w 2967046"/>
              <a:gd name="connsiteY6" fmla="*/ 48425 h 986638"/>
              <a:gd name="connsiteX7" fmla="*/ 683428 w 2967046"/>
              <a:gd name="connsiteY7" fmla="*/ 53187 h 986638"/>
              <a:gd name="connsiteX8" fmla="*/ 700097 w 2967046"/>
              <a:gd name="connsiteY8" fmla="*/ 62712 h 986638"/>
              <a:gd name="connsiteX9" fmla="*/ 704859 w 2967046"/>
              <a:gd name="connsiteY9" fmla="*/ 74619 h 986638"/>
              <a:gd name="connsiteX10" fmla="*/ 1004897 w 2967046"/>
              <a:gd name="connsiteY10" fmla="*/ 72237 h 986638"/>
              <a:gd name="connsiteX11" fmla="*/ 1009659 w 2967046"/>
              <a:gd name="connsiteY11" fmla="*/ 86525 h 986638"/>
              <a:gd name="connsiteX12" fmla="*/ 1012040 w 2967046"/>
              <a:gd name="connsiteY12" fmla="*/ 107956 h 986638"/>
              <a:gd name="connsiteX13" fmla="*/ 1064428 w 2967046"/>
              <a:gd name="connsiteY13" fmla="*/ 110337 h 986638"/>
              <a:gd name="connsiteX14" fmla="*/ 1071572 w 2967046"/>
              <a:gd name="connsiteY14" fmla="*/ 134150 h 986638"/>
              <a:gd name="connsiteX15" fmla="*/ 1078715 w 2967046"/>
              <a:gd name="connsiteY15" fmla="*/ 136531 h 986638"/>
              <a:gd name="connsiteX16" fmla="*/ 1107290 w 2967046"/>
              <a:gd name="connsiteY16" fmla="*/ 138912 h 986638"/>
              <a:gd name="connsiteX17" fmla="*/ 1109672 w 2967046"/>
              <a:gd name="connsiteY17" fmla="*/ 146056 h 986638"/>
              <a:gd name="connsiteX18" fmla="*/ 1116815 w 2967046"/>
              <a:gd name="connsiteY18" fmla="*/ 148437 h 986638"/>
              <a:gd name="connsiteX19" fmla="*/ 1164440 w 2967046"/>
              <a:gd name="connsiteY19" fmla="*/ 150819 h 986638"/>
              <a:gd name="connsiteX20" fmla="*/ 1169203 w 2967046"/>
              <a:gd name="connsiteY20" fmla="*/ 157962 h 986638"/>
              <a:gd name="connsiteX21" fmla="*/ 1166822 w 2967046"/>
              <a:gd name="connsiteY21" fmla="*/ 165106 h 986638"/>
              <a:gd name="connsiteX22" fmla="*/ 1173965 w 2967046"/>
              <a:gd name="connsiteY22" fmla="*/ 167487 h 986638"/>
              <a:gd name="connsiteX23" fmla="*/ 1200159 w 2967046"/>
              <a:gd name="connsiteY23" fmla="*/ 169869 h 986638"/>
              <a:gd name="connsiteX24" fmla="*/ 1231115 w 2967046"/>
              <a:gd name="connsiteY24" fmla="*/ 179394 h 986638"/>
              <a:gd name="connsiteX25" fmla="*/ 1233497 w 2967046"/>
              <a:gd name="connsiteY25" fmla="*/ 191300 h 986638"/>
              <a:gd name="connsiteX26" fmla="*/ 1307315 w 2967046"/>
              <a:gd name="connsiteY26" fmla="*/ 207969 h 986638"/>
              <a:gd name="connsiteX27" fmla="*/ 1309697 w 2967046"/>
              <a:gd name="connsiteY27" fmla="*/ 217494 h 986638"/>
              <a:gd name="connsiteX28" fmla="*/ 1316840 w 2967046"/>
              <a:gd name="connsiteY28" fmla="*/ 219875 h 986638"/>
              <a:gd name="connsiteX29" fmla="*/ 1378752 w 2967046"/>
              <a:gd name="connsiteY29" fmla="*/ 219875 h 986638"/>
              <a:gd name="connsiteX30" fmla="*/ 1397803 w 2967046"/>
              <a:gd name="connsiteY30" fmla="*/ 231781 h 986638"/>
              <a:gd name="connsiteX31" fmla="*/ 1402565 w 2967046"/>
              <a:gd name="connsiteY31" fmla="*/ 241306 h 986638"/>
              <a:gd name="connsiteX32" fmla="*/ 1414472 w 2967046"/>
              <a:gd name="connsiteY32" fmla="*/ 246069 h 986638"/>
              <a:gd name="connsiteX33" fmla="*/ 1416853 w 2967046"/>
              <a:gd name="connsiteY33" fmla="*/ 255594 h 986638"/>
              <a:gd name="connsiteX34" fmla="*/ 1454953 w 2967046"/>
              <a:gd name="connsiteY34" fmla="*/ 262737 h 986638"/>
              <a:gd name="connsiteX35" fmla="*/ 1462097 w 2967046"/>
              <a:gd name="connsiteY35" fmla="*/ 272262 h 986638"/>
              <a:gd name="connsiteX36" fmla="*/ 1466859 w 2967046"/>
              <a:gd name="connsiteY36" fmla="*/ 279406 h 986638"/>
              <a:gd name="connsiteX37" fmla="*/ 1474003 w 2967046"/>
              <a:gd name="connsiteY37" fmla="*/ 281787 h 986638"/>
              <a:gd name="connsiteX38" fmla="*/ 1490672 w 2967046"/>
              <a:gd name="connsiteY38" fmla="*/ 286550 h 986638"/>
              <a:gd name="connsiteX39" fmla="*/ 1507340 w 2967046"/>
              <a:gd name="connsiteY39" fmla="*/ 303219 h 986638"/>
              <a:gd name="connsiteX40" fmla="*/ 1514484 w 2967046"/>
              <a:gd name="connsiteY40" fmla="*/ 307981 h 986638"/>
              <a:gd name="connsiteX41" fmla="*/ 1528772 w 2967046"/>
              <a:gd name="connsiteY41" fmla="*/ 312744 h 986638"/>
              <a:gd name="connsiteX42" fmla="*/ 1531153 w 2967046"/>
              <a:gd name="connsiteY42" fmla="*/ 319887 h 986638"/>
              <a:gd name="connsiteX43" fmla="*/ 1533534 w 2967046"/>
              <a:gd name="connsiteY43" fmla="*/ 334175 h 986638"/>
              <a:gd name="connsiteX44" fmla="*/ 1540678 w 2967046"/>
              <a:gd name="connsiteY44" fmla="*/ 336556 h 986638"/>
              <a:gd name="connsiteX45" fmla="*/ 1562109 w 2967046"/>
              <a:gd name="connsiteY45" fmla="*/ 338937 h 986638"/>
              <a:gd name="connsiteX46" fmla="*/ 1566872 w 2967046"/>
              <a:gd name="connsiteY46" fmla="*/ 353225 h 986638"/>
              <a:gd name="connsiteX47" fmla="*/ 1569253 w 2967046"/>
              <a:gd name="connsiteY47" fmla="*/ 360369 h 986638"/>
              <a:gd name="connsiteX48" fmla="*/ 1574015 w 2967046"/>
              <a:gd name="connsiteY48" fmla="*/ 367512 h 986638"/>
              <a:gd name="connsiteX49" fmla="*/ 1635928 w 2967046"/>
              <a:gd name="connsiteY49" fmla="*/ 365131 h 986638"/>
              <a:gd name="connsiteX50" fmla="*/ 1647834 w 2967046"/>
              <a:gd name="connsiteY50" fmla="*/ 377037 h 986638"/>
              <a:gd name="connsiteX51" fmla="*/ 1652597 w 2967046"/>
              <a:gd name="connsiteY51" fmla="*/ 391326 h 986638"/>
              <a:gd name="connsiteX52" fmla="*/ 1743084 w 2967046"/>
              <a:gd name="connsiteY52" fmla="*/ 396088 h 986638"/>
              <a:gd name="connsiteX53" fmla="*/ 1747847 w 2967046"/>
              <a:gd name="connsiteY53" fmla="*/ 405612 h 986638"/>
              <a:gd name="connsiteX54" fmla="*/ 1750228 w 2967046"/>
              <a:gd name="connsiteY54" fmla="*/ 412756 h 986638"/>
              <a:gd name="connsiteX55" fmla="*/ 1764515 w 2967046"/>
              <a:gd name="connsiteY55" fmla="*/ 419900 h 986638"/>
              <a:gd name="connsiteX56" fmla="*/ 1766897 w 2967046"/>
              <a:gd name="connsiteY56" fmla="*/ 436569 h 986638"/>
              <a:gd name="connsiteX57" fmla="*/ 1809759 w 2967046"/>
              <a:gd name="connsiteY57" fmla="*/ 450856 h 986638"/>
              <a:gd name="connsiteX58" fmla="*/ 1807378 w 2967046"/>
              <a:gd name="connsiteY58" fmla="*/ 458000 h 986638"/>
              <a:gd name="connsiteX59" fmla="*/ 1821665 w 2967046"/>
              <a:gd name="connsiteY59" fmla="*/ 462762 h 986638"/>
              <a:gd name="connsiteX60" fmla="*/ 1845478 w 2967046"/>
              <a:gd name="connsiteY60" fmla="*/ 479431 h 986638"/>
              <a:gd name="connsiteX61" fmla="*/ 1859765 w 2967046"/>
              <a:gd name="connsiteY61" fmla="*/ 493719 h 986638"/>
              <a:gd name="connsiteX62" fmla="*/ 1862147 w 2967046"/>
              <a:gd name="connsiteY62" fmla="*/ 503244 h 986638"/>
              <a:gd name="connsiteX63" fmla="*/ 1869290 w 2967046"/>
              <a:gd name="connsiteY63" fmla="*/ 505625 h 986638"/>
              <a:gd name="connsiteX64" fmla="*/ 1895484 w 2967046"/>
              <a:gd name="connsiteY64" fmla="*/ 508006 h 986638"/>
              <a:gd name="connsiteX65" fmla="*/ 1921678 w 2967046"/>
              <a:gd name="connsiteY65" fmla="*/ 519912 h 986638"/>
              <a:gd name="connsiteX66" fmla="*/ 1926440 w 2967046"/>
              <a:gd name="connsiteY66" fmla="*/ 527056 h 986638"/>
              <a:gd name="connsiteX67" fmla="*/ 1933584 w 2967046"/>
              <a:gd name="connsiteY67" fmla="*/ 529437 h 986638"/>
              <a:gd name="connsiteX68" fmla="*/ 1962159 w 2967046"/>
              <a:gd name="connsiteY68" fmla="*/ 531819 h 986638"/>
              <a:gd name="connsiteX69" fmla="*/ 1983590 w 2967046"/>
              <a:gd name="connsiteY69" fmla="*/ 536581 h 986638"/>
              <a:gd name="connsiteX70" fmla="*/ 1990734 w 2967046"/>
              <a:gd name="connsiteY70" fmla="*/ 543725 h 986638"/>
              <a:gd name="connsiteX71" fmla="*/ 1997878 w 2967046"/>
              <a:gd name="connsiteY71" fmla="*/ 548487 h 986638"/>
              <a:gd name="connsiteX72" fmla="*/ 2014547 w 2967046"/>
              <a:gd name="connsiteY72" fmla="*/ 553250 h 986638"/>
              <a:gd name="connsiteX73" fmla="*/ 2026453 w 2967046"/>
              <a:gd name="connsiteY73" fmla="*/ 565156 h 986638"/>
              <a:gd name="connsiteX74" fmla="*/ 2031215 w 2967046"/>
              <a:gd name="connsiteY74" fmla="*/ 572300 h 986638"/>
              <a:gd name="connsiteX75" fmla="*/ 2043122 w 2967046"/>
              <a:gd name="connsiteY75" fmla="*/ 586587 h 986638"/>
              <a:gd name="connsiteX76" fmla="*/ 2066934 w 2967046"/>
              <a:gd name="connsiteY76" fmla="*/ 596112 h 986638"/>
              <a:gd name="connsiteX77" fmla="*/ 2081222 w 2967046"/>
              <a:gd name="connsiteY77" fmla="*/ 600875 h 986638"/>
              <a:gd name="connsiteX78" fmla="*/ 2083603 w 2967046"/>
              <a:gd name="connsiteY78" fmla="*/ 615162 h 986638"/>
              <a:gd name="connsiteX79" fmla="*/ 2093127 w 2967046"/>
              <a:gd name="connsiteY79" fmla="*/ 617543 h 986638"/>
              <a:gd name="connsiteX80" fmla="*/ 2097890 w 2967046"/>
              <a:gd name="connsiteY80" fmla="*/ 648500 h 986638"/>
              <a:gd name="connsiteX81" fmla="*/ 2269340 w 2967046"/>
              <a:gd name="connsiteY81" fmla="*/ 650881 h 986638"/>
              <a:gd name="connsiteX82" fmla="*/ 2269340 w 2967046"/>
              <a:gd name="connsiteY82" fmla="*/ 679456 h 986638"/>
              <a:gd name="connsiteX83" fmla="*/ 2355065 w 2967046"/>
              <a:gd name="connsiteY83" fmla="*/ 677075 h 986638"/>
              <a:gd name="connsiteX84" fmla="*/ 2357447 w 2967046"/>
              <a:gd name="connsiteY84" fmla="*/ 700887 h 986638"/>
              <a:gd name="connsiteX85" fmla="*/ 2531278 w 2967046"/>
              <a:gd name="connsiteY85" fmla="*/ 703268 h 986638"/>
              <a:gd name="connsiteX86" fmla="*/ 2531279 w 2967046"/>
              <a:gd name="connsiteY86" fmla="*/ 741369 h 986638"/>
              <a:gd name="connsiteX87" fmla="*/ 2609859 w 2967046"/>
              <a:gd name="connsiteY87" fmla="*/ 746131 h 986638"/>
              <a:gd name="connsiteX88" fmla="*/ 2607478 w 2967046"/>
              <a:gd name="connsiteY88" fmla="*/ 841381 h 986638"/>
              <a:gd name="connsiteX89" fmla="*/ 2747972 w 2967046"/>
              <a:gd name="connsiteY89" fmla="*/ 848525 h 986638"/>
              <a:gd name="connsiteX90" fmla="*/ 2755115 w 2967046"/>
              <a:gd name="connsiteY90" fmla="*/ 986637 h 986638"/>
              <a:gd name="connsiteX91" fmla="*/ 2967046 w 2967046"/>
              <a:gd name="connsiteY91" fmla="*/ 986638 h 986638"/>
              <a:gd name="connsiteX0" fmla="*/ 9 w 2967046"/>
              <a:gd name="connsiteY0" fmla="*/ 3181 h 986638"/>
              <a:gd name="connsiteX1" fmla="*/ 116689 w 2967046"/>
              <a:gd name="connsiteY1" fmla="*/ 801 h 986638"/>
              <a:gd name="connsiteX2" fmla="*/ 114309 w 2967046"/>
              <a:gd name="connsiteY2" fmla="*/ 10326 h 986638"/>
              <a:gd name="connsiteX3" fmla="*/ 316715 w 2967046"/>
              <a:gd name="connsiteY3" fmla="*/ 7944 h 986638"/>
              <a:gd name="connsiteX4" fmla="*/ 638184 w 2967046"/>
              <a:gd name="connsiteY4" fmla="*/ 43662 h 986638"/>
              <a:gd name="connsiteX5" fmla="*/ 645328 w 2967046"/>
              <a:gd name="connsiteY5" fmla="*/ 46044 h 986638"/>
              <a:gd name="connsiteX6" fmla="*/ 664378 w 2967046"/>
              <a:gd name="connsiteY6" fmla="*/ 48425 h 986638"/>
              <a:gd name="connsiteX7" fmla="*/ 683428 w 2967046"/>
              <a:gd name="connsiteY7" fmla="*/ 53187 h 986638"/>
              <a:gd name="connsiteX8" fmla="*/ 700097 w 2967046"/>
              <a:gd name="connsiteY8" fmla="*/ 62712 h 986638"/>
              <a:gd name="connsiteX9" fmla="*/ 704859 w 2967046"/>
              <a:gd name="connsiteY9" fmla="*/ 74619 h 986638"/>
              <a:gd name="connsiteX10" fmla="*/ 1004897 w 2967046"/>
              <a:gd name="connsiteY10" fmla="*/ 72237 h 986638"/>
              <a:gd name="connsiteX11" fmla="*/ 1009659 w 2967046"/>
              <a:gd name="connsiteY11" fmla="*/ 86525 h 986638"/>
              <a:gd name="connsiteX12" fmla="*/ 1012040 w 2967046"/>
              <a:gd name="connsiteY12" fmla="*/ 107956 h 986638"/>
              <a:gd name="connsiteX13" fmla="*/ 1064428 w 2967046"/>
              <a:gd name="connsiteY13" fmla="*/ 110337 h 986638"/>
              <a:gd name="connsiteX14" fmla="*/ 1071572 w 2967046"/>
              <a:gd name="connsiteY14" fmla="*/ 134150 h 986638"/>
              <a:gd name="connsiteX15" fmla="*/ 1078715 w 2967046"/>
              <a:gd name="connsiteY15" fmla="*/ 136531 h 986638"/>
              <a:gd name="connsiteX16" fmla="*/ 1107290 w 2967046"/>
              <a:gd name="connsiteY16" fmla="*/ 138912 h 986638"/>
              <a:gd name="connsiteX17" fmla="*/ 1109672 w 2967046"/>
              <a:gd name="connsiteY17" fmla="*/ 146056 h 986638"/>
              <a:gd name="connsiteX18" fmla="*/ 1116815 w 2967046"/>
              <a:gd name="connsiteY18" fmla="*/ 148437 h 986638"/>
              <a:gd name="connsiteX19" fmla="*/ 1164440 w 2967046"/>
              <a:gd name="connsiteY19" fmla="*/ 150819 h 986638"/>
              <a:gd name="connsiteX20" fmla="*/ 1169203 w 2967046"/>
              <a:gd name="connsiteY20" fmla="*/ 157962 h 986638"/>
              <a:gd name="connsiteX21" fmla="*/ 1166822 w 2967046"/>
              <a:gd name="connsiteY21" fmla="*/ 165106 h 986638"/>
              <a:gd name="connsiteX22" fmla="*/ 1173965 w 2967046"/>
              <a:gd name="connsiteY22" fmla="*/ 167487 h 986638"/>
              <a:gd name="connsiteX23" fmla="*/ 1200159 w 2967046"/>
              <a:gd name="connsiteY23" fmla="*/ 169869 h 986638"/>
              <a:gd name="connsiteX24" fmla="*/ 1231115 w 2967046"/>
              <a:gd name="connsiteY24" fmla="*/ 179394 h 986638"/>
              <a:gd name="connsiteX25" fmla="*/ 1233497 w 2967046"/>
              <a:gd name="connsiteY25" fmla="*/ 191300 h 986638"/>
              <a:gd name="connsiteX26" fmla="*/ 1307315 w 2967046"/>
              <a:gd name="connsiteY26" fmla="*/ 207969 h 986638"/>
              <a:gd name="connsiteX27" fmla="*/ 1309697 w 2967046"/>
              <a:gd name="connsiteY27" fmla="*/ 217494 h 986638"/>
              <a:gd name="connsiteX28" fmla="*/ 1316840 w 2967046"/>
              <a:gd name="connsiteY28" fmla="*/ 219875 h 986638"/>
              <a:gd name="connsiteX29" fmla="*/ 1378752 w 2967046"/>
              <a:gd name="connsiteY29" fmla="*/ 219875 h 986638"/>
              <a:gd name="connsiteX30" fmla="*/ 1397803 w 2967046"/>
              <a:gd name="connsiteY30" fmla="*/ 231781 h 986638"/>
              <a:gd name="connsiteX31" fmla="*/ 1402565 w 2967046"/>
              <a:gd name="connsiteY31" fmla="*/ 241306 h 986638"/>
              <a:gd name="connsiteX32" fmla="*/ 1414472 w 2967046"/>
              <a:gd name="connsiteY32" fmla="*/ 246069 h 986638"/>
              <a:gd name="connsiteX33" fmla="*/ 1416853 w 2967046"/>
              <a:gd name="connsiteY33" fmla="*/ 255594 h 986638"/>
              <a:gd name="connsiteX34" fmla="*/ 1454953 w 2967046"/>
              <a:gd name="connsiteY34" fmla="*/ 262737 h 986638"/>
              <a:gd name="connsiteX35" fmla="*/ 1462097 w 2967046"/>
              <a:gd name="connsiteY35" fmla="*/ 272262 h 986638"/>
              <a:gd name="connsiteX36" fmla="*/ 1466859 w 2967046"/>
              <a:gd name="connsiteY36" fmla="*/ 279406 h 986638"/>
              <a:gd name="connsiteX37" fmla="*/ 1474003 w 2967046"/>
              <a:gd name="connsiteY37" fmla="*/ 281787 h 986638"/>
              <a:gd name="connsiteX38" fmla="*/ 1490672 w 2967046"/>
              <a:gd name="connsiteY38" fmla="*/ 286550 h 986638"/>
              <a:gd name="connsiteX39" fmla="*/ 1507340 w 2967046"/>
              <a:gd name="connsiteY39" fmla="*/ 303219 h 986638"/>
              <a:gd name="connsiteX40" fmla="*/ 1514484 w 2967046"/>
              <a:gd name="connsiteY40" fmla="*/ 307981 h 986638"/>
              <a:gd name="connsiteX41" fmla="*/ 1528772 w 2967046"/>
              <a:gd name="connsiteY41" fmla="*/ 312744 h 986638"/>
              <a:gd name="connsiteX42" fmla="*/ 1531153 w 2967046"/>
              <a:gd name="connsiteY42" fmla="*/ 319887 h 986638"/>
              <a:gd name="connsiteX43" fmla="*/ 1533534 w 2967046"/>
              <a:gd name="connsiteY43" fmla="*/ 334175 h 986638"/>
              <a:gd name="connsiteX44" fmla="*/ 1540678 w 2967046"/>
              <a:gd name="connsiteY44" fmla="*/ 336556 h 986638"/>
              <a:gd name="connsiteX45" fmla="*/ 1562109 w 2967046"/>
              <a:gd name="connsiteY45" fmla="*/ 338937 h 986638"/>
              <a:gd name="connsiteX46" fmla="*/ 1566872 w 2967046"/>
              <a:gd name="connsiteY46" fmla="*/ 353225 h 986638"/>
              <a:gd name="connsiteX47" fmla="*/ 1569253 w 2967046"/>
              <a:gd name="connsiteY47" fmla="*/ 360369 h 986638"/>
              <a:gd name="connsiteX48" fmla="*/ 1574015 w 2967046"/>
              <a:gd name="connsiteY48" fmla="*/ 367512 h 986638"/>
              <a:gd name="connsiteX49" fmla="*/ 1635928 w 2967046"/>
              <a:gd name="connsiteY49" fmla="*/ 365131 h 986638"/>
              <a:gd name="connsiteX50" fmla="*/ 1647834 w 2967046"/>
              <a:gd name="connsiteY50" fmla="*/ 377037 h 986638"/>
              <a:gd name="connsiteX51" fmla="*/ 1652597 w 2967046"/>
              <a:gd name="connsiteY51" fmla="*/ 391326 h 986638"/>
              <a:gd name="connsiteX52" fmla="*/ 1743084 w 2967046"/>
              <a:gd name="connsiteY52" fmla="*/ 396088 h 986638"/>
              <a:gd name="connsiteX53" fmla="*/ 1747847 w 2967046"/>
              <a:gd name="connsiteY53" fmla="*/ 405612 h 986638"/>
              <a:gd name="connsiteX54" fmla="*/ 1750228 w 2967046"/>
              <a:gd name="connsiteY54" fmla="*/ 412756 h 986638"/>
              <a:gd name="connsiteX55" fmla="*/ 1764515 w 2967046"/>
              <a:gd name="connsiteY55" fmla="*/ 419900 h 986638"/>
              <a:gd name="connsiteX56" fmla="*/ 1766897 w 2967046"/>
              <a:gd name="connsiteY56" fmla="*/ 436569 h 986638"/>
              <a:gd name="connsiteX57" fmla="*/ 1809759 w 2967046"/>
              <a:gd name="connsiteY57" fmla="*/ 450856 h 986638"/>
              <a:gd name="connsiteX58" fmla="*/ 1807378 w 2967046"/>
              <a:gd name="connsiteY58" fmla="*/ 458000 h 986638"/>
              <a:gd name="connsiteX59" fmla="*/ 1821665 w 2967046"/>
              <a:gd name="connsiteY59" fmla="*/ 462762 h 986638"/>
              <a:gd name="connsiteX60" fmla="*/ 1845478 w 2967046"/>
              <a:gd name="connsiteY60" fmla="*/ 479431 h 986638"/>
              <a:gd name="connsiteX61" fmla="*/ 1859765 w 2967046"/>
              <a:gd name="connsiteY61" fmla="*/ 493719 h 986638"/>
              <a:gd name="connsiteX62" fmla="*/ 1862147 w 2967046"/>
              <a:gd name="connsiteY62" fmla="*/ 503244 h 986638"/>
              <a:gd name="connsiteX63" fmla="*/ 1869290 w 2967046"/>
              <a:gd name="connsiteY63" fmla="*/ 505625 h 986638"/>
              <a:gd name="connsiteX64" fmla="*/ 1895484 w 2967046"/>
              <a:gd name="connsiteY64" fmla="*/ 508006 h 986638"/>
              <a:gd name="connsiteX65" fmla="*/ 1921678 w 2967046"/>
              <a:gd name="connsiteY65" fmla="*/ 519912 h 986638"/>
              <a:gd name="connsiteX66" fmla="*/ 1926440 w 2967046"/>
              <a:gd name="connsiteY66" fmla="*/ 527056 h 986638"/>
              <a:gd name="connsiteX67" fmla="*/ 1933584 w 2967046"/>
              <a:gd name="connsiteY67" fmla="*/ 529437 h 986638"/>
              <a:gd name="connsiteX68" fmla="*/ 1962159 w 2967046"/>
              <a:gd name="connsiteY68" fmla="*/ 531819 h 986638"/>
              <a:gd name="connsiteX69" fmla="*/ 1983590 w 2967046"/>
              <a:gd name="connsiteY69" fmla="*/ 536581 h 986638"/>
              <a:gd name="connsiteX70" fmla="*/ 1990734 w 2967046"/>
              <a:gd name="connsiteY70" fmla="*/ 543725 h 986638"/>
              <a:gd name="connsiteX71" fmla="*/ 1997878 w 2967046"/>
              <a:gd name="connsiteY71" fmla="*/ 548487 h 986638"/>
              <a:gd name="connsiteX72" fmla="*/ 2014547 w 2967046"/>
              <a:gd name="connsiteY72" fmla="*/ 553250 h 986638"/>
              <a:gd name="connsiteX73" fmla="*/ 2026453 w 2967046"/>
              <a:gd name="connsiteY73" fmla="*/ 565156 h 986638"/>
              <a:gd name="connsiteX74" fmla="*/ 2031215 w 2967046"/>
              <a:gd name="connsiteY74" fmla="*/ 572300 h 986638"/>
              <a:gd name="connsiteX75" fmla="*/ 2043122 w 2967046"/>
              <a:gd name="connsiteY75" fmla="*/ 586587 h 986638"/>
              <a:gd name="connsiteX76" fmla="*/ 2066934 w 2967046"/>
              <a:gd name="connsiteY76" fmla="*/ 596112 h 986638"/>
              <a:gd name="connsiteX77" fmla="*/ 2081222 w 2967046"/>
              <a:gd name="connsiteY77" fmla="*/ 600875 h 986638"/>
              <a:gd name="connsiteX78" fmla="*/ 2083603 w 2967046"/>
              <a:gd name="connsiteY78" fmla="*/ 615162 h 986638"/>
              <a:gd name="connsiteX79" fmla="*/ 2093127 w 2967046"/>
              <a:gd name="connsiteY79" fmla="*/ 617543 h 986638"/>
              <a:gd name="connsiteX80" fmla="*/ 2097890 w 2967046"/>
              <a:gd name="connsiteY80" fmla="*/ 648500 h 986638"/>
              <a:gd name="connsiteX81" fmla="*/ 2269340 w 2967046"/>
              <a:gd name="connsiteY81" fmla="*/ 650881 h 986638"/>
              <a:gd name="connsiteX82" fmla="*/ 2269340 w 2967046"/>
              <a:gd name="connsiteY82" fmla="*/ 679456 h 986638"/>
              <a:gd name="connsiteX83" fmla="*/ 2355065 w 2967046"/>
              <a:gd name="connsiteY83" fmla="*/ 677075 h 986638"/>
              <a:gd name="connsiteX84" fmla="*/ 2357447 w 2967046"/>
              <a:gd name="connsiteY84" fmla="*/ 700887 h 986638"/>
              <a:gd name="connsiteX85" fmla="*/ 2531278 w 2967046"/>
              <a:gd name="connsiteY85" fmla="*/ 703268 h 986638"/>
              <a:gd name="connsiteX86" fmla="*/ 2531279 w 2967046"/>
              <a:gd name="connsiteY86" fmla="*/ 741369 h 986638"/>
              <a:gd name="connsiteX87" fmla="*/ 2609859 w 2967046"/>
              <a:gd name="connsiteY87" fmla="*/ 746131 h 986638"/>
              <a:gd name="connsiteX88" fmla="*/ 2607478 w 2967046"/>
              <a:gd name="connsiteY88" fmla="*/ 841381 h 986638"/>
              <a:gd name="connsiteX89" fmla="*/ 2747972 w 2967046"/>
              <a:gd name="connsiteY89" fmla="*/ 848525 h 986638"/>
              <a:gd name="connsiteX90" fmla="*/ 2755115 w 2967046"/>
              <a:gd name="connsiteY90" fmla="*/ 986637 h 986638"/>
              <a:gd name="connsiteX91" fmla="*/ 2967046 w 2967046"/>
              <a:gd name="connsiteY91" fmla="*/ 986638 h 986638"/>
              <a:gd name="connsiteX0" fmla="*/ 9 w 2967046"/>
              <a:gd name="connsiteY0" fmla="*/ 3181 h 986638"/>
              <a:gd name="connsiteX1" fmla="*/ 116689 w 2967046"/>
              <a:gd name="connsiteY1" fmla="*/ 801 h 986638"/>
              <a:gd name="connsiteX2" fmla="*/ 121452 w 2967046"/>
              <a:gd name="connsiteY2" fmla="*/ 7945 h 986638"/>
              <a:gd name="connsiteX3" fmla="*/ 316715 w 2967046"/>
              <a:gd name="connsiteY3" fmla="*/ 7944 h 986638"/>
              <a:gd name="connsiteX4" fmla="*/ 638184 w 2967046"/>
              <a:gd name="connsiteY4" fmla="*/ 43662 h 986638"/>
              <a:gd name="connsiteX5" fmla="*/ 645328 w 2967046"/>
              <a:gd name="connsiteY5" fmla="*/ 46044 h 986638"/>
              <a:gd name="connsiteX6" fmla="*/ 664378 w 2967046"/>
              <a:gd name="connsiteY6" fmla="*/ 48425 h 986638"/>
              <a:gd name="connsiteX7" fmla="*/ 683428 w 2967046"/>
              <a:gd name="connsiteY7" fmla="*/ 53187 h 986638"/>
              <a:gd name="connsiteX8" fmla="*/ 700097 w 2967046"/>
              <a:gd name="connsiteY8" fmla="*/ 62712 h 986638"/>
              <a:gd name="connsiteX9" fmla="*/ 704859 w 2967046"/>
              <a:gd name="connsiteY9" fmla="*/ 74619 h 986638"/>
              <a:gd name="connsiteX10" fmla="*/ 1004897 w 2967046"/>
              <a:gd name="connsiteY10" fmla="*/ 72237 h 986638"/>
              <a:gd name="connsiteX11" fmla="*/ 1009659 w 2967046"/>
              <a:gd name="connsiteY11" fmla="*/ 86525 h 986638"/>
              <a:gd name="connsiteX12" fmla="*/ 1012040 w 2967046"/>
              <a:gd name="connsiteY12" fmla="*/ 107956 h 986638"/>
              <a:gd name="connsiteX13" fmla="*/ 1064428 w 2967046"/>
              <a:gd name="connsiteY13" fmla="*/ 110337 h 986638"/>
              <a:gd name="connsiteX14" fmla="*/ 1071572 w 2967046"/>
              <a:gd name="connsiteY14" fmla="*/ 134150 h 986638"/>
              <a:gd name="connsiteX15" fmla="*/ 1078715 w 2967046"/>
              <a:gd name="connsiteY15" fmla="*/ 136531 h 986638"/>
              <a:gd name="connsiteX16" fmla="*/ 1107290 w 2967046"/>
              <a:gd name="connsiteY16" fmla="*/ 138912 h 986638"/>
              <a:gd name="connsiteX17" fmla="*/ 1109672 w 2967046"/>
              <a:gd name="connsiteY17" fmla="*/ 146056 h 986638"/>
              <a:gd name="connsiteX18" fmla="*/ 1116815 w 2967046"/>
              <a:gd name="connsiteY18" fmla="*/ 148437 h 986638"/>
              <a:gd name="connsiteX19" fmla="*/ 1164440 w 2967046"/>
              <a:gd name="connsiteY19" fmla="*/ 150819 h 986638"/>
              <a:gd name="connsiteX20" fmla="*/ 1169203 w 2967046"/>
              <a:gd name="connsiteY20" fmla="*/ 157962 h 986638"/>
              <a:gd name="connsiteX21" fmla="*/ 1166822 w 2967046"/>
              <a:gd name="connsiteY21" fmla="*/ 165106 h 986638"/>
              <a:gd name="connsiteX22" fmla="*/ 1173965 w 2967046"/>
              <a:gd name="connsiteY22" fmla="*/ 167487 h 986638"/>
              <a:gd name="connsiteX23" fmla="*/ 1200159 w 2967046"/>
              <a:gd name="connsiteY23" fmla="*/ 169869 h 986638"/>
              <a:gd name="connsiteX24" fmla="*/ 1231115 w 2967046"/>
              <a:gd name="connsiteY24" fmla="*/ 179394 h 986638"/>
              <a:gd name="connsiteX25" fmla="*/ 1233497 w 2967046"/>
              <a:gd name="connsiteY25" fmla="*/ 191300 h 986638"/>
              <a:gd name="connsiteX26" fmla="*/ 1307315 w 2967046"/>
              <a:gd name="connsiteY26" fmla="*/ 207969 h 986638"/>
              <a:gd name="connsiteX27" fmla="*/ 1309697 w 2967046"/>
              <a:gd name="connsiteY27" fmla="*/ 217494 h 986638"/>
              <a:gd name="connsiteX28" fmla="*/ 1316840 w 2967046"/>
              <a:gd name="connsiteY28" fmla="*/ 219875 h 986638"/>
              <a:gd name="connsiteX29" fmla="*/ 1378752 w 2967046"/>
              <a:gd name="connsiteY29" fmla="*/ 219875 h 986638"/>
              <a:gd name="connsiteX30" fmla="*/ 1397803 w 2967046"/>
              <a:gd name="connsiteY30" fmla="*/ 231781 h 986638"/>
              <a:gd name="connsiteX31" fmla="*/ 1402565 w 2967046"/>
              <a:gd name="connsiteY31" fmla="*/ 241306 h 986638"/>
              <a:gd name="connsiteX32" fmla="*/ 1414472 w 2967046"/>
              <a:gd name="connsiteY32" fmla="*/ 246069 h 986638"/>
              <a:gd name="connsiteX33" fmla="*/ 1416853 w 2967046"/>
              <a:gd name="connsiteY33" fmla="*/ 255594 h 986638"/>
              <a:gd name="connsiteX34" fmla="*/ 1454953 w 2967046"/>
              <a:gd name="connsiteY34" fmla="*/ 262737 h 986638"/>
              <a:gd name="connsiteX35" fmla="*/ 1462097 w 2967046"/>
              <a:gd name="connsiteY35" fmla="*/ 272262 h 986638"/>
              <a:gd name="connsiteX36" fmla="*/ 1466859 w 2967046"/>
              <a:gd name="connsiteY36" fmla="*/ 279406 h 986638"/>
              <a:gd name="connsiteX37" fmla="*/ 1474003 w 2967046"/>
              <a:gd name="connsiteY37" fmla="*/ 281787 h 986638"/>
              <a:gd name="connsiteX38" fmla="*/ 1490672 w 2967046"/>
              <a:gd name="connsiteY38" fmla="*/ 286550 h 986638"/>
              <a:gd name="connsiteX39" fmla="*/ 1507340 w 2967046"/>
              <a:gd name="connsiteY39" fmla="*/ 303219 h 986638"/>
              <a:gd name="connsiteX40" fmla="*/ 1514484 w 2967046"/>
              <a:gd name="connsiteY40" fmla="*/ 307981 h 986638"/>
              <a:gd name="connsiteX41" fmla="*/ 1528772 w 2967046"/>
              <a:gd name="connsiteY41" fmla="*/ 312744 h 986638"/>
              <a:gd name="connsiteX42" fmla="*/ 1531153 w 2967046"/>
              <a:gd name="connsiteY42" fmla="*/ 319887 h 986638"/>
              <a:gd name="connsiteX43" fmla="*/ 1533534 w 2967046"/>
              <a:gd name="connsiteY43" fmla="*/ 334175 h 986638"/>
              <a:gd name="connsiteX44" fmla="*/ 1540678 w 2967046"/>
              <a:gd name="connsiteY44" fmla="*/ 336556 h 986638"/>
              <a:gd name="connsiteX45" fmla="*/ 1562109 w 2967046"/>
              <a:gd name="connsiteY45" fmla="*/ 338937 h 986638"/>
              <a:gd name="connsiteX46" fmla="*/ 1566872 w 2967046"/>
              <a:gd name="connsiteY46" fmla="*/ 353225 h 986638"/>
              <a:gd name="connsiteX47" fmla="*/ 1569253 w 2967046"/>
              <a:gd name="connsiteY47" fmla="*/ 360369 h 986638"/>
              <a:gd name="connsiteX48" fmla="*/ 1574015 w 2967046"/>
              <a:gd name="connsiteY48" fmla="*/ 367512 h 986638"/>
              <a:gd name="connsiteX49" fmla="*/ 1635928 w 2967046"/>
              <a:gd name="connsiteY49" fmla="*/ 365131 h 986638"/>
              <a:gd name="connsiteX50" fmla="*/ 1647834 w 2967046"/>
              <a:gd name="connsiteY50" fmla="*/ 377037 h 986638"/>
              <a:gd name="connsiteX51" fmla="*/ 1652597 w 2967046"/>
              <a:gd name="connsiteY51" fmla="*/ 391326 h 986638"/>
              <a:gd name="connsiteX52" fmla="*/ 1743084 w 2967046"/>
              <a:gd name="connsiteY52" fmla="*/ 396088 h 986638"/>
              <a:gd name="connsiteX53" fmla="*/ 1747847 w 2967046"/>
              <a:gd name="connsiteY53" fmla="*/ 405612 h 986638"/>
              <a:gd name="connsiteX54" fmla="*/ 1750228 w 2967046"/>
              <a:gd name="connsiteY54" fmla="*/ 412756 h 986638"/>
              <a:gd name="connsiteX55" fmla="*/ 1764515 w 2967046"/>
              <a:gd name="connsiteY55" fmla="*/ 419900 h 986638"/>
              <a:gd name="connsiteX56" fmla="*/ 1766897 w 2967046"/>
              <a:gd name="connsiteY56" fmla="*/ 436569 h 986638"/>
              <a:gd name="connsiteX57" fmla="*/ 1809759 w 2967046"/>
              <a:gd name="connsiteY57" fmla="*/ 450856 h 986638"/>
              <a:gd name="connsiteX58" fmla="*/ 1807378 w 2967046"/>
              <a:gd name="connsiteY58" fmla="*/ 458000 h 986638"/>
              <a:gd name="connsiteX59" fmla="*/ 1821665 w 2967046"/>
              <a:gd name="connsiteY59" fmla="*/ 462762 h 986638"/>
              <a:gd name="connsiteX60" fmla="*/ 1845478 w 2967046"/>
              <a:gd name="connsiteY60" fmla="*/ 479431 h 986638"/>
              <a:gd name="connsiteX61" fmla="*/ 1859765 w 2967046"/>
              <a:gd name="connsiteY61" fmla="*/ 493719 h 986638"/>
              <a:gd name="connsiteX62" fmla="*/ 1862147 w 2967046"/>
              <a:gd name="connsiteY62" fmla="*/ 503244 h 986638"/>
              <a:gd name="connsiteX63" fmla="*/ 1869290 w 2967046"/>
              <a:gd name="connsiteY63" fmla="*/ 505625 h 986638"/>
              <a:gd name="connsiteX64" fmla="*/ 1895484 w 2967046"/>
              <a:gd name="connsiteY64" fmla="*/ 508006 h 986638"/>
              <a:gd name="connsiteX65" fmla="*/ 1921678 w 2967046"/>
              <a:gd name="connsiteY65" fmla="*/ 519912 h 986638"/>
              <a:gd name="connsiteX66" fmla="*/ 1926440 w 2967046"/>
              <a:gd name="connsiteY66" fmla="*/ 527056 h 986638"/>
              <a:gd name="connsiteX67" fmla="*/ 1933584 w 2967046"/>
              <a:gd name="connsiteY67" fmla="*/ 529437 h 986638"/>
              <a:gd name="connsiteX68" fmla="*/ 1962159 w 2967046"/>
              <a:gd name="connsiteY68" fmla="*/ 531819 h 986638"/>
              <a:gd name="connsiteX69" fmla="*/ 1983590 w 2967046"/>
              <a:gd name="connsiteY69" fmla="*/ 536581 h 986638"/>
              <a:gd name="connsiteX70" fmla="*/ 1990734 w 2967046"/>
              <a:gd name="connsiteY70" fmla="*/ 543725 h 986638"/>
              <a:gd name="connsiteX71" fmla="*/ 1997878 w 2967046"/>
              <a:gd name="connsiteY71" fmla="*/ 548487 h 986638"/>
              <a:gd name="connsiteX72" fmla="*/ 2014547 w 2967046"/>
              <a:gd name="connsiteY72" fmla="*/ 553250 h 986638"/>
              <a:gd name="connsiteX73" fmla="*/ 2026453 w 2967046"/>
              <a:gd name="connsiteY73" fmla="*/ 565156 h 986638"/>
              <a:gd name="connsiteX74" fmla="*/ 2031215 w 2967046"/>
              <a:gd name="connsiteY74" fmla="*/ 572300 h 986638"/>
              <a:gd name="connsiteX75" fmla="*/ 2043122 w 2967046"/>
              <a:gd name="connsiteY75" fmla="*/ 586587 h 986638"/>
              <a:gd name="connsiteX76" fmla="*/ 2066934 w 2967046"/>
              <a:gd name="connsiteY76" fmla="*/ 596112 h 986638"/>
              <a:gd name="connsiteX77" fmla="*/ 2081222 w 2967046"/>
              <a:gd name="connsiteY77" fmla="*/ 600875 h 986638"/>
              <a:gd name="connsiteX78" fmla="*/ 2083603 w 2967046"/>
              <a:gd name="connsiteY78" fmla="*/ 615162 h 986638"/>
              <a:gd name="connsiteX79" fmla="*/ 2093127 w 2967046"/>
              <a:gd name="connsiteY79" fmla="*/ 617543 h 986638"/>
              <a:gd name="connsiteX80" fmla="*/ 2097890 w 2967046"/>
              <a:gd name="connsiteY80" fmla="*/ 648500 h 986638"/>
              <a:gd name="connsiteX81" fmla="*/ 2269340 w 2967046"/>
              <a:gd name="connsiteY81" fmla="*/ 650881 h 986638"/>
              <a:gd name="connsiteX82" fmla="*/ 2269340 w 2967046"/>
              <a:gd name="connsiteY82" fmla="*/ 679456 h 986638"/>
              <a:gd name="connsiteX83" fmla="*/ 2355065 w 2967046"/>
              <a:gd name="connsiteY83" fmla="*/ 677075 h 986638"/>
              <a:gd name="connsiteX84" fmla="*/ 2357447 w 2967046"/>
              <a:gd name="connsiteY84" fmla="*/ 700887 h 986638"/>
              <a:gd name="connsiteX85" fmla="*/ 2531278 w 2967046"/>
              <a:gd name="connsiteY85" fmla="*/ 703268 h 986638"/>
              <a:gd name="connsiteX86" fmla="*/ 2531279 w 2967046"/>
              <a:gd name="connsiteY86" fmla="*/ 741369 h 986638"/>
              <a:gd name="connsiteX87" fmla="*/ 2609859 w 2967046"/>
              <a:gd name="connsiteY87" fmla="*/ 746131 h 986638"/>
              <a:gd name="connsiteX88" fmla="*/ 2607478 w 2967046"/>
              <a:gd name="connsiteY88" fmla="*/ 841381 h 986638"/>
              <a:gd name="connsiteX89" fmla="*/ 2747972 w 2967046"/>
              <a:gd name="connsiteY89" fmla="*/ 848525 h 986638"/>
              <a:gd name="connsiteX90" fmla="*/ 2755115 w 2967046"/>
              <a:gd name="connsiteY90" fmla="*/ 986637 h 986638"/>
              <a:gd name="connsiteX91" fmla="*/ 2967046 w 2967046"/>
              <a:gd name="connsiteY91" fmla="*/ 986638 h 986638"/>
              <a:gd name="connsiteX0" fmla="*/ 9 w 2967046"/>
              <a:gd name="connsiteY0" fmla="*/ 3181 h 986638"/>
              <a:gd name="connsiteX1" fmla="*/ 116689 w 2967046"/>
              <a:gd name="connsiteY1" fmla="*/ 801 h 986638"/>
              <a:gd name="connsiteX2" fmla="*/ 116689 w 2967046"/>
              <a:gd name="connsiteY2" fmla="*/ 7945 h 986638"/>
              <a:gd name="connsiteX3" fmla="*/ 316715 w 2967046"/>
              <a:gd name="connsiteY3" fmla="*/ 7944 h 986638"/>
              <a:gd name="connsiteX4" fmla="*/ 638184 w 2967046"/>
              <a:gd name="connsiteY4" fmla="*/ 43662 h 986638"/>
              <a:gd name="connsiteX5" fmla="*/ 645328 w 2967046"/>
              <a:gd name="connsiteY5" fmla="*/ 46044 h 986638"/>
              <a:gd name="connsiteX6" fmla="*/ 664378 w 2967046"/>
              <a:gd name="connsiteY6" fmla="*/ 48425 h 986638"/>
              <a:gd name="connsiteX7" fmla="*/ 683428 w 2967046"/>
              <a:gd name="connsiteY7" fmla="*/ 53187 h 986638"/>
              <a:gd name="connsiteX8" fmla="*/ 700097 w 2967046"/>
              <a:gd name="connsiteY8" fmla="*/ 62712 h 986638"/>
              <a:gd name="connsiteX9" fmla="*/ 704859 w 2967046"/>
              <a:gd name="connsiteY9" fmla="*/ 74619 h 986638"/>
              <a:gd name="connsiteX10" fmla="*/ 1004897 w 2967046"/>
              <a:gd name="connsiteY10" fmla="*/ 72237 h 986638"/>
              <a:gd name="connsiteX11" fmla="*/ 1009659 w 2967046"/>
              <a:gd name="connsiteY11" fmla="*/ 86525 h 986638"/>
              <a:gd name="connsiteX12" fmla="*/ 1012040 w 2967046"/>
              <a:gd name="connsiteY12" fmla="*/ 107956 h 986638"/>
              <a:gd name="connsiteX13" fmla="*/ 1064428 w 2967046"/>
              <a:gd name="connsiteY13" fmla="*/ 110337 h 986638"/>
              <a:gd name="connsiteX14" fmla="*/ 1071572 w 2967046"/>
              <a:gd name="connsiteY14" fmla="*/ 134150 h 986638"/>
              <a:gd name="connsiteX15" fmla="*/ 1078715 w 2967046"/>
              <a:gd name="connsiteY15" fmla="*/ 136531 h 986638"/>
              <a:gd name="connsiteX16" fmla="*/ 1107290 w 2967046"/>
              <a:gd name="connsiteY16" fmla="*/ 138912 h 986638"/>
              <a:gd name="connsiteX17" fmla="*/ 1109672 w 2967046"/>
              <a:gd name="connsiteY17" fmla="*/ 146056 h 986638"/>
              <a:gd name="connsiteX18" fmla="*/ 1116815 w 2967046"/>
              <a:gd name="connsiteY18" fmla="*/ 148437 h 986638"/>
              <a:gd name="connsiteX19" fmla="*/ 1164440 w 2967046"/>
              <a:gd name="connsiteY19" fmla="*/ 150819 h 986638"/>
              <a:gd name="connsiteX20" fmla="*/ 1169203 w 2967046"/>
              <a:gd name="connsiteY20" fmla="*/ 157962 h 986638"/>
              <a:gd name="connsiteX21" fmla="*/ 1166822 w 2967046"/>
              <a:gd name="connsiteY21" fmla="*/ 165106 h 986638"/>
              <a:gd name="connsiteX22" fmla="*/ 1173965 w 2967046"/>
              <a:gd name="connsiteY22" fmla="*/ 167487 h 986638"/>
              <a:gd name="connsiteX23" fmla="*/ 1200159 w 2967046"/>
              <a:gd name="connsiteY23" fmla="*/ 169869 h 986638"/>
              <a:gd name="connsiteX24" fmla="*/ 1231115 w 2967046"/>
              <a:gd name="connsiteY24" fmla="*/ 179394 h 986638"/>
              <a:gd name="connsiteX25" fmla="*/ 1233497 w 2967046"/>
              <a:gd name="connsiteY25" fmla="*/ 191300 h 986638"/>
              <a:gd name="connsiteX26" fmla="*/ 1307315 w 2967046"/>
              <a:gd name="connsiteY26" fmla="*/ 207969 h 986638"/>
              <a:gd name="connsiteX27" fmla="*/ 1309697 w 2967046"/>
              <a:gd name="connsiteY27" fmla="*/ 217494 h 986638"/>
              <a:gd name="connsiteX28" fmla="*/ 1316840 w 2967046"/>
              <a:gd name="connsiteY28" fmla="*/ 219875 h 986638"/>
              <a:gd name="connsiteX29" fmla="*/ 1378752 w 2967046"/>
              <a:gd name="connsiteY29" fmla="*/ 219875 h 986638"/>
              <a:gd name="connsiteX30" fmla="*/ 1397803 w 2967046"/>
              <a:gd name="connsiteY30" fmla="*/ 231781 h 986638"/>
              <a:gd name="connsiteX31" fmla="*/ 1402565 w 2967046"/>
              <a:gd name="connsiteY31" fmla="*/ 241306 h 986638"/>
              <a:gd name="connsiteX32" fmla="*/ 1414472 w 2967046"/>
              <a:gd name="connsiteY32" fmla="*/ 246069 h 986638"/>
              <a:gd name="connsiteX33" fmla="*/ 1416853 w 2967046"/>
              <a:gd name="connsiteY33" fmla="*/ 255594 h 986638"/>
              <a:gd name="connsiteX34" fmla="*/ 1454953 w 2967046"/>
              <a:gd name="connsiteY34" fmla="*/ 262737 h 986638"/>
              <a:gd name="connsiteX35" fmla="*/ 1462097 w 2967046"/>
              <a:gd name="connsiteY35" fmla="*/ 272262 h 986638"/>
              <a:gd name="connsiteX36" fmla="*/ 1466859 w 2967046"/>
              <a:gd name="connsiteY36" fmla="*/ 279406 h 986638"/>
              <a:gd name="connsiteX37" fmla="*/ 1474003 w 2967046"/>
              <a:gd name="connsiteY37" fmla="*/ 281787 h 986638"/>
              <a:gd name="connsiteX38" fmla="*/ 1490672 w 2967046"/>
              <a:gd name="connsiteY38" fmla="*/ 286550 h 986638"/>
              <a:gd name="connsiteX39" fmla="*/ 1507340 w 2967046"/>
              <a:gd name="connsiteY39" fmla="*/ 303219 h 986638"/>
              <a:gd name="connsiteX40" fmla="*/ 1514484 w 2967046"/>
              <a:gd name="connsiteY40" fmla="*/ 307981 h 986638"/>
              <a:gd name="connsiteX41" fmla="*/ 1528772 w 2967046"/>
              <a:gd name="connsiteY41" fmla="*/ 312744 h 986638"/>
              <a:gd name="connsiteX42" fmla="*/ 1531153 w 2967046"/>
              <a:gd name="connsiteY42" fmla="*/ 319887 h 986638"/>
              <a:gd name="connsiteX43" fmla="*/ 1533534 w 2967046"/>
              <a:gd name="connsiteY43" fmla="*/ 334175 h 986638"/>
              <a:gd name="connsiteX44" fmla="*/ 1540678 w 2967046"/>
              <a:gd name="connsiteY44" fmla="*/ 336556 h 986638"/>
              <a:gd name="connsiteX45" fmla="*/ 1562109 w 2967046"/>
              <a:gd name="connsiteY45" fmla="*/ 338937 h 986638"/>
              <a:gd name="connsiteX46" fmla="*/ 1566872 w 2967046"/>
              <a:gd name="connsiteY46" fmla="*/ 353225 h 986638"/>
              <a:gd name="connsiteX47" fmla="*/ 1569253 w 2967046"/>
              <a:gd name="connsiteY47" fmla="*/ 360369 h 986638"/>
              <a:gd name="connsiteX48" fmla="*/ 1574015 w 2967046"/>
              <a:gd name="connsiteY48" fmla="*/ 367512 h 986638"/>
              <a:gd name="connsiteX49" fmla="*/ 1635928 w 2967046"/>
              <a:gd name="connsiteY49" fmla="*/ 365131 h 986638"/>
              <a:gd name="connsiteX50" fmla="*/ 1647834 w 2967046"/>
              <a:gd name="connsiteY50" fmla="*/ 377037 h 986638"/>
              <a:gd name="connsiteX51" fmla="*/ 1652597 w 2967046"/>
              <a:gd name="connsiteY51" fmla="*/ 391326 h 986638"/>
              <a:gd name="connsiteX52" fmla="*/ 1743084 w 2967046"/>
              <a:gd name="connsiteY52" fmla="*/ 396088 h 986638"/>
              <a:gd name="connsiteX53" fmla="*/ 1747847 w 2967046"/>
              <a:gd name="connsiteY53" fmla="*/ 405612 h 986638"/>
              <a:gd name="connsiteX54" fmla="*/ 1750228 w 2967046"/>
              <a:gd name="connsiteY54" fmla="*/ 412756 h 986638"/>
              <a:gd name="connsiteX55" fmla="*/ 1764515 w 2967046"/>
              <a:gd name="connsiteY55" fmla="*/ 419900 h 986638"/>
              <a:gd name="connsiteX56" fmla="*/ 1766897 w 2967046"/>
              <a:gd name="connsiteY56" fmla="*/ 436569 h 986638"/>
              <a:gd name="connsiteX57" fmla="*/ 1809759 w 2967046"/>
              <a:gd name="connsiteY57" fmla="*/ 450856 h 986638"/>
              <a:gd name="connsiteX58" fmla="*/ 1807378 w 2967046"/>
              <a:gd name="connsiteY58" fmla="*/ 458000 h 986638"/>
              <a:gd name="connsiteX59" fmla="*/ 1821665 w 2967046"/>
              <a:gd name="connsiteY59" fmla="*/ 462762 h 986638"/>
              <a:gd name="connsiteX60" fmla="*/ 1845478 w 2967046"/>
              <a:gd name="connsiteY60" fmla="*/ 479431 h 986638"/>
              <a:gd name="connsiteX61" fmla="*/ 1859765 w 2967046"/>
              <a:gd name="connsiteY61" fmla="*/ 493719 h 986638"/>
              <a:gd name="connsiteX62" fmla="*/ 1862147 w 2967046"/>
              <a:gd name="connsiteY62" fmla="*/ 503244 h 986638"/>
              <a:gd name="connsiteX63" fmla="*/ 1869290 w 2967046"/>
              <a:gd name="connsiteY63" fmla="*/ 505625 h 986638"/>
              <a:gd name="connsiteX64" fmla="*/ 1895484 w 2967046"/>
              <a:gd name="connsiteY64" fmla="*/ 508006 h 986638"/>
              <a:gd name="connsiteX65" fmla="*/ 1921678 w 2967046"/>
              <a:gd name="connsiteY65" fmla="*/ 519912 h 986638"/>
              <a:gd name="connsiteX66" fmla="*/ 1926440 w 2967046"/>
              <a:gd name="connsiteY66" fmla="*/ 527056 h 986638"/>
              <a:gd name="connsiteX67" fmla="*/ 1933584 w 2967046"/>
              <a:gd name="connsiteY67" fmla="*/ 529437 h 986638"/>
              <a:gd name="connsiteX68" fmla="*/ 1962159 w 2967046"/>
              <a:gd name="connsiteY68" fmla="*/ 531819 h 986638"/>
              <a:gd name="connsiteX69" fmla="*/ 1983590 w 2967046"/>
              <a:gd name="connsiteY69" fmla="*/ 536581 h 986638"/>
              <a:gd name="connsiteX70" fmla="*/ 1990734 w 2967046"/>
              <a:gd name="connsiteY70" fmla="*/ 543725 h 986638"/>
              <a:gd name="connsiteX71" fmla="*/ 1997878 w 2967046"/>
              <a:gd name="connsiteY71" fmla="*/ 548487 h 986638"/>
              <a:gd name="connsiteX72" fmla="*/ 2014547 w 2967046"/>
              <a:gd name="connsiteY72" fmla="*/ 553250 h 986638"/>
              <a:gd name="connsiteX73" fmla="*/ 2026453 w 2967046"/>
              <a:gd name="connsiteY73" fmla="*/ 565156 h 986638"/>
              <a:gd name="connsiteX74" fmla="*/ 2031215 w 2967046"/>
              <a:gd name="connsiteY74" fmla="*/ 572300 h 986638"/>
              <a:gd name="connsiteX75" fmla="*/ 2043122 w 2967046"/>
              <a:gd name="connsiteY75" fmla="*/ 586587 h 986638"/>
              <a:gd name="connsiteX76" fmla="*/ 2066934 w 2967046"/>
              <a:gd name="connsiteY76" fmla="*/ 596112 h 986638"/>
              <a:gd name="connsiteX77" fmla="*/ 2081222 w 2967046"/>
              <a:gd name="connsiteY77" fmla="*/ 600875 h 986638"/>
              <a:gd name="connsiteX78" fmla="*/ 2083603 w 2967046"/>
              <a:gd name="connsiteY78" fmla="*/ 615162 h 986638"/>
              <a:gd name="connsiteX79" fmla="*/ 2093127 w 2967046"/>
              <a:gd name="connsiteY79" fmla="*/ 617543 h 986638"/>
              <a:gd name="connsiteX80" fmla="*/ 2097890 w 2967046"/>
              <a:gd name="connsiteY80" fmla="*/ 648500 h 986638"/>
              <a:gd name="connsiteX81" fmla="*/ 2269340 w 2967046"/>
              <a:gd name="connsiteY81" fmla="*/ 650881 h 986638"/>
              <a:gd name="connsiteX82" fmla="*/ 2269340 w 2967046"/>
              <a:gd name="connsiteY82" fmla="*/ 679456 h 986638"/>
              <a:gd name="connsiteX83" fmla="*/ 2355065 w 2967046"/>
              <a:gd name="connsiteY83" fmla="*/ 677075 h 986638"/>
              <a:gd name="connsiteX84" fmla="*/ 2357447 w 2967046"/>
              <a:gd name="connsiteY84" fmla="*/ 700887 h 986638"/>
              <a:gd name="connsiteX85" fmla="*/ 2531278 w 2967046"/>
              <a:gd name="connsiteY85" fmla="*/ 703268 h 986638"/>
              <a:gd name="connsiteX86" fmla="*/ 2531279 w 2967046"/>
              <a:gd name="connsiteY86" fmla="*/ 741369 h 986638"/>
              <a:gd name="connsiteX87" fmla="*/ 2609859 w 2967046"/>
              <a:gd name="connsiteY87" fmla="*/ 746131 h 986638"/>
              <a:gd name="connsiteX88" fmla="*/ 2607478 w 2967046"/>
              <a:gd name="connsiteY88" fmla="*/ 841381 h 986638"/>
              <a:gd name="connsiteX89" fmla="*/ 2747972 w 2967046"/>
              <a:gd name="connsiteY89" fmla="*/ 848525 h 986638"/>
              <a:gd name="connsiteX90" fmla="*/ 2755115 w 2967046"/>
              <a:gd name="connsiteY90" fmla="*/ 986637 h 986638"/>
              <a:gd name="connsiteX91" fmla="*/ 2967046 w 2967046"/>
              <a:gd name="connsiteY91" fmla="*/ 986638 h 986638"/>
              <a:gd name="connsiteX0" fmla="*/ 9 w 2967046"/>
              <a:gd name="connsiteY0" fmla="*/ 3181 h 986638"/>
              <a:gd name="connsiteX1" fmla="*/ 116689 w 2967046"/>
              <a:gd name="connsiteY1" fmla="*/ 801 h 986638"/>
              <a:gd name="connsiteX2" fmla="*/ 116689 w 2967046"/>
              <a:gd name="connsiteY2" fmla="*/ 15089 h 986638"/>
              <a:gd name="connsiteX3" fmla="*/ 316715 w 2967046"/>
              <a:gd name="connsiteY3" fmla="*/ 7944 h 986638"/>
              <a:gd name="connsiteX4" fmla="*/ 638184 w 2967046"/>
              <a:gd name="connsiteY4" fmla="*/ 43662 h 986638"/>
              <a:gd name="connsiteX5" fmla="*/ 645328 w 2967046"/>
              <a:gd name="connsiteY5" fmla="*/ 46044 h 986638"/>
              <a:gd name="connsiteX6" fmla="*/ 664378 w 2967046"/>
              <a:gd name="connsiteY6" fmla="*/ 48425 h 986638"/>
              <a:gd name="connsiteX7" fmla="*/ 683428 w 2967046"/>
              <a:gd name="connsiteY7" fmla="*/ 53187 h 986638"/>
              <a:gd name="connsiteX8" fmla="*/ 700097 w 2967046"/>
              <a:gd name="connsiteY8" fmla="*/ 62712 h 986638"/>
              <a:gd name="connsiteX9" fmla="*/ 704859 w 2967046"/>
              <a:gd name="connsiteY9" fmla="*/ 74619 h 986638"/>
              <a:gd name="connsiteX10" fmla="*/ 1004897 w 2967046"/>
              <a:gd name="connsiteY10" fmla="*/ 72237 h 986638"/>
              <a:gd name="connsiteX11" fmla="*/ 1009659 w 2967046"/>
              <a:gd name="connsiteY11" fmla="*/ 86525 h 986638"/>
              <a:gd name="connsiteX12" fmla="*/ 1012040 w 2967046"/>
              <a:gd name="connsiteY12" fmla="*/ 107956 h 986638"/>
              <a:gd name="connsiteX13" fmla="*/ 1064428 w 2967046"/>
              <a:gd name="connsiteY13" fmla="*/ 110337 h 986638"/>
              <a:gd name="connsiteX14" fmla="*/ 1071572 w 2967046"/>
              <a:gd name="connsiteY14" fmla="*/ 134150 h 986638"/>
              <a:gd name="connsiteX15" fmla="*/ 1078715 w 2967046"/>
              <a:gd name="connsiteY15" fmla="*/ 136531 h 986638"/>
              <a:gd name="connsiteX16" fmla="*/ 1107290 w 2967046"/>
              <a:gd name="connsiteY16" fmla="*/ 138912 h 986638"/>
              <a:gd name="connsiteX17" fmla="*/ 1109672 w 2967046"/>
              <a:gd name="connsiteY17" fmla="*/ 146056 h 986638"/>
              <a:gd name="connsiteX18" fmla="*/ 1116815 w 2967046"/>
              <a:gd name="connsiteY18" fmla="*/ 148437 h 986638"/>
              <a:gd name="connsiteX19" fmla="*/ 1164440 w 2967046"/>
              <a:gd name="connsiteY19" fmla="*/ 150819 h 986638"/>
              <a:gd name="connsiteX20" fmla="*/ 1169203 w 2967046"/>
              <a:gd name="connsiteY20" fmla="*/ 157962 h 986638"/>
              <a:gd name="connsiteX21" fmla="*/ 1166822 w 2967046"/>
              <a:gd name="connsiteY21" fmla="*/ 165106 h 986638"/>
              <a:gd name="connsiteX22" fmla="*/ 1173965 w 2967046"/>
              <a:gd name="connsiteY22" fmla="*/ 167487 h 986638"/>
              <a:gd name="connsiteX23" fmla="*/ 1200159 w 2967046"/>
              <a:gd name="connsiteY23" fmla="*/ 169869 h 986638"/>
              <a:gd name="connsiteX24" fmla="*/ 1231115 w 2967046"/>
              <a:gd name="connsiteY24" fmla="*/ 179394 h 986638"/>
              <a:gd name="connsiteX25" fmla="*/ 1233497 w 2967046"/>
              <a:gd name="connsiteY25" fmla="*/ 191300 h 986638"/>
              <a:gd name="connsiteX26" fmla="*/ 1307315 w 2967046"/>
              <a:gd name="connsiteY26" fmla="*/ 207969 h 986638"/>
              <a:gd name="connsiteX27" fmla="*/ 1309697 w 2967046"/>
              <a:gd name="connsiteY27" fmla="*/ 217494 h 986638"/>
              <a:gd name="connsiteX28" fmla="*/ 1316840 w 2967046"/>
              <a:gd name="connsiteY28" fmla="*/ 219875 h 986638"/>
              <a:gd name="connsiteX29" fmla="*/ 1378752 w 2967046"/>
              <a:gd name="connsiteY29" fmla="*/ 219875 h 986638"/>
              <a:gd name="connsiteX30" fmla="*/ 1397803 w 2967046"/>
              <a:gd name="connsiteY30" fmla="*/ 231781 h 986638"/>
              <a:gd name="connsiteX31" fmla="*/ 1402565 w 2967046"/>
              <a:gd name="connsiteY31" fmla="*/ 241306 h 986638"/>
              <a:gd name="connsiteX32" fmla="*/ 1414472 w 2967046"/>
              <a:gd name="connsiteY32" fmla="*/ 246069 h 986638"/>
              <a:gd name="connsiteX33" fmla="*/ 1416853 w 2967046"/>
              <a:gd name="connsiteY33" fmla="*/ 255594 h 986638"/>
              <a:gd name="connsiteX34" fmla="*/ 1454953 w 2967046"/>
              <a:gd name="connsiteY34" fmla="*/ 262737 h 986638"/>
              <a:gd name="connsiteX35" fmla="*/ 1462097 w 2967046"/>
              <a:gd name="connsiteY35" fmla="*/ 272262 h 986638"/>
              <a:gd name="connsiteX36" fmla="*/ 1466859 w 2967046"/>
              <a:gd name="connsiteY36" fmla="*/ 279406 h 986638"/>
              <a:gd name="connsiteX37" fmla="*/ 1474003 w 2967046"/>
              <a:gd name="connsiteY37" fmla="*/ 281787 h 986638"/>
              <a:gd name="connsiteX38" fmla="*/ 1490672 w 2967046"/>
              <a:gd name="connsiteY38" fmla="*/ 286550 h 986638"/>
              <a:gd name="connsiteX39" fmla="*/ 1507340 w 2967046"/>
              <a:gd name="connsiteY39" fmla="*/ 303219 h 986638"/>
              <a:gd name="connsiteX40" fmla="*/ 1514484 w 2967046"/>
              <a:gd name="connsiteY40" fmla="*/ 307981 h 986638"/>
              <a:gd name="connsiteX41" fmla="*/ 1528772 w 2967046"/>
              <a:gd name="connsiteY41" fmla="*/ 312744 h 986638"/>
              <a:gd name="connsiteX42" fmla="*/ 1531153 w 2967046"/>
              <a:gd name="connsiteY42" fmla="*/ 319887 h 986638"/>
              <a:gd name="connsiteX43" fmla="*/ 1533534 w 2967046"/>
              <a:gd name="connsiteY43" fmla="*/ 334175 h 986638"/>
              <a:gd name="connsiteX44" fmla="*/ 1540678 w 2967046"/>
              <a:gd name="connsiteY44" fmla="*/ 336556 h 986638"/>
              <a:gd name="connsiteX45" fmla="*/ 1562109 w 2967046"/>
              <a:gd name="connsiteY45" fmla="*/ 338937 h 986638"/>
              <a:gd name="connsiteX46" fmla="*/ 1566872 w 2967046"/>
              <a:gd name="connsiteY46" fmla="*/ 353225 h 986638"/>
              <a:gd name="connsiteX47" fmla="*/ 1569253 w 2967046"/>
              <a:gd name="connsiteY47" fmla="*/ 360369 h 986638"/>
              <a:gd name="connsiteX48" fmla="*/ 1574015 w 2967046"/>
              <a:gd name="connsiteY48" fmla="*/ 367512 h 986638"/>
              <a:gd name="connsiteX49" fmla="*/ 1635928 w 2967046"/>
              <a:gd name="connsiteY49" fmla="*/ 365131 h 986638"/>
              <a:gd name="connsiteX50" fmla="*/ 1647834 w 2967046"/>
              <a:gd name="connsiteY50" fmla="*/ 377037 h 986638"/>
              <a:gd name="connsiteX51" fmla="*/ 1652597 w 2967046"/>
              <a:gd name="connsiteY51" fmla="*/ 391326 h 986638"/>
              <a:gd name="connsiteX52" fmla="*/ 1743084 w 2967046"/>
              <a:gd name="connsiteY52" fmla="*/ 396088 h 986638"/>
              <a:gd name="connsiteX53" fmla="*/ 1747847 w 2967046"/>
              <a:gd name="connsiteY53" fmla="*/ 405612 h 986638"/>
              <a:gd name="connsiteX54" fmla="*/ 1750228 w 2967046"/>
              <a:gd name="connsiteY54" fmla="*/ 412756 h 986638"/>
              <a:gd name="connsiteX55" fmla="*/ 1764515 w 2967046"/>
              <a:gd name="connsiteY55" fmla="*/ 419900 h 986638"/>
              <a:gd name="connsiteX56" fmla="*/ 1766897 w 2967046"/>
              <a:gd name="connsiteY56" fmla="*/ 436569 h 986638"/>
              <a:gd name="connsiteX57" fmla="*/ 1809759 w 2967046"/>
              <a:gd name="connsiteY57" fmla="*/ 450856 h 986638"/>
              <a:gd name="connsiteX58" fmla="*/ 1807378 w 2967046"/>
              <a:gd name="connsiteY58" fmla="*/ 458000 h 986638"/>
              <a:gd name="connsiteX59" fmla="*/ 1821665 w 2967046"/>
              <a:gd name="connsiteY59" fmla="*/ 462762 h 986638"/>
              <a:gd name="connsiteX60" fmla="*/ 1845478 w 2967046"/>
              <a:gd name="connsiteY60" fmla="*/ 479431 h 986638"/>
              <a:gd name="connsiteX61" fmla="*/ 1859765 w 2967046"/>
              <a:gd name="connsiteY61" fmla="*/ 493719 h 986638"/>
              <a:gd name="connsiteX62" fmla="*/ 1862147 w 2967046"/>
              <a:gd name="connsiteY62" fmla="*/ 503244 h 986638"/>
              <a:gd name="connsiteX63" fmla="*/ 1869290 w 2967046"/>
              <a:gd name="connsiteY63" fmla="*/ 505625 h 986638"/>
              <a:gd name="connsiteX64" fmla="*/ 1895484 w 2967046"/>
              <a:gd name="connsiteY64" fmla="*/ 508006 h 986638"/>
              <a:gd name="connsiteX65" fmla="*/ 1921678 w 2967046"/>
              <a:gd name="connsiteY65" fmla="*/ 519912 h 986638"/>
              <a:gd name="connsiteX66" fmla="*/ 1926440 w 2967046"/>
              <a:gd name="connsiteY66" fmla="*/ 527056 h 986638"/>
              <a:gd name="connsiteX67" fmla="*/ 1933584 w 2967046"/>
              <a:gd name="connsiteY67" fmla="*/ 529437 h 986638"/>
              <a:gd name="connsiteX68" fmla="*/ 1962159 w 2967046"/>
              <a:gd name="connsiteY68" fmla="*/ 531819 h 986638"/>
              <a:gd name="connsiteX69" fmla="*/ 1983590 w 2967046"/>
              <a:gd name="connsiteY69" fmla="*/ 536581 h 986638"/>
              <a:gd name="connsiteX70" fmla="*/ 1990734 w 2967046"/>
              <a:gd name="connsiteY70" fmla="*/ 543725 h 986638"/>
              <a:gd name="connsiteX71" fmla="*/ 1997878 w 2967046"/>
              <a:gd name="connsiteY71" fmla="*/ 548487 h 986638"/>
              <a:gd name="connsiteX72" fmla="*/ 2014547 w 2967046"/>
              <a:gd name="connsiteY72" fmla="*/ 553250 h 986638"/>
              <a:gd name="connsiteX73" fmla="*/ 2026453 w 2967046"/>
              <a:gd name="connsiteY73" fmla="*/ 565156 h 986638"/>
              <a:gd name="connsiteX74" fmla="*/ 2031215 w 2967046"/>
              <a:gd name="connsiteY74" fmla="*/ 572300 h 986638"/>
              <a:gd name="connsiteX75" fmla="*/ 2043122 w 2967046"/>
              <a:gd name="connsiteY75" fmla="*/ 586587 h 986638"/>
              <a:gd name="connsiteX76" fmla="*/ 2066934 w 2967046"/>
              <a:gd name="connsiteY76" fmla="*/ 596112 h 986638"/>
              <a:gd name="connsiteX77" fmla="*/ 2081222 w 2967046"/>
              <a:gd name="connsiteY77" fmla="*/ 600875 h 986638"/>
              <a:gd name="connsiteX78" fmla="*/ 2083603 w 2967046"/>
              <a:gd name="connsiteY78" fmla="*/ 615162 h 986638"/>
              <a:gd name="connsiteX79" fmla="*/ 2093127 w 2967046"/>
              <a:gd name="connsiteY79" fmla="*/ 617543 h 986638"/>
              <a:gd name="connsiteX80" fmla="*/ 2097890 w 2967046"/>
              <a:gd name="connsiteY80" fmla="*/ 648500 h 986638"/>
              <a:gd name="connsiteX81" fmla="*/ 2269340 w 2967046"/>
              <a:gd name="connsiteY81" fmla="*/ 650881 h 986638"/>
              <a:gd name="connsiteX82" fmla="*/ 2269340 w 2967046"/>
              <a:gd name="connsiteY82" fmla="*/ 679456 h 986638"/>
              <a:gd name="connsiteX83" fmla="*/ 2355065 w 2967046"/>
              <a:gd name="connsiteY83" fmla="*/ 677075 h 986638"/>
              <a:gd name="connsiteX84" fmla="*/ 2357447 w 2967046"/>
              <a:gd name="connsiteY84" fmla="*/ 700887 h 986638"/>
              <a:gd name="connsiteX85" fmla="*/ 2531278 w 2967046"/>
              <a:gd name="connsiteY85" fmla="*/ 703268 h 986638"/>
              <a:gd name="connsiteX86" fmla="*/ 2531279 w 2967046"/>
              <a:gd name="connsiteY86" fmla="*/ 741369 h 986638"/>
              <a:gd name="connsiteX87" fmla="*/ 2609859 w 2967046"/>
              <a:gd name="connsiteY87" fmla="*/ 746131 h 986638"/>
              <a:gd name="connsiteX88" fmla="*/ 2607478 w 2967046"/>
              <a:gd name="connsiteY88" fmla="*/ 841381 h 986638"/>
              <a:gd name="connsiteX89" fmla="*/ 2747972 w 2967046"/>
              <a:gd name="connsiteY89" fmla="*/ 848525 h 986638"/>
              <a:gd name="connsiteX90" fmla="*/ 2755115 w 2967046"/>
              <a:gd name="connsiteY90" fmla="*/ 986637 h 986638"/>
              <a:gd name="connsiteX91" fmla="*/ 2967046 w 2967046"/>
              <a:gd name="connsiteY91" fmla="*/ 986638 h 986638"/>
              <a:gd name="connsiteX0" fmla="*/ 9 w 2967046"/>
              <a:gd name="connsiteY0" fmla="*/ 3181 h 986638"/>
              <a:gd name="connsiteX1" fmla="*/ 116689 w 2967046"/>
              <a:gd name="connsiteY1" fmla="*/ 801 h 986638"/>
              <a:gd name="connsiteX2" fmla="*/ 116689 w 2967046"/>
              <a:gd name="connsiteY2" fmla="*/ 15089 h 986638"/>
              <a:gd name="connsiteX3" fmla="*/ 504834 w 2967046"/>
              <a:gd name="connsiteY3" fmla="*/ 22232 h 986638"/>
              <a:gd name="connsiteX4" fmla="*/ 638184 w 2967046"/>
              <a:gd name="connsiteY4" fmla="*/ 43662 h 986638"/>
              <a:gd name="connsiteX5" fmla="*/ 645328 w 2967046"/>
              <a:gd name="connsiteY5" fmla="*/ 46044 h 986638"/>
              <a:gd name="connsiteX6" fmla="*/ 664378 w 2967046"/>
              <a:gd name="connsiteY6" fmla="*/ 48425 h 986638"/>
              <a:gd name="connsiteX7" fmla="*/ 683428 w 2967046"/>
              <a:gd name="connsiteY7" fmla="*/ 53187 h 986638"/>
              <a:gd name="connsiteX8" fmla="*/ 700097 w 2967046"/>
              <a:gd name="connsiteY8" fmla="*/ 62712 h 986638"/>
              <a:gd name="connsiteX9" fmla="*/ 704859 w 2967046"/>
              <a:gd name="connsiteY9" fmla="*/ 74619 h 986638"/>
              <a:gd name="connsiteX10" fmla="*/ 1004897 w 2967046"/>
              <a:gd name="connsiteY10" fmla="*/ 72237 h 986638"/>
              <a:gd name="connsiteX11" fmla="*/ 1009659 w 2967046"/>
              <a:gd name="connsiteY11" fmla="*/ 86525 h 986638"/>
              <a:gd name="connsiteX12" fmla="*/ 1012040 w 2967046"/>
              <a:gd name="connsiteY12" fmla="*/ 107956 h 986638"/>
              <a:gd name="connsiteX13" fmla="*/ 1064428 w 2967046"/>
              <a:gd name="connsiteY13" fmla="*/ 110337 h 986638"/>
              <a:gd name="connsiteX14" fmla="*/ 1071572 w 2967046"/>
              <a:gd name="connsiteY14" fmla="*/ 134150 h 986638"/>
              <a:gd name="connsiteX15" fmla="*/ 1078715 w 2967046"/>
              <a:gd name="connsiteY15" fmla="*/ 136531 h 986638"/>
              <a:gd name="connsiteX16" fmla="*/ 1107290 w 2967046"/>
              <a:gd name="connsiteY16" fmla="*/ 138912 h 986638"/>
              <a:gd name="connsiteX17" fmla="*/ 1109672 w 2967046"/>
              <a:gd name="connsiteY17" fmla="*/ 146056 h 986638"/>
              <a:gd name="connsiteX18" fmla="*/ 1116815 w 2967046"/>
              <a:gd name="connsiteY18" fmla="*/ 148437 h 986638"/>
              <a:gd name="connsiteX19" fmla="*/ 1164440 w 2967046"/>
              <a:gd name="connsiteY19" fmla="*/ 150819 h 986638"/>
              <a:gd name="connsiteX20" fmla="*/ 1169203 w 2967046"/>
              <a:gd name="connsiteY20" fmla="*/ 157962 h 986638"/>
              <a:gd name="connsiteX21" fmla="*/ 1166822 w 2967046"/>
              <a:gd name="connsiteY21" fmla="*/ 165106 h 986638"/>
              <a:gd name="connsiteX22" fmla="*/ 1173965 w 2967046"/>
              <a:gd name="connsiteY22" fmla="*/ 167487 h 986638"/>
              <a:gd name="connsiteX23" fmla="*/ 1200159 w 2967046"/>
              <a:gd name="connsiteY23" fmla="*/ 169869 h 986638"/>
              <a:gd name="connsiteX24" fmla="*/ 1231115 w 2967046"/>
              <a:gd name="connsiteY24" fmla="*/ 179394 h 986638"/>
              <a:gd name="connsiteX25" fmla="*/ 1233497 w 2967046"/>
              <a:gd name="connsiteY25" fmla="*/ 191300 h 986638"/>
              <a:gd name="connsiteX26" fmla="*/ 1307315 w 2967046"/>
              <a:gd name="connsiteY26" fmla="*/ 207969 h 986638"/>
              <a:gd name="connsiteX27" fmla="*/ 1309697 w 2967046"/>
              <a:gd name="connsiteY27" fmla="*/ 217494 h 986638"/>
              <a:gd name="connsiteX28" fmla="*/ 1316840 w 2967046"/>
              <a:gd name="connsiteY28" fmla="*/ 219875 h 986638"/>
              <a:gd name="connsiteX29" fmla="*/ 1378752 w 2967046"/>
              <a:gd name="connsiteY29" fmla="*/ 219875 h 986638"/>
              <a:gd name="connsiteX30" fmla="*/ 1397803 w 2967046"/>
              <a:gd name="connsiteY30" fmla="*/ 231781 h 986638"/>
              <a:gd name="connsiteX31" fmla="*/ 1402565 w 2967046"/>
              <a:gd name="connsiteY31" fmla="*/ 241306 h 986638"/>
              <a:gd name="connsiteX32" fmla="*/ 1414472 w 2967046"/>
              <a:gd name="connsiteY32" fmla="*/ 246069 h 986638"/>
              <a:gd name="connsiteX33" fmla="*/ 1416853 w 2967046"/>
              <a:gd name="connsiteY33" fmla="*/ 255594 h 986638"/>
              <a:gd name="connsiteX34" fmla="*/ 1454953 w 2967046"/>
              <a:gd name="connsiteY34" fmla="*/ 262737 h 986638"/>
              <a:gd name="connsiteX35" fmla="*/ 1462097 w 2967046"/>
              <a:gd name="connsiteY35" fmla="*/ 272262 h 986638"/>
              <a:gd name="connsiteX36" fmla="*/ 1466859 w 2967046"/>
              <a:gd name="connsiteY36" fmla="*/ 279406 h 986638"/>
              <a:gd name="connsiteX37" fmla="*/ 1474003 w 2967046"/>
              <a:gd name="connsiteY37" fmla="*/ 281787 h 986638"/>
              <a:gd name="connsiteX38" fmla="*/ 1490672 w 2967046"/>
              <a:gd name="connsiteY38" fmla="*/ 286550 h 986638"/>
              <a:gd name="connsiteX39" fmla="*/ 1507340 w 2967046"/>
              <a:gd name="connsiteY39" fmla="*/ 303219 h 986638"/>
              <a:gd name="connsiteX40" fmla="*/ 1514484 w 2967046"/>
              <a:gd name="connsiteY40" fmla="*/ 307981 h 986638"/>
              <a:gd name="connsiteX41" fmla="*/ 1528772 w 2967046"/>
              <a:gd name="connsiteY41" fmla="*/ 312744 h 986638"/>
              <a:gd name="connsiteX42" fmla="*/ 1531153 w 2967046"/>
              <a:gd name="connsiteY42" fmla="*/ 319887 h 986638"/>
              <a:gd name="connsiteX43" fmla="*/ 1533534 w 2967046"/>
              <a:gd name="connsiteY43" fmla="*/ 334175 h 986638"/>
              <a:gd name="connsiteX44" fmla="*/ 1540678 w 2967046"/>
              <a:gd name="connsiteY44" fmla="*/ 336556 h 986638"/>
              <a:gd name="connsiteX45" fmla="*/ 1562109 w 2967046"/>
              <a:gd name="connsiteY45" fmla="*/ 338937 h 986638"/>
              <a:gd name="connsiteX46" fmla="*/ 1566872 w 2967046"/>
              <a:gd name="connsiteY46" fmla="*/ 353225 h 986638"/>
              <a:gd name="connsiteX47" fmla="*/ 1569253 w 2967046"/>
              <a:gd name="connsiteY47" fmla="*/ 360369 h 986638"/>
              <a:gd name="connsiteX48" fmla="*/ 1574015 w 2967046"/>
              <a:gd name="connsiteY48" fmla="*/ 367512 h 986638"/>
              <a:gd name="connsiteX49" fmla="*/ 1635928 w 2967046"/>
              <a:gd name="connsiteY49" fmla="*/ 365131 h 986638"/>
              <a:gd name="connsiteX50" fmla="*/ 1647834 w 2967046"/>
              <a:gd name="connsiteY50" fmla="*/ 377037 h 986638"/>
              <a:gd name="connsiteX51" fmla="*/ 1652597 w 2967046"/>
              <a:gd name="connsiteY51" fmla="*/ 391326 h 986638"/>
              <a:gd name="connsiteX52" fmla="*/ 1743084 w 2967046"/>
              <a:gd name="connsiteY52" fmla="*/ 396088 h 986638"/>
              <a:gd name="connsiteX53" fmla="*/ 1747847 w 2967046"/>
              <a:gd name="connsiteY53" fmla="*/ 405612 h 986638"/>
              <a:gd name="connsiteX54" fmla="*/ 1750228 w 2967046"/>
              <a:gd name="connsiteY54" fmla="*/ 412756 h 986638"/>
              <a:gd name="connsiteX55" fmla="*/ 1764515 w 2967046"/>
              <a:gd name="connsiteY55" fmla="*/ 419900 h 986638"/>
              <a:gd name="connsiteX56" fmla="*/ 1766897 w 2967046"/>
              <a:gd name="connsiteY56" fmla="*/ 436569 h 986638"/>
              <a:gd name="connsiteX57" fmla="*/ 1809759 w 2967046"/>
              <a:gd name="connsiteY57" fmla="*/ 450856 h 986638"/>
              <a:gd name="connsiteX58" fmla="*/ 1807378 w 2967046"/>
              <a:gd name="connsiteY58" fmla="*/ 458000 h 986638"/>
              <a:gd name="connsiteX59" fmla="*/ 1821665 w 2967046"/>
              <a:gd name="connsiteY59" fmla="*/ 462762 h 986638"/>
              <a:gd name="connsiteX60" fmla="*/ 1845478 w 2967046"/>
              <a:gd name="connsiteY60" fmla="*/ 479431 h 986638"/>
              <a:gd name="connsiteX61" fmla="*/ 1859765 w 2967046"/>
              <a:gd name="connsiteY61" fmla="*/ 493719 h 986638"/>
              <a:gd name="connsiteX62" fmla="*/ 1862147 w 2967046"/>
              <a:gd name="connsiteY62" fmla="*/ 503244 h 986638"/>
              <a:gd name="connsiteX63" fmla="*/ 1869290 w 2967046"/>
              <a:gd name="connsiteY63" fmla="*/ 505625 h 986638"/>
              <a:gd name="connsiteX64" fmla="*/ 1895484 w 2967046"/>
              <a:gd name="connsiteY64" fmla="*/ 508006 h 986638"/>
              <a:gd name="connsiteX65" fmla="*/ 1921678 w 2967046"/>
              <a:gd name="connsiteY65" fmla="*/ 519912 h 986638"/>
              <a:gd name="connsiteX66" fmla="*/ 1926440 w 2967046"/>
              <a:gd name="connsiteY66" fmla="*/ 527056 h 986638"/>
              <a:gd name="connsiteX67" fmla="*/ 1933584 w 2967046"/>
              <a:gd name="connsiteY67" fmla="*/ 529437 h 986638"/>
              <a:gd name="connsiteX68" fmla="*/ 1962159 w 2967046"/>
              <a:gd name="connsiteY68" fmla="*/ 531819 h 986638"/>
              <a:gd name="connsiteX69" fmla="*/ 1983590 w 2967046"/>
              <a:gd name="connsiteY69" fmla="*/ 536581 h 986638"/>
              <a:gd name="connsiteX70" fmla="*/ 1990734 w 2967046"/>
              <a:gd name="connsiteY70" fmla="*/ 543725 h 986638"/>
              <a:gd name="connsiteX71" fmla="*/ 1997878 w 2967046"/>
              <a:gd name="connsiteY71" fmla="*/ 548487 h 986638"/>
              <a:gd name="connsiteX72" fmla="*/ 2014547 w 2967046"/>
              <a:gd name="connsiteY72" fmla="*/ 553250 h 986638"/>
              <a:gd name="connsiteX73" fmla="*/ 2026453 w 2967046"/>
              <a:gd name="connsiteY73" fmla="*/ 565156 h 986638"/>
              <a:gd name="connsiteX74" fmla="*/ 2031215 w 2967046"/>
              <a:gd name="connsiteY74" fmla="*/ 572300 h 986638"/>
              <a:gd name="connsiteX75" fmla="*/ 2043122 w 2967046"/>
              <a:gd name="connsiteY75" fmla="*/ 586587 h 986638"/>
              <a:gd name="connsiteX76" fmla="*/ 2066934 w 2967046"/>
              <a:gd name="connsiteY76" fmla="*/ 596112 h 986638"/>
              <a:gd name="connsiteX77" fmla="*/ 2081222 w 2967046"/>
              <a:gd name="connsiteY77" fmla="*/ 600875 h 986638"/>
              <a:gd name="connsiteX78" fmla="*/ 2083603 w 2967046"/>
              <a:gd name="connsiteY78" fmla="*/ 615162 h 986638"/>
              <a:gd name="connsiteX79" fmla="*/ 2093127 w 2967046"/>
              <a:gd name="connsiteY79" fmla="*/ 617543 h 986638"/>
              <a:gd name="connsiteX80" fmla="*/ 2097890 w 2967046"/>
              <a:gd name="connsiteY80" fmla="*/ 648500 h 986638"/>
              <a:gd name="connsiteX81" fmla="*/ 2269340 w 2967046"/>
              <a:gd name="connsiteY81" fmla="*/ 650881 h 986638"/>
              <a:gd name="connsiteX82" fmla="*/ 2269340 w 2967046"/>
              <a:gd name="connsiteY82" fmla="*/ 679456 h 986638"/>
              <a:gd name="connsiteX83" fmla="*/ 2355065 w 2967046"/>
              <a:gd name="connsiteY83" fmla="*/ 677075 h 986638"/>
              <a:gd name="connsiteX84" fmla="*/ 2357447 w 2967046"/>
              <a:gd name="connsiteY84" fmla="*/ 700887 h 986638"/>
              <a:gd name="connsiteX85" fmla="*/ 2531278 w 2967046"/>
              <a:gd name="connsiteY85" fmla="*/ 703268 h 986638"/>
              <a:gd name="connsiteX86" fmla="*/ 2531279 w 2967046"/>
              <a:gd name="connsiteY86" fmla="*/ 741369 h 986638"/>
              <a:gd name="connsiteX87" fmla="*/ 2609859 w 2967046"/>
              <a:gd name="connsiteY87" fmla="*/ 746131 h 986638"/>
              <a:gd name="connsiteX88" fmla="*/ 2607478 w 2967046"/>
              <a:gd name="connsiteY88" fmla="*/ 841381 h 986638"/>
              <a:gd name="connsiteX89" fmla="*/ 2747972 w 2967046"/>
              <a:gd name="connsiteY89" fmla="*/ 848525 h 986638"/>
              <a:gd name="connsiteX90" fmla="*/ 2755115 w 2967046"/>
              <a:gd name="connsiteY90" fmla="*/ 986637 h 986638"/>
              <a:gd name="connsiteX91" fmla="*/ 2967046 w 2967046"/>
              <a:gd name="connsiteY91" fmla="*/ 986638 h 986638"/>
              <a:gd name="connsiteX0" fmla="*/ 10 w 2959904"/>
              <a:gd name="connsiteY0" fmla="*/ 9868 h 986182"/>
              <a:gd name="connsiteX1" fmla="*/ 109547 w 2959904"/>
              <a:gd name="connsiteY1" fmla="*/ 345 h 986182"/>
              <a:gd name="connsiteX2" fmla="*/ 109547 w 2959904"/>
              <a:gd name="connsiteY2" fmla="*/ 14633 h 986182"/>
              <a:gd name="connsiteX3" fmla="*/ 497692 w 2959904"/>
              <a:gd name="connsiteY3" fmla="*/ 21776 h 986182"/>
              <a:gd name="connsiteX4" fmla="*/ 631042 w 2959904"/>
              <a:gd name="connsiteY4" fmla="*/ 43206 h 986182"/>
              <a:gd name="connsiteX5" fmla="*/ 638186 w 2959904"/>
              <a:gd name="connsiteY5" fmla="*/ 45588 h 986182"/>
              <a:gd name="connsiteX6" fmla="*/ 657236 w 2959904"/>
              <a:gd name="connsiteY6" fmla="*/ 47969 h 986182"/>
              <a:gd name="connsiteX7" fmla="*/ 676286 w 2959904"/>
              <a:gd name="connsiteY7" fmla="*/ 52731 h 986182"/>
              <a:gd name="connsiteX8" fmla="*/ 692955 w 2959904"/>
              <a:gd name="connsiteY8" fmla="*/ 62256 h 986182"/>
              <a:gd name="connsiteX9" fmla="*/ 697717 w 2959904"/>
              <a:gd name="connsiteY9" fmla="*/ 74163 h 986182"/>
              <a:gd name="connsiteX10" fmla="*/ 997755 w 2959904"/>
              <a:gd name="connsiteY10" fmla="*/ 71781 h 986182"/>
              <a:gd name="connsiteX11" fmla="*/ 1002517 w 2959904"/>
              <a:gd name="connsiteY11" fmla="*/ 86069 h 986182"/>
              <a:gd name="connsiteX12" fmla="*/ 1004898 w 2959904"/>
              <a:gd name="connsiteY12" fmla="*/ 107500 h 986182"/>
              <a:gd name="connsiteX13" fmla="*/ 1057286 w 2959904"/>
              <a:gd name="connsiteY13" fmla="*/ 109881 h 986182"/>
              <a:gd name="connsiteX14" fmla="*/ 1064430 w 2959904"/>
              <a:gd name="connsiteY14" fmla="*/ 133694 h 986182"/>
              <a:gd name="connsiteX15" fmla="*/ 1071573 w 2959904"/>
              <a:gd name="connsiteY15" fmla="*/ 136075 h 986182"/>
              <a:gd name="connsiteX16" fmla="*/ 1100148 w 2959904"/>
              <a:gd name="connsiteY16" fmla="*/ 138456 h 986182"/>
              <a:gd name="connsiteX17" fmla="*/ 1102530 w 2959904"/>
              <a:gd name="connsiteY17" fmla="*/ 145600 h 986182"/>
              <a:gd name="connsiteX18" fmla="*/ 1109673 w 2959904"/>
              <a:gd name="connsiteY18" fmla="*/ 147981 h 986182"/>
              <a:gd name="connsiteX19" fmla="*/ 1157298 w 2959904"/>
              <a:gd name="connsiteY19" fmla="*/ 150363 h 986182"/>
              <a:gd name="connsiteX20" fmla="*/ 1162061 w 2959904"/>
              <a:gd name="connsiteY20" fmla="*/ 157506 h 986182"/>
              <a:gd name="connsiteX21" fmla="*/ 1159680 w 2959904"/>
              <a:gd name="connsiteY21" fmla="*/ 164650 h 986182"/>
              <a:gd name="connsiteX22" fmla="*/ 1166823 w 2959904"/>
              <a:gd name="connsiteY22" fmla="*/ 167031 h 986182"/>
              <a:gd name="connsiteX23" fmla="*/ 1193017 w 2959904"/>
              <a:gd name="connsiteY23" fmla="*/ 169413 h 986182"/>
              <a:gd name="connsiteX24" fmla="*/ 1223973 w 2959904"/>
              <a:gd name="connsiteY24" fmla="*/ 178938 h 986182"/>
              <a:gd name="connsiteX25" fmla="*/ 1226355 w 2959904"/>
              <a:gd name="connsiteY25" fmla="*/ 190844 h 986182"/>
              <a:gd name="connsiteX26" fmla="*/ 1300173 w 2959904"/>
              <a:gd name="connsiteY26" fmla="*/ 207513 h 986182"/>
              <a:gd name="connsiteX27" fmla="*/ 1302555 w 2959904"/>
              <a:gd name="connsiteY27" fmla="*/ 217038 h 986182"/>
              <a:gd name="connsiteX28" fmla="*/ 1309698 w 2959904"/>
              <a:gd name="connsiteY28" fmla="*/ 219419 h 986182"/>
              <a:gd name="connsiteX29" fmla="*/ 1371610 w 2959904"/>
              <a:gd name="connsiteY29" fmla="*/ 219419 h 986182"/>
              <a:gd name="connsiteX30" fmla="*/ 1390661 w 2959904"/>
              <a:gd name="connsiteY30" fmla="*/ 231325 h 986182"/>
              <a:gd name="connsiteX31" fmla="*/ 1395423 w 2959904"/>
              <a:gd name="connsiteY31" fmla="*/ 240850 h 986182"/>
              <a:gd name="connsiteX32" fmla="*/ 1407330 w 2959904"/>
              <a:gd name="connsiteY32" fmla="*/ 245613 h 986182"/>
              <a:gd name="connsiteX33" fmla="*/ 1409711 w 2959904"/>
              <a:gd name="connsiteY33" fmla="*/ 255138 h 986182"/>
              <a:gd name="connsiteX34" fmla="*/ 1447811 w 2959904"/>
              <a:gd name="connsiteY34" fmla="*/ 262281 h 986182"/>
              <a:gd name="connsiteX35" fmla="*/ 1454955 w 2959904"/>
              <a:gd name="connsiteY35" fmla="*/ 271806 h 986182"/>
              <a:gd name="connsiteX36" fmla="*/ 1459717 w 2959904"/>
              <a:gd name="connsiteY36" fmla="*/ 278950 h 986182"/>
              <a:gd name="connsiteX37" fmla="*/ 1466861 w 2959904"/>
              <a:gd name="connsiteY37" fmla="*/ 281331 h 986182"/>
              <a:gd name="connsiteX38" fmla="*/ 1483530 w 2959904"/>
              <a:gd name="connsiteY38" fmla="*/ 286094 h 986182"/>
              <a:gd name="connsiteX39" fmla="*/ 1500198 w 2959904"/>
              <a:gd name="connsiteY39" fmla="*/ 302763 h 986182"/>
              <a:gd name="connsiteX40" fmla="*/ 1507342 w 2959904"/>
              <a:gd name="connsiteY40" fmla="*/ 307525 h 986182"/>
              <a:gd name="connsiteX41" fmla="*/ 1521630 w 2959904"/>
              <a:gd name="connsiteY41" fmla="*/ 312288 h 986182"/>
              <a:gd name="connsiteX42" fmla="*/ 1524011 w 2959904"/>
              <a:gd name="connsiteY42" fmla="*/ 319431 h 986182"/>
              <a:gd name="connsiteX43" fmla="*/ 1526392 w 2959904"/>
              <a:gd name="connsiteY43" fmla="*/ 333719 h 986182"/>
              <a:gd name="connsiteX44" fmla="*/ 1533536 w 2959904"/>
              <a:gd name="connsiteY44" fmla="*/ 336100 h 986182"/>
              <a:gd name="connsiteX45" fmla="*/ 1554967 w 2959904"/>
              <a:gd name="connsiteY45" fmla="*/ 338481 h 986182"/>
              <a:gd name="connsiteX46" fmla="*/ 1559730 w 2959904"/>
              <a:gd name="connsiteY46" fmla="*/ 352769 h 986182"/>
              <a:gd name="connsiteX47" fmla="*/ 1562111 w 2959904"/>
              <a:gd name="connsiteY47" fmla="*/ 359913 h 986182"/>
              <a:gd name="connsiteX48" fmla="*/ 1566873 w 2959904"/>
              <a:gd name="connsiteY48" fmla="*/ 367056 h 986182"/>
              <a:gd name="connsiteX49" fmla="*/ 1628786 w 2959904"/>
              <a:gd name="connsiteY49" fmla="*/ 364675 h 986182"/>
              <a:gd name="connsiteX50" fmla="*/ 1640692 w 2959904"/>
              <a:gd name="connsiteY50" fmla="*/ 376581 h 986182"/>
              <a:gd name="connsiteX51" fmla="*/ 1645455 w 2959904"/>
              <a:gd name="connsiteY51" fmla="*/ 390870 h 986182"/>
              <a:gd name="connsiteX52" fmla="*/ 1735942 w 2959904"/>
              <a:gd name="connsiteY52" fmla="*/ 395632 h 986182"/>
              <a:gd name="connsiteX53" fmla="*/ 1740705 w 2959904"/>
              <a:gd name="connsiteY53" fmla="*/ 405156 h 986182"/>
              <a:gd name="connsiteX54" fmla="*/ 1743086 w 2959904"/>
              <a:gd name="connsiteY54" fmla="*/ 412300 h 986182"/>
              <a:gd name="connsiteX55" fmla="*/ 1757373 w 2959904"/>
              <a:gd name="connsiteY55" fmla="*/ 419444 h 986182"/>
              <a:gd name="connsiteX56" fmla="*/ 1759755 w 2959904"/>
              <a:gd name="connsiteY56" fmla="*/ 436113 h 986182"/>
              <a:gd name="connsiteX57" fmla="*/ 1802617 w 2959904"/>
              <a:gd name="connsiteY57" fmla="*/ 450400 h 986182"/>
              <a:gd name="connsiteX58" fmla="*/ 1800236 w 2959904"/>
              <a:gd name="connsiteY58" fmla="*/ 457544 h 986182"/>
              <a:gd name="connsiteX59" fmla="*/ 1814523 w 2959904"/>
              <a:gd name="connsiteY59" fmla="*/ 462306 h 986182"/>
              <a:gd name="connsiteX60" fmla="*/ 1838336 w 2959904"/>
              <a:gd name="connsiteY60" fmla="*/ 478975 h 986182"/>
              <a:gd name="connsiteX61" fmla="*/ 1852623 w 2959904"/>
              <a:gd name="connsiteY61" fmla="*/ 493263 h 986182"/>
              <a:gd name="connsiteX62" fmla="*/ 1855005 w 2959904"/>
              <a:gd name="connsiteY62" fmla="*/ 502788 h 986182"/>
              <a:gd name="connsiteX63" fmla="*/ 1862148 w 2959904"/>
              <a:gd name="connsiteY63" fmla="*/ 505169 h 986182"/>
              <a:gd name="connsiteX64" fmla="*/ 1888342 w 2959904"/>
              <a:gd name="connsiteY64" fmla="*/ 507550 h 986182"/>
              <a:gd name="connsiteX65" fmla="*/ 1914536 w 2959904"/>
              <a:gd name="connsiteY65" fmla="*/ 519456 h 986182"/>
              <a:gd name="connsiteX66" fmla="*/ 1919298 w 2959904"/>
              <a:gd name="connsiteY66" fmla="*/ 526600 h 986182"/>
              <a:gd name="connsiteX67" fmla="*/ 1926442 w 2959904"/>
              <a:gd name="connsiteY67" fmla="*/ 528981 h 986182"/>
              <a:gd name="connsiteX68" fmla="*/ 1955017 w 2959904"/>
              <a:gd name="connsiteY68" fmla="*/ 531363 h 986182"/>
              <a:gd name="connsiteX69" fmla="*/ 1976448 w 2959904"/>
              <a:gd name="connsiteY69" fmla="*/ 536125 h 986182"/>
              <a:gd name="connsiteX70" fmla="*/ 1983592 w 2959904"/>
              <a:gd name="connsiteY70" fmla="*/ 543269 h 986182"/>
              <a:gd name="connsiteX71" fmla="*/ 1990736 w 2959904"/>
              <a:gd name="connsiteY71" fmla="*/ 548031 h 986182"/>
              <a:gd name="connsiteX72" fmla="*/ 2007405 w 2959904"/>
              <a:gd name="connsiteY72" fmla="*/ 552794 h 986182"/>
              <a:gd name="connsiteX73" fmla="*/ 2019311 w 2959904"/>
              <a:gd name="connsiteY73" fmla="*/ 564700 h 986182"/>
              <a:gd name="connsiteX74" fmla="*/ 2024073 w 2959904"/>
              <a:gd name="connsiteY74" fmla="*/ 571844 h 986182"/>
              <a:gd name="connsiteX75" fmla="*/ 2035980 w 2959904"/>
              <a:gd name="connsiteY75" fmla="*/ 586131 h 986182"/>
              <a:gd name="connsiteX76" fmla="*/ 2059792 w 2959904"/>
              <a:gd name="connsiteY76" fmla="*/ 595656 h 986182"/>
              <a:gd name="connsiteX77" fmla="*/ 2074080 w 2959904"/>
              <a:gd name="connsiteY77" fmla="*/ 600419 h 986182"/>
              <a:gd name="connsiteX78" fmla="*/ 2076461 w 2959904"/>
              <a:gd name="connsiteY78" fmla="*/ 614706 h 986182"/>
              <a:gd name="connsiteX79" fmla="*/ 2085985 w 2959904"/>
              <a:gd name="connsiteY79" fmla="*/ 617087 h 986182"/>
              <a:gd name="connsiteX80" fmla="*/ 2090748 w 2959904"/>
              <a:gd name="connsiteY80" fmla="*/ 648044 h 986182"/>
              <a:gd name="connsiteX81" fmla="*/ 2262198 w 2959904"/>
              <a:gd name="connsiteY81" fmla="*/ 650425 h 986182"/>
              <a:gd name="connsiteX82" fmla="*/ 2262198 w 2959904"/>
              <a:gd name="connsiteY82" fmla="*/ 679000 h 986182"/>
              <a:gd name="connsiteX83" fmla="*/ 2347923 w 2959904"/>
              <a:gd name="connsiteY83" fmla="*/ 676619 h 986182"/>
              <a:gd name="connsiteX84" fmla="*/ 2350305 w 2959904"/>
              <a:gd name="connsiteY84" fmla="*/ 700431 h 986182"/>
              <a:gd name="connsiteX85" fmla="*/ 2524136 w 2959904"/>
              <a:gd name="connsiteY85" fmla="*/ 702812 h 986182"/>
              <a:gd name="connsiteX86" fmla="*/ 2524137 w 2959904"/>
              <a:gd name="connsiteY86" fmla="*/ 740913 h 986182"/>
              <a:gd name="connsiteX87" fmla="*/ 2602717 w 2959904"/>
              <a:gd name="connsiteY87" fmla="*/ 745675 h 986182"/>
              <a:gd name="connsiteX88" fmla="*/ 2600336 w 2959904"/>
              <a:gd name="connsiteY88" fmla="*/ 840925 h 986182"/>
              <a:gd name="connsiteX89" fmla="*/ 2740830 w 2959904"/>
              <a:gd name="connsiteY89" fmla="*/ 848069 h 986182"/>
              <a:gd name="connsiteX90" fmla="*/ 2747973 w 2959904"/>
              <a:gd name="connsiteY90" fmla="*/ 986181 h 986182"/>
              <a:gd name="connsiteX91" fmla="*/ 2959904 w 2959904"/>
              <a:gd name="connsiteY91" fmla="*/ 986182 h 986182"/>
              <a:gd name="connsiteX0" fmla="*/ 10 w 2959904"/>
              <a:gd name="connsiteY0" fmla="*/ 5317 h 986393"/>
              <a:gd name="connsiteX1" fmla="*/ 109547 w 2959904"/>
              <a:gd name="connsiteY1" fmla="*/ 556 h 986393"/>
              <a:gd name="connsiteX2" fmla="*/ 109547 w 2959904"/>
              <a:gd name="connsiteY2" fmla="*/ 14844 h 986393"/>
              <a:gd name="connsiteX3" fmla="*/ 497692 w 2959904"/>
              <a:gd name="connsiteY3" fmla="*/ 21987 h 986393"/>
              <a:gd name="connsiteX4" fmla="*/ 631042 w 2959904"/>
              <a:gd name="connsiteY4" fmla="*/ 43417 h 986393"/>
              <a:gd name="connsiteX5" fmla="*/ 638186 w 2959904"/>
              <a:gd name="connsiteY5" fmla="*/ 45799 h 986393"/>
              <a:gd name="connsiteX6" fmla="*/ 657236 w 2959904"/>
              <a:gd name="connsiteY6" fmla="*/ 48180 h 986393"/>
              <a:gd name="connsiteX7" fmla="*/ 676286 w 2959904"/>
              <a:gd name="connsiteY7" fmla="*/ 52942 h 986393"/>
              <a:gd name="connsiteX8" fmla="*/ 692955 w 2959904"/>
              <a:gd name="connsiteY8" fmla="*/ 62467 h 986393"/>
              <a:gd name="connsiteX9" fmla="*/ 697717 w 2959904"/>
              <a:gd name="connsiteY9" fmla="*/ 74374 h 986393"/>
              <a:gd name="connsiteX10" fmla="*/ 997755 w 2959904"/>
              <a:gd name="connsiteY10" fmla="*/ 71992 h 986393"/>
              <a:gd name="connsiteX11" fmla="*/ 1002517 w 2959904"/>
              <a:gd name="connsiteY11" fmla="*/ 86280 h 986393"/>
              <a:gd name="connsiteX12" fmla="*/ 1004898 w 2959904"/>
              <a:gd name="connsiteY12" fmla="*/ 107711 h 986393"/>
              <a:gd name="connsiteX13" fmla="*/ 1057286 w 2959904"/>
              <a:gd name="connsiteY13" fmla="*/ 110092 h 986393"/>
              <a:gd name="connsiteX14" fmla="*/ 1064430 w 2959904"/>
              <a:gd name="connsiteY14" fmla="*/ 133905 h 986393"/>
              <a:gd name="connsiteX15" fmla="*/ 1071573 w 2959904"/>
              <a:gd name="connsiteY15" fmla="*/ 136286 h 986393"/>
              <a:gd name="connsiteX16" fmla="*/ 1100148 w 2959904"/>
              <a:gd name="connsiteY16" fmla="*/ 138667 h 986393"/>
              <a:gd name="connsiteX17" fmla="*/ 1102530 w 2959904"/>
              <a:gd name="connsiteY17" fmla="*/ 145811 h 986393"/>
              <a:gd name="connsiteX18" fmla="*/ 1109673 w 2959904"/>
              <a:gd name="connsiteY18" fmla="*/ 148192 h 986393"/>
              <a:gd name="connsiteX19" fmla="*/ 1157298 w 2959904"/>
              <a:gd name="connsiteY19" fmla="*/ 150574 h 986393"/>
              <a:gd name="connsiteX20" fmla="*/ 1162061 w 2959904"/>
              <a:gd name="connsiteY20" fmla="*/ 157717 h 986393"/>
              <a:gd name="connsiteX21" fmla="*/ 1159680 w 2959904"/>
              <a:gd name="connsiteY21" fmla="*/ 164861 h 986393"/>
              <a:gd name="connsiteX22" fmla="*/ 1166823 w 2959904"/>
              <a:gd name="connsiteY22" fmla="*/ 167242 h 986393"/>
              <a:gd name="connsiteX23" fmla="*/ 1193017 w 2959904"/>
              <a:gd name="connsiteY23" fmla="*/ 169624 h 986393"/>
              <a:gd name="connsiteX24" fmla="*/ 1223973 w 2959904"/>
              <a:gd name="connsiteY24" fmla="*/ 179149 h 986393"/>
              <a:gd name="connsiteX25" fmla="*/ 1226355 w 2959904"/>
              <a:gd name="connsiteY25" fmla="*/ 191055 h 986393"/>
              <a:gd name="connsiteX26" fmla="*/ 1300173 w 2959904"/>
              <a:gd name="connsiteY26" fmla="*/ 207724 h 986393"/>
              <a:gd name="connsiteX27" fmla="*/ 1302555 w 2959904"/>
              <a:gd name="connsiteY27" fmla="*/ 217249 h 986393"/>
              <a:gd name="connsiteX28" fmla="*/ 1309698 w 2959904"/>
              <a:gd name="connsiteY28" fmla="*/ 219630 h 986393"/>
              <a:gd name="connsiteX29" fmla="*/ 1371610 w 2959904"/>
              <a:gd name="connsiteY29" fmla="*/ 219630 h 986393"/>
              <a:gd name="connsiteX30" fmla="*/ 1390661 w 2959904"/>
              <a:gd name="connsiteY30" fmla="*/ 231536 h 986393"/>
              <a:gd name="connsiteX31" fmla="*/ 1395423 w 2959904"/>
              <a:gd name="connsiteY31" fmla="*/ 241061 h 986393"/>
              <a:gd name="connsiteX32" fmla="*/ 1407330 w 2959904"/>
              <a:gd name="connsiteY32" fmla="*/ 245824 h 986393"/>
              <a:gd name="connsiteX33" fmla="*/ 1409711 w 2959904"/>
              <a:gd name="connsiteY33" fmla="*/ 255349 h 986393"/>
              <a:gd name="connsiteX34" fmla="*/ 1447811 w 2959904"/>
              <a:gd name="connsiteY34" fmla="*/ 262492 h 986393"/>
              <a:gd name="connsiteX35" fmla="*/ 1454955 w 2959904"/>
              <a:gd name="connsiteY35" fmla="*/ 272017 h 986393"/>
              <a:gd name="connsiteX36" fmla="*/ 1459717 w 2959904"/>
              <a:gd name="connsiteY36" fmla="*/ 279161 h 986393"/>
              <a:gd name="connsiteX37" fmla="*/ 1466861 w 2959904"/>
              <a:gd name="connsiteY37" fmla="*/ 281542 h 986393"/>
              <a:gd name="connsiteX38" fmla="*/ 1483530 w 2959904"/>
              <a:gd name="connsiteY38" fmla="*/ 286305 h 986393"/>
              <a:gd name="connsiteX39" fmla="*/ 1500198 w 2959904"/>
              <a:gd name="connsiteY39" fmla="*/ 302974 h 986393"/>
              <a:gd name="connsiteX40" fmla="*/ 1507342 w 2959904"/>
              <a:gd name="connsiteY40" fmla="*/ 307736 h 986393"/>
              <a:gd name="connsiteX41" fmla="*/ 1521630 w 2959904"/>
              <a:gd name="connsiteY41" fmla="*/ 312499 h 986393"/>
              <a:gd name="connsiteX42" fmla="*/ 1524011 w 2959904"/>
              <a:gd name="connsiteY42" fmla="*/ 319642 h 986393"/>
              <a:gd name="connsiteX43" fmla="*/ 1526392 w 2959904"/>
              <a:gd name="connsiteY43" fmla="*/ 333930 h 986393"/>
              <a:gd name="connsiteX44" fmla="*/ 1533536 w 2959904"/>
              <a:gd name="connsiteY44" fmla="*/ 336311 h 986393"/>
              <a:gd name="connsiteX45" fmla="*/ 1554967 w 2959904"/>
              <a:gd name="connsiteY45" fmla="*/ 338692 h 986393"/>
              <a:gd name="connsiteX46" fmla="*/ 1559730 w 2959904"/>
              <a:gd name="connsiteY46" fmla="*/ 352980 h 986393"/>
              <a:gd name="connsiteX47" fmla="*/ 1562111 w 2959904"/>
              <a:gd name="connsiteY47" fmla="*/ 360124 h 986393"/>
              <a:gd name="connsiteX48" fmla="*/ 1566873 w 2959904"/>
              <a:gd name="connsiteY48" fmla="*/ 367267 h 986393"/>
              <a:gd name="connsiteX49" fmla="*/ 1628786 w 2959904"/>
              <a:gd name="connsiteY49" fmla="*/ 364886 h 986393"/>
              <a:gd name="connsiteX50" fmla="*/ 1640692 w 2959904"/>
              <a:gd name="connsiteY50" fmla="*/ 376792 h 986393"/>
              <a:gd name="connsiteX51" fmla="*/ 1645455 w 2959904"/>
              <a:gd name="connsiteY51" fmla="*/ 391081 h 986393"/>
              <a:gd name="connsiteX52" fmla="*/ 1735942 w 2959904"/>
              <a:gd name="connsiteY52" fmla="*/ 395843 h 986393"/>
              <a:gd name="connsiteX53" fmla="*/ 1740705 w 2959904"/>
              <a:gd name="connsiteY53" fmla="*/ 405367 h 986393"/>
              <a:gd name="connsiteX54" fmla="*/ 1743086 w 2959904"/>
              <a:gd name="connsiteY54" fmla="*/ 412511 h 986393"/>
              <a:gd name="connsiteX55" fmla="*/ 1757373 w 2959904"/>
              <a:gd name="connsiteY55" fmla="*/ 419655 h 986393"/>
              <a:gd name="connsiteX56" fmla="*/ 1759755 w 2959904"/>
              <a:gd name="connsiteY56" fmla="*/ 436324 h 986393"/>
              <a:gd name="connsiteX57" fmla="*/ 1802617 w 2959904"/>
              <a:gd name="connsiteY57" fmla="*/ 450611 h 986393"/>
              <a:gd name="connsiteX58" fmla="*/ 1800236 w 2959904"/>
              <a:gd name="connsiteY58" fmla="*/ 457755 h 986393"/>
              <a:gd name="connsiteX59" fmla="*/ 1814523 w 2959904"/>
              <a:gd name="connsiteY59" fmla="*/ 462517 h 986393"/>
              <a:gd name="connsiteX60" fmla="*/ 1838336 w 2959904"/>
              <a:gd name="connsiteY60" fmla="*/ 479186 h 986393"/>
              <a:gd name="connsiteX61" fmla="*/ 1852623 w 2959904"/>
              <a:gd name="connsiteY61" fmla="*/ 493474 h 986393"/>
              <a:gd name="connsiteX62" fmla="*/ 1855005 w 2959904"/>
              <a:gd name="connsiteY62" fmla="*/ 502999 h 986393"/>
              <a:gd name="connsiteX63" fmla="*/ 1862148 w 2959904"/>
              <a:gd name="connsiteY63" fmla="*/ 505380 h 986393"/>
              <a:gd name="connsiteX64" fmla="*/ 1888342 w 2959904"/>
              <a:gd name="connsiteY64" fmla="*/ 507761 h 986393"/>
              <a:gd name="connsiteX65" fmla="*/ 1914536 w 2959904"/>
              <a:gd name="connsiteY65" fmla="*/ 519667 h 986393"/>
              <a:gd name="connsiteX66" fmla="*/ 1919298 w 2959904"/>
              <a:gd name="connsiteY66" fmla="*/ 526811 h 986393"/>
              <a:gd name="connsiteX67" fmla="*/ 1926442 w 2959904"/>
              <a:gd name="connsiteY67" fmla="*/ 529192 h 986393"/>
              <a:gd name="connsiteX68" fmla="*/ 1955017 w 2959904"/>
              <a:gd name="connsiteY68" fmla="*/ 531574 h 986393"/>
              <a:gd name="connsiteX69" fmla="*/ 1976448 w 2959904"/>
              <a:gd name="connsiteY69" fmla="*/ 536336 h 986393"/>
              <a:gd name="connsiteX70" fmla="*/ 1983592 w 2959904"/>
              <a:gd name="connsiteY70" fmla="*/ 543480 h 986393"/>
              <a:gd name="connsiteX71" fmla="*/ 1990736 w 2959904"/>
              <a:gd name="connsiteY71" fmla="*/ 548242 h 986393"/>
              <a:gd name="connsiteX72" fmla="*/ 2007405 w 2959904"/>
              <a:gd name="connsiteY72" fmla="*/ 553005 h 986393"/>
              <a:gd name="connsiteX73" fmla="*/ 2019311 w 2959904"/>
              <a:gd name="connsiteY73" fmla="*/ 564911 h 986393"/>
              <a:gd name="connsiteX74" fmla="*/ 2024073 w 2959904"/>
              <a:gd name="connsiteY74" fmla="*/ 572055 h 986393"/>
              <a:gd name="connsiteX75" fmla="*/ 2035980 w 2959904"/>
              <a:gd name="connsiteY75" fmla="*/ 586342 h 986393"/>
              <a:gd name="connsiteX76" fmla="*/ 2059792 w 2959904"/>
              <a:gd name="connsiteY76" fmla="*/ 595867 h 986393"/>
              <a:gd name="connsiteX77" fmla="*/ 2074080 w 2959904"/>
              <a:gd name="connsiteY77" fmla="*/ 600630 h 986393"/>
              <a:gd name="connsiteX78" fmla="*/ 2076461 w 2959904"/>
              <a:gd name="connsiteY78" fmla="*/ 614917 h 986393"/>
              <a:gd name="connsiteX79" fmla="*/ 2085985 w 2959904"/>
              <a:gd name="connsiteY79" fmla="*/ 617298 h 986393"/>
              <a:gd name="connsiteX80" fmla="*/ 2090748 w 2959904"/>
              <a:gd name="connsiteY80" fmla="*/ 648255 h 986393"/>
              <a:gd name="connsiteX81" fmla="*/ 2262198 w 2959904"/>
              <a:gd name="connsiteY81" fmla="*/ 650636 h 986393"/>
              <a:gd name="connsiteX82" fmla="*/ 2262198 w 2959904"/>
              <a:gd name="connsiteY82" fmla="*/ 679211 h 986393"/>
              <a:gd name="connsiteX83" fmla="*/ 2347923 w 2959904"/>
              <a:gd name="connsiteY83" fmla="*/ 676830 h 986393"/>
              <a:gd name="connsiteX84" fmla="*/ 2350305 w 2959904"/>
              <a:gd name="connsiteY84" fmla="*/ 700642 h 986393"/>
              <a:gd name="connsiteX85" fmla="*/ 2524136 w 2959904"/>
              <a:gd name="connsiteY85" fmla="*/ 703023 h 986393"/>
              <a:gd name="connsiteX86" fmla="*/ 2524137 w 2959904"/>
              <a:gd name="connsiteY86" fmla="*/ 741124 h 986393"/>
              <a:gd name="connsiteX87" fmla="*/ 2602717 w 2959904"/>
              <a:gd name="connsiteY87" fmla="*/ 745886 h 986393"/>
              <a:gd name="connsiteX88" fmla="*/ 2600336 w 2959904"/>
              <a:gd name="connsiteY88" fmla="*/ 841136 h 986393"/>
              <a:gd name="connsiteX89" fmla="*/ 2740830 w 2959904"/>
              <a:gd name="connsiteY89" fmla="*/ 848280 h 986393"/>
              <a:gd name="connsiteX90" fmla="*/ 2747973 w 2959904"/>
              <a:gd name="connsiteY90" fmla="*/ 986392 h 986393"/>
              <a:gd name="connsiteX91" fmla="*/ 2959904 w 2959904"/>
              <a:gd name="connsiteY91" fmla="*/ 986393 h 986393"/>
              <a:gd name="connsiteX0" fmla="*/ 10 w 2959904"/>
              <a:gd name="connsiteY0" fmla="*/ 468 h 981544"/>
              <a:gd name="connsiteX1" fmla="*/ 104785 w 2959904"/>
              <a:gd name="connsiteY1" fmla="*/ 2850 h 981544"/>
              <a:gd name="connsiteX2" fmla="*/ 109547 w 2959904"/>
              <a:gd name="connsiteY2" fmla="*/ 9995 h 981544"/>
              <a:gd name="connsiteX3" fmla="*/ 497692 w 2959904"/>
              <a:gd name="connsiteY3" fmla="*/ 17138 h 981544"/>
              <a:gd name="connsiteX4" fmla="*/ 631042 w 2959904"/>
              <a:gd name="connsiteY4" fmla="*/ 38568 h 981544"/>
              <a:gd name="connsiteX5" fmla="*/ 638186 w 2959904"/>
              <a:gd name="connsiteY5" fmla="*/ 40950 h 981544"/>
              <a:gd name="connsiteX6" fmla="*/ 657236 w 2959904"/>
              <a:gd name="connsiteY6" fmla="*/ 43331 h 981544"/>
              <a:gd name="connsiteX7" fmla="*/ 676286 w 2959904"/>
              <a:gd name="connsiteY7" fmla="*/ 48093 h 981544"/>
              <a:gd name="connsiteX8" fmla="*/ 692955 w 2959904"/>
              <a:gd name="connsiteY8" fmla="*/ 57618 h 981544"/>
              <a:gd name="connsiteX9" fmla="*/ 697717 w 2959904"/>
              <a:gd name="connsiteY9" fmla="*/ 69525 h 981544"/>
              <a:gd name="connsiteX10" fmla="*/ 997755 w 2959904"/>
              <a:gd name="connsiteY10" fmla="*/ 67143 h 981544"/>
              <a:gd name="connsiteX11" fmla="*/ 1002517 w 2959904"/>
              <a:gd name="connsiteY11" fmla="*/ 81431 h 981544"/>
              <a:gd name="connsiteX12" fmla="*/ 1004898 w 2959904"/>
              <a:gd name="connsiteY12" fmla="*/ 102862 h 981544"/>
              <a:gd name="connsiteX13" fmla="*/ 1057286 w 2959904"/>
              <a:gd name="connsiteY13" fmla="*/ 105243 h 981544"/>
              <a:gd name="connsiteX14" fmla="*/ 1064430 w 2959904"/>
              <a:gd name="connsiteY14" fmla="*/ 129056 h 981544"/>
              <a:gd name="connsiteX15" fmla="*/ 1071573 w 2959904"/>
              <a:gd name="connsiteY15" fmla="*/ 131437 h 981544"/>
              <a:gd name="connsiteX16" fmla="*/ 1100148 w 2959904"/>
              <a:gd name="connsiteY16" fmla="*/ 133818 h 981544"/>
              <a:gd name="connsiteX17" fmla="*/ 1102530 w 2959904"/>
              <a:gd name="connsiteY17" fmla="*/ 140962 h 981544"/>
              <a:gd name="connsiteX18" fmla="*/ 1109673 w 2959904"/>
              <a:gd name="connsiteY18" fmla="*/ 143343 h 981544"/>
              <a:gd name="connsiteX19" fmla="*/ 1157298 w 2959904"/>
              <a:gd name="connsiteY19" fmla="*/ 145725 h 981544"/>
              <a:gd name="connsiteX20" fmla="*/ 1162061 w 2959904"/>
              <a:gd name="connsiteY20" fmla="*/ 152868 h 981544"/>
              <a:gd name="connsiteX21" fmla="*/ 1159680 w 2959904"/>
              <a:gd name="connsiteY21" fmla="*/ 160012 h 981544"/>
              <a:gd name="connsiteX22" fmla="*/ 1166823 w 2959904"/>
              <a:gd name="connsiteY22" fmla="*/ 162393 h 981544"/>
              <a:gd name="connsiteX23" fmla="*/ 1193017 w 2959904"/>
              <a:gd name="connsiteY23" fmla="*/ 164775 h 981544"/>
              <a:gd name="connsiteX24" fmla="*/ 1223973 w 2959904"/>
              <a:gd name="connsiteY24" fmla="*/ 174300 h 981544"/>
              <a:gd name="connsiteX25" fmla="*/ 1226355 w 2959904"/>
              <a:gd name="connsiteY25" fmla="*/ 186206 h 981544"/>
              <a:gd name="connsiteX26" fmla="*/ 1300173 w 2959904"/>
              <a:gd name="connsiteY26" fmla="*/ 202875 h 981544"/>
              <a:gd name="connsiteX27" fmla="*/ 1302555 w 2959904"/>
              <a:gd name="connsiteY27" fmla="*/ 212400 h 981544"/>
              <a:gd name="connsiteX28" fmla="*/ 1309698 w 2959904"/>
              <a:gd name="connsiteY28" fmla="*/ 214781 h 981544"/>
              <a:gd name="connsiteX29" fmla="*/ 1371610 w 2959904"/>
              <a:gd name="connsiteY29" fmla="*/ 214781 h 981544"/>
              <a:gd name="connsiteX30" fmla="*/ 1390661 w 2959904"/>
              <a:gd name="connsiteY30" fmla="*/ 226687 h 981544"/>
              <a:gd name="connsiteX31" fmla="*/ 1395423 w 2959904"/>
              <a:gd name="connsiteY31" fmla="*/ 236212 h 981544"/>
              <a:gd name="connsiteX32" fmla="*/ 1407330 w 2959904"/>
              <a:gd name="connsiteY32" fmla="*/ 240975 h 981544"/>
              <a:gd name="connsiteX33" fmla="*/ 1409711 w 2959904"/>
              <a:gd name="connsiteY33" fmla="*/ 250500 h 981544"/>
              <a:gd name="connsiteX34" fmla="*/ 1447811 w 2959904"/>
              <a:gd name="connsiteY34" fmla="*/ 257643 h 981544"/>
              <a:gd name="connsiteX35" fmla="*/ 1454955 w 2959904"/>
              <a:gd name="connsiteY35" fmla="*/ 267168 h 981544"/>
              <a:gd name="connsiteX36" fmla="*/ 1459717 w 2959904"/>
              <a:gd name="connsiteY36" fmla="*/ 274312 h 981544"/>
              <a:gd name="connsiteX37" fmla="*/ 1466861 w 2959904"/>
              <a:gd name="connsiteY37" fmla="*/ 276693 h 981544"/>
              <a:gd name="connsiteX38" fmla="*/ 1483530 w 2959904"/>
              <a:gd name="connsiteY38" fmla="*/ 281456 h 981544"/>
              <a:gd name="connsiteX39" fmla="*/ 1500198 w 2959904"/>
              <a:gd name="connsiteY39" fmla="*/ 298125 h 981544"/>
              <a:gd name="connsiteX40" fmla="*/ 1507342 w 2959904"/>
              <a:gd name="connsiteY40" fmla="*/ 302887 h 981544"/>
              <a:gd name="connsiteX41" fmla="*/ 1521630 w 2959904"/>
              <a:gd name="connsiteY41" fmla="*/ 307650 h 981544"/>
              <a:gd name="connsiteX42" fmla="*/ 1524011 w 2959904"/>
              <a:gd name="connsiteY42" fmla="*/ 314793 h 981544"/>
              <a:gd name="connsiteX43" fmla="*/ 1526392 w 2959904"/>
              <a:gd name="connsiteY43" fmla="*/ 329081 h 981544"/>
              <a:gd name="connsiteX44" fmla="*/ 1533536 w 2959904"/>
              <a:gd name="connsiteY44" fmla="*/ 331462 h 981544"/>
              <a:gd name="connsiteX45" fmla="*/ 1554967 w 2959904"/>
              <a:gd name="connsiteY45" fmla="*/ 333843 h 981544"/>
              <a:gd name="connsiteX46" fmla="*/ 1559730 w 2959904"/>
              <a:gd name="connsiteY46" fmla="*/ 348131 h 981544"/>
              <a:gd name="connsiteX47" fmla="*/ 1562111 w 2959904"/>
              <a:gd name="connsiteY47" fmla="*/ 355275 h 981544"/>
              <a:gd name="connsiteX48" fmla="*/ 1566873 w 2959904"/>
              <a:gd name="connsiteY48" fmla="*/ 362418 h 981544"/>
              <a:gd name="connsiteX49" fmla="*/ 1628786 w 2959904"/>
              <a:gd name="connsiteY49" fmla="*/ 360037 h 981544"/>
              <a:gd name="connsiteX50" fmla="*/ 1640692 w 2959904"/>
              <a:gd name="connsiteY50" fmla="*/ 371943 h 981544"/>
              <a:gd name="connsiteX51" fmla="*/ 1645455 w 2959904"/>
              <a:gd name="connsiteY51" fmla="*/ 386232 h 981544"/>
              <a:gd name="connsiteX52" fmla="*/ 1735942 w 2959904"/>
              <a:gd name="connsiteY52" fmla="*/ 390994 h 981544"/>
              <a:gd name="connsiteX53" fmla="*/ 1740705 w 2959904"/>
              <a:gd name="connsiteY53" fmla="*/ 400518 h 981544"/>
              <a:gd name="connsiteX54" fmla="*/ 1743086 w 2959904"/>
              <a:gd name="connsiteY54" fmla="*/ 407662 h 981544"/>
              <a:gd name="connsiteX55" fmla="*/ 1757373 w 2959904"/>
              <a:gd name="connsiteY55" fmla="*/ 414806 h 981544"/>
              <a:gd name="connsiteX56" fmla="*/ 1759755 w 2959904"/>
              <a:gd name="connsiteY56" fmla="*/ 431475 h 981544"/>
              <a:gd name="connsiteX57" fmla="*/ 1802617 w 2959904"/>
              <a:gd name="connsiteY57" fmla="*/ 445762 h 981544"/>
              <a:gd name="connsiteX58" fmla="*/ 1800236 w 2959904"/>
              <a:gd name="connsiteY58" fmla="*/ 452906 h 981544"/>
              <a:gd name="connsiteX59" fmla="*/ 1814523 w 2959904"/>
              <a:gd name="connsiteY59" fmla="*/ 457668 h 981544"/>
              <a:gd name="connsiteX60" fmla="*/ 1838336 w 2959904"/>
              <a:gd name="connsiteY60" fmla="*/ 474337 h 981544"/>
              <a:gd name="connsiteX61" fmla="*/ 1852623 w 2959904"/>
              <a:gd name="connsiteY61" fmla="*/ 488625 h 981544"/>
              <a:gd name="connsiteX62" fmla="*/ 1855005 w 2959904"/>
              <a:gd name="connsiteY62" fmla="*/ 498150 h 981544"/>
              <a:gd name="connsiteX63" fmla="*/ 1862148 w 2959904"/>
              <a:gd name="connsiteY63" fmla="*/ 500531 h 981544"/>
              <a:gd name="connsiteX64" fmla="*/ 1888342 w 2959904"/>
              <a:gd name="connsiteY64" fmla="*/ 502912 h 981544"/>
              <a:gd name="connsiteX65" fmla="*/ 1914536 w 2959904"/>
              <a:gd name="connsiteY65" fmla="*/ 514818 h 981544"/>
              <a:gd name="connsiteX66" fmla="*/ 1919298 w 2959904"/>
              <a:gd name="connsiteY66" fmla="*/ 521962 h 981544"/>
              <a:gd name="connsiteX67" fmla="*/ 1926442 w 2959904"/>
              <a:gd name="connsiteY67" fmla="*/ 524343 h 981544"/>
              <a:gd name="connsiteX68" fmla="*/ 1955017 w 2959904"/>
              <a:gd name="connsiteY68" fmla="*/ 526725 h 981544"/>
              <a:gd name="connsiteX69" fmla="*/ 1976448 w 2959904"/>
              <a:gd name="connsiteY69" fmla="*/ 531487 h 981544"/>
              <a:gd name="connsiteX70" fmla="*/ 1983592 w 2959904"/>
              <a:gd name="connsiteY70" fmla="*/ 538631 h 981544"/>
              <a:gd name="connsiteX71" fmla="*/ 1990736 w 2959904"/>
              <a:gd name="connsiteY71" fmla="*/ 543393 h 981544"/>
              <a:gd name="connsiteX72" fmla="*/ 2007405 w 2959904"/>
              <a:gd name="connsiteY72" fmla="*/ 548156 h 981544"/>
              <a:gd name="connsiteX73" fmla="*/ 2019311 w 2959904"/>
              <a:gd name="connsiteY73" fmla="*/ 560062 h 981544"/>
              <a:gd name="connsiteX74" fmla="*/ 2024073 w 2959904"/>
              <a:gd name="connsiteY74" fmla="*/ 567206 h 981544"/>
              <a:gd name="connsiteX75" fmla="*/ 2035980 w 2959904"/>
              <a:gd name="connsiteY75" fmla="*/ 581493 h 981544"/>
              <a:gd name="connsiteX76" fmla="*/ 2059792 w 2959904"/>
              <a:gd name="connsiteY76" fmla="*/ 591018 h 981544"/>
              <a:gd name="connsiteX77" fmla="*/ 2074080 w 2959904"/>
              <a:gd name="connsiteY77" fmla="*/ 595781 h 981544"/>
              <a:gd name="connsiteX78" fmla="*/ 2076461 w 2959904"/>
              <a:gd name="connsiteY78" fmla="*/ 610068 h 981544"/>
              <a:gd name="connsiteX79" fmla="*/ 2085985 w 2959904"/>
              <a:gd name="connsiteY79" fmla="*/ 612449 h 981544"/>
              <a:gd name="connsiteX80" fmla="*/ 2090748 w 2959904"/>
              <a:gd name="connsiteY80" fmla="*/ 643406 h 981544"/>
              <a:gd name="connsiteX81" fmla="*/ 2262198 w 2959904"/>
              <a:gd name="connsiteY81" fmla="*/ 645787 h 981544"/>
              <a:gd name="connsiteX82" fmla="*/ 2262198 w 2959904"/>
              <a:gd name="connsiteY82" fmla="*/ 674362 h 981544"/>
              <a:gd name="connsiteX83" fmla="*/ 2347923 w 2959904"/>
              <a:gd name="connsiteY83" fmla="*/ 671981 h 981544"/>
              <a:gd name="connsiteX84" fmla="*/ 2350305 w 2959904"/>
              <a:gd name="connsiteY84" fmla="*/ 695793 h 981544"/>
              <a:gd name="connsiteX85" fmla="*/ 2524136 w 2959904"/>
              <a:gd name="connsiteY85" fmla="*/ 698174 h 981544"/>
              <a:gd name="connsiteX86" fmla="*/ 2524137 w 2959904"/>
              <a:gd name="connsiteY86" fmla="*/ 736275 h 981544"/>
              <a:gd name="connsiteX87" fmla="*/ 2602717 w 2959904"/>
              <a:gd name="connsiteY87" fmla="*/ 741037 h 981544"/>
              <a:gd name="connsiteX88" fmla="*/ 2600336 w 2959904"/>
              <a:gd name="connsiteY88" fmla="*/ 836287 h 981544"/>
              <a:gd name="connsiteX89" fmla="*/ 2740830 w 2959904"/>
              <a:gd name="connsiteY89" fmla="*/ 843431 h 981544"/>
              <a:gd name="connsiteX90" fmla="*/ 2747973 w 2959904"/>
              <a:gd name="connsiteY90" fmla="*/ 981543 h 981544"/>
              <a:gd name="connsiteX91" fmla="*/ 2959904 w 2959904"/>
              <a:gd name="connsiteY91" fmla="*/ 981544 h 981544"/>
              <a:gd name="connsiteX0" fmla="*/ 10 w 2959904"/>
              <a:gd name="connsiteY0" fmla="*/ 468 h 981544"/>
              <a:gd name="connsiteX1" fmla="*/ 104785 w 2959904"/>
              <a:gd name="connsiteY1" fmla="*/ 2850 h 981544"/>
              <a:gd name="connsiteX2" fmla="*/ 111928 w 2959904"/>
              <a:gd name="connsiteY2" fmla="*/ 14757 h 981544"/>
              <a:gd name="connsiteX3" fmla="*/ 497692 w 2959904"/>
              <a:gd name="connsiteY3" fmla="*/ 17138 h 981544"/>
              <a:gd name="connsiteX4" fmla="*/ 631042 w 2959904"/>
              <a:gd name="connsiteY4" fmla="*/ 38568 h 981544"/>
              <a:gd name="connsiteX5" fmla="*/ 638186 w 2959904"/>
              <a:gd name="connsiteY5" fmla="*/ 40950 h 981544"/>
              <a:gd name="connsiteX6" fmla="*/ 657236 w 2959904"/>
              <a:gd name="connsiteY6" fmla="*/ 43331 h 981544"/>
              <a:gd name="connsiteX7" fmla="*/ 676286 w 2959904"/>
              <a:gd name="connsiteY7" fmla="*/ 48093 h 981544"/>
              <a:gd name="connsiteX8" fmla="*/ 692955 w 2959904"/>
              <a:gd name="connsiteY8" fmla="*/ 57618 h 981544"/>
              <a:gd name="connsiteX9" fmla="*/ 697717 w 2959904"/>
              <a:gd name="connsiteY9" fmla="*/ 69525 h 981544"/>
              <a:gd name="connsiteX10" fmla="*/ 997755 w 2959904"/>
              <a:gd name="connsiteY10" fmla="*/ 67143 h 981544"/>
              <a:gd name="connsiteX11" fmla="*/ 1002517 w 2959904"/>
              <a:gd name="connsiteY11" fmla="*/ 81431 h 981544"/>
              <a:gd name="connsiteX12" fmla="*/ 1004898 w 2959904"/>
              <a:gd name="connsiteY12" fmla="*/ 102862 h 981544"/>
              <a:gd name="connsiteX13" fmla="*/ 1057286 w 2959904"/>
              <a:gd name="connsiteY13" fmla="*/ 105243 h 981544"/>
              <a:gd name="connsiteX14" fmla="*/ 1064430 w 2959904"/>
              <a:gd name="connsiteY14" fmla="*/ 129056 h 981544"/>
              <a:gd name="connsiteX15" fmla="*/ 1071573 w 2959904"/>
              <a:gd name="connsiteY15" fmla="*/ 131437 h 981544"/>
              <a:gd name="connsiteX16" fmla="*/ 1100148 w 2959904"/>
              <a:gd name="connsiteY16" fmla="*/ 133818 h 981544"/>
              <a:gd name="connsiteX17" fmla="*/ 1102530 w 2959904"/>
              <a:gd name="connsiteY17" fmla="*/ 140962 h 981544"/>
              <a:gd name="connsiteX18" fmla="*/ 1109673 w 2959904"/>
              <a:gd name="connsiteY18" fmla="*/ 143343 h 981544"/>
              <a:gd name="connsiteX19" fmla="*/ 1157298 w 2959904"/>
              <a:gd name="connsiteY19" fmla="*/ 145725 h 981544"/>
              <a:gd name="connsiteX20" fmla="*/ 1162061 w 2959904"/>
              <a:gd name="connsiteY20" fmla="*/ 152868 h 981544"/>
              <a:gd name="connsiteX21" fmla="*/ 1159680 w 2959904"/>
              <a:gd name="connsiteY21" fmla="*/ 160012 h 981544"/>
              <a:gd name="connsiteX22" fmla="*/ 1166823 w 2959904"/>
              <a:gd name="connsiteY22" fmla="*/ 162393 h 981544"/>
              <a:gd name="connsiteX23" fmla="*/ 1193017 w 2959904"/>
              <a:gd name="connsiteY23" fmla="*/ 164775 h 981544"/>
              <a:gd name="connsiteX24" fmla="*/ 1223973 w 2959904"/>
              <a:gd name="connsiteY24" fmla="*/ 174300 h 981544"/>
              <a:gd name="connsiteX25" fmla="*/ 1226355 w 2959904"/>
              <a:gd name="connsiteY25" fmla="*/ 186206 h 981544"/>
              <a:gd name="connsiteX26" fmla="*/ 1300173 w 2959904"/>
              <a:gd name="connsiteY26" fmla="*/ 202875 h 981544"/>
              <a:gd name="connsiteX27" fmla="*/ 1302555 w 2959904"/>
              <a:gd name="connsiteY27" fmla="*/ 212400 h 981544"/>
              <a:gd name="connsiteX28" fmla="*/ 1309698 w 2959904"/>
              <a:gd name="connsiteY28" fmla="*/ 214781 h 981544"/>
              <a:gd name="connsiteX29" fmla="*/ 1371610 w 2959904"/>
              <a:gd name="connsiteY29" fmla="*/ 214781 h 981544"/>
              <a:gd name="connsiteX30" fmla="*/ 1390661 w 2959904"/>
              <a:gd name="connsiteY30" fmla="*/ 226687 h 981544"/>
              <a:gd name="connsiteX31" fmla="*/ 1395423 w 2959904"/>
              <a:gd name="connsiteY31" fmla="*/ 236212 h 981544"/>
              <a:gd name="connsiteX32" fmla="*/ 1407330 w 2959904"/>
              <a:gd name="connsiteY32" fmla="*/ 240975 h 981544"/>
              <a:gd name="connsiteX33" fmla="*/ 1409711 w 2959904"/>
              <a:gd name="connsiteY33" fmla="*/ 250500 h 981544"/>
              <a:gd name="connsiteX34" fmla="*/ 1447811 w 2959904"/>
              <a:gd name="connsiteY34" fmla="*/ 257643 h 981544"/>
              <a:gd name="connsiteX35" fmla="*/ 1454955 w 2959904"/>
              <a:gd name="connsiteY35" fmla="*/ 267168 h 981544"/>
              <a:gd name="connsiteX36" fmla="*/ 1459717 w 2959904"/>
              <a:gd name="connsiteY36" fmla="*/ 274312 h 981544"/>
              <a:gd name="connsiteX37" fmla="*/ 1466861 w 2959904"/>
              <a:gd name="connsiteY37" fmla="*/ 276693 h 981544"/>
              <a:gd name="connsiteX38" fmla="*/ 1483530 w 2959904"/>
              <a:gd name="connsiteY38" fmla="*/ 281456 h 981544"/>
              <a:gd name="connsiteX39" fmla="*/ 1500198 w 2959904"/>
              <a:gd name="connsiteY39" fmla="*/ 298125 h 981544"/>
              <a:gd name="connsiteX40" fmla="*/ 1507342 w 2959904"/>
              <a:gd name="connsiteY40" fmla="*/ 302887 h 981544"/>
              <a:gd name="connsiteX41" fmla="*/ 1521630 w 2959904"/>
              <a:gd name="connsiteY41" fmla="*/ 307650 h 981544"/>
              <a:gd name="connsiteX42" fmla="*/ 1524011 w 2959904"/>
              <a:gd name="connsiteY42" fmla="*/ 314793 h 981544"/>
              <a:gd name="connsiteX43" fmla="*/ 1526392 w 2959904"/>
              <a:gd name="connsiteY43" fmla="*/ 329081 h 981544"/>
              <a:gd name="connsiteX44" fmla="*/ 1533536 w 2959904"/>
              <a:gd name="connsiteY44" fmla="*/ 331462 h 981544"/>
              <a:gd name="connsiteX45" fmla="*/ 1554967 w 2959904"/>
              <a:gd name="connsiteY45" fmla="*/ 333843 h 981544"/>
              <a:gd name="connsiteX46" fmla="*/ 1559730 w 2959904"/>
              <a:gd name="connsiteY46" fmla="*/ 348131 h 981544"/>
              <a:gd name="connsiteX47" fmla="*/ 1562111 w 2959904"/>
              <a:gd name="connsiteY47" fmla="*/ 355275 h 981544"/>
              <a:gd name="connsiteX48" fmla="*/ 1566873 w 2959904"/>
              <a:gd name="connsiteY48" fmla="*/ 362418 h 981544"/>
              <a:gd name="connsiteX49" fmla="*/ 1628786 w 2959904"/>
              <a:gd name="connsiteY49" fmla="*/ 360037 h 981544"/>
              <a:gd name="connsiteX50" fmla="*/ 1640692 w 2959904"/>
              <a:gd name="connsiteY50" fmla="*/ 371943 h 981544"/>
              <a:gd name="connsiteX51" fmla="*/ 1645455 w 2959904"/>
              <a:gd name="connsiteY51" fmla="*/ 386232 h 981544"/>
              <a:gd name="connsiteX52" fmla="*/ 1735942 w 2959904"/>
              <a:gd name="connsiteY52" fmla="*/ 390994 h 981544"/>
              <a:gd name="connsiteX53" fmla="*/ 1740705 w 2959904"/>
              <a:gd name="connsiteY53" fmla="*/ 400518 h 981544"/>
              <a:gd name="connsiteX54" fmla="*/ 1743086 w 2959904"/>
              <a:gd name="connsiteY54" fmla="*/ 407662 h 981544"/>
              <a:gd name="connsiteX55" fmla="*/ 1757373 w 2959904"/>
              <a:gd name="connsiteY55" fmla="*/ 414806 h 981544"/>
              <a:gd name="connsiteX56" fmla="*/ 1759755 w 2959904"/>
              <a:gd name="connsiteY56" fmla="*/ 431475 h 981544"/>
              <a:gd name="connsiteX57" fmla="*/ 1802617 w 2959904"/>
              <a:gd name="connsiteY57" fmla="*/ 445762 h 981544"/>
              <a:gd name="connsiteX58" fmla="*/ 1800236 w 2959904"/>
              <a:gd name="connsiteY58" fmla="*/ 452906 h 981544"/>
              <a:gd name="connsiteX59" fmla="*/ 1814523 w 2959904"/>
              <a:gd name="connsiteY59" fmla="*/ 457668 h 981544"/>
              <a:gd name="connsiteX60" fmla="*/ 1838336 w 2959904"/>
              <a:gd name="connsiteY60" fmla="*/ 474337 h 981544"/>
              <a:gd name="connsiteX61" fmla="*/ 1852623 w 2959904"/>
              <a:gd name="connsiteY61" fmla="*/ 488625 h 981544"/>
              <a:gd name="connsiteX62" fmla="*/ 1855005 w 2959904"/>
              <a:gd name="connsiteY62" fmla="*/ 498150 h 981544"/>
              <a:gd name="connsiteX63" fmla="*/ 1862148 w 2959904"/>
              <a:gd name="connsiteY63" fmla="*/ 500531 h 981544"/>
              <a:gd name="connsiteX64" fmla="*/ 1888342 w 2959904"/>
              <a:gd name="connsiteY64" fmla="*/ 502912 h 981544"/>
              <a:gd name="connsiteX65" fmla="*/ 1914536 w 2959904"/>
              <a:gd name="connsiteY65" fmla="*/ 514818 h 981544"/>
              <a:gd name="connsiteX66" fmla="*/ 1919298 w 2959904"/>
              <a:gd name="connsiteY66" fmla="*/ 521962 h 981544"/>
              <a:gd name="connsiteX67" fmla="*/ 1926442 w 2959904"/>
              <a:gd name="connsiteY67" fmla="*/ 524343 h 981544"/>
              <a:gd name="connsiteX68" fmla="*/ 1955017 w 2959904"/>
              <a:gd name="connsiteY68" fmla="*/ 526725 h 981544"/>
              <a:gd name="connsiteX69" fmla="*/ 1976448 w 2959904"/>
              <a:gd name="connsiteY69" fmla="*/ 531487 h 981544"/>
              <a:gd name="connsiteX70" fmla="*/ 1983592 w 2959904"/>
              <a:gd name="connsiteY70" fmla="*/ 538631 h 981544"/>
              <a:gd name="connsiteX71" fmla="*/ 1990736 w 2959904"/>
              <a:gd name="connsiteY71" fmla="*/ 543393 h 981544"/>
              <a:gd name="connsiteX72" fmla="*/ 2007405 w 2959904"/>
              <a:gd name="connsiteY72" fmla="*/ 548156 h 981544"/>
              <a:gd name="connsiteX73" fmla="*/ 2019311 w 2959904"/>
              <a:gd name="connsiteY73" fmla="*/ 560062 h 981544"/>
              <a:gd name="connsiteX74" fmla="*/ 2024073 w 2959904"/>
              <a:gd name="connsiteY74" fmla="*/ 567206 h 981544"/>
              <a:gd name="connsiteX75" fmla="*/ 2035980 w 2959904"/>
              <a:gd name="connsiteY75" fmla="*/ 581493 h 981544"/>
              <a:gd name="connsiteX76" fmla="*/ 2059792 w 2959904"/>
              <a:gd name="connsiteY76" fmla="*/ 591018 h 981544"/>
              <a:gd name="connsiteX77" fmla="*/ 2074080 w 2959904"/>
              <a:gd name="connsiteY77" fmla="*/ 595781 h 981544"/>
              <a:gd name="connsiteX78" fmla="*/ 2076461 w 2959904"/>
              <a:gd name="connsiteY78" fmla="*/ 610068 h 981544"/>
              <a:gd name="connsiteX79" fmla="*/ 2085985 w 2959904"/>
              <a:gd name="connsiteY79" fmla="*/ 612449 h 981544"/>
              <a:gd name="connsiteX80" fmla="*/ 2090748 w 2959904"/>
              <a:gd name="connsiteY80" fmla="*/ 643406 h 981544"/>
              <a:gd name="connsiteX81" fmla="*/ 2262198 w 2959904"/>
              <a:gd name="connsiteY81" fmla="*/ 645787 h 981544"/>
              <a:gd name="connsiteX82" fmla="*/ 2262198 w 2959904"/>
              <a:gd name="connsiteY82" fmla="*/ 674362 h 981544"/>
              <a:gd name="connsiteX83" fmla="*/ 2347923 w 2959904"/>
              <a:gd name="connsiteY83" fmla="*/ 671981 h 981544"/>
              <a:gd name="connsiteX84" fmla="*/ 2350305 w 2959904"/>
              <a:gd name="connsiteY84" fmla="*/ 695793 h 981544"/>
              <a:gd name="connsiteX85" fmla="*/ 2524136 w 2959904"/>
              <a:gd name="connsiteY85" fmla="*/ 698174 h 981544"/>
              <a:gd name="connsiteX86" fmla="*/ 2524137 w 2959904"/>
              <a:gd name="connsiteY86" fmla="*/ 736275 h 981544"/>
              <a:gd name="connsiteX87" fmla="*/ 2602717 w 2959904"/>
              <a:gd name="connsiteY87" fmla="*/ 741037 h 981544"/>
              <a:gd name="connsiteX88" fmla="*/ 2600336 w 2959904"/>
              <a:gd name="connsiteY88" fmla="*/ 836287 h 981544"/>
              <a:gd name="connsiteX89" fmla="*/ 2740830 w 2959904"/>
              <a:gd name="connsiteY89" fmla="*/ 843431 h 981544"/>
              <a:gd name="connsiteX90" fmla="*/ 2747973 w 2959904"/>
              <a:gd name="connsiteY90" fmla="*/ 981543 h 981544"/>
              <a:gd name="connsiteX91" fmla="*/ 2959904 w 2959904"/>
              <a:gd name="connsiteY91" fmla="*/ 981544 h 981544"/>
              <a:gd name="connsiteX0" fmla="*/ 10 w 2959904"/>
              <a:gd name="connsiteY0" fmla="*/ 468 h 981544"/>
              <a:gd name="connsiteX1" fmla="*/ 104785 w 2959904"/>
              <a:gd name="connsiteY1" fmla="*/ 2850 h 981544"/>
              <a:gd name="connsiteX2" fmla="*/ 111928 w 2959904"/>
              <a:gd name="connsiteY2" fmla="*/ 14757 h 981544"/>
              <a:gd name="connsiteX3" fmla="*/ 497692 w 2959904"/>
              <a:gd name="connsiteY3" fmla="*/ 14757 h 981544"/>
              <a:gd name="connsiteX4" fmla="*/ 631042 w 2959904"/>
              <a:gd name="connsiteY4" fmla="*/ 38568 h 981544"/>
              <a:gd name="connsiteX5" fmla="*/ 638186 w 2959904"/>
              <a:gd name="connsiteY5" fmla="*/ 40950 h 981544"/>
              <a:gd name="connsiteX6" fmla="*/ 657236 w 2959904"/>
              <a:gd name="connsiteY6" fmla="*/ 43331 h 981544"/>
              <a:gd name="connsiteX7" fmla="*/ 676286 w 2959904"/>
              <a:gd name="connsiteY7" fmla="*/ 48093 h 981544"/>
              <a:gd name="connsiteX8" fmla="*/ 692955 w 2959904"/>
              <a:gd name="connsiteY8" fmla="*/ 57618 h 981544"/>
              <a:gd name="connsiteX9" fmla="*/ 697717 w 2959904"/>
              <a:gd name="connsiteY9" fmla="*/ 69525 h 981544"/>
              <a:gd name="connsiteX10" fmla="*/ 997755 w 2959904"/>
              <a:gd name="connsiteY10" fmla="*/ 67143 h 981544"/>
              <a:gd name="connsiteX11" fmla="*/ 1002517 w 2959904"/>
              <a:gd name="connsiteY11" fmla="*/ 81431 h 981544"/>
              <a:gd name="connsiteX12" fmla="*/ 1004898 w 2959904"/>
              <a:gd name="connsiteY12" fmla="*/ 102862 h 981544"/>
              <a:gd name="connsiteX13" fmla="*/ 1057286 w 2959904"/>
              <a:gd name="connsiteY13" fmla="*/ 105243 h 981544"/>
              <a:gd name="connsiteX14" fmla="*/ 1064430 w 2959904"/>
              <a:gd name="connsiteY14" fmla="*/ 129056 h 981544"/>
              <a:gd name="connsiteX15" fmla="*/ 1071573 w 2959904"/>
              <a:gd name="connsiteY15" fmla="*/ 131437 h 981544"/>
              <a:gd name="connsiteX16" fmla="*/ 1100148 w 2959904"/>
              <a:gd name="connsiteY16" fmla="*/ 133818 h 981544"/>
              <a:gd name="connsiteX17" fmla="*/ 1102530 w 2959904"/>
              <a:gd name="connsiteY17" fmla="*/ 140962 h 981544"/>
              <a:gd name="connsiteX18" fmla="*/ 1109673 w 2959904"/>
              <a:gd name="connsiteY18" fmla="*/ 143343 h 981544"/>
              <a:gd name="connsiteX19" fmla="*/ 1157298 w 2959904"/>
              <a:gd name="connsiteY19" fmla="*/ 145725 h 981544"/>
              <a:gd name="connsiteX20" fmla="*/ 1162061 w 2959904"/>
              <a:gd name="connsiteY20" fmla="*/ 152868 h 981544"/>
              <a:gd name="connsiteX21" fmla="*/ 1159680 w 2959904"/>
              <a:gd name="connsiteY21" fmla="*/ 160012 h 981544"/>
              <a:gd name="connsiteX22" fmla="*/ 1166823 w 2959904"/>
              <a:gd name="connsiteY22" fmla="*/ 162393 h 981544"/>
              <a:gd name="connsiteX23" fmla="*/ 1193017 w 2959904"/>
              <a:gd name="connsiteY23" fmla="*/ 164775 h 981544"/>
              <a:gd name="connsiteX24" fmla="*/ 1223973 w 2959904"/>
              <a:gd name="connsiteY24" fmla="*/ 174300 h 981544"/>
              <a:gd name="connsiteX25" fmla="*/ 1226355 w 2959904"/>
              <a:gd name="connsiteY25" fmla="*/ 186206 h 981544"/>
              <a:gd name="connsiteX26" fmla="*/ 1300173 w 2959904"/>
              <a:gd name="connsiteY26" fmla="*/ 202875 h 981544"/>
              <a:gd name="connsiteX27" fmla="*/ 1302555 w 2959904"/>
              <a:gd name="connsiteY27" fmla="*/ 212400 h 981544"/>
              <a:gd name="connsiteX28" fmla="*/ 1309698 w 2959904"/>
              <a:gd name="connsiteY28" fmla="*/ 214781 h 981544"/>
              <a:gd name="connsiteX29" fmla="*/ 1371610 w 2959904"/>
              <a:gd name="connsiteY29" fmla="*/ 214781 h 981544"/>
              <a:gd name="connsiteX30" fmla="*/ 1390661 w 2959904"/>
              <a:gd name="connsiteY30" fmla="*/ 226687 h 981544"/>
              <a:gd name="connsiteX31" fmla="*/ 1395423 w 2959904"/>
              <a:gd name="connsiteY31" fmla="*/ 236212 h 981544"/>
              <a:gd name="connsiteX32" fmla="*/ 1407330 w 2959904"/>
              <a:gd name="connsiteY32" fmla="*/ 240975 h 981544"/>
              <a:gd name="connsiteX33" fmla="*/ 1409711 w 2959904"/>
              <a:gd name="connsiteY33" fmla="*/ 250500 h 981544"/>
              <a:gd name="connsiteX34" fmla="*/ 1447811 w 2959904"/>
              <a:gd name="connsiteY34" fmla="*/ 257643 h 981544"/>
              <a:gd name="connsiteX35" fmla="*/ 1454955 w 2959904"/>
              <a:gd name="connsiteY35" fmla="*/ 267168 h 981544"/>
              <a:gd name="connsiteX36" fmla="*/ 1459717 w 2959904"/>
              <a:gd name="connsiteY36" fmla="*/ 274312 h 981544"/>
              <a:gd name="connsiteX37" fmla="*/ 1466861 w 2959904"/>
              <a:gd name="connsiteY37" fmla="*/ 276693 h 981544"/>
              <a:gd name="connsiteX38" fmla="*/ 1483530 w 2959904"/>
              <a:gd name="connsiteY38" fmla="*/ 281456 h 981544"/>
              <a:gd name="connsiteX39" fmla="*/ 1500198 w 2959904"/>
              <a:gd name="connsiteY39" fmla="*/ 298125 h 981544"/>
              <a:gd name="connsiteX40" fmla="*/ 1507342 w 2959904"/>
              <a:gd name="connsiteY40" fmla="*/ 302887 h 981544"/>
              <a:gd name="connsiteX41" fmla="*/ 1521630 w 2959904"/>
              <a:gd name="connsiteY41" fmla="*/ 307650 h 981544"/>
              <a:gd name="connsiteX42" fmla="*/ 1524011 w 2959904"/>
              <a:gd name="connsiteY42" fmla="*/ 314793 h 981544"/>
              <a:gd name="connsiteX43" fmla="*/ 1526392 w 2959904"/>
              <a:gd name="connsiteY43" fmla="*/ 329081 h 981544"/>
              <a:gd name="connsiteX44" fmla="*/ 1533536 w 2959904"/>
              <a:gd name="connsiteY44" fmla="*/ 331462 h 981544"/>
              <a:gd name="connsiteX45" fmla="*/ 1554967 w 2959904"/>
              <a:gd name="connsiteY45" fmla="*/ 333843 h 981544"/>
              <a:gd name="connsiteX46" fmla="*/ 1559730 w 2959904"/>
              <a:gd name="connsiteY46" fmla="*/ 348131 h 981544"/>
              <a:gd name="connsiteX47" fmla="*/ 1562111 w 2959904"/>
              <a:gd name="connsiteY47" fmla="*/ 355275 h 981544"/>
              <a:gd name="connsiteX48" fmla="*/ 1566873 w 2959904"/>
              <a:gd name="connsiteY48" fmla="*/ 362418 h 981544"/>
              <a:gd name="connsiteX49" fmla="*/ 1628786 w 2959904"/>
              <a:gd name="connsiteY49" fmla="*/ 360037 h 981544"/>
              <a:gd name="connsiteX50" fmla="*/ 1640692 w 2959904"/>
              <a:gd name="connsiteY50" fmla="*/ 371943 h 981544"/>
              <a:gd name="connsiteX51" fmla="*/ 1645455 w 2959904"/>
              <a:gd name="connsiteY51" fmla="*/ 386232 h 981544"/>
              <a:gd name="connsiteX52" fmla="*/ 1735942 w 2959904"/>
              <a:gd name="connsiteY52" fmla="*/ 390994 h 981544"/>
              <a:gd name="connsiteX53" fmla="*/ 1740705 w 2959904"/>
              <a:gd name="connsiteY53" fmla="*/ 400518 h 981544"/>
              <a:gd name="connsiteX54" fmla="*/ 1743086 w 2959904"/>
              <a:gd name="connsiteY54" fmla="*/ 407662 h 981544"/>
              <a:gd name="connsiteX55" fmla="*/ 1757373 w 2959904"/>
              <a:gd name="connsiteY55" fmla="*/ 414806 h 981544"/>
              <a:gd name="connsiteX56" fmla="*/ 1759755 w 2959904"/>
              <a:gd name="connsiteY56" fmla="*/ 431475 h 981544"/>
              <a:gd name="connsiteX57" fmla="*/ 1802617 w 2959904"/>
              <a:gd name="connsiteY57" fmla="*/ 445762 h 981544"/>
              <a:gd name="connsiteX58" fmla="*/ 1800236 w 2959904"/>
              <a:gd name="connsiteY58" fmla="*/ 452906 h 981544"/>
              <a:gd name="connsiteX59" fmla="*/ 1814523 w 2959904"/>
              <a:gd name="connsiteY59" fmla="*/ 457668 h 981544"/>
              <a:gd name="connsiteX60" fmla="*/ 1838336 w 2959904"/>
              <a:gd name="connsiteY60" fmla="*/ 474337 h 981544"/>
              <a:gd name="connsiteX61" fmla="*/ 1852623 w 2959904"/>
              <a:gd name="connsiteY61" fmla="*/ 488625 h 981544"/>
              <a:gd name="connsiteX62" fmla="*/ 1855005 w 2959904"/>
              <a:gd name="connsiteY62" fmla="*/ 498150 h 981544"/>
              <a:gd name="connsiteX63" fmla="*/ 1862148 w 2959904"/>
              <a:gd name="connsiteY63" fmla="*/ 500531 h 981544"/>
              <a:gd name="connsiteX64" fmla="*/ 1888342 w 2959904"/>
              <a:gd name="connsiteY64" fmla="*/ 502912 h 981544"/>
              <a:gd name="connsiteX65" fmla="*/ 1914536 w 2959904"/>
              <a:gd name="connsiteY65" fmla="*/ 514818 h 981544"/>
              <a:gd name="connsiteX66" fmla="*/ 1919298 w 2959904"/>
              <a:gd name="connsiteY66" fmla="*/ 521962 h 981544"/>
              <a:gd name="connsiteX67" fmla="*/ 1926442 w 2959904"/>
              <a:gd name="connsiteY67" fmla="*/ 524343 h 981544"/>
              <a:gd name="connsiteX68" fmla="*/ 1955017 w 2959904"/>
              <a:gd name="connsiteY68" fmla="*/ 526725 h 981544"/>
              <a:gd name="connsiteX69" fmla="*/ 1976448 w 2959904"/>
              <a:gd name="connsiteY69" fmla="*/ 531487 h 981544"/>
              <a:gd name="connsiteX70" fmla="*/ 1983592 w 2959904"/>
              <a:gd name="connsiteY70" fmla="*/ 538631 h 981544"/>
              <a:gd name="connsiteX71" fmla="*/ 1990736 w 2959904"/>
              <a:gd name="connsiteY71" fmla="*/ 543393 h 981544"/>
              <a:gd name="connsiteX72" fmla="*/ 2007405 w 2959904"/>
              <a:gd name="connsiteY72" fmla="*/ 548156 h 981544"/>
              <a:gd name="connsiteX73" fmla="*/ 2019311 w 2959904"/>
              <a:gd name="connsiteY73" fmla="*/ 560062 h 981544"/>
              <a:gd name="connsiteX74" fmla="*/ 2024073 w 2959904"/>
              <a:gd name="connsiteY74" fmla="*/ 567206 h 981544"/>
              <a:gd name="connsiteX75" fmla="*/ 2035980 w 2959904"/>
              <a:gd name="connsiteY75" fmla="*/ 581493 h 981544"/>
              <a:gd name="connsiteX76" fmla="*/ 2059792 w 2959904"/>
              <a:gd name="connsiteY76" fmla="*/ 591018 h 981544"/>
              <a:gd name="connsiteX77" fmla="*/ 2074080 w 2959904"/>
              <a:gd name="connsiteY77" fmla="*/ 595781 h 981544"/>
              <a:gd name="connsiteX78" fmla="*/ 2076461 w 2959904"/>
              <a:gd name="connsiteY78" fmla="*/ 610068 h 981544"/>
              <a:gd name="connsiteX79" fmla="*/ 2085985 w 2959904"/>
              <a:gd name="connsiteY79" fmla="*/ 612449 h 981544"/>
              <a:gd name="connsiteX80" fmla="*/ 2090748 w 2959904"/>
              <a:gd name="connsiteY80" fmla="*/ 643406 h 981544"/>
              <a:gd name="connsiteX81" fmla="*/ 2262198 w 2959904"/>
              <a:gd name="connsiteY81" fmla="*/ 645787 h 981544"/>
              <a:gd name="connsiteX82" fmla="*/ 2262198 w 2959904"/>
              <a:gd name="connsiteY82" fmla="*/ 674362 h 981544"/>
              <a:gd name="connsiteX83" fmla="*/ 2347923 w 2959904"/>
              <a:gd name="connsiteY83" fmla="*/ 671981 h 981544"/>
              <a:gd name="connsiteX84" fmla="*/ 2350305 w 2959904"/>
              <a:gd name="connsiteY84" fmla="*/ 695793 h 981544"/>
              <a:gd name="connsiteX85" fmla="*/ 2524136 w 2959904"/>
              <a:gd name="connsiteY85" fmla="*/ 698174 h 981544"/>
              <a:gd name="connsiteX86" fmla="*/ 2524137 w 2959904"/>
              <a:gd name="connsiteY86" fmla="*/ 736275 h 981544"/>
              <a:gd name="connsiteX87" fmla="*/ 2602717 w 2959904"/>
              <a:gd name="connsiteY87" fmla="*/ 741037 h 981544"/>
              <a:gd name="connsiteX88" fmla="*/ 2600336 w 2959904"/>
              <a:gd name="connsiteY88" fmla="*/ 836287 h 981544"/>
              <a:gd name="connsiteX89" fmla="*/ 2740830 w 2959904"/>
              <a:gd name="connsiteY89" fmla="*/ 843431 h 981544"/>
              <a:gd name="connsiteX90" fmla="*/ 2747973 w 2959904"/>
              <a:gd name="connsiteY90" fmla="*/ 981543 h 981544"/>
              <a:gd name="connsiteX91" fmla="*/ 2959904 w 2959904"/>
              <a:gd name="connsiteY91" fmla="*/ 981544 h 981544"/>
              <a:gd name="connsiteX0" fmla="*/ 10 w 2959904"/>
              <a:gd name="connsiteY0" fmla="*/ 468 h 981544"/>
              <a:gd name="connsiteX1" fmla="*/ 104785 w 2959904"/>
              <a:gd name="connsiteY1" fmla="*/ 2850 h 981544"/>
              <a:gd name="connsiteX2" fmla="*/ 111928 w 2959904"/>
              <a:gd name="connsiteY2" fmla="*/ 14757 h 981544"/>
              <a:gd name="connsiteX3" fmla="*/ 497692 w 2959904"/>
              <a:gd name="connsiteY3" fmla="*/ 14757 h 981544"/>
              <a:gd name="connsiteX4" fmla="*/ 485786 w 2959904"/>
              <a:gd name="connsiteY4" fmla="*/ 90956 h 981544"/>
              <a:gd name="connsiteX5" fmla="*/ 631042 w 2959904"/>
              <a:gd name="connsiteY5" fmla="*/ 38568 h 981544"/>
              <a:gd name="connsiteX6" fmla="*/ 638186 w 2959904"/>
              <a:gd name="connsiteY6" fmla="*/ 40950 h 981544"/>
              <a:gd name="connsiteX7" fmla="*/ 657236 w 2959904"/>
              <a:gd name="connsiteY7" fmla="*/ 43331 h 981544"/>
              <a:gd name="connsiteX8" fmla="*/ 676286 w 2959904"/>
              <a:gd name="connsiteY8" fmla="*/ 48093 h 981544"/>
              <a:gd name="connsiteX9" fmla="*/ 692955 w 2959904"/>
              <a:gd name="connsiteY9" fmla="*/ 57618 h 981544"/>
              <a:gd name="connsiteX10" fmla="*/ 697717 w 2959904"/>
              <a:gd name="connsiteY10" fmla="*/ 69525 h 981544"/>
              <a:gd name="connsiteX11" fmla="*/ 997755 w 2959904"/>
              <a:gd name="connsiteY11" fmla="*/ 67143 h 981544"/>
              <a:gd name="connsiteX12" fmla="*/ 1002517 w 2959904"/>
              <a:gd name="connsiteY12" fmla="*/ 81431 h 981544"/>
              <a:gd name="connsiteX13" fmla="*/ 1004898 w 2959904"/>
              <a:gd name="connsiteY13" fmla="*/ 102862 h 981544"/>
              <a:gd name="connsiteX14" fmla="*/ 1057286 w 2959904"/>
              <a:gd name="connsiteY14" fmla="*/ 105243 h 981544"/>
              <a:gd name="connsiteX15" fmla="*/ 1064430 w 2959904"/>
              <a:gd name="connsiteY15" fmla="*/ 129056 h 981544"/>
              <a:gd name="connsiteX16" fmla="*/ 1071573 w 2959904"/>
              <a:gd name="connsiteY16" fmla="*/ 131437 h 981544"/>
              <a:gd name="connsiteX17" fmla="*/ 1100148 w 2959904"/>
              <a:gd name="connsiteY17" fmla="*/ 133818 h 981544"/>
              <a:gd name="connsiteX18" fmla="*/ 1102530 w 2959904"/>
              <a:gd name="connsiteY18" fmla="*/ 140962 h 981544"/>
              <a:gd name="connsiteX19" fmla="*/ 1109673 w 2959904"/>
              <a:gd name="connsiteY19" fmla="*/ 143343 h 981544"/>
              <a:gd name="connsiteX20" fmla="*/ 1157298 w 2959904"/>
              <a:gd name="connsiteY20" fmla="*/ 145725 h 981544"/>
              <a:gd name="connsiteX21" fmla="*/ 1162061 w 2959904"/>
              <a:gd name="connsiteY21" fmla="*/ 152868 h 981544"/>
              <a:gd name="connsiteX22" fmla="*/ 1159680 w 2959904"/>
              <a:gd name="connsiteY22" fmla="*/ 160012 h 981544"/>
              <a:gd name="connsiteX23" fmla="*/ 1166823 w 2959904"/>
              <a:gd name="connsiteY23" fmla="*/ 162393 h 981544"/>
              <a:gd name="connsiteX24" fmla="*/ 1193017 w 2959904"/>
              <a:gd name="connsiteY24" fmla="*/ 164775 h 981544"/>
              <a:gd name="connsiteX25" fmla="*/ 1223973 w 2959904"/>
              <a:gd name="connsiteY25" fmla="*/ 174300 h 981544"/>
              <a:gd name="connsiteX26" fmla="*/ 1226355 w 2959904"/>
              <a:gd name="connsiteY26" fmla="*/ 186206 h 981544"/>
              <a:gd name="connsiteX27" fmla="*/ 1300173 w 2959904"/>
              <a:gd name="connsiteY27" fmla="*/ 202875 h 981544"/>
              <a:gd name="connsiteX28" fmla="*/ 1302555 w 2959904"/>
              <a:gd name="connsiteY28" fmla="*/ 212400 h 981544"/>
              <a:gd name="connsiteX29" fmla="*/ 1309698 w 2959904"/>
              <a:gd name="connsiteY29" fmla="*/ 214781 h 981544"/>
              <a:gd name="connsiteX30" fmla="*/ 1371610 w 2959904"/>
              <a:gd name="connsiteY30" fmla="*/ 214781 h 981544"/>
              <a:gd name="connsiteX31" fmla="*/ 1390661 w 2959904"/>
              <a:gd name="connsiteY31" fmla="*/ 226687 h 981544"/>
              <a:gd name="connsiteX32" fmla="*/ 1395423 w 2959904"/>
              <a:gd name="connsiteY32" fmla="*/ 236212 h 981544"/>
              <a:gd name="connsiteX33" fmla="*/ 1407330 w 2959904"/>
              <a:gd name="connsiteY33" fmla="*/ 240975 h 981544"/>
              <a:gd name="connsiteX34" fmla="*/ 1409711 w 2959904"/>
              <a:gd name="connsiteY34" fmla="*/ 250500 h 981544"/>
              <a:gd name="connsiteX35" fmla="*/ 1447811 w 2959904"/>
              <a:gd name="connsiteY35" fmla="*/ 257643 h 981544"/>
              <a:gd name="connsiteX36" fmla="*/ 1454955 w 2959904"/>
              <a:gd name="connsiteY36" fmla="*/ 267168 h 981544"/>
              <a:gd name="connsiteX37" fmla="*/ 1459717 w 2959904"/>
              <a:gd name="connsiteY37" fmla="*/ 274312 h 981544"/>
              <a:gd name="connsiteX38" fmla="*/ 1466861 w 2959904"/>
              <a:gd name="connsiteY38" fmla="*/ 276693 h 981544"/>
              <a:gd name="connsiteX39" fmla="*/ 1483530 w 2959904"/>
              <a:gd name="connsiteY39" fmla="*/ 281456 h 981544"/>
              <a:gd name="connsiteX40" fmla="*/ 1500198 w 2959904"/>
              <a:gd name="connsiteY40" fmla="*/ 298125 h 981544"/>
              <a:gd name="connsiteX41" fmla="*/ 1507342 w 2959904"/>
              <a:gd name="connsiteY41" fmla="*/ 302887 h 981544"/>
              <a:gd name="connsiteX42" fmla="*/ 1521630 w 2959904"/>
              <a:gd name="connsiteY42" fmla="*/ 307650 h 981544"/>
              <a:gd name="connsiteX43" fmla="*/ 1524011 w 2959904"/>
              <a:gd name="connsiteY43" fmla="*/ 314793 h 981544"/>
              <a:gd name="connsiteX44" fmla="*/ 1526392 w 2959904"/>
              <a:gd name="connsiteY44" fmla="*/ 329081 h 981544"/>
              <a:gd name="connsiteX45" fmla="*/ 1533536 w 2959904"/>
              <a:gd name="connsiteY45" fmla="*/ 331462 h 981544"/>
              <a:gd name="connsiteX46" fmla="*/ 1554967 w 2959904"/>
              <a:gd name="connsiteY46" fmla="*/ 333843 h 981544"/>
              <a:gd name="connsiteX47" fmla="*/ 1559730 w 2959904"/>
              <a:gd name="connsiteY47" fmla="*/ 348131 h 981544"/>
              <a:gd name="connsiteX48" fmla="*/ 1562111 w 2959904"/>
              <a:gd name="connsiteY48" fmla="*/ 355275 h 981544"/>
              <a:gd name="connsiteX49" fmla="*/ 1566873 w 2959904"/>
              <a:gd name="connsiteY49" fmla="*/ 362418 h 981544"/>
              <a:gd name="connsiteX50" fmla="*/ 1628786 w 2959904"/>
              <a:gd name="connsiteY50" fmla="*/ 360037 h 981544"/>
              <a:gd name="connsiteX51" fmla="*/ 1640692 w 2959904"/>
              <a:gd name="connsiteY51" fmla="*/ 371943 h 981544"/>
              <a:gd name="connsiteX52" fmla="*/ 1645455 w 2959904"/>
              <a:gd name="connsiteY52" fmla="*/ 386232 h 981544"/>
              <a:gd name="connsiteX53" fmla="*/ 1735942 w 2959904"/>
              <a:gd name="connsiteY53" fmla="*/ 390994 h 981544"/>
              <a:gd name="connsiteX54" fmla="*/ 1740705 w 2959904"/>
              <a:gd name="connsiteY54" fmla="*/ 400518 h 981544"/>
              <a:gd name="connsiteX55" fmla="*/ 1743086 w 2959904"/>
              <a:gd name="connsiteY55" fmla="*/ 407662 h 981544"/>
              <a:gd name="connsiteX56" fmla="*/ 1757373 w 2959904"/>
              <a:gd name="connsiteY56" fmla="*/ 414806 h 981544"/>
              <a:gd name="connsiteX57" fmla="*/ 1759755 w 2959904"/>
              <a:gd name="connsiteY57" fmla="*/ 431475 h 981544"/>
              <a:gd name="connsiteX58" fmla="*/ 1802617 w 2959904"/>
              <a:gd name="connsiteY58" fmla="*/ 445762 h 981544"/>
              <a:gd name="connsiteX59" fmla="*/ 1800236 w 2959904"/>
              <a:gd name="connsiteY59" fmla="*/ 452906 h 981544"/>
              <a:gd name="connsiteX60" fmla="*/ 1814523 w 2959904"/>
              <a:gd name="connsiteY60" fmla="*/ 457668 h 981544"/>
              <a:gd name="connsiteX61" fmla="*/ 1838336 w 2959904"/>
              <a:gd name="connsiteY61" fmla="*/ 474337 h 981544"/>
              <a:gd name="connsiteX62" fmla="*/ 1852623 w 2959904"/>
              <a:gd name="connsiteY62" fmla="*/ 488625 h 981544"/>
              <a:gd name="connsiteX63" fmla="*/ 1855005 w 2959904"/>
              <a:gd name="connsiteY63" fmla="*/ 498150 h 981544"/>
              <a:gd name="connsiteX64" fmla="*/ 1862148 w 2959904"/>
              <a:gd name="connsiteY64" fmla="*/ 500531 h 981544"/>
              <a:gd name="connsiteX65" fmla="*/ 1888342 w 2959904"/>
              <a:gd name="connsiteY65" fmla="*/ 502912 h 981544"/>
              <a:gd name="connsiteX66" fmla="*/ 1914536 w 2959904"/>
              <a:gd name="connsiteY66" fmla="*/ 514818 h 981544"/>
              <a:gd name="connsiteX67" fmla="*/ 1919298 w 2959904"/>
              <a:gd name="connsiteY67" fmla="*/ 521962 h 981544"/>
              <a:gd name="connsiteX68" fmla="*/ 1926442 w 2959904"/>
              <a:gd name="connsiteY68" fmla="*/ 524343 h 981544"/>
              <a:gd name="connsiteX69" fmla="*/ 1955017 w 2959904"/>
              <a:gd name="connsiteY69" fmla="*/ 526725 h 981544"/>
              <a:gd name="connsiteX70" fmla="*/ 1976448 w 2959904"/>
              <a:gd name="connsiteY70" fmla="*/ 531487 h 981544"/>
              <a:gd name="connsiteX71" fmla="*/ 1983592 w 2959904"/>
              <a:gd name="connsiteY71" fmla="*/ 538631 h 981544"/>
              <a:gd name="connsiteX72" fmla="*/ 1990736 w 2959904"/>
              <a:gd name="connsiteY72" fmla="*/ 543393 h 981544"/>
              <a:gd name="connsiteX73" fmla="*/ 2007405 w 2959904"/>
              <a:gd name="connsiteY73" fmla="*/ 548156 h 981544"/>
              <a:gd name="connsiteX74" fmla="*/ 2019311 w 2959904"/>
              <a:gd name="connsiteY74" fmla="*/ 560062 h 981544"/>
              <a:gd name="connsiteX75" fmla="*/ 2024073 w 2959904"/>
              <a:gd name="connsiteY75" fmla="*/ 567206 h 981544"/>
              <a:gd name="connsiteX76" fmla="*/ 2035980 w 2959904"/>
              <a:gd name="connsiteY76" fmla="*/ 581493 h 981544"/>
              <a:gd name="connsiteX77" fmla="*/ 2059792 w 2959904"/>
              <a:gd name="connsiteY77" fmla="*/ 591018 h 981544"/>
              <a:gd name="connsiteX78" fmla="*/ 2074080 w 2959904"/>
              <a:gd name="connsiteY78" fmla="*/ 595781 h 981544"/>
              <a:gd name="connsiteX79" fmla="*/ 2076461 w 2959904"/>
              <a:gd name="connsiteY79" fmla="*/ 610068 h 981544"/>
              <a:gd name="connsiteX80" fmla="*/ 2085985 w 2959904"/>
              <a:gd name="connsiteY80" fmla="*/ 612449 h 981544"/>
              <a:gd name="connsiteX81" fmla="*/ 2090748 w 2959904"/>
              <a:gd name="connsiteY81" fmla="*/ 643406 h 981544"/>
              <a:gd name="connsiteX82" fmla="*/ 2262198 w 2959904"/>
              <a:gd name="connsiteY82" fmla="*/ 645787 h 981544"/>
              <a:gd name="connsiteX83" fmla="*/ 2262198 w 2959904"/>
              <a:gd name="connsiteY83" fmla="*/ 674362 h 981544"/>
              <a:gd name="connsiteX84" fmla="*/ 2347923 w 2959904"/>
              <a:gd name="connsiteY84" fmla="*/ 671981 h 981544"/>
              <a:gd name="connsiteX85" fmla="*/ 2350305 w 2959904"/>
              <a:gd name="connsiteY85" fmla="*/ 695793 h 981544"/>
              <a:gd name="connsiteX86" fmla="*/ 2524136 w 2959904"/>
              <a:gd name="connsiteY86" fmla="*/ 698174 h 981544"/>
              <a:gd name="connsiteX87" fmla="*/ 2524137 w 2959904"/>
              <a:gd name="connsiteY87" fmla="*/ 736275 h 981544"/>
              <a:gd name="connsiteX88" fmla="*/ 2602717 w 2959904"/>
              <a:gd name="connsiteY88" fmla="*/ 741037 h 981544"/>
              <a:gd name="connsiteX89" fmla="*/ 2600336 w 2959904"/>
              <a:gd name="connsiteY89" fmla="*/ 836287 h 981544"/>
              <a:gd name="connsiteX90" fmla="*/ 2740830 w 2959904"/>
              <a:gd name="connsiteY90" fmla="*/ 843431 h 981544"/>
              <a:gd name="connsiteX91" fmla="*/ 2747973 w 2959904"/>
              <a:gd name="connsiteY91" fmla="*/ 981543 h 981544"/>
              <a:gd name="connsiteX92" fmla="*/ 2959904 w 2959904"/>
              <a:gd name="connsiteY92" fmla="*/ 981544 h 981544"/>
              <a:gd name="connsiteX0" fmla="*/ 10 w 2959904"/>
              <a:gd name="connsiteY0" fmla="*/ 468 h 981544"/>
              <a:gd name="connsiteX1" fmla="*/ 104785 w 2959904"/>
              <a:gd name="connsiteY1" fmla="*/ 2850 h 981544"/>
              <a:gd name="connsiteX2" fmla="*/ 111928 w 2959904"/>
              <a:gd name="connsiteY2" fmla="*/ 14757 h 981544"/>
              <a:gd name="connsiteX3" fmla="*/ 497692 w 2959904"/>
              <a:gd name="connsiteY3" fmla="*/ 14757 h 981544"/>
              <a:gd name="connsiteX4" fmla="*/ 485786 w 2959904"/>
              <a:gd name="connsiteY4" fmla="*/ 90956 h 981544"/>
              <a:gd name="connsiteX5" fmla="*/ 631042 w 2959904"/>
              <a:gd name="connsiteY5" fmla="*/ 38568 h 981544"/>
              <a:gd name="connsiteX6" fmla="*/ 638186 w 2959904"/>
              <a:gd name="connsiteY6" fmla="*/ 40950 h 981544"/>
              <a:gd name="connsiteX7" fmla="*/ 657236 w 2959904"/>
              <a:gd name="connsiteY7" fmla="*/ 43331 h 981544"/>
              <a:gd name="connsiteX8" fmla="*/ 676286 w 2959904"/>
              <a:gd name="connsiteY8" fmla="*/ 48093 h 981544"/>
              <a:gd name="connsiteX9" fmla="*/ 692955 w 2959904"/>
              <a:gd name="connsiteY9" fmla="*/ 57618 h 981544"/>
              <a:gd name="connsiteX10" fmla="*/ 697717 w 2959904"/>
              <a:gd name="connsiteY10" fmla="*/ 69525 h 981544"/>
              <a:gd name="connsiteX11" fmla="*/ 997755 w 2959904"/>
              <a:gd name="connsiteY11" fmla="*/ 67143 h 981544"/>
              <a:gd name="connsiteX12" fmla="*/ 1002517 w 2959904"/>
              <a:gd name="connsiteY12" fmla="*/ 81431 h 981544"/>
              <a:gd name="connsiteX13" fmla="*/ 1004898 w 2959904"/>
              <a:gd name="connsiteY13" fmla="*/ 102862 h 981544"/>
              <a:gd name="connsiteX14" fmla="*/ 1057286 w 2959904"/>
              <a:gd name="connsiteY14" fmla="*/ 105243 h 981544"/>
              <a:gd name="connsiteX15" fmla="*/ 1064430 w 2959904"/>
              <a:gd name="connsiteY15" fmla="*/ 129056 h 981544"/>
              <a:gd name="connsiteX16" fmla="*/ 1071573 w 2959904"/>
              <a:gd name="connsiteY16" fmla="*/ 131437 h 981544"/>
              <a:gd name="connsiteX17" fmla="*/ 1100148 w 2959904"/>
              <a:gd name="connsiteY17" fmla="*/ 133818 h 981544"/>
              <a:gd name="connsiteX18" fmla="*/ 1102530 w 2959904"/>
              <a:gd name="connsiteY18" fmla="*/ 140962 h 981544"/>
              <a:gd name="connsiteX19" fmla="*/ 1109673 w 2959904"/>
              <a:gd name="connsiteY19" fmla="*/ 143343 h 981544"/>
              <a:gd name="connsiteX20" fmla="*/ 1157298 w 2959904"/>
              <a:gd name="connsiteY20" fmla="*/ 145725 h 981544"/>
              <a:gd name="connsiteX21" fmla="*/ 1162061 w 2959904"/>
              <a:gd name="connsiteY21" fmla="*/ 152868 h 981544"/>
              <a:gd name="connsiteX22" fmla="*/ 1159680 w 2959904"/>
              <a:gd name="connsiteY22" fmla="*/ 160012 h 981544"/>
              <a:gd name="connsiteX23" fmla="*/ 1166823 w 2959904"/>
              <a:gd name="connsiteY23" fmla="*/ 162393 h 981544"/>
              <a:gd name="connsiteX24" fmla="*/ 1193017 w 2959904"/>
              <a:gd name="connsiteY24" fmla="*/ 164775 h 981544"/>
              <a:gd name="connsiteX25" fmla="*/ 1223973 w 2959904"/>
              <a:gd name="connsiteY25" fmla="*/ 174300 h 981544"/>
              <a:gd name="connsiteX26" fmla="*/ 1226355 w 2959904"/>
              <a:gd name="connsiteY26" fmla="*/ 186206 h 981544"/>
              <a:gd name="connsiteX27" fmla="*/ 1300173 w 2959904"/>
              <a:gd name="connsiteY27" fmla="*/ 202875 h 981544"/>
              <a:gd name="connsiteX28" fmla="*/ 1302555 w 2959904"/>
              <a:gd name="connsiteY28" fmla="*/ 212400 h 981544"/>
              <a:gd name="connsiteX29" fmla="*/ 1309698 w 2959904"/>
              <a:gd name="connsiteY29" fmla="*/ 214781 h 981544"/>
              <a:gd name="connsiteX30" fmla="*/ 1371610 w 2959904"/>
              <a:gd name="connsiteY30" fmla="*/ 214781 h 981544"/>
              <a:gd name="connsiteX31" fmla="*/ 1390661 w 2959904"/>
              <a:gd name="connsiteY31" fmla="*/ 226687 h 981544"/>
              <a:gd name="connsiteX32" fmla="*/ 1395423 w 2959904"/>
              <a:gd name="connsiteY32" fmla="*/ 236212 h 981544"/>
              <a:gd name="connsiteX33" fmla="*/ 1407330 w 2959904"/>
              <a:gd name="connsiteY33" fmla="*/ 240975 h 981544"/>
              <a:gd name="connsiteX34" fmla="*/ 1409711 w 2959904"/>
              <a:gd name="connsiteY34" fmla="*/ 250500 h 981544"/>
              <a:gd name="connsiteX35" fmla="*/ 1447811 w 2959904"/>
              <a:gd name="connsiteY35" fmla="*/ 257643 h 981544"/>
              <a:gd name="connsiteX36" fmla="*/ 1454955 w 2959904"/>
              <a:gd name="connsiteY36" fmla="*/ 267168 h 981544"/>
              <a:gd name="connsiteX37" fmla="*/ 1459717 w 2959904"/>
              <a:gd name="connsiteY37" fmla="*/ 274312 h 981544"/>
              <a:gd name="connsiteX38" fmla="*/ 1466861 w 2959904"/>
              <a:gd name="connsiteY38" fmla="*/ 276693 h 981544"/>
              <a:gd name="connsiteX39" fmla="*/ 1483530 w 2959904"/>
              <a:gd name="connsiteY39" fmla="*/ 281456 h 981544"/>
              <a:gd name="connsiteX40" fmla="*/ 1500198 w 2959904"/>
              <a:gd name="connsiteY40" fmla="*/ 298125 h 981544"/>
              <a:gd name="connsiteX41" fmla="*/ 1507342 w 2959904"/>
              <a:gd name="connsiteY41" fmla="*/ 302887 h 981544"/>
              <a:gd name="connsiteX42" fmla="*/ 1521630 w 2959904"/>
              <a:gd name="connsiteY42" fmla="*/ 307650 h 981544"/>
              <a:gd name="connsiteX43" fmla="*/ 1524011 w 2959904"/>
              <a:gd name="connsiteY43" fmla="*/ 314793 h 981544"/>
              <a:gd name="connsiteX44" fmla="*/ 1526392 w 2959904"/>
              <a:gd name="connsiteY44" fmla="*/ 329081 h 981544"/>
              <a:gd name="connsiteX45" fmla="*/ 1533536 w 2959904"/>
              <a:gd name="connsiteY45" fmla="*/ 331462 h 981544"/>
              <a:gd name="connsiteX46" fmla="*/ 1554967 w 2959904"/>
              <a:gd name="connsiteY46" fmla="*/ 333843 h 981544"/>
              <a:gd name="connsiteX47" fmla="*/ 1559730 w 2959904"/>
              <a:gd name="connsiteY47" fmla="*/ 348131 h 981544"/>
              <a:gd name="connsiteX48" fmla="*/ 1562111 w 2959904"/>
              <a:gd name="connsiteY48" fmla="*/ 355275 h 981544"/>
              <a:gd name="connsiteX49" fmla="*/ 1566873 w 2959904"/>
              <a:gd name="connsiteY49" fmla="*/ 362418 h 981544"/>
              <a:gd name="connsiteX50" fmla="*/ 1628786 w 2959904"/>
              <a:gd name="connsiteY50" fmla="*/ 360037 h 981544"/>
              <a:gd name="connsiteX51" fmla="*/ 1640692 w 2959904"/>
              <a:gd name="connsiteY51" fmla="*/ 371943 h 981544"/>
              <a:gd name="connsiteX52" fmla="*/ 1645455 w 2959904"/>
              <a:gd name="connsiteY52" fmla="*/ 386232 h 981544"/>
              <a:gd name="connsiteX53" fmla="*/ 1735942 w 2959904"/>
              <a:gd name="connsiteY53" fmla="*/ 390994 h 981544"/>
              <a:gd name="connsiteX54" fmla="*/ 1740705 w 2959904"/>
              <a:gd name="connsiteY54" fmla="*/ 400518 h 981544"/>
              <a:gd name="connsiteX55" fmla="*/ 1743086 w 2959904"/>
              <a:gd name="connsiteY55" fmla="*/ 407662 h 981544"/>
              <a:gd name="connsiteX56" fmla="*/ 1757373 w 2959904"/>
              <a:gd name="connsiteY56" fmla="*/ 414806 h 981544"/>
              <a:gd name="connsiteX57" fmla="*/ 1759755 w 2959904"/>
              <a:gd name="connsiteY57" fmla="*/ 431475 h 981544"/>
              <a:gd name="connsiteX58" fmla="*/ 1802617 w 2959904"/>
              <a:gd name="connsiteY58" fmla="*/ 445762 h 981544"/>
              <a:gd name="connsiteX59" fmla="*/ 1800236 w 2959904"/>
              <a:gd name="connsiteY59" fmla="*/ 452906 h 981544"/>
              <a:gd name="connsiteX60" fmla="*/ 1814523 w 2959904"/>
              <a:gd name="connsiteY60" fmla="*/ 457668 h 981544"/>
              <a:gd name="connsiteX61" fmla="*/ 1838336 w 2959904"/>
              <a:gd name="connsiteY61" fmla="*/ 474337 h 981544"/>
              <a:gd name="connsiteX62" fmla="*/ 1852623 w 2959904"/>
              <a:gd name="connsiteY62" fmla="*/ 488625 h 981544"/>
              <a:gd name="connsiteX63" fmla="*/ 1855005 w 2959904"/>
              <a:gd name="connsiteY63" fmla="*/ 498150 h 981544"/>
              <a:gd name="connsiteX64" fmla="*/ 1862148 w 2959904"/>
              <a:gd name="connsiteY64" fmla="*/ 500531 h 981544"/>
              <a:gd name="connsiteX65" fmla="*/ 1888342 w 2959904"/>
              <a:gd name="connsiteY65" fmla="*/ 502912 h 981544"/>
              <a:gd name="connsiteX66" fmla="*/ 1914536 w 2959904"/>
              <a:gd name="connsiteY66" fmla="*/ 514818 h 981544"/>
              <a:gd name="connsiteX67" fmla="*/ 1919298 w 2959904"/>
              <a:gd name="connsiteY67" fmla="*/ 521962 h 981544"/>
              <a:gd name="connsiteX68" fmla="*/ 1926442 w 2959904"/>
              <a:gd name="connsiteY68" fmla="*/ 524343 h 981544"/>
              <a:gd name="connsiteX69" fmla="*/ 1955017 w 2959904"/>
              <a:gd name="connsiteY69" fmla="*/ 526725 h 981544"/>
              <a:gd name="connsiteX70" fmla="*/ 1976448 w 2959904"/>
              <a:gd name="connsiteY70" fmla="*/ 531487 h 981544"/>
              <a:gd name="connsiteX71" fmla="*/ 1983592 w 2959904"/>
              <a:gd name="connsiteY71" fmla="*/ 538631 h 981544"/>
              <a:gd name="connsiteX72" fmla="*/ 1990736 w 2959904"/>
              <a:gd name="connsiteY72" fmla="*/ 543393 h 981544"/>
              <a:gd name="connsiteX73" fmla="*/ 2007405 w 2959904"/>
              <a:gd name="connsiteY73" fmla="*/ 548156 h 981544"/>
              <a:gd name="connsiteX74" fmla="*/ 2019311 w 2959904"/>
              <a:gd name="connsiteY74" fmla="*/ 560062 h 981544"/>
              <a:gd name="connsiteX75" fmla="*/ 2024073 w 2959904"/>
              <a:gd name="connsiteY75" fmla="*/ 567206 h 981544"/>
              <a:gd name="connsiteX76" fmla="*/ 2035980 w 2959904"/>
              <a:gd name="connsiteY76" fmla="*/ 581493 h 981544"/>
              <a:gd name="connsiteX77" fmla="*/ 2059792 w 2959904"/>
              <a:gd name="connsiteY77" fmla="*/ 591018 h 981544"/>
              <a:gd name="connsiteX78" fmla="*/ 2074080 w 2959904"/>
              <a:gd name="connsiteY78" fmla="*/ 595781 h 981544"/>
              <a:gd name="connsiteX79" fmla="*/ 2076461 w 2959904"/>
              <a:gd name="connsiteY79" fmla="*/ 610068 h 981544"/>
              <a:gd name="connsiteX80" fmla="*/ 2085985 w 2959904"/>
              <a:gd name="connsiteY80" fmla="*/ 612449 h 981544"/>
              <a:gd name="connsiteX81" fmla="*/ 2090748 w 2959904"/>
              <a:gd name="connsiteY81" fmla="*/ 643406 h 981544"/>
              <a:gd name="connsiteX82" fmla="*/ 2262198 w 2959904"/>
              <a:gd name="connsiteY82" fmla="*/ 645787 h 981544"/>
              <a:gd name="connsiteX83" fmla="*/ 2262198 w 2959904"/>
              <a:gd name="connsiteY83" fmla="*/ 674362 h 981544"/>
              <a:gd name="connsiteX84" fmla="*/ 2347923 w 2959904"/>
              <a:gd name="connsiteY84" fmla="*/ 671981 h 981544"/>
              <a:gd name="connsiteX85" fmla="*/ 2350305 w 2959904"/>
              <a:gd name="connsiteY85" fmla="*/ 695793 h 981544"/>
              <a:gd name="connsiteX86" fmla="*/ 2524136 w 2959904"/>
              <a:gd name="connsiteY86" fmla="*/ 698174 h 981544"/>
              <a:gd name="connsiteX87" fmla="*/ 2524137 w 2959904"/>
              <a:gd name="connsiteY87" fmla="*/ 736275 h 981544"/>
              <a:gd name="connsiteX88" fmla="*/ 2602717 w 2959904"/>
              <a:gd name="connsiteY88" fmla="*/ 741037 h 981544"/>
              <a:gd name="connsiteX89" fmla="*/ 2600336 w 2959904"/>
              <a:gd name="connsiteY89" fmla="*/ 836287 h 981544"/>
              <a:gd name="connsiteX90" fmla="*/ 2740830 w 2959904"/>
              <a:gd name="connsiteY90" fmla="*/ 843431 h 981544"/>
              <a:gd name="connsiteX91" fmla="*/ 2747973 w 2959904"/>
              <a:gd name="connsiteY91" fmla="*/ 981543 h 981544"/>
              <a:gd name="connsiteX92" fmla="*/ 2959904 w 2959904"/>
              <a:gd name="connsiteY92" fmla="*/ 981544 h 981544"/>
              <a:gd name="connsiteX0" fmla="*/ 10 w 2959904"/>
              <a:gd name="connsiteY0" fmla="*/ 468 h 981544"/>
              <a:gd name="connsiteX1" fmla="*/ 104785 w 2959904"/>
              <a:gd name="connsiteY1" fmla="*/ 2850 h 981544"/>
              <a:gd name="connsiteX2" fmla="*/ 111928 w 2959904"/>
              <a:gd name="connsiteY2" fmla="*/ 14757 h 981544"/>
              <a:gd name="connsiteX3" fmla="*/ 497692 w 2959904"/>
              <a:gd name="connsiteY3" fmla="*/ 14757 h 981544"/>
              <a:gd name="connsiteX4" fmla="*/ 485786 w 2959904"/>
              <a:gd name="connsiteY4" fmla="*/ 90956 h 981544"/>
              <a:gd name="connsiteX5" fmla="*/ 631042 w 2959904"/>
              <a:gd name="connsiteY5" fmla="*/ 38568 h 981544"/>
              <a:gd name="connsiteX6" fmla="*/ 638186 w 2959904"/>
              <a:gd name="connsiteY6" fmla="*/ 40950 h 981544"/>
              <a:gd name="connsiteX7" fmla="*/ 657236 w 2959904"/>
              <a:gd name="connsiteY7" fmla="*/ 43331 h 981544"/>
              <a:gd name="connsiteX8" fmla="*/ 676286 w 2959904"/>
              <a:gd name="connsiteY8" fmla="*/ 48093 h 981544"/>
              <a:gd name="connsiteX9" fmla="*/ 692955 w 2959904"/>
              <a:gd name="connsiteY9" fmla="*/ 57618 h 981544"/>
              <a:gd name="connsiteX10" fmla="*/ 697717 w 2959904"/>
              <a:gd name="connsiteY10" fmla="*/ 69525 h 981544"/>
              <a:gd name="connsiteX11" fmla="*/ 997755 w 2959904"/>
              <a:gd name="connsiteY11" fmla="*/ 67143 h 981544"/>
              <a:gd name="connsiteX12" fmla="*/ 1002517 w 2959904"/>
              <a:gd name="connsiteY12" fmla="*/ 81431 h 981544"/>
              <a:gd name="connsiteX13" fmla="*/ 1004898 w 2959904"/>
              <a:gd name="connsiteY13" fmla="*/ 102862 h 981544"/>
              <a:gd name="connsiteX14" fmla="*/ 1057286 w 2959904"/>
              <a:gd name="connsiteY14" fmla="*/ 105243 h 981544"/>
              <a:gd name="connsiteX15" fmla="*/ 1064430 w 2959904"/>
              <a:gd name="connsiteY15" fmla="*/ 129056 h 981544"/>
              <a:gd name="connsiteX16" fmla="*/ 1071573 w 2959904"/>
              <a:gd name="connsiteY16" fmla="*/ 131437 h 981544"/>
              <a:gd name="connsiteX17" fmla="*/ 1100148 w 2959904"/>
              <a:gd name="connsiteY17" fmla="*/ 133818 h 981544"/>
              <a:gd name="connsiteX18" fmla="*/ 1102530 w 2959904"/>
              <a:gd name="connsiteY18" fmla="*/ 140962 h 981544"/>
              <a:gd name="connsiteX19" fmla="*/ 1109673 w 2959904"/>
              <a:gd name="connsiteY19" fmla="*/ 143343 h 981544"/>
              <a:gd name="connsiteX20" fmla="*/ 1157298 w 2959904"/>
              <a:gd name="connsiteY20" fmla="*/ 145725 h 981544"/>
              <a:gd name="connsiteX21" fmla="*/ 1162061 w 2959904"/>
              <a:gd name="connsiteY21" fmla="*/ 152868 h 981544"/>
              <a:gd name="connsiteX22" fmla="*/ 1159680 w 2959904"/>
              <a:gd name="connsiteY22" fmla="*/ 160012 h 981544"/>
              <a:gd name="connsiteX23" fmla="*/ 1166823 w 2959904"/>
              <a:gd name="connsiteY23" fmla="*/ 162393 h 981544"/>
              <a:gd name="connsiteX24" fmla="*/ 1193017 w 2959904"/>
              <a:gd name="connsiteY24" fmla="*/ 164775 h 981544"/>
              <a:gd name="connsiteX25" fmla="*/ 1223973 w 2959904"/>
              <a:gd name="connsiteY25" fmla="*/ 174300 h 981544"/>
              <a:gd name="connsiteX26" fmla="*/ 1226355 w 2959904"/>
              <a:gd name="connsiteY26" fmla="*/ 186206 h 981544"/>
              <a:gd name="connsiteX27" fmla="*/ 1300173 w 2959904"/>
              <a:gd name="connsiteY27" fmla="*/ 202875 h 981544"/>
              <a:gd name="connsiteX28" fmla="*/ 1302555 w 2959904"/>
              <a:gd name="connsiteY28" fmla="*/ 212400 h 981544"/>
              <a:gd name="connsiteX29" fmla="*/ 1309698 w 2959904"/>
              <a:gd name="connsiteY29" fmla="*/ 214781 h 981544"/>
              <a:gd name="connsiteX30" fmla="*/ 1371610 w 2959904"/>
              <a:gd name="connsiteY30" fmla="*/ 214781 h 981544"/>
              <a:gd name="connsiteX31" fmla="*/ 1390661 w 2959904"/>
              <a:gd name="connsiteY31" fmla="*/ 226687 h 981544"/>
              <a:gd name="connsiteX32" fmla="*/ 1395423 w 2959904"/>
              <a:gd name="connsiteY32" fmla="*/ 236212 h 981544"/>
              <a:gd name="connsiteX33" fmla="*/ 1407330 w 2959904"/>
              <a:gd name="connsiteY33" fmla="*/ 240975 h 981544"/>
              <a:gd name="connsiteX34" fmla="*/ 1409711 w 2959904"/>
              <a:gd name="connsiteY34" fmla="*/ 250500 h 981544"/>
              <a:gd name="connsiteX35" fmla="*/ 1447811 w 2959904"/>
              <a:gd name="connsiteY35" fmla="*/ 257643 h 981544"/>
              <a:gd name="connsiteX36" fmla="*/ 1454955 w 2959904"/>
              <a:gd name="connsiteY36" fmla="*/ 267168 h 981544"/>
              <a:gd name="connsiteX37" fmla="*/ 1459717 w 2959904"/>
              <a:gd name="connsiteY37" fmla="*/ 274312 h 981544"/>
              <a:gd name="connsiteX38" fmla="*/ 1466861 w 2959904"/>
              <a:gd name="connsiteY38" fmla="*/ 276693 h 981544"/>
              <a:gd name="connsiteX39" fmla="*/ 1483530 w 2959904"/>
              <a:gd name="connsiteY39" fmla="*/ 281456 h 981544"/>
              <a:gd name="connsiteX40" fmla="*/ 1500198 w 2959904"/>
              <a:gd name="connsiteY40" fmla="*/ 298125 h 981544"/>
              <a:gd name="connsiteX41" fmla="*/ 1507342 w 2959904"/>
              <a:gd name="connsiteY41" fmla="*/ 302887 h 981544"/>
              <a:gd name="connsiteX42" fmla="*/ 1521630 w 2959904"/>
              <a:gd name="connsiteY42" fmla="*/ 307650 h 981544"/>
              <a:gd name="connsiteX43" fmla="*/ 1524011 w 2959904"/>
              <a:gd name="connsiteY43" fmla="*/ 314793 h 981544"/>
              <a:gd name="connsiteX44" fmla="*/ 1526392 w 2959904"/>
              <a:gd name="connsiteY44" fmla="*/ 329081 h 981544"/>
              <a:gd name="connsiteX45" fmla="*/ 1533536 w 2959904"/>
              <a:gd name="connsiteY45" fmla="*/ 331462 h 981544"/>
              <a:gd name="connsiteX46" fmla="*/ 1554967 w 2959904"/>
              <a:gd name="connsiteY46" fmla="*/ 333843 h 981544"/>
              <a:gd name="connsiteX47" fmla="*/ 1559730 w 2959904"/>
              <a:gd name="connsiteY47" fmla="*/ 348131 h 981544"/>
              <a:gd name="connsiteX48" fmla="*/ 1562111 w 2959904"/>
              <a:gd name="connsiteY48" fmla="*/ 355275 h 981544"/>
              <a:gd name="connsiteX49" fmla="*/ 1566873 w 2959904"/>
              <a:gd name="connsiteY49" fmla="*/ 362418 h 981544"/>
              <a:gd name="connsiteX50" fmla="*/ 1628786 w 2959904"/>
              <a:gd name="connsiteY50" fmla="*/ 360037 h 981544"/>
              <a:gd name="connsiteX51" fmla="*/ 1640692 w 2959904"/>
              <a:gd name="connsiteY51" fmla="*/ 371943 h 981544"/>
              <a:gd name="connsiteX52" fmla="*/ 1645455 w 2959904"/>
              <a:gd name="connsiteY52" fmla="*/ 386232 h 981544"/>
              <a:gd name="connsiteX53" fmla="*/ 1735942 w 2959904"/>
              <a:gd name="connsiteY53" fmla="*/ 390994 h 981544"/>
              <a:gd name="connsiteX54" fmla="*/ 1740705 w 2959904"/>
              <a:gd name="connsiteY54" fmla="*/ 400518 h 981544"/>
              <a:gd name="connsiteX55" fmla="*/ 1743086 w 2959904"/>
              <a:gd name="connsiteY55" fmla="*/ 407662 h 981544"/>
              <a:gd name="connsiteX56" fmla="*/ 1757373 w 2959904"/>
              <a:gd name="connsiteY56" fmla="*/ 414806 h 981544"/>
              <a:gd name="connsiteX57" fmla="*/ 1759755 w 2959904"/>
              <a:gd name="connsiteY57" fmla="*/ 431475 h 981544"/>
              <a:gd name="connsiteX58" fmla="*/ 1802617 w 2959904"/>
              <a:gd name="connsiteY58" fmla="*/ 445762 h 981544"/>
              <a:gd name="connsiteX59" fmla="*/ 1800236 w 2959904"/>
              <a:gd name="connsiteY59" fmla="*/ 452906 h 981544"/>
              <a:gd name="connsiteX60" fmla="*/ 1814523 w 2959904"/>
              <a:gd name="connsiteY60" fmla="*/ 457668 h 981544"/>
              <a:gd name="connsiteX61" fmla="*/ 1838336 w 2959904"/>
              <a:gd name="connsiteY61" fmla="*/ 474337 h 981544"/>
              <a:gd name="connsiteX62" fmla="*/ 1852623 w 2959904"/>
              <a:gd name="connsiteY62" fmla="*/ 488625 h 981544"/>
              <a:gd name="connsiteX63" fmla="*/ 1855005 w 2959904"/>
              <a:gd name="connsiteY63" fmla="*/ 498150 h 981544"/>
              <a:gd name="connsiteX64" fmla="*/ 1862148 w 2959904"/>
              <a:gd name="connsiteY64" fmla="*/ 500531 h 981544"/>
              <a:gd name="connsiteX65" fmla="*/ 1888342 w 2959904"/>
              <a:gd name="connsiteY65" fmla="*/ 502912 h 981544"/>
              <a:gd name="connsiteX66" fmla="*/ 1914536 w 2959904"/>
              <a:gd name="connsiteY66" fmla="*/ 514818 h 981544"/>
              <a:gd name="connsiteX67" fmla="*/ 1919298 w 2959904"/>
              <a:gd name="connsiteY67" fmla="*/ 521962 h 981544"/>
              <a:gd name="connsiteX68" fmla="*/ 1926442 w 2959904"/>
              <a:gd name="connsiteY68" fmla="*/ 524343 h 981544"/>
              <a:gd name="connsiteX69" fmla="*/ 1955017 w 2959904"/>
              <a:gd name="connsiteY69" fmla="*/ 526725 h 981544"/>
              <a:gd name="connsiteX70" fmla="*/ 1976448 w 2959904"/>
              <a:gd name="connsiteY70" fmla="*/ 531487 h 981544"/>
              <a:gd name="connsiteX71" fmla="*/ 1983592 w 2959904"/>
              <a:gd name="connsiteY71" fmla="*/ 538631 h 981544"/>
              <a:gd name="connsiteX72" fmla="*/ 1990736 w 2959904"/>
              <a:gd name="connsiteY72" fmla="*/ 543393 h 981544"/>
              <a:gd name="connsiteX73" fmla="*/ 2007405 w 2959904"/>
              <a:gd name="connsiteY73" fmla="*/ 548156 h 981544"/>
              <a:gd name="connsiteX74" fmla="*/ 2019311 w 2959904"/>
              <a:gd name="connsiteY74" fmla="*/ 560062 h 981544"/>
              <a:gd name="connsiteX75" fmla="*/ 2024073 w 2959904"/>
              <a:gd name="connsiteY75" fmla="*/ 567206 h 981544"/>
              <a:gd name="connsiteX76" fmla="*/ 2035980 w 2959904"/>
              <a:gd name="connsiteY76" fmla="*/ 581493 h 981544"/>
              <a:gd name="connsiteX77" fmla="*/ 2059792 w 2959904"/>
              <a:gd name="connsiteY77" fmla="*/ 591018 h 981544"/>
              <a:gd name="connsiteX78" fmla="*/ 2074080 w 2959904"/>
              <a:gd name="connsiteY78" fmla="*/ 595781 h 981544"/>
              <a:gd name="connsiteX79" fmla="*/ 2076461 w 2959904"/>
              <a:gd name="connsiteY79" fmla="*/ 610068 h 981544"/>
              <a:gd name="connsiteX80" fmla="*/ 2085985 w 2959904"/>
              <a:gd name="connsiteY80" fmla="*/ 612449 h 981544"/>
              <a:gd name="connsiteX81" fmla="*/ 2090748 w 2959904"/>
              <a:gd name="connsiteY81" fmla="*/ 643406 h 981544"/>
              <a:gd name="connsiteX82" fmla="*/ 2262198 w 2959904"/>
              <a:gd name="connsiteY82" fmla="*/ 645787 h 981544"/>
              <a:gd name="connsiteX83" fmla="*/ 2262198 w 2959904"/>
              <a:gd name="connsiteY83" fmla="*/ 674362 h 981544"/>
              <a:gd name="connsiteX84" fmla="*/ 2347923 w 2959904"/>
              <a:gd name="connsiteY84" fmla="*/ 671981 h 981544"/>
              <a:gd name="connsiteX85" fmla="*/ 2350305 w 2959904"/>
              <a:gd name="connsiteY85" fmla="*/ 695793 h 981544"/>
              <a:gd name="connsiteX86" fmla="*/ 2524136 w 2959904"/>
              <a:gd name="connsiteY86" fmla="*/ 698174 h 981544"/>
              <a:gd name="connsiteX87" fmla="*/ 2524137 w 2959904"/>
              <a:gd name="connsiteY87" fmla="*/ 736275 h 981544"/>
              <a:gd name="connsiteX88" fmla="*/ 2602717 w 2959904"/>
              <a:gd name="connsiteY88" fmla="*/ 741037 h 981544"/>
              <a:gd name="connsiteX89" fmla="*/ 2600336 w 2959904"/>
              <a:gd name="connsiteY89" fmla="*/ 836287 h 981544"/>
              <a:gd name="connsiteX90" fmla="*/ 2740830 w 2959904"/>
              <a:gd name="connsiteY90" fmla="*/ 843431 h 981544"/>
              <a:gd name="connsiteX91" fmla="*/ 2747973 w 2959904"/>
              <a:gd name="connsiteY91" fmla="*/ 981543 h 981544"/>
              <a:gd name="connsiteX92" fmla="*/ 2959904 w 2959904"/>
              <a:gd name="connsiteY92" fmla="*/ 981544 h 981544"/>
              <a:gd name="connsiteX0" fmla="*/ 10 w 2959904"/>
              <a:gd name="connsiteY0" fmla="*/ 468 h 981544"/>
              <a:gd name="connsiteX1" fmla="*/ 104785 w 2959904"/>
              <a:gd name="connsiteY1" fmla="*/ 2850 h 981544"/>
              <a:gd name="connsiteX2" fmla="*/ 111928 w 2959904"/>
              <a:gd name="connsiteY2" fmla="*/ 14757 h 981544"/>
              <a:gd name="connsiteX3" fmla="*/ 502454 w 2959904"/>
              <a:gd name="connsiteY3" fmla="*/ 12376 h 981544"/>
              <a:gd name="connsiteX4" fmla="*/ 485786 w 2959904"/>
              <a:gd name="connsiteY4" fmla="*/ 90956 h 981544"/>
              <a:gd name="connsiteX5" fmla="*/ 631042 w 2959904"/>
              <a:gd name="connsiteY5" fmla="*/ 38568 h 981544"/>
              <a:gd name="connsiteX6" fmla="*/ 638186 w 2959904"/>
              <a:gd name="connsiteY6" fmla="*/ 40950 h 981544"/>
              <a:gd name="connsiteX7" fmla="*/ 657236 w 2959904"/>
              <a:gd name="connsiteY7" fmla="*/ 43331 h 981544"/>
              <a:gd name="connsiteX8" fmla="*/ 676286 w 2959904"/>
              <a:gd name="connsiteY8" fmla="*/ 48093 h 981544"/>
              <a:gd name="connsiteX9" fmla="*/ 692955 w 2959904"/>
              <a:gd name="connsiteY9" fmla="*/ 57618 h 981544"/>
              <a:gd name="connsiteX10" fmla="*/ 697717 w 2959904"/>
              <a:gd name="connsiteY10" fmla="*/ 69525 h 981544"/>
              <a:gd name="connsiteX11" fmla="*/ 997755 w 2959904"/>
              <a:gd name="connsiteY11" fmla="*/ 67143 h 981544"/>
              <a:gd name="connsiteX12" fmla="*/ 1002517 w 2959904"/>
              <a:gd name="connsiteY12" fmla="*/ 81431 h 981544"/>
              <a:gd name="connsiteX13" fmla="*/ 1004898 w 2959904"/>
              <a:gd name="connsiteY13" fmla="*/ 102862 h 981544"/>
              <a:gd name="connsiteX14" fmla="*/ 1057286 w 2959904"/>
              <a:gd name="connsiteY14" fmla="*/ 105243 h 981544"/>
              <a:gd name="connsiteX15" fmla="*/ 1064430 w 2959904"/>
              <a:gd name="connsiteY15" fmla="*/ 129056 h 981544"/>
              <a:gd name="connsiteX16" fmla="*/ 1071573 w 2959904"/>
              <a:gd name="connsiteY16" fmla="*/ 131437 h 981544"/>
              <a:gd name="connsiteX17" fmla="*/ 1100148 w 2959904"/>
              <a:gd name="connsiteY17" fmla="*/ 133818 h 981544"/>
              <a:gd name="connsiteX18" fmla="*/ 1102530 w 2959904"/>
              <a:gd name="connsiteY18" fmla="*/ 140962 h 981544"/>
              <a:gd name="connsiteX19" fmla="*/ 1109673 w 2959904"/>
              <a:gd name="connsiteY19" fmla="*/ 143343 h 981544"/>
              <a:gd name="connsiteX20" fmla="*/ 1157298 w 2959904"/>
              <a:gd name="connsiteY20" fmla="*/ 145725 h 981544"/>
              <a:gd name="connsiteX21" fmla="*/ 1162061 w 2959904"/>
              <a:gd name="connsiteY21" fmla="*/ 152868 h 981544"/>
              <a:gd name="connsiteX22" fmla="*/ 1159680 w 2959904"/>
              <a:gd name="connsiteY22" fmla="*/ 160012 h 981544"/>
              <a:gd name="connsiteX23" fmla="*/ 1166823 w 2959904"/>
              <a:gd name="connsiteY23" fmla="*/ 162393 h 981544"/>
              <a:gd name="connsiteX24" fmla="*/ 1193017 w 2959904"/>
              <a:gd name="connsiteY24" fmla="*/ 164775 h 981544"/>
              <a:gd name="connsiteX25" fmla="*/ 1223973 w 2959904"/>
              <a:gd name="connsiteY25" fmla="*/ 174300 h 981544"/>
              <a:gd name="connsiteX26" fmla="*/ 1226355 w 2959904"/>
              <a:gd name="connsiteY26" fmla="*/ 186206 h 981544"/>
              <a:gd name="connsiteX27" fmla="*/ 1300173 w 2959904"/>
              <a:gd name="connsiteY27" fmla="*/ 202875 h 981544"/>
              <a:gd name="connsiteX28" fmla="*/ 1302555 w 2959904"/>
              <a:gd name="connsiteY28" fmla="*/ 212400 h 981544"/>
              <a:gd name="connsiteX29" fmla="*/ 1309698 w 2959904"/>
              <a:gd name="connsiteY29" fmla="*/ 214781 h 981544"/>
              <a:gd name="connsiteX30" fmla="*/ 1371610 w 2959904"/>
              <a:gd name="connsiteY30" fmla="*/ 214781 h 981544"/>
              <a:gd name="connsiteX31" fmla="*/ 1390661 w 2959904"/>
              <a:gd name="connsiteY31" fmla="*/ 226687 h 981544"/>
              <a:gd name="connsiteX32" fmla="*/ 1395423 w 2959904"/>
              <a:gd name="connsiteY32" fmla="*/ 236212 h 981544"/>
              <a:gd name="connsiteX33" fmla="*/ 1407330 w 2959904"/>
              <a:gd name="connsiteY33" fmla="*/ 240975 h 981544"/>
              <a:gd name="connsiteX34" fmla="*/ 1409711 w 2959904"/>
              <a:gd name="connsiteY34" fmla="*/ 250500 h 981544"/>
              <a:gd name="connsiteX35" fmla="*/ 1447811 w 2959904"/>
              <a:gd name="connsiteY35" fmla="*/ 257643 h 981544"/>
              <a:gd name="connsiteX36" fmla="*/ 1454955 w 2959904"/>
              <a:gd name="connsiteY36" fmla="*/ 267168 h 981544"/>
              <a:gd name="connsiteX37" fmla="*/ 1459717 w 2959904"/>
              <a:gd name="connsiteY37" fmla="*/ 274312 h 981544"/>
              <a:gd name="connsiteX38" fmla="*/ 1466861 w 2959904"/>
              <a:gd name="connsiteY38" fmla="*/ 276693 h 981544"/>
              <a:gd name="connsiteX39" fmla="*/ 1483530 w 2959904"/>
              <a:gd name="connsiteY39" fmla="*/ 281456 h 981544"/>
              <a:gd name="connsiteX40" fmla="*/ 1500198 w 2959904"/>
              <a:gd name="connsiteY40" fmla="*/ 298125 h 981544"/>
              <a:gd name="connsiteX41" fmla="*/ 1507342 w 2959904"/>
              <a:gd name="connsiteY41" fmla="*/ 302887 h 981544"/>
              <a:gd name="connsiteX42" fmla="*/ 1521630 w 2959904"/>
              <a:gd name="connsiteY42" fmla="*/ 307650 h 981544"/>
              <a:gd name="connsiteX43" fmla="*/ 1524011 w 2959904"/>
              <a:gd name="connsiteY43" fmla="*/ 314793 h 981544"/>
              <a:gd name="connsiteX44" fmla="*/ 1526392 w 2959904"/>
              <a:gd name="connsiteY44" fmla="*/ 329081 h 981544"/>
              <a:gd name="connsiteX45" fmla="*/ 1533536 w 2959904"/>
              <a:gd name="connsiteY45" fmla="*/ 331462 h 981544"/>
              <a:gd name="connsiteX46" fmla="*/ 1554967 w 2959904"/>
              <a:gd name="connsiteY46" fmla="*/ 333843 h 981544"/>
              <a:gd name="connsiteX47" fmla="*/ 1559730 w 2959904"/>
              <a:gd name="connsiteY47" fmla="*/ 348131 h 981544"/>
              <a:gd name="connsiteX48" fmla="*/ 1562111 w 2959904"/>
              <a:gd name="connsiteY48" fmla="*/ 355275 h 981544"/>
              <a:gd name="connsiteX49" fmla="*/ 1566873 w 2959904"/>
              <a:gd name="connsiteY49" fmla="*/ 362418 h 981544"/>
              <a:gd name="connsiteX50" fmla="*/ 1628786 w 2959904"/>
              <a:gd name="connsiteY50" fmla="*/ 360037 h 981544"/>
              <a:gd name="connsiteX51" fmla="*/ 1640692 w 2959904"/>
              <a:gd name="connsiteY51" fmla="*/ 371943 h 981544"/>
              <a:gd name="connsiteX52" fmla="*/ 1645455 w 2959904"/>
              <a:gd name="connsiteY52" fmla="*/ 386232 h 981544"/>
              <a:gd name="connsiteX53" fmla="*/ 1735942 w 2959904"/>
              <a:gd name="connsiteY53" fmla="*/ 390994 h 981544"/>
              <a:gd name="connsiteX54" fmla="*/ 1740705 w 2959904"/>
              <a:gd name="connsiteY54" fmla="*/ 400518 h 981544"/>
              <a:gd name="connsiteX55" fmla="*/ 1743086 w 2959904"/>
              <a:gd name="connsiteY55" fmla="*/ 407662 h 981544"/>
              <a:gd name="connsiteX56" fmla="*/ 1757373 w 2959904"/>
              <a:gd name="connsiteY56" fmla="*/ 414806 h 981544"/>
              <a:gd name="connsiteX57" fmla="*/ 1759755 w 2959904"/>
              <a:gd name="connsiteY57" fmla="*/ 431475 h 981544"/>
              <a:gd name="connsiteX58" fmla="*/ 1802617 w 2959904"/>
              <a:gd name="connsiteY58" fmla="*/ 445762 h 981544"/>
              <a:gd name="connsiteX59" fmla="*/ 1800236 w 2959904"/>
              <a:gd name="connsiteY59" fmla="*/ 452906 h 981544"/>
              <a:gd name="connsiteX60" fmla="*/ 1814523 w 2959904"/>
              <a:gd name="connsiteY60" fmla="*/ 457668 h 981544"/>
              <a:gd name="connsiteX61" fmla="*/ 1838336 w 2959904"/>
              <a:gd name="connsiteY61" fmla="*/ 474337 h 981544"/>
              <a:gd name="connsiteX62" fmla="*/ 1852623 w 2959904"/>
              <a:gd name="connsiteY62" fmla="*/ 488625 h 981544"/>
              <a:gd name="connsiteX63" fmla="*/ 1855005 w 2959904"/>
              <a:gd name="connsiteY63" fmla="*/ 498150 h 981544"/>
              <a:gd name="connsiteX64" fmla="*/ 1862148 w 2959904"/>
              <a:gd name="connsiteY64" fmla="*/ 500531 h 981544"/>
              <a:gd name="connsiteX65" fmla="*/ 1888342 w 2959904"/>
              <a:gd name="connsiteY65" fmla="*/ 502912 h 981544"/>
              <a:gd name="connsiteX66" fmla="*/ 1914536 w 2959904"/>
              <a:gd name="connsiteY66" fmla="*/ 514818 h 981544"/>
              <a:gd name="connsiteX67" fmla="*/ 1919298 w 2959904"/>
              <a:gd name="connsiteY67" fmla="*/ 521962 h 981544"/>
              <a:gd name="connsiteX68" fmla="*/ 1926442 w 2959904"/>
              <a:gd name="connsiteY68" fmla="*/ 524343 h 981544"/>
              <a:gd name="connsiteX69" fmla="*/ 1955017 w 2959904"/>
              <a:gd name="connsiteY69" fmla="*/ 526725 h 981544"/>
              <a:gd name="connsiteX70" fmla="*/ 1976448 w 2959904"/>
              <a:gd name="connsiteY70" fmla="*/ 531487 h 981544"/>
              <a:gd name="connsiteX71" fmla="*/ 1983592 w 2959904"/>
              <a:gd name="connsiteY71" fmla="*/ 538631 h 981544"/>
              <a:gd name="connsiteX72" fmla="*/ 1990736 w 2959904"/>
              <a:gd name="connsiteY72" fmla="*/ 543393 h 981544"/>
              <a:gd name="connsiteX73" fmla="*/ 2007405 w 2959904"/>
              <a:gd name="connsiteY73" fmla="*/ 548156 h 981544"/>
              <a:gd name="connsiteX74" fmla="*/ 2019311 w 2959904"/>
              <a:gd name="connsiteY74" fmla="*/ 560062 h 981544"/>
              <a:gd name="connsiteX75" fmla="*/ 2024073 w 2959904"/>
              <a:gd name="connsiteY75" fmla="*/ 567206 h 981544"/>
              <a:gd name="connsiteX76" fmla="*/ 2035980 w 2959904"/>
              <a:gd name="connsiteY76" fmla="*/ 581493 h 981544"/>
              <a:gd name="connsiteX77" fmla="*/ 2059792 w 2959904"/>
              <a:gd name="connsiteY77" fmla="*/ 591018 h 981544"/>
              <a:gd name="connsiteX78" fmla="*/ 2074080 w 2959904"/>
              <a:gd name="connsiteY78" fmla="*/ 595781 h 981544"/>
              <a:gd name="connsiteX79" fmla="*/ 2076461 w 2959904"/>
              <a:gd name="connsiteY79" fmla="*/ 610068 h 981544"/>
              <a:gd name="connsiteX80" fmla="*/ 2085985 w 2959904"/>
              <a:gd name="connsiteY80" fmla="*/ 612449 h 981544"/>
              <a:gd name="connsiteX81" fmla="*/ 2090748 w 2959904"/>
              <a:gd name="connsiteY81" fmla="*/ 643406 h 981544"/>
              <a:gd name="connsiteX82" fmla="*/ 2262198 w 2959904"/>
              <a:gd name="connsiteY82" fmla="*/ 645787 h 981544"/>
              <a:gd name="connsiteX83" fmla="*/ 2262198 w 2959904"/>
              <a:gd name="connsiteY83" fmla="*/ 674362 h 981544"/>
              <a:gd name="connsiteX84" fmla="*/ 2347923 w 2959904"/>
              <a:gd name="connsiteY84" fmla="*/ 671981 h 981544"/>
              <a:gd name="connsiteX85" fmla="*/ 2350305 w 2959904"/>
              <a:gd name="connsiteY85" fmla="*/ 695793 h 981544"/>
              <a:gd name="connsiteX86" fmla="*/ 2524136 w 2959904"/>
              <a:gd name="connsiteY86" fmla="*/ 698174 h 981544"/>
              <a:gd name="connsiteX87" fmla="*/ 2524137 w 2959904"/>
              <a:gd name="connsiteY87" fmla="*/ 736275 h 981544"/>
              <a:gd name="connsiteX88" fmla="*/ 2602717 w 2959904"/>
              <a:gd name="connsiteY88" fmla="*/ 741037 h 981544"/>
              <a:gd name="connsiteX89" fmla="*/ 2600336 w 2959904"/>
              <a:gd name="connsiteY89" fmla="*/ 836287 h 981544"/>
              <a:gd name="connsiteX90" fmla="*/ 2740830 w 2959904"/>
              <a:gd name="connsiteY90" fmla="*/ 843431 h 981544"/>
              <a:gd name="connsiteX91" fmla="*/ 2747973 w 2959904"/>
              <a:gd name="connsiteY91" fmla="*/ 981543 h 981544"/>
              <a:gd name="connsiteX92" fmla="*/ 2959904 w 2959904"/>
              <a:gd name="connsiteY92" fmla="*/ 981544 h 981544"/>
              <a:gd name="connsiteX0" fmla="*/ 10 w 2959904"/>
              <a:gd name="connsiteY0" fmla="*/ 468 h 981544"/>
              <a:gd name="connsiteX1" fmla="*/ 104785 w 2959904"/>
              <a:gd name="connsiteY1" fmla="*/ 2850 h 981544"/>
              <a:gd name="connsiteX2" fmla="*/ 111928 w 2959904"/>
              <a:gd name="connsiteY2" fmla="*/ 14757 h 981544"/>
              <a:gd name="connsiteX3" fmla="*/ 502454 w 2959904"/>
              <a:gd name="connsiteY3" fmla="*/ 12376 h 981544"/>
              <a:gd name="connsiteX4" fmla="*/ 504836 w 2959904"/>
              <a:gd name="connsiteY4" fmla="*/ 29044 h 981544"/>
              <a:gd name="connsiteX5" fmla="*/ 631042 w 2959904"/>
              <a:gd name="connsiteY5" fmla="*/ 38568 h 981544"/>
              <a:gd name="connsiteX6" fmla="*/ 638186 w 2959904"/>
              <a:gd name="connsiteY6" fmla="*/ 40950 h 981544"/>
              <a:gd name="connsiteX7" fmla="*/ 657236 w 2959904"/>
              <a:gd name="connsiteY7" fmla="*/ 43331 h 981544"/>
              <a:gd name="connsiteX8" fmla="*/ 676286 w 2959904"/>
              <a:gd name="connsiteY8" fmla="*/ 48093 h 981544"/>
              <a:gd name="connsiteX9" fmla="*/ 692955 w 2959904"/>
              <a:gd name="connsiteY9" fmla="*/ 57618 h 981544"/>
              <a:gd name="connsiteX10" fmla="*/ 697717 w 2959904"/>
              <a:gd name="connsiteY10" fmla="*/ 69525 h 981544"/>
              <a:gd name="connsiteX11" fmla="*/ 997755 w 2959904"/>
              <a:gd name="connsiteY11" fmla="*/ 67143 h 981544"/>
              <a:gd name="connsiteX12" fmla="*/ 1002517 w 2959904"/>
              <a:gd name="connsiteY12" fmla="*/ 81431 h 981544"/>
              <a:gd name="connsiteX13" fmla="*/ 1004898 w 2959904"/>
              <a:gd name="connsiteY13" fmla="*/ 102862 h 981544"/>
              <a:gd name="connsiteX14" fmla="*/ 1057286 w 2959904"/>
              <a:gd name="connsiteY14" fmla="*/ 105243 h 981544"/>
              <a:gd name="connsiteX15" fmla="*/ 1064430 w 2959904"/>
              <a:gd name="connsiteY15" fmla="*/ 129056 h 981544"/>
              <a:gd name="connsiteX16" fmla="*/ 1071573 w 2959904"/>
              <a:gd name="connsiteY16" fmla="*/ 131437 h 981544"/>
              <a:gd name="connsiteX17" fmla="*/ 1100148 w 2959904"/>
              <a:gd name="connsiteY17" fmla="*/ 133818 h 981544"/>
              <a:gd name="connsiteX18" fmla="*/ 1102530 w 2959904"/>
              <a:gd name="connsiteY18" fmla="*/ 140962 h 981544"/>
              <a:gd name="connsiteX19" fmla="*/ 1109673 w 2959904"/>
              <a:gd name="connsiteY19" fmla="*/ 143343 h 981544"/>
              <a:gd name="connsiteX20" fmla="*/ 1157298 w 2959904"/>
              <a:gd name="connsiteY20" fmla="*/ 145725 h 981544"/>
              <a:gd name="connsiteX21" fmla="*/ 1162061 w 2959904"/>
              <a:gd name="connsiteY21" fmla="*/ 152868 h 981544"/>
              <a:gd name="connsiteX22" fmla="*/ 1159680 w 2959904"/>
              <a:gd name="connsiteY22" fmla="*/ 160012 h 981544"/>
              <a:gd name="connsiteX23" fmla="*/ 1166823 w 2959904"/>
              <a:gd name="connsiteY23" fmla="*/ 162393 h 981544"/>
              <a:gd name="connsiteX24" fmla="*/ 1193017 w 2959904"/>
              <a:gd name="connsiteY24" fmla="*/ 164775 h 981544"/>
              <a:gd name="connsiteX25" fmla="*/ 1223973 w 2959904"/>
              <a:gd name="connsiteY25" fmla="*/ 174300 h 981544"/>
              <a:gd name="connsiteX26" fmla="*/ 1226355 w 2959904"/>
              <a:gd name="connsiteY26" fmla="*/ 186206 h 981544"/>
              <a:gd name="connsiteX27" fmla="*/ 1300173 w 2959904"/>
              <a:gd name="connsiteY27" fmla="*/ 202875 h 981544"/>
              <a:gd name="connsiteX28" fmla="*/ 1302555 w 2959904"/>
              <a:gd name="connsiteY28" fmla="*/ 212400 h 981544"/>
              <a:gd name="connsiteX29" fmla="*/ 1309698 w 2959904"/>
              <a:gd name="connsiteY29" fmla="*/ 214781 h 981544"/>
              <a:gd name="connsiteX30" fmla="*/ 1371610 w 2959904"/>
              <a:gd name="connsiteY30" fmla="*/ 214781 h 981544"/>
              <a:gd name="connsiteX31" fmla="*/ 1390661 w 2959904"/>
              <a:gd name="connsiteY31" fmla="*/ 226687 h 981544"/>
              <a:gd name="connsiteX32" fmla="*/ 1395423 w 2959904"/>
              <a:gd name="connsiteY32" fmla="*/ 236212 h 981544"/>
              <a:gd name="connsiteX33" fmla="*/ 1407330 w 2959904"/>
              <a:gd name="connsiteY33" fmla="*/ 240975 h 981544"/>
              <a:gd name="connsiteX34" fmla="*/ 1409711 w 2959904"/>
              <a:gd name="connsiteY34" fmla="*/ 250500 h 981544"/>
              <a:gd name="connsiteX35" fmla="*/ 1447811 w 2959904"/>
              <a:gd name="connsiteY35" fmla="*/ 257643 h 981544"/>
              <a:gd name="connsiteX36" fmla="*/ 1454955 w 2959904"/>
              <a:gd name="connsiteY36" fmla="*/ 267168 h 981544"/>
              <a:gd name="connsiteX37" fmla="*/ 1459717 w 2959904"/>
              <a:gd name="connsiteY37" fmla="*/ 274312 h 981544"/>
              <a:gd name="connsiteX38" fmla="*/ 1466861 w 2959904"/>
              <a:gd name="connsiteY38" fmla="*/ 276693 h 981544"/>
              <a:gd name="connsiteX39" fmla="*/ 1483530 w 2959904"/>
              <a:gd name="connsiteY39" fmla="*/ 281456 h 981544"/>
              <a:gd name="connsiteX40" fmla="*/ 1500198 w 2959904"/>
              <a:gd name="connsiteY40" fmla="*/ 298125 h 981544"/>
              <a:gd name="connsiteX41" fmla="*/ 1507342 w 2959904"/>
              <a:gd name="connsiteY41" fmla="*/ 302887 h 981544"/>
              <a:gd name="connsiteX42" fmla="*/ 1521630 w 2959904"/>
              <a:gd name="connsiteY42" fmla="*/ 307650 h 981544"/>
              <a:gd name="connsiteX43" fmla="*/ 1524011 w 2959904"/>
              <a:gd name="connsiteY43" fmla="*/ 314793 h 981544"/>
              <a:gd name="connsiteX44" fmla="*/ 1526392 w 2959904"/>
              <a:gd name="connsiteY44" fmla="*/ 329081 h 981544"/>
              <a:gd name="connsiteX45" fmla="*/ 1533536 w 2959904"/>
              <a:gd name="connsiteY45" fmla="*/ 331462 h 981544"/>
              <a:gd name="connsiteX46" fmla="*/ 1554967 w 2959904"/>
              <a:gd name="connsiteY46" fmla="*/ 333843 h 981544"/>
              <a:gd name="connsiteX47" fmla="*/ 1559730 w 2959904"/>
              <a:gd name="connsiteY47" fmla="*/ 348131 h 981544"/>
              <a:gd name="connsiteX48" fmla="*/ 1562111 w 2959904"/>
              <a:gd name="connsiteY48" fmla="*/ 355275 h 981544"/>
              <a:gd name="connsiteX49" fmla="*/ 1566873 w 2959904"/>
              <a:gd name="connsiteY49" fmla="*/ 362418 h 981544"/>
              <a:gd name="connsiteX50" fmla="*/ 1628786 w 2959904"/>
              <a:gd name="connsiteY50" fmla="*/ 360037 h 981544"/>
              <a:gd name="connsiteX51" fmla="*/ 1640692 w 2959904"/>
              <a:gd name="connsiteY51" fmla="*/ 371943 h 981544"/>
              <a:gd name="connsiteX52" fmla="*/ 1645455 w 2959904"/>
              <a:gd name="connsiteY52" fmla="*/ 386232 h 981544"/>
              <a:gd name="connsiteX53" fmla="*/ 1735942 w 2959904"/>
              <a:gd name="connsiteY53" fmla="*/ 390994 h 981544"/>
              <a:gd name="connsiteX54" fmla="*/ 1740705 w 2959904"/>
              <a:gd name="connsiteY54" fmla="*/ 400518 h 981544"/>
              <a:gd name="connsiteX55" fmla="*/ 1743086 w 2959904"/>
              <a:gd name="connsiteY55" fmla="*/ 407662 h 981544"/>
              <a:gd name="connsiteX56" fmla="*/ 1757373 w 2959904"/>
              <a:gd name="connsiteY56" fmla="*/ 414806 h 981544"/>
              <a:gd name="connsiteX57" fmla="*/ 1759755 w 2959904"/>
              <a:gd name="connsiteY57" fmla="*/ 431475 h 981544"/>
              <a:gd name="connsiteX58" fmla="*/ 1802617 w 2959904"/>
              <a:gd name="connsiteY58" fmla="*/ 445762 h 981544"/>
              <a:gd name="connsiteX59" fmla="*/ 1800236 w 2959904"/>
              <a:gd name="connsiteY59" fmla="*/ 452906 h 981544"/>
              <a:gd name="connsiteX60" fmla="*/ 1814523 w 2959904"/>
              <a:gd name="connsiteY60" fmla="*/ 457668 h 981544"/>
              <a:gd name="connsiteX61" fmla="*/ 1838336 w 2959904"/>
              <a:gd name="connsiteY61" fmla="*/ 474337 h 981544"/>
              <a:gd name="connsiteX62" fmla="*/ 1852623 w 2959904"/>
              <a:gd name="connsiteY62" fmla="*/ 488625 h 981544"/>
              <a:gd name="connsiteX63" fmla="*/ 1855005 w 2959904"/>
              <a:gd name="connsiteY63" fmla="*/ 498150 h 981544"/>
              <a:gd name="connsiteX64" fmla="*/ 1862148 w 2959904"/>
              <a:gd name="connsiteY64" fmla="*/ 500531 h 981544"/>
              <a:gd name="connsiteX65" fmla="*/ 1888342 w 2959904"/>
              <a:gd name="connsiteY65" fmla="*/ 502912 h 981544"/>
              <a:gd name="connsiteX66" fmla="*/ 1914536 w 2959904"/>
              <a:gd name="connsiteY66" fmla="*/ 514818 h 981544"/>
              <a:gd name="connsiteX67" fmla="*/ 1919298 w 2959904"/>
              <a:gd name="connsiteY67" fmla="*/ 521962 h 981544"/>
              <a:gd name="connsiteX68" fmla="*/ 1926442 w 2959904"/>
              <a:gd name="connsiteY68" fmla="*/ 524343 h 981544"/>
              <a:gd name="connsiteX69" fmla="*/ 1955017 w 2959904"/>
              <a:gd name="connsiteY69" fmla="*/ 526725 h 981544"/>
              <a:gd name="connsiteX70" fmla="*/ 1976448 w 2959904"/>
              <a:gd name="connsiteY70" fmla="*/ 531487 h 981544"/>
              <a:gd name="connsiteX71" fmla="*/ 1983592 w 2959904"/>
              <a:gd name="connsiteY71" fmla="*/ 538631 h 981544"/>
              <a:gd name="connsiteX72" fmla="*/ 1990736 w 2959904"/>
              <a:gd name="connsiteY72" fmla="*/ 543393 h 981544"/>
              <a:gd name="connsiteX73" fmla="*/ 2007405 w 2959904"/>
              <a:gd name="connsiteY73" fmla="*/ 548156 h 981544"/>
              <a:gd name="connsiteX74" fmla="*/ 2019311 w 2959904"/>
              <a:gd name="connsiteY74" fmla="*/ 560062 h 981544"/>
              <a:gd name="connsiteX75" fmla="*/ 2024073 w 2959904"/>
              <a:gd name="connsiteY75" fmla="*/ 567206 h 981544"/>
              <a:gd name="connsiteX76" fmla="*/ 2035980 w 2959904"/>
              <a:gd name="connsiteY76" fmla="*/ 581493 h 981544"/>
              <a:gd name="connsiteX77" fmla="*/ 2059792 w 2959904"/>
              <a:gd name="connsiteY77" fmla="*/ 591018 h 981544"/>
              <a:gd name="connsiteX78" fmla="*/ 2074080 w 2959904"/>
              <a:gd name="connsiteY78" fmla="*/ 595781 h 981544"/>
              <a:gd name="connsiteX79" fmla="*/ 2076461 w 2959904"/>
              <a:gd name="connsiteY79" fmla="*/ 610068 h 981544"/>
              <a:gd name="connsiteX80" fmla="*/ 2085985 w 2959904"/>
              <a:gd name="connsiteY80" fmla="*/ 612449 h 981544"/>
              <a:gd name="connsiteX81" fmla="*/ 2090748 w 2959904"/>
              <a:gd name="connsiteY81" fmla="*/ 643406 h 981544"/>
              <a:gd name="connsiteX82" fmla="*/ 2262198 w 2959904"/>
              <a:gd name="connsiteY82" fmla="*/ 645787 h 981544"/>
              <a:gd name="connsiteX83" fmla="*/ 2262198 w 2959904"/>
              <a:gd name="connsiteY83" fmla="*/ 674362 h 981544"/>
              <a:gd name="connsiteX84" fmla="*/ 2347923 w 2959904"/>
              <a:gd name="connsiteY84" fmla="*/ 671981 h 981544"/>
              <a:gd name="connsiteX85" fmla="*/ 2350305 w 2959904"/>
              <a:gd name="connsiteY85" fmla="*/ 695793 h 981544"/>
              <a:gd name="connsiteX86" fmla="*/ 2524136 w 2959904"/>
              <a:gd name="connsiteY86" fmla="*/ 698174 h 981544"/>
              <a:gd name="connsiteX87" fmla="*/ 2524137 w 2959904"/>
              <a:gd name="connsiteY87" fmla="*/ 736275 h 981544"/>
              <a:gd name="connsiteX88" fmla="*/ 2602717 w 2959904"/>
              <a:gd name="connsiteY88" fmla="*/ 741037 h 981544"/>
              <a:gd name="connsiteX89" fmla="*/ 2600336 w 2959904"/>
              <a:gd name="connsiteY89" fmla="*/ 836287 h 981544"/>
              <a:gd name="connsiteX90" fmla="*/ 2740830 w 2959904"/>
              <a:gd name="connsiteY90" fmla="*/ 843431 h 981544"/>
              <a:gd name="connsiteX91" fmla="*/ 2747973 w 2959904"/>
              <a:gd name="connsiteY91" fmla="*/ 981543 h 981544"/>
              <a:gd name="connsiteX92" fmla="*/ 2959904 w 2959904"/>
              <a:gd name="connsiteY92" fmla="*/ 981544 h 981544"/>
              <a:gd name="connsiteX0" fmla="*/ 10 w 2959904"/>
              <a:gd name="connsiteY0" fmla="*/ 468 h 981544"/>
              <a:gd name="connsiteX1" fmla="*/ 104785 w 2959904"/>
              <a:gd name="connsiteY1" fmla="*/ 2850 h 981544"/>
              <a:gd name="connsiteX2" fmla="*/ 111928 w 2959904"/>
              <a:gd name="connsiteY2" fmla="*/ 14757 h 981544"/>
              <a:gd name="connsiteX3" fmla="*/ 502454 w 2959904"/>
              <a:gd name="connsiteY3" fmla="*/ 12376 h 981544"/>
              <a:gd name="connsiteX4" fmla="*/ 504836 w 2959904"/>
              <a:gd name="connsiteY4" fmla="*/ 29044 h 981544"/>
              <a:gd name="connsiteX5" fmla="*/ 628660 w 2959904"/>
              <a:gd name="connsiteY5" fmla="*/ 26661 h 981544"/>
              <a:gd name="connsiteX6" fmla="*/ 638186 w 2959904"/>
              <a:gd name="connsiteY6" fmla="*/ 40950 h 981544"/>
              <a:gd name="connsiteX7" fmla="*/ 657236 w 2959904"/>
              <a:gd name="connsiteY7" fmla="*/ 43331 h 981544"/>
              <a:gd name="connsiteX8" fmla="*/ 676286 w 2959904"/>
              <a:gd name="connsiteY8" fmla="*/ 48093 h 981544"/>
              <a:gd name="connsiteX9" fmla="*/ 692955 w 2959904"/>
              <a:gd name="connsiteY9" fmla="*/ 57618 h 981544"/>
              <a:gd name="connsiteX10" fmla="*/ 697717 w 2959904"/>
              <a:gd name="connsiteY10" fmla="*/ 69525 h 981544"/>
              <a:gd name="connsiteX11" fmla="*/ 997755 w 2959904"/>
              <a:gd name="connsiteY11" fmla="*/ 67143 h 981544"/>
              <a:gd name="connsiteX12" fmla="*/ 1002517 w 2959904"/>
              <a:gd name="connsiteY12" fmla="*/ 81431 h 981544"/>
              <a:gd name="connsiteX13" fmla="*/ 1004898 w 2959904"/>
              <a:gd name="connsiteY13" fmla="*/ 102862 h 981544"/>
              <a:gd name="connsiteX14" fmla="*/ 1057286 w 2959904"/>
              <a:gd name="connsiteY14" fmla="*/ 105243 h 981544"/>
              <a:gd name="connsiteX15" fmla="*/ 1064430 w 2959904"/>
              <a:gd name="connsiteY15" fmla="*/ 129056 h 981544"/>
              <a:gd name="connsiteX16" fmla="*/ 1071573 w 2959904"/>
              <a:gd name="connsiteY16" fmla="*/ 131437 h 981544"/>
              <a:gd name="connsiteX17" fmla="*/ 1100148 w 2959904"/>
              <a:gd name="connsiteY17" fmla="*/ 133818 h 981544"/>
              <a:gd name="connsiteX18" fmla="*/ 1102530 w 2959904"/>
              <a:gd name="connsiteY18" fmla="*/ 140962 h 981544"/>
              <a:gd name="connsiteX19" fmla="*/ 1109673 w 2959904"/>
              <a:gd name="connsiteY19" fmla="*/ 143343 h 981544"/>
              <a:gd name="connsiteX20" fmla="*/ 1157298 w 2959904"/>
              <a:gd name="connsiteY20" fmla="*/ 145725 h 981544"/>
              <a:gd name="connsiteX21" fmla="*/ 1162061 w 2959904"/>
              <a:gd name="connsiteY21" fmla="*/ 152868 h 981544"/>
              <a:gd name="connsiteX22" fmla="*/ 1159680 w 2959904"/>
              <a:gd name="connsiteY22" fmla="*/ 160012 h 981544"/>
              <a:gd name="connsiteX23" fmla="*/ 1166823 w 2959904"/>
              <a:gd name="connsiteY23" fmla="*/ 162393 h 981544"/>
              <a:gd name="connsiteX24" fmla="*/ 1193017 w 2959904"/>
              <a:gd name="connsiteY24" fmla="*/ 164775 h 981544"/>
              <a:gd name="connsiteX25" fmla="*/ 1223973 w 2959904"/>
              <a:gd name="connsiteY25" fmla="*/ 174300 h 981544"/>
              <a:gd name="connsiteX26" fmla="*/ 1226355 w 2959904"/>
              <a:gd name="connsiteY26" fmla="*/ 186206 h 981544"/>
              <a:gd name="connsiteX27" fmla="*/ 1300173 w 2959904"/>
              <a:gd name="connsiteY27" fmla="*/ 202875 h 981544"/>
              <a:gd name="connsiteX28" fmla="*/ 1302555 w 2959904"/>
              <a:gd name="connsiteY28" fmla="*/ 212400 h 981544"/>
              <a:gd name="connsiteX29" fmla="*/ 1309698 w 2959904"/>
              <a:gd name="connsiteY29" fmla="*/ 214781 h 981544"/>
              <a:gd name="connsiteX30" fmla="*/ 1371610 w 2959904"/>
              <a:gd name="connsiteY30" fmla="*/ 214781 h 981544"/>
              <a:gd name="connsiteX31" fmla="*/ 1390661 w 2959904"/>
              <a:gd name="connsiteY31" fmla="*/ 226687 h 981544"/>
              <a:gd name="connsiteX32" fmla="*/ 1395423 w 2959904"/>
              <a:gd name="connsiteY32" fmla="*/ 236212 h 981544"/>
              <a:gd name="connsiteX33" fmla="*/ 1407330 w 2959904"/>
              <a:gd name="connsiteY33" fmla="*/ 240975 h 981544"/>
              <a:gd name="connsiteX34" fmla="*/ 1409711 w 2959904"/>
              <a:gd name="connsiteY34" fmla="*/ 250500 h 981544"/>
              <a:gd name="connsiteX35" fmla="*/ 1447811 w 2959904"/>
              <a:gd name="connsiteY35" fmla="*/ 257643 h 981544"/>
              <a:gd name="connsiteX36" fmla="*/ 1454955 w 2959904"/>
              <a:gd name="connsiteY36" fmla="*/ 267168 h 981544"/>
              <a:gd name="connsiteX37" fmla="*/ 1459717 w 2959904"/>
              <a:gd name="connsiteY37" fmla="*/ 274312 h 981544"/>
              <a:gd name="connsiteX38" fmla="*/ 1466861 w 2959904"/>
              <a:gd name="connsiteY38" fmla="*/ 276693 h 981544"/>
              <a:gd name="connsiteX39" fmla="*/ 1483530 w 2959904"/>
              <a:gd name="connsiteY39" fmla="*/ 281456 h 981544"/>
              <a:gd name="connsiteX40" fmla="*/ 1500198 w 2959904"/>
              <a:gd name="connsiteY40" fmla="*/ 298125 h 981544"/>
              <a:gd name="connsiteX41" fmla="*/ 1507342 w 2959904"/>
              <a:gd name="connsiteY41" fmla="*/ 302887 h 981544"/>
              <a:gd name="connsiteX42" fmla="*/ 1521630 w 2959904"/>
              <a:gd name="connsiteY42" fmla="*/ 307650 h 981544"/>
              <a:gd name="connsiteX43" fmla="*/ 1524011 w 2959904"/>
              <a:gd name="connsiteY43" fmla="*/ 314793 h 981544"/>
              <a:gd name="connsiteX44" fmla="*/ 1526392 w 2959904"/>
              <a:gd name="connsiteY44" fmla="*/ 329081 h 981544"/>
              <a:gd name="connsiteX45" fmla="*/ 1533536 w 2959904"/>
              <a:gd name="connsiteY45" fmla="*/ 331462 h 981544"/>
              <a:gd name="connsiteX46" fmla="*/ 1554967 w 2959904"/>
              <a:gd name="connsiteY46" fmla="*/ 333843 h 981544"/>
              <a:gd name="connsiteX47" fmla="*/ 1559730 w 2959904"/>
              <a:gd name="connsiteY47" fmla="*/ 348131 h 981544"/>
              <a:gd name="connsiteX48" fmla="*/ 1562111 w 2959904"/>
              <a:gd name="connsiteY48" fmla="*/ 355275 h 981544"/>
              <a:gd name="connsiteX49" fmla="*/ 1566873 w 2959904"/>
              <a:gd name="connsiteY49" fmla="*/ 362418 h 981544"/>
              <a:gd name="connsiteX50" fmla="*/ 1628786 w 2959904"/>
              <a:gd name="connsiteY50" fmla="*/ 360037 h 981544"/>
              <a:gd name="connsiteX51" fmla="*/ 1640692 w 2959904"/>
              <a:gd name="connsiteY51" fmla="*/ 371943 h 981544"/>
              <a:gd name="connsiteX52" fmla="*/ 1645455 w 2959904"/>
              <a:gd name="connsiteY52" fmla="*/ 386232 h 981544"/>
              <a:gd name="connsiteX53" fmla="*/ 1735942 w 2959904"/>
              <a:gd name="connsiteY53" fmla="*/ 390994 h 981544"/>
              <a:gd name="connsiteX54" fmla="*/ 1740705 w 2959904"/>
              <a:gd name="connsiteY54" fmla="*/ 400518 h 981544"/>
              <a:gd name="connsiteX55" fmla="*/ 1743086 w 2959904"/>
              <a:gd name="connsiteY55" fmla="*/ 407662 h 981544"/>
              <a:gd name="connsiteX56" fmla="*/ 1757373 w 2959904"/>
              <a:gd name="connsiteY56" fmla="*/ 414806 h 981544"/>
              <a:gd name="connsiteX57" fmla="*/ 1759755 w 2959904"/>
              <a:gd name="connsiteY57" fmla="*/ 431475 h 981544"/>
              <a:gd name="connsiteX58" fmla="*/ 1802617 w 2959904"/>
              <a:gd name="connsiteY58" fmla="*/ 445762 h 981544"/>
              <a:gd name="connsiteX59" fmla="*/ 1800236 w 2959904"/>
              <a:gd name="connsiteY59" fmla="*/ 452906 h 981544"/>
              <a:gd name="connsiteX60" fmla="*/ 1814523 w 2959904"/>
              <a:gd name="connsiteY60" fmla="*/ 457668 h 981544"/>
              <a:gd name="connsiteX61" fmla="*/ 1838336 w 2959904"/>
              <a:gd name="connsiteY61" fmla="*/ 474337 h 981544"/>
              <a:gd name="connsiteX62" fmla="*/ 1852623 w 2959904"/>
              <a:gd name="connsiteY62" fmla="*/ 488625 h 981544"/>
              <a:gd name="connsiteX63" fmla="*/ 1855005 w 2959904"/>
              <a:gd name="connsiteY63" fmla="*/ 498150 h 981544"/>
              <a:gd name="connsiteX64" fmla="*/ 1862148 w 2959904"/>
              <a:gd name="connsiteY64" fmla="*/ 500531 h 981544"/>
              <a:gd name="connsiteX65" fmla="*/ 1888342 w 2959904"/>
              <a:gd name="connsiteY65" fmla="*/ 502912 h 981544"/>
              <a:gd name="connsiteX66" fmla="*/ 1914536 w 2959904"/>
              <a:gd name="connsiteY66" fmla="*/ 514818 h 981544"/>
              <a:gd name="connsiteX67" fmla="*/ 1919298 w 2959904"/>
              <a:gd name="connsiteY67" fmla="*/ 521962 h 981544"/>
              <a:gd name="connsiteX68" fmla="*/ 1926442 w 2959904"/>
              <a:gd name="connsiteY68" fmla="*/ 524343 h 981544"/>
              <a:gd name="connsiteX69" fmla="*/ 1955017 w 2959904"/>
              <a:gd name="connsiteY69" fmla="*/ 526725 h 981544"/>
              <a:gd name="connsiteX70" fmla="*/ 1976448 w 2959904"/>
              <a:gd name="connsiteY70" fmla="*/ 531487 h 981544"/>
              <a:gd name="connsiteX71" fmla="*/ 1983592 w 2959904"/>
              <a:gd name="connsiteY71" fmla="*/ 538631 h 981544"/>
              <a:gd name="connsiteX72" fmla="*/ 1990736 w 2959904"/>
              <a:gd name="connsiteY72" fmla="*/ 543393 h 981544"/>
              <a:gd name="connsiteX73" fmla="*/ 2007405 w 2959904"/>
              <a:gd name="connsiteY73" fmla="*/ 548156 h 981544"/>
              <a:gd name="connsiteX74" fmla="*/ 2019311 w 2959904"/>
              <a:gd name="connsiteY74" fmla="*/ 560062 h 981544"/>
              <a:gd name="connsiteX75" fmla="*/ 2024073 w 2959904"/>
              <a:gd name="connsiteY75" fmla="*/ 567206 h 981544"/>
              <a:gd name="connsiteX76" fmla="*/ 2035980 w 2959904"/>
              <a:gd name="connsiteY76" fmla="*/ 581493 h 981544"/>
              <a:gd name="connsiteX77" fmla="*/ 2059792 w 2959904"/>
              <a:gd name="connsiteY77" fmla="*/ 591018 h 981544"/>
              <a:gd name="connsiteX78" fmla="*/ 2074080 w 2959904"/>
              <a:gd name="connsiteY78" fmla="*/ 595781 h 981544"/>
              <a:gd name="connsiteX79" fmla="*/ 2076461 w 2959904"/>
              <a:gd name="connsiteY79" fmla="*/ 610068 h 981544"/>
              <a:gd name="connsiteX80" fmla="*/ 2085985 w 2959904"/>
              <a:gd name="connsiteY80" fmla="*/ 612449 h 981544"/>
              <a:gd name="connsiteX81" fmla="*/ 2090748 w 2959904"/>
              <a:gd name="connsiteY81" fmla="*/ 643406 h 981544"/>
              <a:gd name="connsiteX82" fmla="*/ 2262198 w 2959904"/>
              <a:gd name="connsiteY82" fmla="*/ 645787 h 981544"/>
              <a:gd name="connsiteX83" fmla="*/ 2262198 w 2959904"/>
              <a:gd name="connsiteY83" fmla="*/ 674362 h 981544"/>
              <a:gd name="connsiteX84" fmla="*/ 2347923 w 2959904"/>
              <a:gd name="connsiteY84" fmla="*/ 671981 h 981544"/>
              <a:gd name="connsiteX85" fmla="*/ 2350305 w 2959904"/>
              <a:gd name="connsiteY85" fmla="*/ 695793 h 981544"/>
              <a:gd name="connsiteX86" fmla="*/ 2524136 w 2959904"/>
              <a:gd name="connsiteY86" fmla="*/ 698174 h 981544"/>
              <a:gd name="connsiteX87" fmla="*/ 2524137 w 2959904"/>
              <a:gd name="connsiteY87" fmla="*/ 736275 h 981544"/>
              <a:gd name="connsiteX88" fmla="*/ 2602717 w 2959904"/>
              <a:gd name="connsiteY88" fmla="*/ 741037 h 981544"/>
              <a:gd name="connsiteX89" fmla="*/ 2600336 w 2959904"/>
              <a:gd name="connsiteY89" fmla="*/ 836287 h 981544"/>
              <a:gd name="connsiteX90" fmla="*/ 2740830 w 2959904"/>
              <a:gd name="connsiteY90" fmla="*/ 843431 h 981544"/>
              <a:gd name="connsiteX91" fmla="*/ 2747973 w 2959904"/>
              <a:gd name="connsiteY91" fmla="*/ 981543 h 981544"/>
              <a:gd name="connsiteX92" fmla="*/ 2959904 w 2959904"/>
              <a:gd name="connsiteY92" fmla="*/ 981544 h 981544"/>
              <a:gd name="connsiteX0" fmla="*/ 9 w 2967047"/>
              <a:gd name="connsiteY0" fmla="*/ 468 h 981544"/>
              <a:gd name="connsiteX1" fmla="*/ 111928 w 2967047"/>
              <a:gd name="connsiteY1" fmla="*/ 2850 h 981544"/>
              <a:gd name="connsiteX2" fmla="*/ 119071 w 2967047"/>
              <a:gd name="connsiteY2" fmla="*/ 14757 h 981544"/>
              <a:gd name="connsiteX3" fmla="*/ 509597 w 2967047"/>
              <a:gd name="connsiteY3" fmla="*/ 12376 h 981544"/>
              <a:gd name="connsiteX4" fmla="*/ 511979 w 2967047"/>
              <a:gd name="connsiteY4" fmla="*/ 29044 h 981544"/>
              <a:gd name="connsiteX5" fmla="*/ 635803 w 2967047"/>
              <a:gd name="connsiteY5" fmla="*/ 26661 h 981544"/>
              <a:gd name="connsiteX6" fmla="*/ 645329 w 2967047"/>
              <a:gd name="connsiteY6" fmla="*/ 40950 h 981544"/>
              <a:gd name="connsiteX7" fmla="*/ 664379 w 2967047"/>
              <a:gd name="connsiteY7" fmla="*/ 43331 h 981544"/>
              <a:gd name="connsiteX8" fmla="*/ 683429 w 2967047"/>
              <a:gd name="connsiteY8" fmla="*/ 48093 h 981544"/>
              <a:gd name="connsiteX9" fmla="*/ 700098 w 2967047"/>
              <a:gd name="connsiteY9" fmla="*/ 57618 h 981544"/>
              <a:gd name="connsiteX10" fmla="*/ 704860 w 2967047"/>
              <a:gd name="connsiteY10" fmla="*/ 69525 h 981544"/>
              <a:gd name="connsiteX11" fmla="*/ 1004898 w 2967047"/>
              <a:gd name="connsiteY11" fmla="*/ 67143 h 981544"/>
              <a:gd name="connsiteX12" fmla="*/ 1009660 w 2967047"/>
              <a:gd name="connsiteY12" fmla="*/ 81431 h 981544"/>
              <a:gd name="connsiteX13" fmla="*/ 1012041 w 2967047"/>
              <a:gd name="connsiteY13" fmla="*/ 102862 h 981544"/>
              <a:gd name="connsiteX14" fmla="*/ 1064429 w 2967047"/>
              <a:gd name="connsiteY14" fmla="*/ 105243 h 981544"/>
              <a:gd name="connsiteX15" fmla="*/ 1071573 w 2967047"/>
              <a:gd name="connsiteY15" fmla="*/ 129056 h 981544"/>
              <a:gd name="connsiteX16" fmla="*/ 1078716 w 2967047"/>
              <a:gd name="connsiteY16" fmla="*/ 131437 h 981544"/>
              <a:gd name="connsiteX17" fmla="*/ 1107291 w 2967047"/>
              <a:gd name="connsiteY17" fmla="*/ 133818 h 981544"/>
              <a:gd name="connsiteX18" fmla="*/ 1109673 w 2967047"/>
              <a:gd name="connsiteY18" fmla="*/ 140962 h 981544"/>
              <a:gd name="connsiteX19" fmla="*/ 1116816 w 2967047"/>
              <a:gd name="connsiteY19" fmla="*/ 143343 h 981544"/>
              <a:gd name="connsiteX20" fmla="*/ 1164441 w 2967047"/>
              <a:gd name="connsiteY20" fmla="*/ 145725 h 981544"/>
              <a:gd name="connsiteX21" fmla="*/ 1169204 w 2967047"/>
              <a:gd name="connsiteY21" fmla="*/ 152868 h 981544"/>
              <a:gd name="connsiteX22" fmla="*/ 1166823 w 2967047"/>
              <a:gd name="connsiteY22" fmla="*/ 160012 h 981544"/>
              <a:gd name="connsiteX23" fmla="*/ 1173966 w 2967047"/>
              <a:gd name="connsiteY23" fmla="*/ 162393 h 981544"/>
              <a:gd name="connsiteX24" fmla="*/ 1200160 w 2967047"/>
              <a:gd name="connsiteY24" fmla="*/ 164775 h 981544"/>
              <a:gd name="connsiteX25" fmla="*/ 1231116 w 2967047"/>
              <a:gd name="connsiteY25" fmla="*/ 174300 h 981544"/>
              <a:gd name="connsiteX26" fmla="*/ 1233498 w 2967047"/>
              <a:gd name="connsiteY26" fmla="*/ 186206 h 981544"/>
              <a:gd name="connsiteX27" fmla="*/ 1307316 w 2967047"/>
              <a:gd name="connsiteY27" fmla="*/ 202875 h 981544"/>
              <a:gd name="connsiteX28" fmla="*/ 1309698 w 2967047"/>
              <a:gd name="connsiteY28" fmla="*/ 212400 h 981544"/>
              <a:gd name="connsiteX29" fmla="*/ 1316841 w 2967047"/>
              <a:gd name="connsiteY29" fmla="*/ 214781 h 981544"/>
              <a:gd name="connsiteX30" fmla="*/ 1378753 w 2967047"/>
              <a:gd name="connsiteY30" fmla="*/ 214781 h 981544"/>
              <a:gd name="connsiteX31" fmla="*/ 1397804 w 2967047"/>
              <a:gd name="connsiteY31" fmla="*/ 226687 h 981544"/>
              <a:gd name="connsiteX32" fmla="*/ 1402566 w 2967047"/>
              <a:gd name="connsiteY32" fmla="*/ 236212 h 981544"/>
              <a:gd name="connsiteX33" fmla="*/ 1414473 w 2967047"/>
              <a:gd name="connsiteY33" fmla="*/ 240975 h 981544"/>
              <a:gd name="connsiteX34" fmla="*/ 1416854 w 2967047"/>
              <a:gd name="connsiteY34" fmla="*/ 250500 h 981544"/>
              <a:gd name="connsiteX35" fmla="*/ 1454954 w 2967047"/>
              <a:gd name="connsiteY35" fmla="*/ 257643 h 981544"/>
              <a:gd name="connsiteX36" fmla="*/ 1462098 w 2967047"/>
              <a:gd name="connsiteY36" fmla="*/ 267168 h 981544"/>
              <a:gd name="connsiteX37" fmla="*/ 1466860 w 2967047"/>
              <a:gd name="connsiteY37" fmla="*/ 274312 h 981544"/>
              <a:gd name="connsiteX38" fmla="*/ 1474004 w 2967047"/>
              <a:gd name="connsiteY38" fmla="*/ 276693 h 981544"/>
              <a:gd name="connsiteX39" fmla="*/ 1490673 w 2967047"/>
              <a:gd name="connsiteY39" fmla="*/ 281456 h 981544"/>
              <a:gd name="connsiteX40" fmla="*/ 1507341 w 2967047"/>
              <a:gd name="connsiteY40" fmla="*/ 298125 h 981544"/>
              <a:gd name="connsiteX41" fmla="*/ 1514485 w 2967047"/>
              <a:gd name="connsiteY41" fmla="*/ 302887 h 981544"/>
              <a:gd name="connsiteX42" fmla="*/ 1528773 w 2967047"/>
              <a:gd name="connsiteY42" fmla="*/ 307650 h 981544"/>
              <a:gd name="connsiteX43" fmla="*/ 1531154 w 2967047"/>
              <a:gd name="connsiteY43" fmla="*/ 314793 h 981544"/>
              <a:gd name="connsiteX44" fmla="*/ 1533535 w 2967047"/>
              <a:gd name="connsiteY44" fmla="*/ 329081 h 981544"/>
              <a:gd name="connsiteX45" fmla="*/ 1540679 w 2967047"/>
              <a:gd name="connsiteY45" fmla="*/ 331462 h 981544"/>
              <a:gd name="connsiteX46" fmla="*/ 1562110 w 2967047"/>
              <a:gd name="connsiteY46" fmla="*/ 333843 h 981544"/>
              <a:gd name="connsiteX47" fmla="*/ 1566873 w 2967047"/>
              <a:gd name="connsiteY47" fmla="*/ 348131 h 981544"/>
              <a:gd name="connsiteX48" fmla="*/ 1569254 w 2967047"/>
              <a:gd name="connsiteY48" fmla="*/ 355275 h 981544"/>
              <a:gd name="connsiteX49" fmla="*/ 1574016 w 2967047"/>
              <a:gd name="connsiteY49" fmla="*/ 362418 h 981544"/>
              <a:gd name="connsiteX50" fmla="*/ 1635929 w 2967047"/>
              <a:gd name="connsiteY50" fmla="*/ 360037 h 981544"/>
              <a:gd name="connsiteX51" fmla="*/ 1647835 w 2967047"/>
              <a:gd name="connsiteY51" fmla="*/ 371943 h 981544"/>
              <a:gd name="connsiteX52" fmla="*/ 1652598 w 2967047"/>
              <a:gd name="connsiteY52" fmla="*/ 386232 h 981544"/>
              <a:gd name="connsiteX53" fmla="*/ 1743085 w 2967047"/>
              <a:gd name="connsiteY53" fmla="*/ 390994 h 981544"/>
              <a:gd name="connsiteX54" fmla="*/ 1747848 w 2967047"/>
              <a:gd name="connsiteY54" fmla="*/ 400518 h 981544"/>
              <a:gd name="connsiteX55" fmla="*/ 1750229 w 2967047"/>
              <a:gd name="connsiteY55" fmla="*/ 407662 h 981544"/>
              <a:gd name="connsiteX56" fmla="*/ 1764516 w 2967047"/>
              <a:gd name="connsiteY56" fmla="*/ 414806 h 981544"/>
              <a:gd name="connsiteX57" fmla="*/ 1766898 w 2967047"/>
              <a:gd name="connsiteY57" fmla="*/ 431475 h 981544"/>
              <a:gd name="connsiteX58" fmla="*/ 1809760 w 2967047"/>
              <a:gd name="connsiteY58" fmla="*/ 445762 h 981544"/>
              <a:gd name="connsiteX59" fmla="*/ 1807379 w 2967047"/>
              <a:gd name="connsiteY59" fmla="*/ 452906 h 981544"/>
              <a:gd name="connsiteX60" fmla="*/ 1821666 w 2967047"/>
              <a:gd name="connsiteY60" fmla="*/ 457668 h 981544"/>
              <a:gd name="connsiteX61" fmla="*/ 1845479 w 2967047"/>
              <a:gd name="connsiteY61" fmla="*/ 474337 h 981544"/>
              <a:gd name="connsiteX62" fmla="*/ 1859766 w 2967047"/>
              <a:gd name="connsiteY62" fmla="*/ 488625 h 981544"/>
              <a:gd name="connsiteX63" fmla="*/ 1862148 w 2967047"/>
              <a:gd name="connsiteY63" fmla="*/ 498150 h 981544"/>
              <a:gd name="connsiteX64" fmla="*/ 1869291 w 2967047"/>
              <a:gd name="connsiteY64" fmla="*/ 500531 h 981544"/>
              <a:gd name="connsiteX65" fmla="*/ 1895485 w 2967047"/>
              <a:gd name="connsiteY65" fmla="*/ 502912 h 981544"/>
              <a:gd name="connsiteX66" fmla="*/ 1921679 w 2967047"/>
              <a:gd name="connsiteY66" fmla="*/ 514818 h 981544"/>
              <a:gd name="connsiteX67" fmla="*/ 1926441 w 2967047"/>
              <a:gd name="connsiteY67" fmla="*/ 521962 h 981544"/>
              <a:gd name="connsiteX68" fmla="*/ 1933585 w 2967047"/>
              <a:gd name="connsiteY68" fmla="*/ 524343 h 981544"/>
              <a:gd name="connsiteX69" fmla="*/ 1962160 w 2967047"/>
              <a:gd name="connsiteY69" fmla="*/ 526725 h 981544"/>
              <a:gd name="connsiteX70" fmla="*/ 1983591 w 2967047"/>
              <a:gd name="connsiteY70" fmla="*/ 531487 h 981544"/>
              <a:gd name="connsiteX71" fmla="*/ 1990735 w 2967047"/>
              <a:gd name="connsiteY71" fmla="*/ 538631 h 981544"/>
              <a:gd name="connsiteX72" fmla="*/ 1997879 w 2967047"/>
              <a:gd name="connsiteY72" fmla="*/ 543393 h 981544"/>
              <a:gd name="connsiteX73" fmla="*/ 2014548 w 2967047"/>
              <a:gd name="connsiteY73" fmla="*/ 548156 h 981544"/>
              <a:gd name="connsiteX74" fmla="*/ 2026454 w 2967047"/>
              <a:gd name="connsiteY74" fmla="*/ 560062 h 981544"/>
              <a:gd name="connsiteX75" fmla="*/ 2031216 w 2967047"/>
              <a:gd name="connsiteY75" fmla="*/ 567206 h 981544"/>
              <a:gd name="connsiteX76" fmla="*/ 2043123 w 2967047"/>
              <a:gd name="connsiteY76" fmla="*/ 581493 h 981544"/>
              <a:gd name="connsiteX77" fmla="*/ 2066935 w 2967047"/>
              <a:gd name="connsiteY77" fmla="*/ 591018 h 981544"/>
              <a:gd name="connsiteX78" fmla="*/ 2081223 w 2967047"/>
              <a:gd name="connsiteY78" fmla="*/ 595781 h 981544"/>
              <a:gd name="connsiteX79" fmla="*/ 2083604 w 2967047"/>
              <a:gd name="connsiteY79" fmla="*/ 610068 h 981544"/>
              <a:gd name="connsiteX80" fmla="*/ 2093128 w 2967047"/>
              <a:gd name="connsiteY80" fmla="*/ 612449 h 981544"/>
              <a:gd name="connsiteX81" fmla="*/ 2097891 w 2967047"/>
              <a:gd name="connsiteY81" fmla="*/ 643406 h 981544"/>
              <a:gd name="connsiteX82" fmla="*/ 2269341 w 2967047"/>
              <a:gd name="connsiteY82" fmla="*/ 645787 h 981544"/>
              <a:gd name="connsiteX83" fmla="*/ 2269341 w 2967047"/>
              <a:gd name="connsiteY83" fmla="*/ 674362 h 981544"/>
              <a:gd name="connsiteX84" fmla="*/ 2355066 w 2967047"/>
              <a:gd name="connsiteY84" fmla="*/ 671981 h 981544"/>
              <a:gd name="connsiteX85" fmla="*/ 2357448 w 2967047"/>
              <a:gd name="connsiteY85" fmla="*/ 695793 h 981544"/>
              <a:gd name="connsiteX86" fmla="*/ 2531279 w 2967047"/>
              <a:gd name="connsiteY86" fmla="*/ 698174 h 981544"/>
              <a:gd name="connsiteX87" fmla="*/ 2531280 w 2967047"/>
              <a:gd name="connsiteY87" fmla="*/ 736275 h 981544"/>
              <a:gd name="connsiteX88" fmla="*/ 2609860 w 2967047"/>
              <a:gd name="connsiteY88" fmla="*/ 741037 h 981544"/>
              <a:gd name="connsiteX89" fmla="*/ 2607479 w 2967047"/>
              <a:gd name="connsiteY89" fmla="*/ 836287 h 981544"/>
              <a:gd name="connsiteX90" fmla="*/ 2747973 w 2967047"/>
              <a:gd name="connsiteY90" fmla="*/ 843431 h 981544"/>
              <a:gd name="connsiteX91" fmla="*/ 2755116 w 2967047"/>
              <a:gd name="connsiteY91" fmla="*/ 981543 h 981544"/>
              <a:gd name="connsiteX92" fmla="*/ 2967047 w 2967047"/>
              <a:gd name="connsiteY92" fmla="*/ 981544 h 981544"/>
              <a:gd name="connsiteX0" fmla="*/ 9 w 2967047"/>
              <a:gd name="connsiteY0" fmla="*/ 468 h 981544"/>
              <a:gd name="connsiteX1" fmla="*/ 111928 w 2967047"/>
              <a:gd name="connsiteY1" fmla="*/ 2850 h 981544"/>
              <a:gd name="connsiteX2" fmla="*/ 119071 w 2967047"/>
              <a:gd name="connsiteY2" fmla="*/ 14757 h 981544"/>
              <a:gd name="connsiteX3" fmla="*/ 509597 w 2967047"/>
              <a:gd name="connsiteY3" fmla="*/ 12376 h 981544"/>
              <a:gd name="connsiteX4" fmla="*/ 511979 w 2967047"/>
              <a:gd name="connsiteY4" fmla="*/ 29044 h 981544"/>
              <a:gd name="connsiteX5" fmla="*/ 635803 w 2967047"/>
              <a:gd name="connsiteY5" fmla="*/ 26661 h 981544"/>
              <a:gd name="connsiteX6" fmla="*/ 645329 w 2967047"/>
              <a:gd name="connsiteY6" fmla="*/ 40950 h 981544"/>
              <a:gd name="connsiteX7" fmla="*/ 664379 w 2967047"/>
              <a:gd name="connsiteY7" fmla="*/ 43331 h 981544"/>
              <a:gd name="connsiteX8" fmla="*/ 683429 w 2967047"/>
              <a:gd name="connsiteY8" fmla="*/ 48093 h 981544"/>
              <a:gd name="connsiteX9" fmla="*/ 700098 w 2967047"/>
              <a:gd name="connsiteY9" fmla="*/ 57618 h 981544"/>
              <a:gd name="connsiteX10" fmla="*/ 704860 w 2967047"/>
              <a:gd name="connsiteY10" fmla="*/ 69525 h 981544"/>
              <a:gd name="connsiteX11" fmla="*/ 1004898 w 2967047"/>
              <a:gd name="connsiteY11" fmla="*/ 67143 h 981544"/>
              <a:gd name="connsiteX12" fmla="*/ 1009660 w 2967047"/>
              <a:gd name="connsiteY12" fmla="*/ 81431 h 981544"/>
              <a:gd name="connsiteX13" fmla="*/ 1012041 w 2967047"/>
              <a:gd name="connsiteY13" fmla="*/ 102862 h 981544"/>
              <a:gd name="connsiteX14" fmla="*/ 1064429 w 2967047"/>
              <a:gd name="connsiteY14" fmla="*/ 105243 h 981544"/>
              <a:gd name="connsiteX15" fmla="*/ 1071573 w 2967047"/>
              <a:gd name="connsiteY15" fmla="*/ 129056 h 981544"/>
              <a:gd name="connsiteX16" fmla="*/ 1078716 w 2967047"/>
              <a:gd name="connsiteY16" fmla="*/ 131437 h 981544"/>
              <a:gd name="connsiteX17" fmla="*/ 1107291 w 2967047"/>
              <a:gd name="connsiteY17" fmla="*/ 133818 h 981544"/>
              <a:gd name="connsiteX18" fmla="*/ 1109673 w 2967047"/>
              <a:gd name="connsiteY18" fmla="*/ 140962 h 981544"/>
              <a:gd name="connsiteX19" fmla="*/ 1116816 w 2967047"/>
              <a:gd name="connsiteY19" fmla="*/ 143343 h 981544"/>
              <a:gd name="connsiteX20" fmla="*/ 1164441 w 2967047"/>
              <a:gd name="connsiteY20" fmla="*/ 145725 h 981544"/>
              <a:gd name="connsiteX21" fmla="*/ 1169204 w 2967047"/>
              <a:gd name="connsiteY21" fmla="*/ 152868 h 981544"/>
              <a:gd name="connsiteX22" fmla="*/ 1166823 w 2967047"/>
              <a:gd name="connsiteY22" fmla="*/ 160012 h 981544"/>
              <a:gd name="connsiteX23" fmla="*/ 1173966 w 2967047"/>
              <a:gd name="connsiteY23" fmla="*/ 162393 h 981544"/>
              <a:gd name="connsiteX24" fmla="*/ 1200160 w 2967047"/>
              <a:gd name="connsiteY24" fmla="*/ 164775 h 981544"/>
              <a:gd name="connsiteX25" fmla="*/ 1231116 w 2967047"/>
              <a:gd name="connsiteY25" fmla="*/ 174300 h 981544"/>
              <a:gd name="connsiteX26" fmla="*/ 1233498 w 2967047"/>
              <a:gd name="connsiteY26" fmla="*/ 186206 h 981544"/>
              <a:gd name="connsiteX27" fmla="*/ 1307316 w 2967047"/>
              <a:gd name="connsiteY27" fmla="*/ 202875 h 981544"/>
              <a:gd name="connsiteX28" fmla="*/ 1309698 w 2967047"/>
              <a:gd name="connsiteY28" fmla="*/ 212400 h 981544"/>
              <a:gd name="connsiteX29" fmla="*/ 1316841 w 2967047"/>
              <a:gd name="connsiteY29" fmla="*/ 214781 h 981544"/>
              <a:gd name="connsiteX30" fmla="*/ 1378753 w 2967047"/>
              <a:gd name="connsiteY30" fmla="*/ 214781 h 981544"/>
              <a:gd name="connsiteX31" fmla="*/ 1397804 w 2967047"/>
              <a:gd name="connsiteY31" fmla="*/ 226687 h 981544"/>
              <a:gd name="connsiteX32" fmla="*/ 1402566 w 2967047"/>
              <a:gd name="connsiteY32" fmla="*/ 236212 h 981544"/>
              <a:gd name="connsiteX33" fmla="*/ 1414473 w 2967047"/>
              <a:gd name="connsiteY33" fmla="*/ 240975 h 981544"/>
              <a:gd name="connsiteX34" fmla="*/ 1416854 w 2967047"/>
              <a:gd name="connsiteY34" fmla="*/ 250500 h 981544"/>
              <a:gd name="connsiteX35" fmla="*/ 1454954 w 2967047"/>
              <a:gd name="connsiteY35" fmla="*/ 257643 h 981544"/>
              <a:gd name="connsiteX36" fmla="*/ 1462098 w 2967047"/>
              <a:gd name="connsiteY36" fmla="*/ 267168 h 981544"/>
              <a:gd name="connsiteX37" fmla="*/ 1466860 w 2967047"/>
              <a:gd name="connsiteY37" fmla="*/ 274312 h 981544"/>
              <a:gd name="connsiteX38" fmla="*/ 1474004 w 2967047"/>
              <a:gd name="connsiteY38" fmla="*/ 276693 h 981544"/>
              <a:gd name="connsiteX39" fmla="*/ 1490673 w 2967047"/>
              <a:gd name="connsiteY39" fmla="*/ 281456 h 981544"/>
              <a:gd name="connsiteX40" fmla="*/ 1507341 w 2967047"/>
              <a:gd name="connsiteY40" fmla="*/ 298125 h 981544"/>
              <a:gd name="connsiteX41" fmla="*/ 1514485 w 2967047"/>
              <a:gd name="connsiteY41" fmla="*/ 302887 h 981544"/>
              <a:gd name="connsiteX42" fmla="*/ 1528773 w 2967047"/>
              <a:gd name="connsiteY42" fmla="*/ 307650 h 981544"/>
              <a:gd name="connsiteX43" fmla="*/ 1531154 w 2967047"/>
              <a:gd name="connsiteY43" fmla="*/ 314793 h 981544"/>
              <a:gd name="connsiteX44" fmla="*/ 1533535 w 2967047"/>
              <a:gd name="connsiteY44" fmla="*/ 329081 h 981544"/>
              <a:gd name="connsiteX45" fmla="*/ 1540679 w 2967047"/>
              <a:gd name="connsiteY45" fmla="*/ 331462 h 981544"/>
              <a:gd name="connsiteX46" fmla="*/ 1562110 w 2967047"/>
              <a:gd name="connsiteY46" fmla="*/ 333843 h 981544"/>
              <a:gd name="connsiteX47" fmla="*/ 1566873 w 2967047"/>
              <a:gd name="connsiteY47" fmla="*/ 348131 h 981544"/>
              <a:gd name="connsiteX48" fmla="*/ 1569254 w 2967047"/>
              <a:gd name="connsiteY48" fmla="*/ 355275 h 981544"/>
              <a:gd name="connsiteX49" fmla="*/ 1574016 w 2967047"/>
              <a:gd name="connsiteY49" fmla="*/ 362418 h 981544"/>
              <a:gd name="connsiteX50" fmla="*/ 1635929 w 2967047"/>
              <a:gd name="connsiteY50" fmla="*/ 360037 h 981544"/>
              <a:gd name="connsiteX51" fmla="*/ 1647835 w 2967047"/>
              <a:gd name="connsiteY51" fmla="*/ 371943 h 981544"/>
              <a:gd name="connsiteX52" fmla="*/ 1652598 w 2967047"/>
              <a:gd name="connsiteY52" fmla="*/ 386232 h 981544"/>
              <a:gd name="connsiteX53" fmla="*/ 1743085 w 2967047"/>
              <a:gd name="connsiteY53" fmla="*/ 390994 h 981544"/>
              <a:gd name="connsiteX54" fmla="*/ 1747848 w 2967047"/>
              <a:gd name="connsiteY54" fmla="*/ 400518 h 981544"/>
              <a:gd name="connsiteX55" fmla="*/ 1750229 w 2967047"/>
              <a:gd name="connsiteY55" fmla="*/ 407662 h 981544"/>
              <a:gd name="connsiteX56" fmla="*/ 1764516 w 2967047"/>
              <a:gd name="connsiteY56" fmla="*/ 414806 h 981544"/>
              <a:gd name="connsiteX57" fmla="*/ 1766898 w 2967047"/>
              <a:gd name="connsiteY57" fmla="*/ 431475 h 981544"/>
              <a:gd name="connsiteX58" fmla="*/ 1809760 w 2967047"/>
              <a:gd name="connsiteY58" fmla="*/ 445762 h 981544"/>
              <a:gd name="connsiteX59" fmla="*/ 1807379 w 2967047"/>
              <a:gd name="connsiteY59" fmla="*/ 452906 h 981544"/>
              <a:gd name="connsiteX60" fmla="*/ 1821666 w 2967047"/>
              <a:gd name="connsiteY60" fmla="*/ 457668 h 981544"/>
              <a:gd name="connsiteX61" fmla="*/ 1845479 w 2967047"/>
              <a:gd name="connsiteY61" fmla="*/ 474337 h 981544"/>
              <a:gd name="connsiteX62" fmla="*/ 1859766 w 2967047"/>
              <a:gd name="connsiteY62" fmla="*/ 488625 h 981544"/>
              <a:gd name="connsiteX63" fmla="*/ 1862148 w 2967047"/>
              <a:gd name="connsiteY63" fmla="*/ 498150 h 981544"/>
              <a:gd name="connsiteX64" fmla="*/ 1869291 w 2967047"/>
              <a:gd name="connsiteY64" fmla="*/ 500531 h 981544"/>
              <a:gd name="connsiteX65" fmla="*/ 1895485 w 2967047"/>
              <a:gd name="connsiteY65" fmla="*/ 502912 h 981544"/>
              <a:gd name="connsiteX66" fmla="*/ 1921679 w 2967047"/>
              <a:gd name="connsiteY66" fmla="*/ 514818 h 981544"/>
              <a:gd name="connsiteX67" fmla="*/ 1926441 w 2967047"/>
              <a:gd name="connsiteY67" fmla="*/ 521962 h 981544"/>
              <a:gd name="connsiteX68" fmla="*/ 1933585 w 2967047"/>
              <a:gd name="connsiteY68" fmla="*/ 524343 h 981544"/>
              <a:gd name="connsiteX69" fmla="*/ 1962160 w 2967047"/>
              <a:gd name="connsiteY69" fmla="*/ 526725 h 981544"/>
              <a:gd name="connsiteX70" fmla="*/ 1983591 w 2967047"/>
              <a:gd name="connsiteY70" fmla="*/ 531487 h 981544"/>
              <a:gd name="connsiteX71" fmla="*/ 1990735 w 2967047"/>
              <a:gd name="connsiteY71" fmla="*/ 538631 h 981544"/>
              <a:gd name="connsiteX72" fmla="*/ 1997879 w 2967047"/>
              <a:gd name="connsiteY72" fmla="*/ 543393 h 981544"/>
              <a:gd name="connsiteX73" fmla="*/ 2014548 w 2967047"/>
              <a:gd name="connsiteY73" fmla="*/ 548156 h 981544"/>
              <a:gd name="connsiteX74" fmla="*/ 2026454 w 2967047"/>
              <a:gd name="connsiteY74" fmla="*/ 560062 h 981544"/>
              <a:gd name="connsiteX75" fmla="*/ 2031216 w 2967047"/>
              <a:gd name="connsiteY75" fmla="*/ 567206 h 981544"/>
              <a:gd name="connsiteX76" fmla="*/ 2043123 w 2967047"/>
              <a:gd name="connsiteY76" fmla="*/ 581493 h 981544"/>
              <a:gd name="connsiteX77" fmla="*/ 2066935 w 2967047"/>
              <a:gd name="connsiteY77" fmla="*/ 591018 h 981544"/>
              <a:gd name="connsiteX78" fmla="*/ 2081223 w 2967047"/>
              <a:gd name="connsiteY78" fmla="*/ 595781 h 981544"/>
              <a:gd name="connsiteX79" fmla="*/ 2083604 w 2967047"/>
              <a:gd name="connsiteY79" fmla="*/ 610068 h 981544"/>
              <a:gd name="connsiteX80" fmla="*/ 2093128 w 2967047"/>
              <a:gd name="connsiteY80" fmla="*/ 612449 h 981544"/>
              <a:gd name="connsiteX81" fmla="*/ 2097891 w 2967047"/>
              <a:gd name="connsiteY81" fmla="*/ 643406 h 981544"/>
              <a:gd name="connsiteX82" fmla="*/ 2269341 w 2967047"/>
              <a:gd name="connsiteY82" fmla="*/ 645787 h 981544"/>
              <a:gd name="connsiteX83" fmla="*/ 2269341 w 2967047"/>
              <a:gd name="connsiteY83" fmla="*/ 674362 h 981544"/>
              <a:gd name="connsiteX84" fmla="*/ 2355066 w 2967047"/>
              <a:gd name="connsiteY84" fmla="*/ 671981 h 981544"/>
              <a:gd name="connsiteX85" fmla="*/ 2357448 w 2967047"/>
              <a:gd name="connsiteY85" fmla="*/ 695793 h 981544"/>
              <a:gd name="connsiteX86" fmla="*/ 2531279 w 2967047"/>
              <a:gd name="connsiteY86" fmla="*/ 698174 h 981544"/>
              <a:gd name="connsiteX87" fmla="*/ 2531280 w 2967047"/>
              <a:gd name="connsiteY87" fmla="*/ 736275 h 981544"/>
              <a:gd name="connsiteX88" fmla="*/ 2609860 w 2967047"/>
              <a:gd name="connsiteY88" fmla="*/ 741037 h 981544"/>
              <a:gd name="connsiteX89" fmla="*/ 2607479 w 2967047"/>
              <a:gd name="connsiteY89" fmla="*/ 836287 h 981544"/>
              <a:gd name="connsiteX90" fmla="*/ 2747973 w 2967047"/>
              <a:gd name="connsiteY90" fmla="*/ 843431 h 981544"/>
              <a:gd name="connsiteX91" fmla="*/ 2755116 w 2967047"/>
              <a:gd name="connsiteY91" fmla="*/ 981543 h 981544"/>
              <a:gd name="connsiteX92" fmla="*/ 2967047 w 2967047"/>
              <a:gd name="connsiteY92" fmla="*/ 981544 h 98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967047" h="981544">
                <a:moveTo>
                  <a:pt x="9" y="468"/>
                </a:moveTo>
                <a:cubicBezTo>
                  <a:pt x="-1182" y="-723"/>
                  <a:pt x="111531" y="469"/>
                  <a:pt x="111928" y="2850"/>
                </a:cubicBezTo>
                <a:lnTo>
                  <a:pt x="119071" y="14757"/>
                </a:lnTo>
                <a:lnTo>
                  <a:pt x="509597" y="12376"/>
                </a:lnTo>
                <a:lnTo>
                  <a:pt x="511979" y="29044"/>
                </a:lnTo>
                <a:lnTo>
                  <a:pt x="635803" y="26661"/>
                </a:lnTo>
                <a:cubicBezTo>
                  <a:pt x="658028" y="28645"/>
                  <a:pt x="640566" y="38172"/>
                  <a:pt x="645329" y="40950"/>
                </a:cubicBezTo>
                <a:cubicBezTo>
                  <a:pt x="650092" y="43728"/>
                  <a:pt x="658089" y="42152"/>
                  <a:pt x="664379" y="43331"/>
                </a:cubicBezTo>
                <a:cubicBezTo>
                  <a:pt x="670812" y="44537"/>
                  <a:pt x="683429" y="48093"/>
                  <a:pt x="683429" y="48093"/>
                </a:cubicBezTo>
                <a:lnTo>
                  <a:pt x="700098" y="57618"/>
                </a:lnTo>
                <a:cubicBezTo>
                  <a:pt x="703518" y="60183"/>
                  <a:pt x="703273" y="65556"/>
                  <a:pt x="704860" y="69525"/>
                </a:cubicBezTo>
                <a:lnTo>
                  <a:pt x="1004898" y="67143"/>
                </a:lnTo>
                <a:lnTo>
                  <a:pt x="1009660" y="81431"/>
                </a:lnTo>
                <a:lnTo>
                  <a:pt x="1012041" y="102862"/>
                </a:lnTo>
                <a:cubicBezTo>
                  <a:pt x="1021169" y="106831"/>
                  <a:pt x="1046966" y="104449"/>
                  <a:pt x="1064429" y="105243"/>
                </a:cubicBezTo>
                <a:lnTo>
                  <a:pt x="1071573" y="129056"/>
                </a:lnTo>
                <a:cubicBezTo>
                  <a:pt x="1073954" y="133422"/>
                  <a:pt x="1076228" y="131105"/>
                  <a:pt x="1078716" y="131437"/>
                </a:cubicBezTo>
                <a:cubicBezTo>
                  <a:pt x="1088190" y="132700"/>
                  <a:pt x="1097766" y="133024"/>
                  <a:pt x="1107291" y="133818"/>
                </a:cubicBezTo>
                <a:cubicBezTo>
                  <a:pt x="1108085" y="136199"/>
                  <a:pt x="1107898" y="139187"/>
                  <a:pt x="1109673" y="140962"/>
                </a:cubicBezTo>
                <a:cubicBezTo>
                  <a:pt x="1111448" y="142737"/>
                  <a:pt x="1114316" y="143126"/>
                  <a:pt x="1116816" y="143343"/>
                </a:cubicBezTo>
                <a:cubicBezTo>
                  <a:pt x="1132651" y="144720"/>
                  <a:pt x="1148566" y="144931"/>
                  <a:pt x="1164441" y="145725"/>
                </a:cubicBezTo>
                <a:cubicBezTo>
                  <a:pt x="1166029" y="148106"/>
                  <a:pt x="1168733" y="150045"/>
                  <a:pt x="1169204" y="152868"/>
                </a:cubicBezTo>
                <a:cubicBezTo>
                  <a:pt x="1169617" y="155344"/>
                  <a:pt x="1165701" y="157767"/>
                  <a:pt x="1166823" y="160012"/>
                </a:cubicBezTo>
                <a:cubicBezTo>
                  <a:pt x="1167945" y="162257"/>
                  <a:pt x="1171481" y="162038"/>
                  <a:pt x="1173966" y="162393"/>
                </a:cubicBezTo>
                <a:cubicBezTo>
                  <a:pt x="1182645" y="163633"/>
                  <a:pt x="1191429" y="163981"/>
                  <a:pt x="1200160" y="164775"/>
                </a:cubicBezTo>
                <a:cubicBezTo>
                  <a:pt x="1206779" y="184633"/>
                  <a:pt x="1195410" y="157820"/>
                  <a:pt x="1231116" y="174300"/>
                </a:cubicBezTo>
                <a:cubicBezTo>
                  <a:pt x="1234791" y="175996"/>
                  <a:pt x="1231823" y="182522"/>
                  <a:pt x="1233498" y="186206"/>
                </a:cubicBezTo>
                <a:cubicBezTo>
                  <a:pt x="1247987" y="218080"/>
                  <a:pt x="1263275" y="201243"/>
                  <a:pt x="1307316" y="202875"/>
                </a:cubicBezTo>
                <a:cubicBezTo>
                  <a:pt x="1308110" y="206050"/>
                  <a:pt x="1307653" y="209844"/>
                  <a:pt x="1309698" y="212400"/>
                </a:cubicBezTo>
                <a:cubicBezTo>
                  <a:pt x="1311266" y="214360"/>
                  <a:pt x="1305332" y="214384"/>
                  <a:pt x="1316841" y="214781"/>
                </a:cubicBezTo>
                <a:lnTo>
                  <a:pt x="1378753" y="214781"/>
                </a:lnTo>
                <a:lnTo>
                  <a:pt x="1397804" y="226687"/>
                </a:lnTo>
                <a:cubicBezTo>
                  <a:pt x="1401773" y="230259"/>
                  <a:pt x="1399871" y="233902"/>
                  <a:pt x="1402566" y="236212"/>
                </a:cubicBezTo>
                <a:cubicBezTo>
                  <a:pt x="1405812" y="238994"/>
                  <a:pt x="1410504" y="239387"/>
                  <a:pt x="1414473" y="240975"/>
                </a:cubicBezTo>
                <a:cubicBezTo>
                  <a:pt x="1415267" y="244150"/>
                  <a:pt x="1415039" y="247777"/>
                  <a:pt x="1416854" y="250500"/>
                </a:cubicBezTo>
                <a:cubicBezTo>
                  <a:pt x="1423383" y="260292"/>
                  <a:pt x="1454511" y="257609"/>
                  <a:pt x="1454954" y="257643"/>
                </a:cubicBezTo>
                <a:cubicBezTo>
                  <a:pt x="1457335" y="260818"/>
                  <a:pt x="1459791" y="263938"/>
                  <a:pt x="1462098" y="267168"/>
                </a:cubicBezTo>
                <a:cubicBezTo>
                  <a:pt x="1463761" y="269497"/>
                  <a:pt x="1464625" y="272524"/>
                  <a:pt x="1466860" y="274312"/>
                </a:cubicBezTo>
                <a:cubicBezTo>
                  <a:pt x="1468820" y="275880"/>
                  <a:pt x="1471590" y="276003"/>
                  <a:pt x="1474004" y="276693"/>
                </a:cubicBezTo>
                <a:cubicBezTo>
                  <a:pt x="1494935" y="282674"/>
                  <a:pt x="1473544" y="275747"/>
                  <a:pt x="1490673" y="281456"/>
                </a:cubicBezTo>
                <a:cubicBezTo>
                  <a:pt x="1494864" y="294030"/>
                  <a:pt x="1490966" y="287208"/>
                  <a:pt x="1507341" y="298125"/>
                </a:cubicBezTo>
                <a:cubicBezTo>
                  <a:pt x="1509722" y="299712"/>
                  <a:pt x="1511770" y="301982"/>
                  <a:pt x="1514485" y="302887"/>
                </a:cubicBezTo>
                <a:lnTo>
                  <a:pt x="1528773" y="307650"/>
                </a:lnTo>
                <a:cubicBezTo>
                  <a:pt x="1529567" y="310031"/>
                  <a:pt x="1530610" y="312343"/>
                  <a:pt x="1531154" y="314793"/>
                </a:cubicBezTo>
                <a:cubicBezTo>
                  <a:pt x="1532201" y="319506"/>
                  <a:pt x="1531139" y="324889"/>
                  <a:pt x="1533535" y="329081"/>
                </a:cubicBezTo>
                <a:cubicBezTo>
                  <a:pt x="1534780" y="331260"/>
                  <a:pt x="1538203" y="331049"/>
                  <a:pt x="1540679" y="331462"/>
                </a:cubicBezTo>
                <a:cubicBezTo>
                  <a:pt x="1547769" y="332644"/>
                  <a:pt x="1554966" y="333049"/>
                  <a:pt x="1562110" y="333843"/>
                </a:cubicBezTo>
                <a:lnTo>
                  <a:pt x="1566873" y="348131"/>
                </a:lnTo>
                <a:cubicBezTo>
                  <a:pt x="1567667" y="350512"/>
                  <a:pt x="1567862" y="353186"/>
                  <a:pt x="1569254" y="355275"/>
                </a:cubicBezTo>
                <a:lnTo>
                  <a:pt x="1574016" y="362418"/>
                </a:lnTo>
                <a:lnTo>
                  <a:pt x="1635929" y="360037"/>
                </a:lnTo>
                <a:lnTo>
                  <a:pt x="1647835" y="371943"/>
                </a:lnTo>
                <a:cubicBezTo>
                  <a:pt x="1650613" y="376309"/>
                  <a:pt x="1636723" y="383057"/>
                  <a:pt x="1652598" y="386232"/>
                </a:cubicBezTo>
                <a:lnTo>
                  <a:pt x="1743085" y="390994"/>
                </a:lnTo>
                <a:lnTo>
                  <a:pt x="1747848" y="400518"/>
                </a:lnTo>
                <a:cubicBezTo>
                  <a:pt x="1748642" y="402899"/>
                  <a:pt x="1748661" y="405702"/>
                  <a:pt x="1750229" y="407662"/>
                </a:cubicBezTo>
                <a:cubicBezTo>
                  <a:pt x="1753586" y="411859"/>
                  <a:pt x="1759810" y="413237"/>
                  <a:pt x="1764516" y="414806"/>
                </a:cubicBezTo>
                <a:cubicBezTo>
                  <a:pt x="1765310" y="420362"/>
                  <a:pt x="1765975" y="425939"/>
                  <a:pt x="1766898" y="431475"/>
                </a:cubicBezTo>
                <a:cubicBezTo>
                  <a:pt x="1771084" y="456586"/>
                  <a:pt x="1768065" y="443310"/>
                  <a:pt x="1809760" y="445762"/>
                </a:cubicBezTo>
                <a:cubicBezTo>
                  <a:pt x="1808966" y="448143"/>
                  <a:pt x="1805604" y="451131"/>
                  <a:pt x="1807379" y="452906"/>
                </a:cubicBezTo>
                <a:cubicBezTo>
                  <a:pt x="1810929" y="456456"/>
                  <a:pt x="1821666" y="457668"/>
                  <a:pt x="1821666" y="457668"/>
                </a:cubicBezTo>
                <a:cubicBezTo>
                  <a:pt x="1833869" y="475973"/>
                  <a:pt x="1825545" y="471015"/>
                  <a:pt x="1845479" y="474337"/>
                </a:cubicBezTo>
                <a:cubicBezTo>
                  <a:pt x="1851066" y="502275"/>
                  <a:pt x="1841479" y="473385"/>
                  <a:pt x="1859766" y="488625"/>
                </a:cubicBezTo>
                <a:cubicBezTo>
                  <a:pt x="1862280" y="490720"/>
                  <a:pt x="1860103" y="495594"/>
                  <a:pt x="1862148" y="498150"/>
                </a:cubicBezTo>
                <a:cubicBezTo>
                  <a:pt x="1863716" y="500110"/>
                  <a:pt x="1866806" y="500176"/>
                  <a:pt x="1869291" y="500531"/>
                </a:cubicBezTo>
                <a:cubicBezTo>
                  <a:pt x="1877970" y="501771"/>
                  <a:pt x="1886754" y="502118"/>
                  <a:pt x="1895485" y="502912"/>
                </a:cubicBezTo>
                <a:cubicBezTo>
                  <a:pt x="1900507" y="523003"/>
                  <a:pt x="1892887" y="505221"/>
                  <a:pt x="1921679" y="514818"/>
                </a:cubicBezTo>
                <a:cubicBezTo>
                  <a:pt x="1924394" y="515723"/>
                  <a:pt x="1924206" y="520174"/>
                  <a:pt x="1926441" y="521962"/>
                </a:cubicBezTo>
                <a:cubicBezTo>
                  <a:pt x="1928401" y="523530"/>
                  <a:pt x="1931097" y="524011"/>
                  <a:pt x="1933585" y="524343"/>
                </a:cubicBezTo>
                <a:cubicBezTo>
                  <a:pt x="1943059" y="525606"/>
                  <a:pt x="1952635" y="525931"/>
                  <a:pt x="1962160" y="526725"/>
                </a:cubicBezTo>
                <a:cubicBezTo>
                  <a:pt x="1962879" y="526869"/>
                  <a:pt x="1981781" y="530453"/>
                  <a:pt x="1983591" y="531487"/>
                </a:cubicBezTo>
                <a:cubicBezTo>
                  <a:pt x="1986515" y="533158"/>
                  <a:pt x="1988148" y="536475"/>
                  <a:pt x="1990735" y="538631"/>
                </a:cubicBezTo>
                <a:cubicBezTo>
                  <a:pt x="1992934" y="540463"/>
                  <a:pt x="1995319" y="542113"/>
                  <a:pt x="1997879" y="543393"/>
                </a:cubicBezTo>
                <a:cubicBezTo>
                  <a:pt x="2001300" y="545103"/>
                  <a:pt x="2011490" y="547391"/>
                  <a:pt x="2014548" y="548156"/>
                </a:cubicBezTo>
                <a:cubicBezTo>
                  <a:pt x="2027247" y="567207"/>
                  <a:pt x="2010579" y="544187"/>
                  <a:pt x="2026454" y="560062"/>
                </a:cubicBezTo>
                <a:cubicBezTo>
                  <a:pt x="2028478" y="562086"/>
                  <a:pt x="2029384" y="565007"/>
                  <a:pt x="2031216" y="567206"/>
                </a:cubicBezTo>
                <a:cubicBezTo>
                  <a:pt x="2046505" y="585554"/>
                  <a:pt x="2031290" y="563747"/>
                  <a:pt x="2043123" y="581493"/>
                </a:cubicBezTo>
                <a:cubicBezTo>
                  <a:pt x="2048042" y="596252"/>
                  <a:pt x="2042250" y="586081"/>
                  <a:pt x="2066935" y="591018"/>
                </a:cubicBezTo>
                <a:cubicBezTo>
                  <a:pt x="2071858" y="592003"/>
                  <a:pt x="2081223" y="595781"/>
                  <a:pt x="2081223" y="595781"/>
                </a:cubicBezTo>
                <a:cubicBezTo>
                  <a:pt x="2082017" y="600543"/>
                  <a:pt x="2081620" y="607290"/>
                  <a:pt x="2083604" y="610068"/>
                </a:cubicBezTo>
                <a:cubicBezTo>
                  <a:pt x="2085588" y="612846"/>
                  <a:pt x="2090747" y="606893"/>
                  <a:pt x="2093128" y="612449"/>
                </a:cubicBezTo>
                <a:lnTo>
                  <a:pt x="2097891" y="643406"/>
                </a:lnTo>
                <a:lnTo>
                  <a:pt x="2269341" y="645787"/>
                </a:lnTo>
                <a:lnTo>
                  <a:pt x="2269341" y="674362"/>
                </a:lnTo>
                <a:lnTo>
                  <a:pt x="2355066" y="671981"/>
                </a:lnTo>
                <a:lnTo>
                  <a:pt x="2357448" y="695793"/>
                </a:lnTo>
                <a:lnTo>
                  <a:pt x="2531279" y="698174"/>
                </a:lnTo>
                <a:cubicBezTo>
                  <a:pt x="2531279" y="710874"/>
                  <a:pt x="2531280" y="723575"/>
                  <a:pt x="2531280" y="736275"/>
                </a:cubicBezTo>
                <a:lnTo>
                  <a:pt x="2609860" y="741037"/>
                </a:lnTo>
                <a:cubicBezTo>
                  <a:pt x="2609066" y="772787"/>
                  <a:pt x="2608273" y="804537"/>
                  <a:pt x="2607479" y="836287"/>
                </a:cubicBezTo>
                <a:lnTo>
                  <a:pt x="2747973" y="843431"/>
                </a:lnTo>
                <a:lnTo>
                  <a:pt x="2755116" y="981543"/>
                </a:lnTo>
                <a:lnTo>
                  <a:pt x="2967047" y="981544"/>
                </a:lnTo>
              </a:path>
            </a:pathLst>
          </a:cu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2238734" y="3021415"/>
            <a:ext cx="9144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237462" y="3159527"/>
            <a:ext cx="914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6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>
                <a:ea typeface="ＭＳ Ｐゴシック" pitchFamily="34" charset="-128"/>
              </a:rPr>
              <a:t>Results: </a:t>
            </a:r>
            <a:r>
              <a:rPr lang="en-GB" sz="3600" i="1" dirty="0" smtClean="0">
                <a:ea typeface="ＭＳ Ｐゴシック" pitchFamily="34" charset="-128"/>
              </a:rPr>
              <a:t>BRCA</a:t>
            </a:r>
            <a:r>
              <a:rPr lang="en-GB" sz="3600" dirty="0" smtClean="0">
                <a:ea typeface="ＭＳ Ｐゴシック" pitchFamily="34" charset="-128"/>
              </a:rPr>
              <a:t> Testing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463387"/>
              </p:ext>
            </p:extLst>
          </p:nvPr>
        </p:nvGraphicFramePr>
        <p:xfrm>
          <a:off x="295275" y="1247774"/>
          <a:ext cx="8464551" cy="2809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814"/>
                <a:gridCol w="1727305"/>
                <a:gridCol w="1544108"/>
                <a:gridCol w="1544108"/>
                <a:gridCol w="1544108"/>
                <a:gridCol w="1544108"/>
              </a:tblGrid>
              <a:tr h="500389">
                <a:tc rowSpan="2" gridSpan="2">
                  <a:txBody>
                    <a:bodyPr/>
                    <a:lstStyle/>
                    <a:p>
                      <a:endParaRPr lang="en-GB" sz="160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  <a:p>
                      <a:endParaRPr lang="en-GB" sz="16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t</a:t>
                      </a:r>
                      <a:r>
                        <a:rPr lang="en-GB" sz="2000" i="1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BRCA </a:t>
                      </a:r>
                      <a:endParaRPr lang="en-GB" sz="2000" i="1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461897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Mutated</a:t>
                      </a:r>
                      <a:endParaRPr lang="en-GB" sz="18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Wildtype*</a:t>
                      </a:r>
                      <a:endParaRPr lang="en-GB" sz="18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Not available</a:t>
                      </a:r>
                      <a:endParaRPr lang="en-GB" sz="18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TOTAL</a:t>
                      </a:r>
                      <a:endParaRPr lang="en-GB" sz="180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461897">
                <a:tc rowSpan="3"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GB" sz="2000" b="1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BRCA</a:t>
                      </a:r>
                      <a:endParaRPr lang="en-GB" sz="2000" b="1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Mutated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GB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8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8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GB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8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96</a:t>
                      </a:r>
                      <a:endParaRPr lang="en-GB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89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Wildtype*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GB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8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73</a:t>
                      </a:r>
                      <a:endParaRPr lang="en-GB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GB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89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Not available</a:t>
                      </a:r>
                      <a:endParaRPr lang="en-GB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GB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98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GB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GB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897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GB" sz="18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265</a:t>
                      </a:r>
                      <a:endParaRPr lang="en-GB" sz="18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37378" y="6217399"/>
            <a:ext cx="8972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ja-JP" sz="1200" dirty="0"/>
              <a:t>*</a:t>
            </a:r>
            <a:r>
              <a:rPr lang="en-GB" altLang="ja-JP" sz="1200" dirty="0" smtClean="0"/>
              <a:t>Wildtype </a:t>
            </a:r>
            <a:r>
              <a:rPr lang="en-GB" altLang="ja-JP" sz="1200" dirty="0"/>
              <a:t>group includes patients with no known </a:t>
            </a:r>
            <a:r>
              <a:rPr lang="en-GB" altLang="ja-JP" sz="1200" i="1" dirty="0"/>
              <a:t>BRCA</a:t>
            </a:r>
            <a:r>
              <a:rPr lang="en-GB" altLang="ja-JP" sz="1200" dirty="0"/>
              <a:t>m or a mutation of unknown significance (a </a:t>
            </a:r>
            <a:r>
              <a:rPr lang="en-GB" altLang="ja-JP" sz="1200" dirty="0" smtClean="0"/>
              <a:t>nondeleterious </a:t>
            </a:r>
            <a:r>
              <a:rPr lang="en-GB" altLang="ja-JP" sz="1200" dirty="0"/>
              <a:t>mutation)</a:t>
            </a:r>
            <a:endParaRPr lang="en-GB" sz="1200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 bwMode="auto">
          <a:xfrm>
            <a:off x="219075" y="5455402"/>
            <a:ext cx="8753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GB" sz="2100" b="1" dirty="0">
                <a:latin typeface="+mn-lt"/>
                <a:ea typeface="+mn-ea"/>
              </a:rPr>
              <a:t>The number of patients with a known </a:t>
            </a:r>
            <a:r>
              <a:rPr lang="en-GB" sz="2100" b="1" i="1" dirty="0">
                <a:latin typeface="+mn-lt"/>
                <a:ea typeface="+mn-ea"/>
              </a:rPr>
              <a:t>BRCA</a:t>
            </a:r>
            <a:r>
              <a:rPr lang="en-GB" sz="2100" b="1" dirty="0">
                <a:latin typeface="+mn-lt"/>
                <a:ea typeface="+mn-ea"/>
              </a:rPr>
              <a:t>m status increased from 97 (36.6%) to 254 (95.8%) out of </a:t>
            </a:r>
            <a:r>
              <a:rPr lang="en-GB" sz="2100" b="1" dirty="0" smtClean="0">
                <a:latin typeface="+mn-lt"/>
                <a:ea typeface="+mn-ea"/>
              </a:rPr>
              <a:t>265</a:t>
            </a:r>
            <a:endParaRPr lang="en-GB" sz="2100" dirty="0">
              <a:latin typeface="+mn-lt"/>
              <a:ea typeface="+mn-ea"/>
            </a:endParaRPr>
          </a:p>
        </p:txBody>
      </p:sp>
      <p:sp>
        <p:nvSpPr>
          <p:cNvPr id="27654" name="Rectangle 1"/>
          <p:cNvSpPr>
            <a:spLocks noChangeArrowheads="1"/>
          </p:cNvSpPr>
          <p:nvPr/>
        </p:nvSpPr>
        <p:spPr bwMode="auto">
          <a:xfrm>
            <a:off x="266700" y="4895850"/>
            <a:ext cx="8464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670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GB" sz="1900" dirty="0">
                <a:solidFill>
                  <a:schemeClr val="tx1">
                    <a:lumMod val="75000"/>
                  </a:schemeClr>
                </a:solidFill>
              </a:rPr>
              <a:t>11 (4.2%) patients had neither a </a:t>
            </a:r>
            <a:r>
              <a:rPr lang="en-GB" sz="1900" dirty="0" smtClean="0">
                <a:solidFill>
                  <a:schemeClr val="tx1">
                    <a:lumMod val="75000"/>
                  </a:schemeClr>
                </a:solidFill>
              </a:rPr>
              <a:t>tumor </a:t>
            </a:r>
            <a:r>
              <a:rPr lang="en-GB" sz="1900" dirty="0">
                <a:solidFill>
                  <a:schemeClr val="tx1">
                    <a:lumMod val="75000"/>
                  </a:schemeClr>
                </a:solidFill>
              </a:rPr>
              <a:t>nor a germline result available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66700" y="4524375"/>
            <a:ext cx="87058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670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GB" sz="1900" dirty="0" smtClean="0">
                <a:solidFill>
                  <a:srgbClr val="99CCFF"/>
                </a:solidFill>
              </a:rPr>
              <a:t>118 </a:t>
            </a:r>
            <a:r>
              <a:rPr lang="en-GB" sz="1900" dirty="0">
                <a:solidFill>
                  <a:srgbClr val="99CCFF"/>
                </a:solidFill>
              </a:rPr>
              <a:t>(44.5%) patients were defined as </a:t>
            </a:r>
            <a:r>
              <a:rPr lang="en-GB" sz="1900" i="1" dirty="0">
                <a:solidFill>
                  <a:srgbClr val="99CCFF"/>
                </a:solidFill>
              </a:rPr>
              <a:t>BRCA1/2</a:t>
            </a:r>
            <a:r>
              <a:rPr lang="en-GB" sz="1900" dirty="0">
                <a:solidFill>
                  <a:srgbClr val="99CCFF"/>
                </a:solidFill>
              </a:rPr>
              <a:t> </a:t>
            </a:r>
            <a:r>
              <a:rPr lang="en-GB" sz="1900" dirty="0" smtClean="0">
                <a:solidFill>
                  <a:srgbClr val="99CCFF"/>
                </a:solidFill>
              </a:rPr>
              <a:t>wildtype </a:t>
            </a:r>
            <a:r>
              <a:rPr lang="en-GB" sz="1900" dirty="0">
                <a:solidFill>
                  <a:srgbClr val="99CCFF"/>
                </a:solidFill>
              </a:rPr>
              <a:t>for this analysis</a:t>
            </a: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266700" y="4138613"/>
            <a:ext cx="884872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670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GB" sz="1900" dirty="0">
                <a:solidFill>
                  <a:srgbClr val="F09828"/>
                </a:solidFill>
              </a:rPr>
              <a:t>136 (51.3%) patients had a known deleterious </a:t>
            </a:r>
            <a:r>
              <a:rPr lang="en-GB" sz="1900" i="1" dirty="0">
                <a:solidFill>
                  <a:srgbClr val="F09828"/>
                </a:solidFill>
              </a:rPr>
              <a:t>BRCA</a:t>
            </a:r>
            <a:r>
              <a:rPr lang="en-GB" sz="1900" dirty="0">
                <a:solidFill>
                  <a:srgbClr val="F09828"/>
                </a:solidFill>
              </a:rPr>
              <a:t>m (</a:t>
            </a:r>
            <a:r>
              <a:rPr lang="en-GB" sz="1900" i="1" dirty="0">
                <a:solidFill>
                  <a:srgbClr val="F09828"/>
                </a:solidFill>
              </a:rPr>
              <a:t>BRCA</a:t>
            </a:r>
            <a:r>
              <a:rPr lang="en-GB" sz="1900" dirty="0">
                <a:solidFill>
                  <a:srgbClr val="F09828"/>
                </a:solidFill>
              </a:rPr>
              <a:t>m dataset)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71488" y="6522200"/>
            <a:ext cx="5170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 dirty="0" smtClean="0">
                <a:cs typeface="Arial" pitchFamily="34" charset="0"/>
              </a:rPr>
              <a:t>Ledermann J, </a:t>
            </a:r>
            <a:r>
              <a:rPr lang="en-US" sz="1200" b="1" dirty="0">
                <a:cs typeface="Arial" pitchFamily="34" charset="0"/>
              </a:rPr>
              <a:t>et al</a:t>
            </a:r>
            <a:r>
              <a:rPr lang="en-US" sz="1200" b="1" i="1" dirty="0">
                <a:cs typeface="Arial" pitchFamily="34" charset="0"/>
              </a:rPr>
              <a:t>. </a:t>
            </a:r>
            <a:r>
              <a:rPr lang="en-US" sz="1200" b="1" i="1" dirty="0" smtClean="0">
                <a:cs typeface="Arial" pitchFamily="34" charset="0"/>
              </a:rPr>
              <a:t>Lancet Oncol. </a:t>
            </a:r>
            <a:r>
              <a:rPr lang="en-US" sz="1200" b="1" dirty="0" smtClean="0">
                <a:cs typeface="Arial" pitchFamily="34" charset="0"/>
              </a:rPr>
              <a:t>2014;15(8):852-861.</a:t>
            </a:r>
            <a:endParaRPr lang="en-US" sz="1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2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1809750" y="5330151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0</a:t>
            </a:r>
          </a:p>
        </p:txBody>
      </p:sp>
      <p:sp>
        <p:nvSpPr>
          <p:cNvPr id="18439" name="TextBox 54"/>
          <p:cNvSpPr txBox="1">
            <a:spLocks/>
          </p:cNvSpPr>
          <p:nvPr/>
        </p:nvSpPr>
        <p:spPr bwMode="auto">
          <a:xfrm>
            <a:off x="1957388" y="5523826"/>
            <a:ext cx="5229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latin typeface="MetaPlusNormal-Roman"/>
              </a:rPr>
              <a:t>Time </a:t>
            </a:r>
            <a:r>
              <a:rPr lang="en-GB" sz="1400" b="1" dirty="0" smtClean="0">
                <a:latin typeface="MetaPlusNormal-Roman"/>
              </a:rPr>
              <a:t>From Randomization, Months</a:t>
            </a:r>
            <a:endParaRPr lang="en-US" sz="1400" b="1" dirty="0">
              <a:latin typeface="MetaPlusNormal-Roman"/>
            </a:endParaRP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1541463" y="5163463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541463" y="2529801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1.0</a:t>
            </a:r>
          </a:p>
        </p:txBody>
      </p:sp>
      <p:sp>
        <p:nvSpPr>
          <p:cNvPr id="18444" name="TextBox 54"/>
          <p:cNvSpPr txBox="1">
            <a:spLocks/>
          </p:cNvSpPr>
          <p:nvPr/>
        </p:nvSpPr>
        <p:spPr bwMode="auto">
          <a:xfrm rot="-5400000">
            <a:off x="-138113" y="3758526"/>
            <a:ext cx="2689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z="1400" b="1" dirty="0">
                <a:latin typeface="MetaPlusNormal-Roman"/>
              </a:rPr>
              <a:t>Proportion of </a:t>
            </a:r>
            <a:r>
              <a:rPr lang="en-GB" sz="1400" b="1" dirty="0" smtClean="0">
                <a:latin typeface="MetaPlusNormal-Roman"/>
              </a:rPr>
              <a:t>Patients Progression Free</a:t>
            </a:r>
            <a:endParaRPr lang="en-US" sz="1400" b="1" dirty="0">
              <a:latin typeface="MetaPlusNormal-Roman"/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855913" y="5330151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3</a:t>
            </a:r>
          </a:p>
        </p:txBody>
      </p:sp>
      <p:sp>
        <p:nvSpPr>
          <p:cNvPr id="18447" name="Text Box 11"/>
          <p:cNvSpPr txBox="1">
            <a:spLocks noChangeArrowheads="1"/>
          </p:cNvSpPr>
          <p:nvPr/>
        </p:nvSpPr>
        <p:spPr bwMode="auto">
          <a:xfrm>
            <a:off x="3902075" y="5330151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6</a:t>
            </a:r>
          </a:p>
        </p:txBody>
      </p:sp>
      <p:sp>
        <p:nvSpPr>
          <p:cNvPr id="18449" name="Text Box 11"/>
          <p:cNvSpPr txBox="1">
            <a:spLocks noChangeArrowheads="1"/>
          </p:cNvSpPr>
          <p:nvPr/>
        </p:nvSpPr>
        <p:spPr bwMode="auto">
          <a:xfrm>
            <a:off x="4949825" y="5330151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9</a:t>
            </a:r>
          </a:p>
        </p:txBody>
      </p:sp>
      <p:sp>
        <p:nvSpPr>
          <p:cNvPr id="18451" name="Text Box 11"/>
          <p:cNvSpPr txBox="1">
            <a:spLocks noChangeArrowheads="1"/>
          </p:cNvSpPr>
          <p:nvPr/>
        </p:nvSpPr>
        <p:spPr bwMode="auto">
          <a:xfrm>
            <a:off x="5995988" y="5330151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12</a:t>
            </a:r>
          </a:p>
        </p:txBody>
      </p:sp>
      <p:sp>
        <p:nvSpPr>
          <p:cNvPr id="18453" name="Text Box 11"/>
          <p:cNvSpPr txBox="1">
            <a:spLocks noChangeArrowheads="1"/>
          </p:cNvSpPr>
          <p:nvPr/>
        </p:nvSpPr>
        <p:spPr bwMode="auto">
          <a:xfrm>
            <a:off x="7042150" y="5330151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15</a:t>
            </a:r>
          </a:p>
        </p:txBody>
      </p:sp>
      <p:sp>
        <p:nvSpPr>
          <p:cNvPr id="18456" name="Text Box 11"/>
          <p:cNvSpPr txBox="1">
            <a:spLocks noChangeArrowheads="1"/>
          </p:cNvSpPr>
          <p:nvPr/>
        </p:nvSpPr>
        <p:spPr bwMode="auto">
          <a:xfrm>
            <a:off x="1541463" y="2793326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0.9</a:t>
            </a:r>
          </a:p>
        </p:txBody>
      </p:sp>
      <p:sp>
        <p:nvSpPr>
          <p:cNvPr id="18458" name="Text Box 11"/>
          <p:cNvSpPr txBox="1">
            <a:spLocks noChangeArrowheads="1"/>
          </p:cNvSpPr>
          <p:nvPr/>
        </p:nvSpPr>
        <p:spPr bwMode="auto">
          <a:xfrm>
            <a:off x="1541463" y="3056851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0.8</a:t>
            </a:r>
          </a:p>
        </p:txBody>
      </p:sp>
      <p:sp>
        <p:nvSpPr>
          <p:cNvPr id="18460" name="Text Box 11"/>
          <p:cNvSpPr txBox="1">
            <a:spLocks noChangeArrowheads="1"/>
          </p:cNvSpPr>
          <p:nvPr/>
        </p:nvSpPr>
        <p:spPr bwMode="auto">
          <a:xfrm>
            <a:off x="1541463" y="3320376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0.7</a:t>
            </a:r>
          </a:p>
        </p:txBody>
      </p:sp>
      <p:sp>
        <p:nvSpPr>
          <p:cNvPr id="18462" name="Text Box 11"/>
          <p:cNvSpPr txBox="1">
            <a:spLocks noChangeArrowheads="1"/>
          </p:cNvSpPr>
          <p:nvPr/>
        </p:nvSpPr>
        <p:spPr bwMode="auto">
          <a:xfrm>
            <a:off x="1541463" y="3583901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0.6</a:t>
            </a:r>
          </a:p>
        </p:txBody>
      </p:sp>
      <p:sp>
        <p:nvSpPr>
          <p:cNvPr id="18464" name="Text Box 11"/>
          <p:cNvSpPr txBox="1">
            <a:spLocks noChangeArrowheads="1"/>
          </p:cNvSpPr>
          <p:nvPr/>
        </p:nvSpPr>
        <p:spPr bwMode="auto">
          <a:xfrm>
            <a:off x="1541463" y="3847426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0.5</a:t>
            </a:r>
          </a:p>
        </p:txBody>
      </p:sp>
      <p:sp>
        <p:nvSpPr>
          <p:cNvPr id="18466" name="Text Box 11"/>
          <p:cNvSpPr txBox="1">
            <a:spLocks noChangeArrowheads="1"/>
          </p:cNvSpPr>
          <p:nvPr/>
        </p:nvSpPr>
        <p:spPr bwMode="auto">
          <a:xfrm>
            <a:off x="1541463" y="4110951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0.4</a:t>
            </a:r>
          </a:p>
        </p:txBody>
      </p:sp>
      <p:sp>
        <p:nvSpPr>
          <p:cNvPr id="18468" name="Text Box 11"/>
          <p:cNvSpPr txBox="1">
            <a:spLocks noChangeArrowheads="1"/>
          </p:cNvSpPr>
          <p:nvPr/>
        </p:nvSpPr>
        <p:spPr bwMode="auto">
          <a:xfrm>
            <a:off x="1541463" y="4374476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0.3</a:t>
            </a:r>
          </a:p>
        </p:txBody>
      </p:sp>
      <p:sp>
        <p:nvSpPr>
          <p:cNvPr id="18470" name="Text Box 11"/>
          <p:cNvSpPr txBox="1">
            <a:spLocks noChangeArrowheads="1"/>
          </p:cNvSpPr>
          <p:nvPr/>
        </p:nvSpPr>
        <p:spPr bwMode="auto">
          <a:xfrm>
            <a:off x="1541463" y="4638001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0.2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1825" y="2629813"/>
            <a:ext cx="5289550" cy="2689225"/>
            <a:chOff x="1901825" y="2466975"/>
            <a:chExt cx="5289550" cy="2689225"/>
          </a:xfrm>
        </p:grpSpPr>
        <p:grpSp>
          <p:nvGrpSpPr>
            <p:cNvPr id="4" name="Group 3"/>
            <p:cNvGrpSpPr/>
            <p:nvPr/>
          </p:nvGrpSpPr>
          <p:grpSpPr>
            <a:xfrm>
              <a:off x="1957388" y="2466975"/>
              <a:ext cx="5229225" cy="2635250"/>
              <a:chOff x="1957388" y="2466975"/>
              <a:chExt cx="5229225" cy="2635250"/>
            </a:xfrm>
          </p:grpSpPr>
          <p:sp>
            <p:nvSpPr>
              <p:cNvPr id="18436" name="Line 12"/>
              <p:cNvSpPr>
                <a:spLocks noChangeShapeType="1"/>
              </p:cNvSpPr>
              <p:nvPr/>
            </p:nvSpPr>
            <p:spPr bwMode="auto">
              <a:xfrm flipV="1">
                <a:off x="1957388" y="5102225"/>
                <a:ext cx="5229225" cy="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37" name="Line 8"/>
              <p:cNvSpPr>
                <a:spLocks noChangeAspect="1" noChangeShapeType="1"/>
              </p:cNvSpPr>
              <p:nvPr/>
            </p:nvSpPr>
            <p:spPr bwMode="auto">
              <a:xfrm>
                <a:off x="1957388" y="2466975"/>
                <a:ext cx="0" cy="263525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957388" y="5102225"/>
              <a:ext cx="5233987" cy="53975"/>
              <a:chOff x="1957388" y="5102225"/>
              <a:chExt cx="5233987" cy="53975"/>
            </a:xfrm>
          </p:grpSpPr>
          <p:sp>
            <p:nvSpPr>
              <p:cNvPr id="18438" name="Line 15"/>
              <p:cNvSpPr>
                <a:spLocks noChangeShapeType="1"/>
              </p:cNvSpPr>
              <p:nvPr/>
            </p:nvSpPr>
            <p:spPr bwMode="auto">
              <a:xfrm>
                <a:off x="1957388" y="5102225"/>
                <a:ext cx="0" cy="5397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46" name="Line 15"/>
              <p:cNvSpPr>
                <a:spLocks noChangeShapeType="1"/>
              </p:cNvSpPr>
              <p:nvPr/>
            </p:nvSpPr>
            <p:spPr bwMode="auto">
              <a:xfrm>
                <a:off x="3003550" y="5102225"/>
                <a:ext cx="0" cy="5397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48" name="Line 15"/>
              <p:cNvSpPr>
                <a:spLocks noChangeShapeType="1"/>
              </p:cNvSpPr>
              <p:nvPr/>
            </p:nvSpPr>
            <p:spPr bwMode="auto">
              <a:xfrm>
                <a:off x="4051300" y="5102225"/>
                <a:ext cx="0" cy="5397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50" name="Line 15"/>
              <p:cNvSpPr>
                <a:spLocks noChangeShapeType="1"/>
              </p:cNvSpPr>
              <p:nvPr/>
            </p:nvSpPr>
            <p:spPr bwMode="auto">
              <a:xfrm>
                <a:off x="5097463" y="5102225"/>
                <a:ext cx="0" cy="5397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52" name="Line 15"/>
              <p:cNvSpPr>
                <a:spLocks noChangeShapeType="1"/>
              </p:cNvSpPr>
              <p:nvPr/>
            </p:nvSpPr>
            <p:spPr bwMode="auto">
              <a:xfrm>
                <a:off x="6143625" y="5102225"/>
                <a:ext cx="0" cy="5397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54" name="Line 15"/>
              <p:cNvSpPr>
                <a:spLocks noChangeShapeType="1"/>
              </p:cNvSpPr>
              <p:nvPr/>
            </p:nvSpPr>
            <p:spPr bwMode="auto">
              <a:xfrm>
                <a:off x="7191375" y="5102225"/>
                <a:ext cx="0" cy="5397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901825" y="2466975"/>
              <a:ext cx="55563" cy="2635250"/>
              <a:chOff x="1901825" y="2466975"/>
              <a:chExt cx="55563" cy="2635250"/>
            </a:xfrm>
          </p:grpSpPr>
          <p:sp>
            <p:nvSpPr>
              <p:cNvPr id="18440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5074443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42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2439193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55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2702718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57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2966243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59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3229768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61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3493293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63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3756818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65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4020343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67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4283868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69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4547393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471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4810918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dirty="0">
                  <a:solidFill>
                    <a:prstClr val="black"/>
                  </a:solidFill>
                  <a:latin typeface="MetaPlusNormal-Roman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18472" name="Text Box 11"/>
          <p:cNvSpPr txBox="1">
            <a:spLocks noChangeArrowheads="1"/>
          </p:cNvSpPr>
          <p:nvPr/>
        </p:nvSpPr>
        <p:spPr bwMode="auto">
          <a:xfrm>
            <a:off x="1541463" y="4901526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etaPlusNormal-Roman"/>
              </a:rPr>
              <a:t>0.1</a:t>
            </a:r>
          </a:p>
        </p:txBody>
      </p:sp>
      <p:sp>
        <p:nvSpPr>
          <p:cNvPr id="18476" name="TextBox 54"/>
          <p:cNvSpPr txBox="1">
            <a:spLocks/>
          </p:cNvSpPr>
          <p:nvPr/>
        </p:nvSpPr>
        <p:spPr bwMode="auto">
          <a:xfrm>
            <a:off x="2289175" y="4796751"/>
            <a:ext cx="176053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z="900" b="1" dirty="0">
                <a:latin typeface="MetaPlusNormal-Roman"/>
              </a:rPr>
              <a:t>Olaparib BRCAm</a:t>
            </a:r>
            <a:endParaRPr lang="en-US" sz="900" b="1" dirty="0">
              <a:latin typeface="MetaPlusNormal-Roman"/>
            </a:endParaRPr>
          </a:p>
        </p:txBody>
      </p:sp>
      <p:sp>
        <p:nvSpPr>
          <p:cNvPr id="18477" name="TextBox 54"/>
          <p:cNvSpPr txBox="1">
            <a:spLocks/>
          </p:cNvSpPr>
          <p:nvPr/>
        </p:nvSpPr>
        <p:spPr bwMode="auto">
          <a:xfrm>
            <a:off x="2290763" y="4976138"/>
            <a:ext cx="17621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z="900" b="1" dirty="0">
                <a:latin typeface="MetaPlusNormal-Roman"/>
              </a:rPr>
              <a:t>Placebo BRCAm</a:t>
            </a:r>
            <a:endParaRPr lang="en-US" sz="900" b="1" dirty="0">
              <a:latin typeface="MetaPlusNormal-Roman"/>
            </a:endParaRPr>
          </a:p>
        </p:txBody>
      </p:sp>
      <p:sp>
        <p:nvSpPr>
          <p:cNvPr id="153" name="Line 38"/>
          <p:cNvSpPr>
            <a:spLocks noChangeShapeType="1"/>
          </p:cNvSpPr>
          <p:nvPr/>
        </p:nvSpPr>
        <p:spPr bwMode="auto">
          <a:xfrm flipH="1">
            <a:off x="2043113" y="4884063"/>
            <a:ext cx="176212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latin typeface="MetaPlusNormal-Roman"/>
              <a:ea typeface="ＭＳ Ｐゴシック" panose="020B0600070205080204" pitchFamily="34" charset="-128"/>
            </a:endParaRPr>
          </a:p>
        </p:txBody>
      </p:sp>
      <p:sp>
        <p:nvSpPr>
          <p:cNvPr id="18479" name="Line 38"/>
          <p:cNvSpPr>
            <a:spLocks noChangeShapeType="1"/>
          </p:cNvSpPr>
          <p:nvPr/>
        </p:nvSpPr>
        <p:spPr bwMode="auto">
          <a:xfrm flipH="1">
            <a:off x="2036763" y="5060276"/>
            <a:ext cx="176212" cy="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latin typeface="MetaPlusNormal-Roman"/>
              <a:ea typeface="ＭＳ Ｐゴシック" panose="020B0600070205080204" pitchFamily="34" charset="-128"/>
            </a:endParaRPr>
          </a:p>
        </p:txBody>
      </p:sp>
      <p:sp>
        <p:nvSpPr>
          <p:cNvPr id="18480" name="TextBox 54"/>
          <p:cNvSpPr txBox="1">
            <a:spLocks/>
          </p:cNvSpPr>
          <p:nvPr/>
        </p:nvSpPr>
        <p:spPr bwMode="auto">
          <a:xfrm>
            <a:off x="661988" y="5676226"/>
            <a:ext cx="17621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z="900" b="1" u="sng" dirty="0">
                <a:latin typeface="MetaPlusNormal-Roman"/>
              </a:rPr>
              <a:t>Number at </a:t>
            </a:r>
            <a:r>
              <a:rPr lang="en-GB" sz="900" b="1" u="sng" dirty="0" smtClean="0">
                <a:latin typeface="MetaPlusNormal-Roman"/>
              </a:rPr>
              <a:t>Risk</a:t>
            </a:r>
            <a:endParaRPr lang="en-US" sz="900" b="1" u="sng" dirty="0">
              <a:latin typeface="MetaPlusNormal-Roman"/>
            </a:endParaRPr>
          </a:p>
        </p:txBody>
      </p:sp>
      <p:sp>
        <p:nvSpPr>
          <p:cNvPr id="156" name="TextBox 54"/>
          <p:cNvSpPr txBox="1">
            <a:spLocks/>
          </p:cNvSpPr>
          <p:nvPr/>
        </p:nvSpPr>
        <p:spPr bwMode="auto">
          <a:xfrm>
            <a:off x="661988" y="5863551"/>
            <a:ext cx="1762125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/>
            </a:pPr>
            <a:r>
              <a:rPr lang="en-GB" sz="900" b="1" dirty="0">
                <a:latin typeface="MetaPlusNormal-Roman"/>
                <a:ea typeface="ＭＳ Ｐゴシック" panose="020B0600070205080204" pitchFamily="34" charset="-128"/>
                <a:cs typeface="Arial" charset="0"/>
              </a:rPr>
              <a:t>Olaparib </a:t>
            </a:r>
            <a:r>
              <a:rPr lang="en-GB" sz="900" b="1" i="1" dirty="0">
                <a:latin typeface="MetaPlusNormal-Roman"/>
                <a:ea typeface="ＭＳ Ｐゴシック" panose="020B0600070205080204" pitchFamily="34" charset="-128"/>
                <a:cs typeface="Arial" charset="0"/>
              </a:rPr>
              <a:t>BRCA</a:t>
            </a:r>
            <a:r>
              <a:rPr lang="en-GB" sz="900" b="1" dirty="0">
                <a:latin typeface="MetaPlusNormal-Roman"/>
                <a:ea typeface="ＭＳ Ｐゴシック" panose="020B0600070205080204" pitchFamily="34" charset="-128"/>
                <a:cs typeface="Arial" charset="0"/>
              </a:rPr>
              <a:t>m</a:t>
            </a:r>
            <a:endParaRPr lang="en-US" sz="900" b="1" dirty="0">
              <a:latin typeface="MetaPlusNormal-Roman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18482" name="TextBox 54"/>
          <p:cNvSpPr txBox="1">
            <a:spLocks/>
          </p:cNvSpPr>
          <p:nvPr/>
        </p:nvSpPr>
        <p:spPr bwMode="auto">
          <a:xfrm>
            <a:off x="661988" y="6049288"/>
            <a:ext cx="17621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z="900" b="1" dirty="0">
                <a:latin typeface="MetaPlusNormal-Roman"/>
              </a:rPr>
              <a:t>Placebo </a:t>
            </a:r>
            <a:r>
              <a:rPr lang="en-GB" sz="900" b="1" i="1" dirty="0">
                <a:latin typeface="MetaPlusNormal-Roman"/>
              </a:rPr>
              <a:t>BRCA</a:t>
            </a:r>
            <a:r>
              <a:rPr lang="en-GB" sz="900" b="1" dirty="0">
                <a:latin typeface="MetaPlusNormal-Roman"/>
              </a:rPr>
              <a:t>m</a:t>
            </a:r>
            <a:endParaRPr lang="en-US" sz="900" b="1" dirty="0">
              <a:latin typeface="MetaPlusNormal-Roman"/>
            </a:endParaRPr>
          </a:p>
        </p:txBody>
      </p:sp>
      <p:sp>
        <p:nvSpPr>
          <p:cNvPr id="158" name="Text Box 11"/>
          <p:cNvSpPr txBox="1">
            <a:spLocks noChangeArrowheads="1"/>
          </p:cNvSpPr>
          <p:nvPr/>
        </p:nvSpPr>
        <p:spPr bwMode="auto">
          <a:xfrm>
            <a:off x="1809750" y="5865138"/>
            <a:ext cx="29686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latin typeface="MetaPlusNormal-Roman"/>
                <a:ea typeface="ＭＳ Ｐゴシック" panose="020B0600070205080204" pitchFamily="34" charset="-128"/>
                <a:cs typeface="Arial" charset="0"/>
              </a:rPr>
              <a:t>74</a:t>
            </a:r>
          </a:p>
        </p:txBody>
      </p:sp>
      <p:sp>
        <p:nvSpPr>
          <p:cNvPr id="159" name="Text Box 11"/>
          <p:cNvSpPr txBox="1">
            <a:spLocks noChangeArrowheads="1"/>
          </p:cNvSpPr>
          <p:nvPr/>
        </p:nvSpPr>
        <p:spPr bwMode="auto">
          <a:xfrm>
            <a:off x="2855913" y="5865138"/>
            <a:ext cx="29686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latin typeface="MetaPlusNormal-Roman"/>
                <a:ea typeface="ＭＳ Ｐゴシック" panose="020B0600070205080204" pitchFamily="34" charset="-128"/>
                <a:cs typeface="Arial" charset="0"/>
              </a:rPr>
              <a:t>59</a:t>
            </a:r>
          </a:p>
        </p:txBody>
      </p:sp>
      <p:sp>
        <p:nvSpPr>
          <p:cNvPr id="160" name="Text Box 11"/>
          <p:cNvSpPr txBox="1">
            <a:spLocks noChangeArrowheads="1"/>
          </p:cNvSpPr>
          <p:nvPr/>
        </p:nvSpPr>
        <p:spPr bwMode="auto">
          <a:xfrm>
            <a:off x="3902075" y="5865138"/>
            <a:ext cx="29686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latin typeface="MetaPlusNormal-Roman"/>
                <a:ea typeface="ＭＳ Ｐゴシック" panose="020B0600070205080204" pitchFamily="34" charset="-128"/>
                <a:cs typeface="Arial" charset="0"/>
              </a:rPr>
              <a:t>34</a:t>
            </a:r>
            <a:endParaRPr lang="en-US" sz="900" b="1" dirty="0">
              <a:latin typeface="MetaPlusNormal-Roman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161" name="Text Box 11"/>
          <p:cNvSpPr txBox="1">
            <a:spLocks noChangeArrowheads="1"/>
          </p:cNvSpPr>
          <p:nvPr/>
        </p:nvSpPr>
        <p:spPr bwMode="auto">
          <a:xfrm>
            <a:off x="4949825" y="5865138"/>
            <a:ext cx="29686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latin typeface="MetaPlusNormal-Roman"/>
                <a:ea typeface="ＭＳ Ｐゴシック" panose="020B0600070205080204" pitchFamily="34" charset="-128"/>
                <a:cs typeface="Arial" charset="0"/>
              </a:rPr>
              <a:t>15</a:t>
            </a:r>
            <a:endParaRPr lang="en-US" sz="900" b="1" dirty="0">
              <a:latin typeface="MetaPlusNormal-Roman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162" name="Text Box 11"/>
          <p:cNvSpPr txBox="1">
            <a:spLocks noChangeArrowheads="1"/>
          </p:cNvSpPr>
          <p:nvPr/>
        </p:nvSpPr>
        <p:spPr bwMode="auto">
          <a:xfrm>
            <a:off x="5995988" y="5865138"/>
            <a:ext cx="29686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latin typeface="MetaPlusNormal-Roman"/>
                <a:ea typeface="ＭＳ Ｐゴシック" panose="020B0600070205080204" pitchFamily="34" charset="-128"/>
                <a:cs typeface="Arial" charset="0"/>
              </a:rPr>
              <a:t>5</a:t>
            </a:r>
            <a:endParaRPr lang="en-US" sz="900" b="1" dirty="0">
              <a:latin typeface="MetaPlusNormal-Roman"/>
              <a:ea typeface="ＭＳ Ｐゴシック" panose="020B0600070205080204" pitchFamily="34" charset="-128"/>
              <a:cs typeface="Arial" charset="0"/>
            </a:endParaRPr>
          </a:p>
        </p:txBody>
      </p:sp>
      <p:sp>
        <p:nvSpPr>
          <p:cNvPr id="163" name="Text Box 11"/>
          <p:cNvSpPr txBox="1">
            <a:spLocks noChangeArrowheads="1"/>
          </p:cNvSpPr>
          <p:nvPr/>
        </p:nvSpPr>
        <p:spPr bwMode="auto">
          <a:xfrm>
            <a:off x="7042150" y="5865138"/>
            <a:ext cx="29686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latin typeface="MetaPlusNormal-Roman"/>
                <a:ea typeface="ＭＳ Ｐゴシック" panose="020B0600070205080204" pitchFamily="34" charset="-128"/>
                <a:cs typeface="Arial" charset="0"/>
              </a:rPr>
              <a:t>0</a:t>
            </a:r>
          </a:p>
        </p:txBody>
      </p:sp>
      <p:sp>
        <p:nvSpPr>
          <p:cNvPr id="18489" name="Text Box 11"/>
          <p:cNvSpPr txBox="1">
            <a:spLocks noChangeArrowheads="1"/>
          </p:cNvSpPr>
          <p:nvPr/>
        </p:nvSpPr>
        <p:spPr bwMode="auto">
          <a:xfrm>
            <a:off x="1809750" y="6050876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latin typeface="MetaPlusNormal-Roman"/>
              </a:rPr>
              <a:t>62</a:t>
            </a:r>
          </a:p>
        </p:txBody>
      </p:sp>
      <p:sp>
        <p:nvSpPr>
          <p:cNvPr id="18490" name="Text Box 11"/>
          <p:cNvSpPr txBox="1">
            <a:spLocks noChangeArrowheads="1"/>
          </p:cNvSpPr>
          <p:nvPr/>
        </p:nvSpPr>
        <p:spPr bwMode="auto">
          <a:xfrm>
            <a:off x="2855913" y="6050876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latin typeface="MetaPlusNormal-Roman"/>
              </a:rPr>
              <a:t>35</a:t>
            </a:r>
          </a:p>
        </p:txBody>
      </p:sp>
      <p:sp>
        <p:nvSpPr>
          <p:cNvPr id="18491" name="Text Box 11"/>
          <p:cNvSpPr txBox="1">
            <a:spLocks noChangeArrowheads="1"/>
          </p:cNvSpPr>
          <p:nvPr/>
        </p:nvSpPr>
        <p:spPr bwMode="auto">
          <a:xfrm>
            <a:off x="3902075" y="6050876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latin typeface="MetaPlusNormal-Roman"/>
              </a:rPr>
              <a:t>13</a:t>
            </a:r>
          </a:p>
        </p:txBody>
      </p:sp>
      <p:sp>
        <p:nvSpPr>
          <p:cNvPr id="18492" name="Text Box 11"/>
          <p:cNvSpPr txBox="1">
            <a:spLocks noChangeArrowheads="1"/>
          </p:cNvSpPr>
          <p:nvPr/>
        </p:nvSpPr>
        <p:spPr bwMode="auto">
          <a:xfrm>
            <a:off x="4949825" y="6050876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latin typeface="MetaPlusNormal-Roman"/>
              </a:rPr>
              <a:t>2</a:t>
            </a:r>
          </a:p>
        </p:txBody>
      </p:sp>
      <p:sp>
        <p:nvSpPr>
          <p:cNvPr id="18493" name="Text Box 11"/>
          <p:cNvSpPr txBox="1">
            <a:spLocks noChangeArrowheads="1"/>
          </p:cNvSpPr>
          <p:nvPr/>
        </p:nvSpPr>
        <p:spPr bwMode="auto">
          <a:xfrm>
            <a:off x="5995988" y="6050876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latin typeface="MetaPlusNormal-Roman"/>
              </a:rPr>
              <a:t>0</a:t>
            </a:r>
          </a:p>
        </p:txBody>
      </p:sp>
      <p:sp>
        <p:nvSpPr>
          <p:cNvPr id="18494" name="Text Box 11"/>
          <p:cNvSpPr txBox="1">
            <a:spLocks noChangeArrowheads="1"/>
          </p:cNvSpPr>
          <p:nvPr/>
        </p:nvSpPr>
        <p:spPr bwMode="auto">
          <a:xfrm>
            <a:off x="7042150" y="6050876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latin typeface="MetaPlusNormal-Roman"/>
              </a:rPr>
              <a:t>0</a:t>
            </a:r>
          </a:p>
        </p:txBody>
      </p:sp>
      <p:graphicFrame>
        <p:nvGraphicFramePr>
          <p:cNvPr id="170" name="Group 1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01374"/>
              </p:ext>
            </p:extLst>
          </p:nvPr>
        </p:nvGraphicFramePr>
        <p:xfrm>
          <a:off x="4708525" y="2005926"/>
          <a:ext cx="3597275" cy="1585912"/>
        </p:xfrm>
        <a:graphic>
          <a:graphicData uri="http://schemas.openxmlformats.org/drawingml/2006/table">
            <a:tbl>
              <a:tblPr/>
              <a:tblGrid>
                <a:gridCol w="1612937"/>
                <a:gridCol w="965640"/>
                <a:gridCol w="1018698"/>
              </a:tblGrid>
              <a:tr h="235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BRCA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 (n = 136)</a:t>
                      </a: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13500" marB="135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Olaparib</a:t>
                      </a: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Placebo</a:t>
                      </a: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Events: total pts (%)</a:t>
                      </a: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26:74 (35.1)</a:t>
                      </a: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46:62 (74.2)</a:t>
                      </a: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Median PFS, months</a:t>
                      </a:r>
                    </a:p>
                  </a:txBody>
                  <a:tcPr marL="35996" marR="35996" marT="13495" marB="134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11.2</a:t>
                      </a:r>
                    </a:p>
                  </a:txBody>
                  <a:tcPr marL="35996" marR="35996" marT="13495" marB="134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4.3</a:t>
                      </a:r>
                    </a:p>
                  </a:txBody>
                  <a:tcPr marL="35996" marR="35996" marT="13495" marB="134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996" marR="35996" marT="13495" marB="13495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HR = 0.18</a:t>
                      </a:r>
                      <a:b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95% CI (0.10, 0.31); </a:t>
                      </a:r>
                      <a:r>
                        <a:rPr kumimoji="0" lang="en-GB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&lt;.00001</a:t>
                      </a:r>
                    </a:p>
                  </a:txBody>
                  <a:tcPr marL="35996" marR="35996" marT="13495" marB="13495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516" name="Text Box 4"/>
          <p:cNvSpPr txBox="1">
            <a:spLocks noChangeArrowheads="1"/>
          </p:cNvSpPr>
          <p:nvPr/>
        </p:nvSpPr>
        <p:spPr bwMode="auto">
          <a:xfrm>
            <a:off x="228600" y="6240185"/>
            <a:ext cx="8458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 smtClean="0">
                <a:latin typeface="MetaPlusNormal-Roman"/>
              </a:rPr>
              <a:t>*Includes patients with germline and/or somatic mutations; </a:t>
            </a:r>
            <a:r>
              <a:rPr lang="en-US" sz="1200" baseline="30000" dirty="0" smtClean="0">
                <a:latin typeface="MetaPlusNormal-Roman"/>
              </a:rPr>
              <a:t>†</a:t>
            </a:r>
            <a:r>
              <a:rPr lang="en-US" sz="1200" dirty="0" smtClean="0">
                <a:latin typeface="MetaPlusNormal-Roman"/>
              </a:rPr>
              <a:t>patients </a:t>
            </a:r>
            <a:r>
              <a:rPr lang="en-US" sz="1200" dirty="0">
                <a:latin typeface="MetaPlusNormal-Roman"/>
              </a:rPr>
              <a:t>were treated until disease progression</a:t>
            </a:r>
          </a:p>
        </p:txBody>
      </p:sp>
      <p:sp>
        <p:nvSpPr>
          <p:cNvPr id="18517" name="TextBox 54"/>
          <p:cNvSpPr txBox="1">
            <a:spLocks/>
          </p:cNvSpPr>
          <p:nvPr/>
        </p:nvSpPr>
        <p:spPr bwMode="auto">
          <a:xfrm>
            <a:off x="2024063" y="4582438"/>
            <a:ext cx="160496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z="1000" b="1" dirty="0">
                <a:latin typeface="MetaPlusNormal-Roman"/>
              </a:rPr>
              <a:t>Randomized treatment</a:t>
            </a:r>
            <a:r>
              <a:rPr lang="en-GB" sz="1000" b="1" baseline="30000" dirty="0">
                <a:latin typeface="MetaPlusNormal-Roman"/>
              </a:rPr>
              <a:t>†</a:t>
            </a:r>
            <a:endParaRPr lang="en-US" sz="1000" b="1" dirty="0">
              <a:latin typeface="MetaPlusNormal-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38299" y="2602031"/>
            <a:ext cx="4897327" cy="1817259"/>
            <a:chOff x="1938299" y="2439193"/>
            <a:chExt cx="4897327" cy="1817259"/>
          </a:xfrm>
        </p:grpSpPr>
        <p:sp>
          <p:nvSpPr>
            <p:cNvPr id="43" name="AutoShape 2"/>
            <p:cNvSpPr>
              <a:spLocks/>
            </p:cNvSpPr>
            <p:nvPr/>
          </p:nvSpPr>
          <p:spPr bwMode="auto">
            <a:xfrm>
              <a:off x="1951038" y="2466975"/>
              <a:ext cx="4884588" cy="1766869"/>
            </a:xfrm>
            <a:custGeom>
              <a:avLst/>
              <a:gdLst>
                <a:gd name="connsiteX0" fmla="*/ 0 w 21589"/>
                <a:gd name="connsiteY0" fmla="*/ 0 h 21600"/>
                <a:gd name="connsiteX1" fmla="*/ 1886 w 21589"/>
                <a:gd name="connsiteY1" fmla="*/ 0 h 21600"/>
                <a:gd name="connsiteX2" fmla="*/ 1886 w 21589"/>
                <a:gd name="connsiteY2" fmla="*/ 536 h 21600"/>
                <a:gd name="connsiteX3" fmla="*/ 1999 w 21589"/>
                <a:gd name="connsiteY3" fmla="*/ 536 h 21600"/>
                <a:gd name="connsiteX4" fmla="*/ 1999 w 21589"/>
                <a:gd name="connsiteY4" fmla="*/ 919 h 21600"/>
                <a:gd name="connsiteX5" fmla="*/ 4268 w 21589"/>
                <a:gd name="connsiteY5" fmla="*/ 919 h 21600"/>
                <a:gd name="connsiteX6" fmla="*/ 4268 w 21589"/>
                <a:gd name="connsiteY6" fmla="*/ 1448 h 21600"/>
                <a:gd name="connsiteX7" fmla="*/ 4310 w 21589"/>
                <a:gd name="connsiteY7" fmla="*/ 1448 h 21600"/>
                <a:gd name="connsiteX8" fmla="*/ 4310 w 21589"/>
                <a:gd name="connsiteY8" fmla="*/ 1996 h 21600"/>
                <a:gd name="connsiteX9" fmla="*/ 4419 w 21589"/>
                <a:gd name="connsiteY9" fmla="*/ 1996 h 21600"/>
                <a:gd name="connsiteX10" fmla="*/ 4419 w 21589"/>
                <a:gd name="connsiteY10" fmla="*/ 2360 h 21600"/>
                <a:gd name="connsiteX11" fmla="*/ 4452 w 21589"/>
                <a:gd name="connsiteY11" fmla="*/ 2360 h 21600"/>
                <a:gd name="connsiteX12" fmla="*/ 4452 w 21589"/>
                <a:gd name="connsiteY12" fmla="*/ 2895 h 21600"/>
                <a:gd name="connsiteX13" fmla="*/ 6159 w 21589"/>
                <a:gd name="connsiteY13" fmla="*/ 2895 h 21600"/>
                <a:gd name="connsiteX14" fmla="*/ 6159 w 21589"/>
                <a:gd name="connsiteY14" fmla="*/ 3399 h 21600"/>
                <a:gd name="connsiteX15" fmla="*/ 6988 w 21589"/>
                <a:gd name="connsiteY15" fmla="*/ 3399 h 21600"/>
                <a:gd name="connsiteX16" fmla="*/ 6988 w 21589"/>
                <a:gd name="connsiteY16" fmla="*/ 3941 h 21600"/>
                <a:gd name="connsiteX17" fmla="*/ 7474 w 21589"/>
                <a:gd name="connsiteY17" fmla="*/ 3941 h 21600"/>
                <a:gd name="connsiteX18" fmla="*/ 7474 w 21589"/>
                <a:gd name="connsiteY18" fmla="*/ 4432 h 21600"/>
                <a:gd name="connsiteX19" fmla="*/ 7744 w 21589"/>
                <a:gd name="connsiteY19" fmla="*/ 4432 h 21600"/>
                <a:gd name="connsiteX20" fmla="*/ 7744 w 21589"/>
                <a:gd name="connsiteY20" fmla="*/ 4993 h 21600"/>
                <a:gd name="connsiteX21" fmla="*/ 8314 w 21589"/>
                <a:gd name="connsiteY21" fmla="*/ 4993 h 21600"/>
                <a:gd name="connsiteX22" fmla="*/ 8314 w 21589"/>
                <a:gd name="connsiteY22" fmla="*/ 5509 h 21600"/>
                <a:gd name="connsiteX23" fmla="*/ 8345 w 21589"/>
                <a:gd name="connsiteY23" fmla="*/ 5509 h 21600"/>
                <a:gd name="connsiteX24" fmla="*/ 8345 w 21589"/>
                <a:gd name="connsiteY24" fmla="*/ 6044 h 21600"/>
                <a:gd name="connsiteX25" fmla="*/ 8463 w 21589"/>
                <a:gd name="connsiteY25" fmla="*/ 6044 h 21600"/>
                <a:gd name="connsiteX26" fmla="*/ 8463 w 21589"/>
                <a:gd name="connsiteY26" fmla="*/ 6676 h 21600"/>
                <a:gd name="connsiteX27" fmla="*/ 8613 w 21589"/>
                <a:gd name="connsiteY27" fmla="*/ 6676 h 21600"/>
                <a:gd name="connsiteX28" fmla="*/ 8613 w 21589"/>
                <a:gd name="connsiteY28" fmla="*/ 7868 h 21600"/>
                <a:gd name="connsiteX29" fmla="*/ 8648 w 21589"/>
                <a:gd name="connsiteY29" fmla="*/ 7868 h 21600"/>
                <a:gd name="connsiteX30" fmla="*/ 8648 w 21589"/>
                <a:gd name="connsiteY30" fmla="*/ 9041 h 21600"/>
                <a:gd name="connsiteX31" fmla="*/ 9815 w 21589"/>
                <a:gd name="connsiteY31" fmla="*/ 9041 h 21600"/>
                <a:gd name="connsiteX32" fmla="*/ 9815 w 21589"/>
                <a:gd name="connsiteY32" fmla="*/ 9838 h 21600"/>
                <a:gd name="connsiteX33" fmla="*/ 12531 w 21589"/>
                <a:gd name="connsiteY33" fmla="*/ 9838 h 21600"/>
                <a:gd name="connsiteX34" fmla="*/ 12531 w 21589"/>
                <a:gd name="connsiteY34" fmla="*/ 10463 h 21600"/>
                <a:gd name="connsiteX35" fmla="*/ 12652 w 21589"/>
                <a:gd name="connsiteY35" fmla="*/ 10463 h 21600"/>
                <a:gd name="connsiteX36" fmla="*/ 12652 w 21589"/>
                <a:gd name="connsiteY36" fmla="*/ 11259 h 21600"/>
                <a:gd name="connsiteX37" fmla="*/ 12917 w 21589"/>
                <a:gd name="connsiteY37" fmla="*/ 11259 h 21600"/>
                <a:gd name="connsiteX38" fmla="*/ 12917 w 21589"/>
                <a:gd name="connsiteY38" fmla="*/ 12828 h 21600"/>
                <a:gd name="connsiteX39" fmla="*/ 13104 w 21589"/>
                <a:gd name="connsiteY39" fmla="*/ 12828 h 21600"/>
                <a:gd name="connsiteX40" fmla="*/ 13104 w 21589"/>
                <a:gd name="connsiteY40" fmla="*/ 14014 h 21600"/>
                <a:gd name="connsiteX41" fmla="*/ 16838 w 21589"/>
                <a:gd name="connsiteY41" fmla="*/ 14014 h 21600"/>
                <a:gd name="connsiteX42" fmla="*/ 16838 w 21589"/>
                <a:gd name="connsiteY42" fmla="*/ 15454 h 21600"/>
                <a:gd name="connsiteX43" fmla="*/ 17407 w 21589"/>
                <a:gd name="connsiteY43" fmla="*/ 15454 h 21600"/>
                <a:gd name="connsiteX44" fmla="*/ 17407 w 21589"/>
                <a:gd name="connsiteY44" fmla="*/ 18202 h 21600"/>
                <a:gd name="connsiteX45" fmla="*/ 19370 w 21589"/>
                <a:gd name="connsiteY45" fmla="*/ 18202 h 21600"/>
                <a:gd name="connsiteX46" fmla="*/ 19370 w 21589"/>
                <a:gd name="connsiteY46" fmla="*/ 21600 h 21600"/>
                <a:gd name="connsiteX47" fmla="*/ 21589 w 21589"/>
                <a:gd name="connsiteY47" fmla="*/ 21228 h 21600"/>
                <a:gd name="connsiteX0" fmla="*/ 0 w 21589"/>
                <a:gd name="connsiteY0" fmla="*/ 0 h 21256"/>
                <a:gd name="connsiteX1" fmla="*/ 1886 w 21589"/>
                <a:gd name="connsiteY1" fmla="*/ 0 h 21256"/>
                <a:gd name="connsiteX2" fmla="*/ 1886 w 21589"/>
                <a:gd name="connsiteY2" fmla="*/ 536 h 21256"/>
                <a:gd name="connsiteX3" fmla="*/ 1999 w 21589"/>
                <a:gd name="connsiteY3" fmla="*/ 536 h 21256"/>
                <a:gd name="connsiteX4" fmla="*/ 1999 w 21589"/>
                <a:gd name="connsiteY4" fmla="*/ 919 h 21256"/>
                <a:gd name="connsiteX5" fmla="*/ 4268 w 21589"/>
                <a:gd name="connsiteY5" fmla="*/ 919 h 21256"/>
                <a:gd name="connsiteX6" fmla="*/ 4268 w 21589"/>
                <a:gd name="connsiteY6" fmla="*/ 1448 h 21256"/>
                <a:gd name="connsiteX7" fmla="*/ 4310 w 21589"/>
                <a:gd name="connsiteY7" fmla="*/ 1448 h 21256"/>
                <a:gd name="connsiteX8" fmla="*/ 4310 w 21589"/>
                <a:gd name="connsiteY8" fmla="*/ 1996 h 21256"/>
                <a:gd name="connsiteX9" fmla="*/ 4419 w 21589"/>
                <a:gd name="connsiteY9" fmla="*/ 1996 h 21256"/>
                <a:gd name="connsiteX10" fmla="*/ 4419 w 21589"/>
                <a:gd name="connsiteY10" fmla="*/ 2360 h 21256"/>
                <a:gd name="connsiteX11" fmla="*/ 4452 w 21589"/>
                <a:gd name="connsiteY11" fmla="*/ 2360 h 21256"/>
                <a:gd name="connsiteX12" fmla="*/ 4452 w 21589"/>
                <a:gd name="connsiteY12" fmla="*/ 2895 h 21256"/>
                <a:gd name="connsiteX13" fmla="*/ 6159 w 21589"/>
                <a:gd name="connsiteY13" fmla="*/ 2895 h 21256"/>
                <a:gd name="connsiteX14" fmla="*/ 6159 w 21589"/>
                <a:gd name="connsiteY14" fmla="*/ 3399 h 21256"/>
                <a:gd name="connsiteX15" fmla="*/ 6988 w 21589"/>
                <a:gd name="connsiteY15" fmla="*/ 3399 h 21256"/>
                <a:gd name="connsiteX16" fmla="*/ 6988 w 21589"/>
                <a:gd name="connsiteY16" fmla="*/ 3941 h 21256"/>
                <a:gd name="connsiteX17" fmla="*/ 7474 w 21589"/>
                <a:gd name="connsiteY17" fmla="*/ 3941 h 21256"/>
                <a:gd name="connsiteX18" fmla="*/ 7474 w 21589"/>
                <a:gd name="connsiteY18" fmla="*/ 4432 h 21256"/>
                <a:gd name="connsiteX19" fmla="*/ 7744 w 21589"/>
                <a:gd name="connsiteY19" fmla="*/ 4432 h 21256"/>
                <a:gd name="connsiteX20" fmla="*/ 7744 w 21589"/>
                <a:gd name="connsiteY20" fmla="*/ 4993 h 21256"/>
                <a:gd name="connsiteX21" fmla="*/ 8314 w 21589"/>
                <a:gd name="connsiteY21" fmla="*/ 4993 h 21256"/>
                <a:gd name="connsiteX22" fmla="*/ 8314 w 21589"/>
                <a:gd name="connsiteY22" fmla="*/ 5509 h 21256"/>
                <a:gd name="connsiteX23" fmla="*/ 8345 w 21589"/>
                <a:gd name="connsiteY23" fmla="*/ 5509 h 21256"/>
                <a:gd name="connsiteX24" fmla="*/ 8345 w 21589"/>
                <a:gd name="connsiteY24" fmla="*/ 6044 h 21256"/>
                <a:gd name="connsiteX25" fmla="*/ 8463 w 21589"/>
                <a:gd name="connsiteY25" fmla="*/ 6044 h 21256"/>
                <a:gd name="connsiteX26" fmla="*/ 8463 w 21589"/>
                <a:gd name="connsiteY26" fmla="*/ 6676 h 21256"/>
                <a:gd name="connsiteX27" fmla="*/ 8613 w 21589"/>
                <a:gd name="connsiteY27" fmla="*/ 6676 h 21256"/>
                <a:gd name="connsiteX28" fmla="*/ 8613 w 21589"/>
                <a:gd name="connsiteY28" fmla="*/ 7868 h 21256"/>
                <a:gd name="connsiteX29" fmla="*/ 8648 w 21589"/>
                <a:gd name="connsiteY29" fmla="*/ 7868 h 21256"/>
                <a:gd name="connsiteX30" fmla="*/ 8648 w 21589"/>
                <a:gd name="connsiteY30" fmla="*/ 9041 h 21256"/>
                <a:gd name="connsiteX31" fmla="*/ 9815 w 21589"/>
                <a:gd name="connsiteY31" fmla="*/ 9041 h 21256"/>
                <a:gd name="connsiteX32" fmla="*/ 9815 w 21589"/>
                <a:gd name="connsiteY32" fmla="*/ 9838 h 21256"/>
                <a:gd name="connsiteX33" fmla="*/ 12531 w 21589"/>
                <a:gd name="connsiteY33" fmla="*/ 9838 h 21256"/>
                <a:gd name="connsiteX34" fmla="*/ 12531 w 21589"/>
                <a:gd name="connsiteY34" fmla="*/ 10463 h 21256"/>
                <a:gd name="connsiteX35" fmla="*/ 12652 w 21589"/>
                <a:gd name="connsiteY35" fmla="*/ 10463 h 21256"/>
                <a:gd name="connsiteX36" fmla="*/ 12652 w 21589"/>
                <a:gd name="connsiteY36" fmla="*/ 11259 h 21256"/>
                <a:gd name="connsiteX37" fmla="*/ 12917 w 21589"/>
                <a:gd name="connsiteY37" fmla="*/ 11259 h 21256"/>
                <a:gd name="connsiteX38" fmla="*/ 12917 w 21589"/>
                <a:gd name="connsiteY38" fmla="*/ 12828 h 21256"/>
                <a:gd name="connsiteX39" fmla="*/ 13104 w 21589"/>
                <a:gd name="connsiteY39" fmla="*/ 12828 h 21256"/>
                <a:gd name="connsiteX40" fmla="*/ 13104 w 21589"/>
                <a:gd name="connsiteY40" fmla="*/ 14014 h 21256"/>
                <a:gd name="connsiteX41" fmla="*/ 16838 w 21589"/>
                <a:gd name="connsiteY41" fmla="*/ 14014 h 21256"/>
                <a:gd name="connsiteX42" fmla="*/ 16838 w 21589"/>
                <a:gd name="connsiteY42" fmla="*/ 15454 h 21256"/>
                <a:gd name="connsiteX43" fmla="*/ 17407 w 21589"/>
                <a:gd name="connsiteY43" fmla="*/ 15454 h 21256"/>
                <a:gd name="connsiteX44" fmla="*/ 17407 w 21589"/>
                <a:gd name="connsiteY44" fmla="*/ 18202 h 21256"/>
                <a:gd name="connsiteX45" fmla="*/ 19370 w 21589"/>
                <a:gd name="connsiteY45" fmla="*/ 18202 h 21256"/>
                <a:gd name="connsiteX46" fmla="*/ 19391 w 21589"/>
                <a:gd name="connsiteY46" fmla="*/ 21256 h 21256"/>
                <a:gd name="connsiteX47" fmla="*/ 21589 w 21589"/>
                <a:gd name="connsiteY47" fmla="*/ 21228 h 21256"/>
                <a:gd name="connsiteX0" fmla="*/ 0 w 21589"/>
                <a:gd name="connsiteY0" fmla="*/ 0 h 21256"/>
                <a:gd name="connsiteX1" fmla="*/ 1886 w 21589"/>
                <a:gd name="connsiteY1" fmla="*/ 0 h 21256"/>
                <a:gd name="connsiteX2" fmla="*/ 1886 w 21589"/>
                <a:gd name="connsiteY2" fmla="*/ 536 h 21256"/>
                <a:gd name="connsiteX3" fmla="*/ 1999 w 21589"/>
                <a:gd name="connsiteY3" fmla="*/ 536 h 21256"/>
                <a:gd name="connsiteX4" fmla="*/ 1999 w 21589"/>
                <a:gd name="connsiteY4" fmla="*/ 919 h 21256"/>
                <a:gd name="connsiteX5" fmla="*/ 4268 w 21589"/>
                <a:gd name="connsiteY5" fmla="*/ 919 h 21256"/>
                <a:gd name="connsiteX6" fmla="*/ 4268 w 21589"/>
                <a:gd name="connsiteY6" fmla="*/ 1448 h 21256"/>
                <a:gd name="connsiteX7" fmla="*/ 4310 w 21589"/>
                <a:gd name="connsiteY7" fmla="*/ 1448 h 21256"/>
                <a:gd name="connsiteX8" fmla="*/ 4310 w 21589"/>
                <a:gd name="connsiteY8" fmla="*/ 1996 h 21256"/>
                <a:gd name="connsiteX9" fmla="*/ 4419 w 21589"/>
                <a:gd name="connsiteY9" fmla="*/ 1996 h 21256"/>
                <a:gd name="connsiteX10" fmla="*/ 4419 w 21589"/>
                <a:gd name="connsiteY10" fmla="*/ 2360 h 21256"/>
                <a:gd name="connsiteX11" fmla="*/ 4452 w 21589"/>
                <a:gd name="connsiteY11" fmla="*/ 2360 h 21256"/>
                <a:gd name="connsiteX12" fmla="*/ 4452 w 21589"/>
                <a:gd name="connsiteY12" fmla="*/ 2895 h 21256"/>
                <a:gd name="connsiteX13" fmla="*/ 6159 w 21589"/>
                <a:gd name="connsiteY13" fmla="*/ 2895 h 21256"/>
                <a:gd name="connsiteX14" fmla="*/ 6159 w 21589"/>
                <a:gd name="connsiteY14" fmla="*/ 3399 h 21256"/>
                <a:gd name="connsiteX15" fmla="*/ 6988 w 21589"/>
                <a:gd name="connsiteY15" fmla="*/ 3399 h 21256"/>
                <a:gd name="connsiteX16" fmla="*/ 6988 w 21589"/>
                <a:gd name="connsiteY16" fmla="*/ 3941 h 21256"/>
                <a:gd name="connsiteX17" fmla="*/ 7474 w 21589"/>
                <a:gd name="connsiteY17" fmla="*/ 3941 h 21256"/>
                <a:gd name="connsiteX18" fmla="*/ 7474 w 21589"/>
                <a:gd name="connsiteY18" fmla="*/ 4432 h 21256"/>
                <a:gd name="connsiteX19" fmla="*/ 7744 w 21589"/>
                <a:gd name="connsiteY19" fmla="*/ 4432 h 21256"/>
                <a:gd name="connsiteX20" fmla="*/ 7744 w 21589"/>
                <a:gd name="connsiteY20" fmla="*/ 4993 h 21256"/>
                <a:gd name="connsiteX21" fmla="*/ 8314 w 21589"/>
                <a:gd name="connsiteY21" fmla="*/ 4993 h 21256"/>
                <a:gd name="connsiteX22" fmla="*/ 8314 w 21589"/>
                <a:gd name="connsiteY22" fmla="*/ 5509 h 21256"/>
                <a:gd name="connsiteX23" fmla="*/ 8345 w 21589"/>
                <a:gd name="connsiteY23" fmla="*/ 5509 h 21256"/>
                <a:gd name="connsiteX24" fmla="*/ 8345 w 21589"/>
                <a:gd name="connsiteY24" fmla="*/ 6044 h 21256"/>
                <a:gd name="connsiteX25" fmla="*/ 8463 w 21589"/>
                <a:gd name="connsiteY25" fmla="*/ 6044 h 21256"/>
                <a:gd name="connsiteX26" fmla="*/ 8463 w 21589"/>
                <a:gd name="connsiteY26" fmla="*/ 6676 h 21256"/>
                <a:gd name="connsiteX27" fmla="*/ 8613 w 21589"/>
                <a:gd name="connsiteY27" fmla="*/ 6676 h 21256"/>
                <a:gd name="connsiteX28" fmla="*/ 8613 w 21589"/>
                <a:gd name="connsiteY28" fmla="*/ 7868 h 21256"/>
                <a:gd name="connsiteX29" fmla="*/ 8648 w 21589"/>
                <a:gd name="connsiteY29" fmla="*/ 7868 h 21256"/>
                <a:gd name="connsiteX30" fmla="*/ 8648 w 21589"/>
                <a:gd name="connsiteY30" fmla="*/ 9041 h 21256"/>
                <a:gd name="connsiteX31" fmla="*/ 9815 w 21589"/>
                <a:gd name="connsiteY31" fmla="*/ 9041 h 21256"/>
                <a:gd name="connsiteX32" fmla="*/ 9815 w 21589"/>
                <a:gd name="connsiteY32" fmla="*/ 9838 h 21256"/>
                <a:gd name="connsiteX33" fmla="*/ 12531 w 21589"/>
                <a:gd name="connsiteY33" fmla="*/ 9838 h 21256"/>
                <a:gd name="connsiteX34" fmla="*/ 12531 w 21589"/>
                <a:gd name="connsiteY34" fmla="*/ 10463 h 21256"/>
                <a:gd name="connsiteX35" fmla="*/ 12652 w 21589"/>
                <a:gd name="connsiteY35" fmla="*/ 10463 h 21256"/>
                <a:gd name="connsiteX36" fmla="*/ 12652 w 21589"/>
                <a:gd name="connsiteY36" fmla="*/ 11259 h 21256"/>
                <a:gd name="connsiteX37" fmla="*/ 12917 w 21589"/>
                <a:gd name="connsiteY37" fmla="*/ 11259 h 21256"/>
                <a:gd name="connsiteX38" fmla="*/ 12917 w 21589"/>
                <a:gd name="connsiteY38" fmla="*/ 12828 h 21256"/>
                <a:gd name="connsiteX39" fmla="*/ 13104 w 21589"/>
                <a:gd name="connsiteY39" fmla="*/ 12828 h 21256"/>
                <a:gd name="connsiteX40" fmla="*/ 13104 w 21589"/>
                <a:gd name="connsiteY40" fmla="*/ 14014 h 21256"/>
                <a:gd name="connsiteX41" fmla="*/ 16838 w 21589"/>
                <a:gd name="connsiteY41" fmla="*/ 14014 h 21256"/>
                <a:gd name="connsiteX42" fmla="*/ 16838 w 21589"/>
                <a:gd name="connsiteY42" fmla="*/ 15454 h 21256"/>
                <a:gd name="connsiteX43" fmla="*/ 17407 w 21589"/>
                <a:gd name="connsiteY43" fmla="*/ 15454 h 21256"/>
                <a:gd name="connsiteX44" fmla="*/ 17407 w 21589"/>
                <a:gd name="connsiteY44" fmla="*/ 18202 h 21256"/>
                <a:gd name="connsiteX45" fmla="*/ 19370 w 21589"/>
                <a:gd name="connsiteY45" fmla="*/ 17658 h 21256"/>
                <a:gd name="connsiteX46" fmla="*/ 19391 w 21589"/>
                <a:gd name="connsiteY46" fmla="*/ 21256 h 21256"/>
                <a:gd name="connsiteX47" fmla="*/ 21589 w 21589"/>
                <a:gd name="connsiteY47" fmla="*/ 21228 h 21256"/>
                <a:gd name="connsiteX0" fmla="*/ 0 w 21589"/>
                <a:gd name="connsiteY0" fmla="*/ 0 h 21256"/>
                <a:gd name="connsiteX1" fmla="*/ 1886 w 21589"/>
                <a:gd name="connsiteY1" fmla="*/ 0 h 21256"/>
                <a:gd name="connsiteX2" fmla="*/ 1886 w 21589"/>
                <a:gd name="connsiteY2" fmla="*/ 536 h 21256"/>
                <a:gd name="connsiteX3" fmla="*/ 1999 w 21589"/>
                <a:gd name="connsiteY3" fmla="*/ 536 h 21256"/>
                <a:gd name="connsiteX4" fmla="*/ 1999 w 21589"/>
                <a:gd name="connsiteY4" fmla="*/ 919 h 21256"/>
                <a:gd name="connsiteX5" fmla="*/ 4268 w 21589"/>
                <a:gd name="connsiteY5" fmla="*/ 919 h 21256"/>
                <a:gd name="connsiteX6" fmla="*/ 4268 w 21589"/>
                <a:gd name="connsiteY6" fmla="*/ 1448 h 21256"/>
                <a:gd name="connsiteX7" fmla="*/ 4310 w 21589"/>
                <a:gd name="connsiteY7" fmla="*/ 1448 h 21256"/>
                <a:gd name="connsiteX8" fmla="*/ 4310 w 21589"/>
                <a:gd name="connsiteY8" fmla="*/ 1996 h 21256"/>
                <a:gd name="connsiteX9" fmla="*/ 4419 w 21589"/>
                <a:gd name="connsiteY9" fmla="*/ 1996 h 21256"/>
                <a:gd name="connsiteX10" fmla="*/ 4419 w 21589"/>
                <a:gd name="connsiteY10" fmla="*/ 2360 h 21256"/>
                <a:gd name="connsiteX11" fmla="*/ 4452 w 21589"/>
                <a:gd name="connsiteY11" fmla="*/ 2360 h 21256"/>
                <a:gd name="connsiteX12" fmla="*/ 4452 w 21589"/>
                <a:gd name="connsiteY12" fmla="*/ 2895 h 21256"/>
                <a:gd name="connsiteX13" fmla="*/ 6159 w 21589"/>
                <a:gd name="connsiteY13" fmla="*/ 2895 h 21256"/>
                <a:gd name="connsiteX14" fmla="*/ 6159 w 21589"/>
                <a:gd name="connsiteY14" fmla="*/ 3399 h 21256"/>
                <a:gd name="connsiteX15" fmla="*/ 6988 w 21589"/>
                <a:gd name="connsiteY15" fmla="*/ 3399 h 21256"/>
                <a:gd name="connsiteX16" fmla="*/ 6988 w 21589"/>
                <a:gd name="connsiteY16" fmla="*/ 3941 h 21256"/>
                <a:gd name="connsiteX17" fmla="*/ 7474 w 21589"/>
                <a:gd name="connsiteY17" fmla="*/ 3941 h 21256"/>
                <a:gd name="connsiteX18" fmla="*/ 7474 w 21589"/>
                <a:gd name="connsiteY18" fmla="*/ 4432 h 21256"/>
                <a:gd name="connsiteX19" fmla="*/ 7744 w 21589"/>
                <a:gd name="connsiteY19" fmla="*/ 4432 h 21256"/>
                <a:gd name="connsiteX20" fmla="*/ 7744 w 21589"/>
                <a:gd name="connsiteY20" fmla="*/ 4993 h 21256"/>
                <a:gd name="connsiteX21" fmla="*/ 8314 w 21589"/>
                <a:gd name="connsiteY21" fmla="*/ 4993 h 21256"/>
                <a:gd name="connsiteX22" fmla="*/ 8314 w 21589"/>
                <a:gd name="connsiteY22" fmla="*/ 5509 h 21256"/>
                <a:gd name="connsiteX23" fmla="*/ 8345 w 21589"/>
                <a:gd name="connsiteY23" fmla="*/ 5509 h 21256"/>
                <a:gd name="connsiteX24" fmla="*/ 8345 w 21589"/>
                <a:gd name="connsiteY24" fmla="*/ 6044 h 21256"/>
                <a:gd name="connsiteX25" fmla="*/ 8463 w 21589"/>
                <a:gd name="connsiteY25" fmla="*/ 6044 h 21256"/>
                <a:gd name="connsiteX26" fmla="*/ 8463 w 21589"/>
                <a:gd name="connsiteY26" fmla="*/ 6676 h 21256"/>
                <a:gd name="connsiteX27" fmla="*/ 8613 w 21589"/>
                <a:gd name="connsiteY27" fmla="*/ 6676 h 21256"/>
                <a:gd name="connsiteX28" fmla="*/ 8613 w 21589"/>
                <a:gd name="connsiteY28" fmla="*/ 7868 h 21256"/>
                <a:gd name="connsiteX29" fmla="*/ 8648 w 21589"/>
                <a:gd name="connsiteY29" fmla="*/ 7868 h 21256"/>
                <a:gd name="connsiteX30" fmla="*/ 8648 w 21589"/>
                <a:gd name="connsiteY30" fmla="*/ 9041 h 21256"/>
                <a:gd name="connsiteX31" fmla="*/ 9815 w 21589"/>
                <a:gd name="connsiteY31" fmla="*/ 9041 h 21256"/>
                <a:gd name="connsiteX32" fmla="*/ 9815 w 21589"/>
                <a:gd name="connsiteY32" fmla="*/ 9838 h 21256"/>
                <a:gd name="connsiteX33" fmla="*/ 12531 w 21589"/>
                <a:gd name="connsiteY33" fmla="*/ 9838 h 21256"/>
                <a:gd name="connsiteX34" fmla="*/ 12531 w 21589"/>
                <a:gd name="connsiteY34" fmla="*/ 10463 h 21256"/>
                <a:gd name="connsiteX35" fmla="*/ 12652 w 21589"/>
                <a:gd name="connsiteY35" fmla="*/ 10463 h 21256"/>
                <a:gd name="connsiteX36" fmla="*/ 12652 w 21589"/>
                <a:gd name="connsiteY36" fmla="*/ 11259 h 21256"/>
                <a:gd name="connsiteX37" fmla="*/ 12917 w 21589"/>
                <a:gd name="connsiteY37" fmla="*/ 11259 h 21256"/>
                <a:gd name="connsiteX38" fmla="*/ 12917 w 21589"/>
                <a:gd name="connsiteY38" fmla="*/ 12828 h 21256"/>
                <a:gd name="connsiteX39" fmla="*/ 13104 w 21589"/>
                <a:gd name="connsiteY39" fmla="*/ 12828 h 21256"/>
                <a:gd name="connsiteX40" fmla="*/ 13104 w 21589"/>
                <a:gd name="connsiteY40" fmla="*/ 14014 h 21256"/>
                <a:gd name="connsiteX41" fmla="*/ 16838 w 21589"/>
                <a:gd name="connsiteY41" fmla="*/ 14014 h 21256"/>
                <a:gd name="connsiteX42" fmla="*/ 16838 w 21589"/>
                <a:gd name="connsiteY42" fmla="*/ 15454 h 21256"/>
                <a:gd name="connsiteX43" fmla="*/ 17407 w 21589"/>
                <a:gd name="connsiteY43" fmla="*/ 15454 h 21256"/>
                <a:gd name="connsiteX44" fmla="*/ 17418 w 21589"/>
                <a:gd name="connsiteY44" fmla="*/ 17686 h 21256"/>
                <a:gd name="connsiteX45" fmla="*/ 19370 w 21589"/>
                <a:gd name="connsiteY45" fmla="*/ 17658 h 21256"/>
                <a:gd name="connsiteX46" fmla="*/ 19391 w 21589"/>
                <a:gd name="connsiteY46" fmla="*/ 21256 h 21256"/>
                <a:gd name="connsiteX47" fmla="*/ 21589 w 21589"/>
                <a:gd name="connsiteY47" fmla="*/ 21228 h 21256"/>
                <a:gd name="connsiteX0" fmla="*/ 0 w 21589"/>
                <a:gd name="connsiteY0" fmla="*/ 0 h 21256"/>
                <a:gd name="connsiteX1" fmla="*/ 1886 w 21589"/>
                <a:gd name="connsiteY1" fmla="*/ 0 h 21256"/>
                <a:gd name="connsiteX2" fmla="*/ 1886 w 21589"/>
                <a:gd name="connsiteY2" fmla="*/ 536 h 21256"/>
                <a:gd name="connsiteX3" fmla="*/ 1999 w 21589"/>
                <a:gd name="connsiteY3" fmla="*/ 536 h 21256"/>
                <a:gd name="connsiteX4" fmla="*/ 1999 w 21589"/>
                <a:gd name="connsiteY4" fmla="*/ 919 h 21256"/>
                <a:gd name="connsiteX5" fmla="*/ 4268 w 21589"/>
                <a:gd name="connsiteY5" fmla="*/ 919 h 21256"/>
                <a:gd name="connsiteX6" fmla="*/ 4268 w 21589"/>
                <a:gd name="connsiteY6" fmla="*/ 1448 h 21256"/>
                <a:gd name="connsiteX7" fmla="*/ 4310 w 21589"/>
                <a:gd name="connsiteY7" fmla="*/ 1448 h 21256"/>
                <a:gd name="connsiteX8" fmla="*/ 4310 w 21589"/>
                <a:gd name="connsiteY8" fmla="*/ 1996 h 21256"/>
                <a:gd name="connsiteX9" fmla="*/ 4419 w 21589"/>
                <a:gd name="connsiteY9" fmla="*/ 1996 h 21256"/>
                <a:gd name="connsiteX10" fmla="*/ 4419 w 21589"/>
                <a:gd name="connsiteY10" fmla="*/ 2360 h 21256"/>
                <a:gd name="connsiteX11" fmla="*/ 4452 w 21589"/>
                <a:gd name="connsiteY11" fmla="*/ 2360 h 21256"/>
                <a:gd name="connsiteX12" fmla="*/ 4452 w 21589"/>
                <a:gd name="connsiteY12" fmla="*/ 2895 h 21256"/>
                <a:gd name="connsiteX13" fmla="*/ 6159 w 21589"/>
                <a:gd name="connsiteY13" fmla="*/ 2895 h 21256"/>
                <a:gd name="connsiteX14" fmla="*/ 6159 w 21589"/>
                <a:gd name="connsiteY14" fmla="*/ 3399 h 21256"/>
                <a:gd name="connsiteX15" fmla="*/ 6988 w 21589"/>
                <a:gd name="connsiteY15" fmla="*/ 3399 h 21256"/>
                <a:gd name="connsiteX16" fmla="*/ 6988 w 21589"/>
                <a:gd name="connsiteY16" fmla="*/ 3941 h 21256"/>
                <a:gd name="connsiteX17" fmla="*/ 7474 w 21589"/>
                <a:gd name="connsiteY17" fmla="*/ 3941 h 21256"/>
                <a:gd name="connsiteX18" fmla="*/ 7474 w 21589"/>
                <a:gd name="connsiteY18" fmla="*/ 4432 h 21256"/>
                <a:gd name="connsiteX19" fmla="*/ 7744 w 21589"/>
                <a:gd name="connsiteY19" fmla="*/ 4432 h 21256"/>
                <a:gd name="connsiteX20" fmla="*/ 7744 w 21589"/>
                <a:gd name="connsiteY20" fmla="*/ 4993 h 21256"/>
                <a:gd name="connsiteX21" fmla="*/ 8314 w 21589"/>
                <a:gd name="connsiteY21" fmla="*/ 4993 h 21256"/>
                <a:gd name="connsiteX22" fmla="*/ 8314 w 21589"/>
                <a:gd name="connsiteY22" fmla="*/ 5509 h 21256"/>
                <a:gd name="connsiteX23" fmla="*/ 8345 w 21589"/>
                <a:gd name="connsiteY23" fmla="*/ 5509 h 21256"/>
                <a:gd name="connsiteX24" fmla="*/ 8345 w 21589"/>
                <a:gd name="connsiteY24" fmla="*/ 6044 h 21256"/>
                <a:gd name="connsiteX25" fmla="*/ 8463 w 21589"/>
                <a:gd name="connsiteY25" fmla="*/ 6044 h 21256"/>
                <a:gd name="connsiteX26" fmla="*/ 8463 w 21589"/>
                <a:gd name="connsiteY26" fmla="*/ 6676 h 21256"/>
                <a:gd name="connsiteX27" fmla="*/ 8613 w 21589"/>
                <a:gd name="connsiteY27" fmla="*/ 6676 h 21256"/>
                <a:gd name="connsiteX28" fmla="*/ 8613 w 21589"/>
                <a:gd name="connsiteY28" fmla="*/ 7868 h 21256"/>
                <a:gd name="connsiteX29" fmla="*/ 8648 w 21589"/>
                <a:gd name="connsiteY29" fmla="*/ 7868 h 21256"/>
                <a:gd name="connsiteX30" fmla="*/ 8648 w 21589"/>
                <a:gd name="connsiteY30" fmla="*/ 9041 h 21256"/>
                <a:gd name="connsiteX31" fmla="*/ 9815 w 21589"/>
                <a:gd name="connsiteY31" fmla="*/ 9041 h 21256"/>
                <a:gd name="connsiteX32" fmla="*/ 9815 w 21589"/>
                <a:gd name="connsiteY32" fmla="*/ 9838 h 21256"/>
                <a:gd name="connsiteX33" fmla="*/ 12531 w 21589"/>
                <a:gd name="connsiteY33" fmla="*/ 9838 h 21256"/>
                <a:gd name="connsiteX34" fmla="*/ 12531 w 21589"/>
                <a:gd name="connsiteY34" fmla="*/ 10463 h 21256"/>
                <a:gd name="connsiteX35" fmla="*/ 12652 w 21589"/>
                <a:gd name="connsiteY35" fmla="*/ 10463 h 21256"/>
                <a:gd name="connsiteX36" fmla="*/ 12652 w 21589"/>
                <a:gd name="connsiteY36" fmla="*/ 11259 h 21256"/>
                <a:gd name="connsiteX37" fmla="*/ 12917 w 21589"/>
                <a:gd name="connsiteY37" fmla="*/ 11259 h 21256"/>
                <a:gd name="connsiteX38" fmla="*/ 12917 w 21589"/>
                <a:gd name="connsiteY38" fmla="*/ 12828 h 21256"/>
                <a:gd name="connsiteX39" fmla="*/ 13104 w 21589"/>
                <a:gd name="connsiteY39" fmla="*/ 12828 h 21256"/>
                <a:gd name="connsiteX40" fmla="*/ 13104 w 21589"/>
                <a:gd name="connsiteY40" fmla="*/ 14014 h 21256"/>
                <a:gd name="connsiteX41" fmla="*/ 16838 w 21589"/>
                <a:gd name="connsiteY41" fmla="*/ 14014 h 21256"/>
                <a:gd name="connsiteX42" fmla="*/ 16838 w 21589"/>
                <a:gd name="connsiteY42" fmla="*/ 15368 h 21256"/>
                <a:gd name="connsiteX43" fmla="*/ 17407 w 21589"/>
                <a:gd name="connsiteY43" fmla="*/ 15454 h 21256"/>
                <a:gd name="connsiteX44" fmla="*/ 17418 w 21589"/>
                <a:gd name="connsiteY44" fmla="*/ 17686 h 21256"/>
                <a:gd name="connsiteX45" fmla="*/ 19370 w 21589"/>
                <a:gd name="connsiteY45" fmla="*/ 17658 h 21256"/>
                <a:gd name="connsiteX46" fmla="*/ 19391 w 21589"/>
                <a:gd name="connsiteY46" fmla="*/ 21256 h 21256"/>
                <a:gd name="connsiteX47" fmla="*/ 21589 w 21589"/>
                <a:gd name="connsiteY47" fmla="*/ 21228 h 21256"/>
                <a:gd name="connsiteX0" fmla="*/ 0 w 21589"/>
                <a:gd name="connsiteY0" fmla="*/ 0 h 21256"/>
                <a:gd name="connsiteX1" fmla="*/ 1886 w 21589"/>
                <a:gd name="connsiteY1" fmla="*/ 0 h 21256"/>
                <a:gd name="connsiteX2" fmla="*/ 1886 w 21589"/>
                <a:gd name="connsiteY2" fmla="*/ 536 h 21256"/>
                <a:gd name="connsiteX3" fmla="*/ 1999 w 21589"/>
                <a:gd name="connsiteY3" fmla="*/ 536 h 21256"/>
                <a:gd name="connsiteX4" fmla="*/ 1999 w 21589"/>
                <a:gd name="connsiteY4" fmla="*/ 919 h 21256"/>
                <a:gd name="connsiteX5" fmla="*/ 4268 w 21589"/>
                <a:gd name="connsiteY5" fmla="*/ 919 h 21256"/>
                <a:gd name="connsiteX6" fmla="*/ 4268 w 21589"/>
                <a:gd name="connsiteY6" fmla="*/ 1448 h 21256"/>
                <a:gd name="connsiteX7" fmla="*/ 4310 w 21589"/>
                <a:gd name="connsiteY7" fmla="*/ 1448 h 21256"/>
                <a:gd name="connsiteX8" fmla="*/ 4310 w 21589"/>
                <a:gd name="connsiteY8" fmla="*/ 1996 h 21256"/>
                <a:gd name="connsiteX9" fmla="*/ 4419 w 21589"/>
                <a:gd name="connsiteY9" fmla="*/ 1996 h 21256"/>
                <a:gd name="connsiteX10" fmla="*/ 4419 w 21589"/>
                <a:gd name="connsiteY10" fmla="*/ 2360 h 21256"/>
                <a:gd name="connsiteX11" fmla="*/ 4452 w 21589"/>
                <a:gd name="connsiteY11" fmla="*/ 2360 h 21256"/>
                <a:gd name="connsiteX12" fmla="*/ 4452 w 21589"/>
                <a:gd name="connsiteY12" fmla="*/ 2895 h 21256"/>
                <a:gd name="connsiteX13" fmla="*/ 6159 w 21589"/>
                <a:gd name="connsiteY13" fmla="*/ 2895 h 21256"/>
                <a:gd name="connsiteX14" fmla="*/ 6159 w 21589"/>
                <a:gd name="connsiteY14" fmla="*/ 3399 h 21256"/>
                <a:gd name="connsiteX15" fmla="*/ 6988 w 21589"/>
                <a:gd name="connsiteY15" fmla="*/ 3399 h 21256"/>
                <a:gd name="connsiteX16" fmla="*/ 6988 w 21589"/>
                <a:gd name="connsiteY16" fmla="*/ 3941 h 21256"/>
                <a:gd name="connsiteX17" fmla="*/ 7474 w 21589"/>
                <a:gd name="connsiteY17" fmla="*/ 3941 h 21256"/>
                <a:gd name="connsiteX18" fmla="*/ 7474 w 21589"/>
                <a:gd name="connsiteY18" fmla="*/ 4432 h 21256"/>
                <a:gd name="connsiteX19" fmla="*/ 7744 w 21589"/>
                <a:gd name="connsiteY19" fmla="*/ 4432 h 21256"/>
                <a:gd name="connsiteX20" fmla="*/ 7744 w 21589"/>
                <a:gd name="connsiteY20" fmla="*/ 4993 h 21256"/>
                <a:gd name="connsiteX21" fmla="*/ 8314 w 21589"/>
                <a:gd name="connsiteY21" fmla="*/ 4993 h 21256"/>
                <a:gd name="connsiteX22" fmla="*/ 8314 w 21589"/>
                <a:gd name="connsiteY22" fmla="*/ 5509 h 21256"/>
                <a:gd name="connsiteX23" fmla="*/ 8345 w 21589"/>
                <a:gd name="connsiteY23" fmla="*/ 5509 h 21256"/>
                <a:gd name="connsiteX24" fmla="*/ 8345 w 21589"/>
                <a:gd name="connsiteY24" fmla="*/ 6044 h 21256"/>
                <a:gd name="connsiteX25" fmla="*/ 8463 w 21589"/>
                <a:gd name="connsiteY25" fmla="*/ 6044 h 21256"/>
                <a:gd name="connsiteX26" fmla="*/ 8463 w 21589"/>
                <a:gd name="connsiteY26" fmla="*/ 6676 h 21256"/>
                <a:gd name="connsiteX27" fmla="*/ 8613 w 21589"/>
                <a:gd name="connsiteY27" fmla="*/ 6676 h 21256"/>
                <a:gd name="connsiteX28" fmla="*/ 8613 w 21589"/>
                <a:gd name="connsiteY28" fmla="*/ 7868 h 21256"/>
                <a:gd name="connsiteX29" fmla="*/ 8648 w 21589"/>
                <a:gd name="connsiteY29" fmla="*/ 7868 h 21256"/>
                <a:gd name="connsiteX30" fmla="*/ 8648 w 21589"/>
                <a:gd name="connsiteY30" fmla="*/ 9041 h 21256"/>
                <a:gd name="connsiteX31" fmla="*/ 9815 w 21589"/>
                <a:gd name="connsiteY31" fmla="*/ 9041 h 21256"/>
                <a:gd name="connsiteX32" fmla="*/ 9815 w 21589"/>
                <a:gd name="connsiteY32" fmla="*/ 9838 h 21256"/>
                <a:gd name="connsiteX33" fmla="*/ 12531 w 21589"/>
                <a:gd name="connsiteY33" fmla="*/ 9838 h 21256"/>
                <a:gd name="connsiteX34" fmla="*/ 12531 w 21589"/>
                <a:gd name="connsiteY34" fmla="*/ 10463 h 21256"/>
                <a:gd name="connsiteX35" fmla="*/ 12652 w 21589"/>
                <a:gd name="connsiteY35" fmla="*/ 10463 h 21256"/>
                <a:gd name="connsiteX36" fmla="*/ 12652 w 21589"/>
                <a:gd name="connsiteY36" fmla="*/ 11259 h 21256"/>
                <a:gd name="connsiteX37" fmla="*/ 12917 w 21589"/>
                <a:gd name="connsiteY37" fmla="*/ 11259 h 21256"/>
                <a:gd name="connsiteX38" fmla="*/ 12917 w 21589"/>
                <a:gd name="connsiteY38" fmla="*/ 12828 h 21256"/>
                <a:gd name="connsiteX39" fmla="*/ 13104 w 21589"/>
                <a:gd name="connsiteY39" fmla="*/ 12828 h 21256"/>
                <a:gd name="connsiteX40" fmla="*/ 13104 w 21589"/>
                <a:gd name="connsiteY40" fmla="*/ 14014 h 21256"/>
                <a:gd name="connsiteX41" fmla="*/ 16838 w 21589"/>
                <a:gd name="connsiteY41" fmla="*/ 14014 h 21256"/>
                <a:gd name="connsiteX42" fmla="*/ 16838 w 21589"/>
                <a:gd name="connsiteY42" fmla="*/ 15368 h 21256"/>
                <a:gd name="connsiteX43" fmla="*/ 17428 w 21589"/>
                <a:gd name="connsiteY43" fmla="*/ 15397 h 21256"/>
                <a:gd name="connsiteX44" fmla="*/ 17418 w 21589"/>
                <a:gd name="connsiteY44" fmla="*/ 17686 h 21256"/>
                <a:gd name="connsiteX45" fmla="*/ 19370 w 21589"/>
                <a:gd name="connsiteY45" fmla="*/ 17658 h 21256"/>
                <a:gd name="connsiteX46" fmla="*/ 19391 w 21589"/>
                <a:gd name="connsiteY46" fmla="*/ 21256 h 21256"/>
                <a:gd name="connsiteX47" fmla="*/ 21589 w 21589"/>
                <a:gd name="connsiteY47" fmla="*/ 21228 h 21256"/>
                <a:gd name="connsiteX0" fmla="*/ 0 w 21589"/>
                <a:gd name="connsiteY0" fmla="*/ 0 h 21256"/>
                <a:gd name="connsiteX1" fmla="*/ 1886 w 21589"/>
                <a:gd name="connsiteY1" fmla="*/ 0 h 21256"/>
                <a:gd name="connsiteX2" fmla="*/ 1886 w 21589"/>
                <a:gd name="connsiteY2" fmla="*/ 536 h 21256"/>
                <a:gd name="connsiteX3" fmla="*/ 1999 w 21589"/>
                <a:gd name="connsiteY3" fmla="*/ 536 h 21256"/>
                <a:gd name="connsiteX4" fmla="*/ 1999 w 21589"/>
                <a:gd name="connsiteY4" fmla="*/ 919 h 21256"/>
                <a:gd name="connsiteX5" fmla="*/ 4268 w 21589"/>
                <a:gd name="connsiteY5" fmla="*/ 919 h 21256"/>
                <a:gd name="connsiteX6" fmla="*/ 4268 w 21589"/>
                <a:gd name="connsiteY6" fmla="*/ 1448 h 21256"/>
                <a:gd name="connsiteX7" fmla="*/ 4310 w 21589"/>
                <a:gd name="connsiteY7" fmla="*/ 1448 h 21256"/>
                <a:gd name="connsiteX8" fmla="*/ 4310 w 21589"/>
                <a:gd name="connsiteY8" fmla="*/ 1996 h 21256"/>
                <a:gd name="connsiteX9" fmla="*/ 4419 w 21589"/>
                <a:gd name="connsiteY9" fmla="*/ 1996 h 21256"/>
                <a:gd name="connsiteX10" fmla="*/ 4419 w 21589"/>
                <a:gd name="connsiteY10" fmla="*/ 2360 h 21256"/>
                <a:gd name="connsiteX11" fmla="*/ 4452 w 21589"/>
                <a:gd name="connsiteY11" fmla="*/ 2360 h 21256"/>
                <a:gd name="connsiteX12" fmla="*/ 4452 w 21589"/>
                <a:gd name="connsiteY12" fmla="*/ 2895 h 21256"/>
                <a:gd name="connsiteX13" fmla="*/ 6159 w 21589"/>
                <a:gd name="connsiteY13" fmla="*/ 2895 h 21256"/>
                <a:gd name="connsiteX14" fmla="*/ 6159 w 21589"/>
                <a:gd name="connsiteY14" fmla="*/ 3399 h 21256"/>
                <a:gd name="connsiteX15" fmla="*/ 6988 w 21589"/>
                <a:gd name="connsiteY15" fmla="*/ 3399 h 21256"/>
                <a:gd name="connsiteX16" fmla="*/ 6988 w 21589"/>
                <a:gd name="connsiteY16" fmla="*/ 3941 h 21256"/>
                <a:gd name="connsiteX17" fmla="*/ 7474 w 21589"/>
                <a:gd name="connsiteY17" fmla="*/ 3941 h 21256"/>
                <a:gd name="connsiteX18" fmla="*/ 7474 w 21589"/>
                <a:gd name="connsiteY18" fmla="*/ 4432 h 21256"/>
                <a:gd name="connsiteX19" fmla="*/ 7744 w 21589"/>
                <a:gd name="connsiteY19" fmla="*/ 4432 h 21256"/>
                <a:gd name="connsiteX20" fmla="*/ 7744 w 21589"/>
                <a:gd name="connsiteY20" fmla="*/ 4993 h 21256"/>
                <a:gd name="connsiteX21" fmla="*/ 8314 w 21589"/>
                <a:gd name="connsiteY21" fmla="*/ 4993 h 21256"/>
                <a:gd name="connsiteX22" fmla="*/ 8314 w 21589"/>
                <a:gd name="connsiteY22" fmla="*/ 5509 h 21256"/>
                <a:gd name="connsiteX23" fmla="*/ 8345 w 21589"/>
                <a:gd name="connsiteY23" fmla="*/ 5509 h 21256"/>
                <a:gd name="connsiteX24" fmla="*/ 8345 w 21589"/>
                <a:gd name="connsiteY24" fmla="*/ 6044 h 21256"/>
                <a:gd name="connsiteX25" fmla="*/ 8463 w 21589"/>
                <a:gd name="connsiteY25" fmla="*/ 6044 h 21256"/>
                <a:gd name="connsiteX26" fmla="*/ 8463 w 21589"/>
                <a:gd name="connsiteY26" fmla="*/ 6676 h 21256"/>
                <a:gd name="connsiteX27" fmla="*/ 8613 w 21589"/>
                <a:gd name="connsiteY27" fmla="*/ 6676 h 21256"/>
                <a:gd name="connsiteX28" fmla="*/ 8613 w 21589"/>
                <a:gd name="connsiteY28" fmla="*/ 7868 h 21256"/>
                <a:gd name="connsiteX29" fmla="*/ 8648 w 21589"/>
                <a:gd name="connsiteY29" fmla="*/ 7868 h 21256"/>
                <a:gd name="connsiteX30" fmla="*/ 8648 w 21589"/>
                <a:gd name="connsiteY30" fmla="*/ 9041 h 21256"/>
                <a:gd name="connsiteX31" fmla="*/ 9815 w 21589"/>
                <a:gd name="connsiteY31" fmla="*/ 9041 h 21256"/>
                <a:gd name="connsiteX32" fmla="*/ 9815 w 21589"/>
                <a:gd name="connsiteY32" fmla="*/ 9838 h 21256"/>
                <a:gd name="connsiteX33" fmla="*/ 12531 w 21589"/>
                <a:gd name="connsiteY33" fmla="*/ 9838 h 21256"/>
                <a:gd name="connsiteX34" fmla="*/ 12531 w 21589"/>
                <a:gd name="connsiteY34" fmla="*/ 10463 h 21256"/>
                <a:gd name="connsiteX35" fmla="*/ 12652 w 21589"/>
                <a:gd name="connsiteY35" fmla="*/ 10463 h 21256"/>
                <a:gd name="connsiteX36" fmla="*/ 12652 w 21589"/>
                <a:gd name="connsiteY36" fmla="*/ 11259 h 21256"/>
                <a:gd name="connsiteX37" fmla="*/ 12917 w 21589"/>
                <a:gd name="connsiteY37" fmla="*/ 11259 h 21256"/>
                <a:gd name="connsiteX38" fmla="*/ 12917 w 21589"/>
                <a:gd name="connsiteY38" fmla="*/ 12828 h 21256"/>
                <a:gd name="connsiteX39" fmla="*/ 13104 w 21589"/>
                <a:gd name="connsiteY39" fmla="*/ 12828 h 21256"/>
                <a:gd name="connsiteX40" fmla="*/ 13104 w 21589"/>
                <a:gd name="connsiteY40" fmla="*/ 14014 h 21256"/>
                <a:gd name="connsiteX41" fmla="*/ 16838 w 21589"/>
                <a:gd name="connsiteY41" fmla="*/ 14014 h 21256"/>
                <a:gd name="connsiteX42" fmla="*/ 16838 w 21589"/>
                <a:gd name="connsiteY42" fmla="*/ 15368 h 21256"/>
                <a:gd name="connsiteX43" fmla="*/ 17439 w 21589"/>
                <a:gd name="connsiteY43" fmla="*/ 15340 h 21256"/>
                <a:gd name="connsiteX44" fmla="*/ 17418 w 21589"/>
                <a:gd name="connsiteY44" fmla="*/ 17686 h 21256"/>
                <a:gd name="connsiteX45" fmla="*/ 19370 w 21589"/>
                <a:gd name="connsiteY45" fmla="*/ 17658 h 21256"/>
                <a:gd name="connsiteX46" fmla="*/ 19391 w 21589"/>
                <a:gd name="connsiteY46" fmla="*/ 21256 h 21256"/>
                <a:gd name="connsiteX47" fmla="*/ 21589 w 21589"/>
                <a:gd name="connsiteY47" fmla="*/ 21228 h 21256"/>
                <a:gd name="connsiteX0" fmla="*/ 0 w 21589"/>
                <a:gd name="connsiteY0" fmla="*/ 0 h 21256"/>
                <a:gd name="connsiteX1" fmla="*/ 1886 w 21589"/>
                <a:gd name="connsiteY1" fmla="*/ 0 h 21256"/>
                <a:gd name="connsiteX2" fmla="*/ 1886 w 21589"/>
                <a:gd name="connsiteY2" fmla="*/ 536 h 21256"/>
                <a:gd name="connsiteX3" fmla="*/ 1999 w 21589"/>
                <a:gd name="connsiteY3" fmla="*/ 536 h 21256"/>
                <a:gd name="connsiteX4" fmla="*/ 1999 w 21589"/>
                <a:gd name="connsiteY4" fmla="*/ 919 h 21256"/>
                <a:gd name="connsiteX5" fmla="*/ 4268 w 21589"/>
                <a:gd name="connsiteY5" fmla="*/ 919 h 21256"/>
                <a:gd name="connsiteX6" fmla="*/ 4268 w 21589"/>
                <a:gd name="connsiteY6" fmla="*/ 1448 h 21256"/>
                <a:gd name="connsiteX7" fmla="*/ 4310 w 21589"/>
                <a:gd name="connsiteY7" fmla="*/ 1448 h 21256"/>
                <a:gd name="connsiteX8" fmla="*/ 4310 w 21589"/>
                <a:gd name="connsiteY8" fmla="*/ 1996 h 21256"/>
                <a:gd name="connsiteX9" fmla="*/ 4419 w 21589"/>
                <a:gd name="connsiteY9" fmla="*/ 1996 h 21256"/>
                <a:gd name="connsiteX10" fmla="*/ 4419 w 21589"/>
                <a:gd name="connsiteY10" fmla="*/ 2360 h 21256"/>
                <a:gd name="connsiteX11" fmla="*/ 4452 w 21589"/>
                <a:gd name="connsiteY11" fmla="*/ 2360 h 21256"/>
                <a:gd name="connsiteX12" fmla="*/ 4452 w 21589"/>
                <a:gd name="connsiteY12" fmla="*/ 2895 h 21256"/>
                <a:gd name="connsiteX13" fmla="*/ 6159 w 21589"/>
                <a:gd name="connsiteY13" fmla="*/ 2895 h 21256"/>
                <a:gd name="connsiteX14" fmla="*/ 6159 w 21589"/>
                <a:gd name="connsiteY14" fmla="*/ 3399 h 21256"/>
                <a:gd name="connsiteX15" fmla="*/ 6988 w 21589"/>
                <a:gd name="connsiteY15" fmla="*/ 3399 h 21256"/>
                <a:gd name="connsiteX16" fmla="*/ 6988 w 21589"/>
                <a:gd name="connsiteY16" fmla="*/ 3941 h 21256"/>
                <a:gd name="connsiteX17" fmla="*/ 7474 w 21589"/>
                <a:gd name="connsiteY17" fmla="*/ 3941 h 21256"/>
                <a:gd name="connsiteX18" fmla="*/ 7474 w 21589"/>
                <a:gd name="connsiteY18" fmla="*/ 4432 h 21256"/>
                <a:gd name="connsiteX19" fmla="*/ 7744 w 21589"/>
                <a:gd name="connsiteY19" fmla="*/ 4432 h 21256"/>
                <a:gd name="connsiteX20" fmla="*/ 7744 w 21589"/>
                <a:gd name="connsiteY20" fmla="*/ 4993 h 21256"/>
                <a:gd name="connsiteX21" fmla="*/ 8314 w 21589"/>
                <a:gd name="connsiteY21" fmla="*/ 4993 h 21256"/>
                <a:gd name="connsiteX22" fmla="*/ 8314 w 21589"/>
                <a:gd name="connsiteY22" fmla="*/ 5509 h 21256"/>
                <a:gd name="connsiteX23" fmla="*/ 8345 w 21589"/>
                <a:gd name="connsiteY23" fmla="*/ 5509 h 21256"/>
                <a:gd name="connsiteX24" fmla="*/ 8345 w 21589"/>
                <a:gd name="connsiteY24" fmla="*/ 6044 h 21256"/>
                <a:gd name="connsiteX25" fmla="*/ 8463 w 21589"/>
                <a:gd name="connsiteY25" fmla="*/ 6044 h 21256"/>
                <a:gd name="connsiteX26" fmla="*/ 8463 w 21589"/>
                <a:gd name="connsiteY26" fmla="*/ 6676 h 21256"/>
                <a:gd name="connsiteX27" fmla="*/ 8613 w 21589"/>
                <a:gd name="connsiteY27" fmla="*/ 6676 h 21256"/>
                <a:gd name="connsiteX28" fmla="*/ 8613 w 21589"/>
                <a:gd name="connsiteY28" fmla="*/ 7868 h 21256"/>
                <a:gd name="connsiteX29" fmla="*/ 8648 w 21589"/>
                <a:gd name="connsiteY29" fmla="*/ 7868 h 21256"/>
                <a:gd name="connsiteX30" fmla="*/ 8648 w 21589"/>
                <a:gd name="connsiteY30" fmla="*/ 9041 h 21256"/>
                <a:gd name="connsiteX31" fmla="*/ 9815 w 21589"/>
                <a:gd name="connsiteY31" fmla="*/ 9041 h 21256"/>
                <a:gd name="connsiteX32" fmla="*/ 9815 w 21589"/>
                <a:gd name="connsiteY32" fmla="*/ 9838 h 21256"/>
                <a:gd name="connsiteX33" fmla="*/ 12531 w 21589"/>
                <a:gd name="connsiteY33" fmla="*/ 9838 h 21256"/>
                <a:gd name="connsiteX34" fmla="*/ 12531 w 21589"/>
                <a:gd name="connsiteY34" fmla="*/ 10463 h 21256"/>
                <a:gd name="connsiteX35" fmla="*/ 12652 w 21589"/>
                <a:gd name="connsiteY35" fmla="*/ 10463 h 21256"/>
                <a:gd name="connsiteX36" fmla="*/ 12652 w 21589"/>
                <a:gd name="connsiteY36" fmla="*/ 11259 h 21256"/>
                <a:gd name="connsiteX37" fmla="*/ 12917 w 21589"/>
                <a:gd name="connsiteY37" fmla="*/ 11259 h 21256"/>
                <a:gd name="connsiteX38" fmla="*/ 12917 w 21589"/>
                <a:gd name="connsiteY38" fmla="*/ 12828 h 21256"/>
                <a:gd name="connsiteX39" fmla="*/ 13104 w 21589"/>
                <a:gd name="connsiteY39" fmla="*/ 12828 h 21256"/>
                <a:gd name="connsiteX40" fmla="*/ 13104 w 21589"/>
                <a:gd name="connsiteY40" fmla="*/ 14014 h 21256"/>
                <a:gd name="connsiteX41" fmla="*/ 16838 w 21589"/>
                <a:gd name="connsiteY41" fmla="*/ 14014 h 21256"/>
                <a:gd name="connsiteX42" fmla="*/ 16838 w 21589"/>
                <a:gd name="connsiteY42" fmla="*/ 15368 h 21256"/>
                <a:gd name="connsiteX43" fmla="*/ 17428 w 21589"/>
                <a:gd name="connsiteY43" fmla="*/ 15369 h 21256"/>
                <a:gd name="connsiteX44" fmla="*/ 17418 w 21589"/>
                <a:gd name="connsiteY44" fmla="*/ 17686 h 21256"/>
                <a:gd name="connsiteX45" fmla="*/ 19370 w 21589"/>
                <a:gd name="connsiteY45" fmla="*/ 17658 h 21256"/>
                <a:gd name="connsiteX46" fmla="*/ 19391 w 21589"/>
                <a:gd name="connsiteY46" fmla="*/ 21256 h 21256"/>
                <a:gd name="connsiteX47" fmla="*/ 21589 w 21589"/>
                <a:gd name="connsiteY47" fmla="*/ 21228 h 21256"/>
                <a:gd name="connsiteX0" fmla="*/ 0 w 21812"/>
                <a:gd name="connsiteY0" fmla="*/ 0 h 21256"/>
                <a:gd name="connsiteX1" fmla="*/ 1886 w 21812"/>
                <a:gd name="connsiteY1" fmla="*/ 0 h 21256"/>
                <a:gd name="connsiteX2" fmla="*/ 1886 w 21812"/>
                <a:gd name="connsiteY2" fmla="*/ 536 h 21256"/>
                <a:gd name="connsiteX3" fmla="*/ 1999 w 21812"/>
                <a:gd name="connsiteY3" fmla="*/ 536 h 21256"/>
                <a:gd name="connsiteX4" fmla="*/ 1999 w 21812"/>
                <a:gd name="connsiteY4" fmla="*/ 919 h 21256"/>
                <a:gd name="connsiteX5" fmla="*/ 4268 w 21812"/>
                <a:gd name="connsiteY5" fmla="*/ 919 h 21256"/>
                <a:gd name="connsiteX6" fmla="*/ 4268 w 21812"/>
                <a:gd name="connsiteY6" fmla="*/ 1448 h 21256"/>
                <a:gd name="connsiteX7" fmla="*/ 4310 w 21812"/>
                <a:gd name="connsiteY7" fmla="*/ 1448 h 21256"/>
                <a:gd name="connsiteX8" fmla="*/ 4310 w 21812"/>
                <a:gd name="connsiteY8" fmla="*/ 1996 h 21256"/>
                <a:gd name="connsiteX9" fmla="*/ 4419 w 21812"/>
                <a:gd name="connsiteY9" fmla="*/ 1996 h 21256"/>
                <a:gd name="connsiteX10" fmla="*/ 4419 w 21812"/>
                <a:gd name="connsiteY10" fmla="*/ 2360 h 21256"/>
                <a:gd name="connsiteX11" fmla="*/ 4452 w 21812"/>
                <a:gd name="connsiteY11" fmla="*/ 2360 h 21256"/>
                <a:gd name="connsiteX12" fmla="*/ 4452 w 21812"/>
                <a:gd name="connsiteY12" fmla="*/ 2895 h 21256"/>
                <a:gd name="connsiteX13" fmla="*/ 6159 w 21812"/>
                <a:gd name="connsiteY13" fmla="*/ 2895 h 21256"/>
                <a:gd name="connsiteX14" fmla="*/ 6159 w 21812"/>
                <a:gd name="connsiteY14" fmla="*/ 3399 h 21256"/>
                <a:gd name="connsiteX15" fmla="*/ 6988 w 21812"/>
                <a:gd name="connsiteY15" fmla="*/ 3399 h 21256"/>
                <a:gd name="connsiteX16" fmla="*/ 6988 w 21812"/>
                <a:gd name="connsiteY16" fmla="*/ 3941 h 21256"/>
                <a:gd name="connsiteX17" fmla="*/ 7474 w 21812"/>
                <a:gd name="connsiteY17" fmla="*/ 3941 h 21256"/>
                <a:gd name="connsiteX18" fmla="*/ 7474 w 21812"/>
                <a:gd name="connsiteY18" fmla="*/ 4432 h 21256"/>
                <a:gd name="connsiteX19" fmla="*/ 7744 w 21812"/>
                <a:gd name="connsiteY19" fmla="*/ 4432 h 21256"/>
                <a:gd name="connsiteX20" fmla="*/ 7744 w 21812"/>
                <a:gd name="connsiteY20" fmla="*/ 4993 h 21256"/>
                <a:gd name="connsiteX21" fmla="*/ 8314 w 21812"/>
                <a:gd name="connsiteY21" fmla="*/ 4993 h 21256"/>
                <a:gd name="connsiteX22" fmla="*/ 8314 w 21812"/>
                <a:gd name="connsiteY22" fmla="*/ 5509 h 21256"/>
                <a:gd name="connsiteX23" fmla="*/ 8345 w 21812"/>
                <a:gd name="connsiteY23" fmla="*/ 5509 h 21256"/>
                <a:gd name="connsiteX24" fmla="*/ 8345 w 21812"/>
                <a:gd name="connsiteY24" fmla="*/ 6044 h 21256"/>
                <a:gd name="connsiteX25" fmla="*/ 8463 w 21812"/>
                <a:gd name="connsiteY25" fmla="*/ 6044 h 21256"/>
                <a:gd name="connsiteX26" fmla="*/ 8463 w 21812"/>
                <a:gd name="connsiteY26" fmla="*/ 6676 h 21256"/>
                <a:gd name="connsiteX27" fmla="*/ 8613 w 21812"/>
                <a:gd name="connsiteY27" fmla="*/ 6676 h 21256"/>
                <a:gd name="connsiteX28" fmla="*/ 8613 w 21812"/>
                <a:gd name="connsiteY28" fmla="*/ 7868 h 21256"/>
                <a:gd name="connsiteX29" fmla="*/ 8648 w 21812"/>
                <a:gd name="connsiteY29" fmla="*/ 7868 h 21256"/>
                <a:gd name="connsiteX30" fmla="*/ 8648 w 21812"/>
                <a:gd name="connsiteY30" fmla="*/ 9041 h 21256"/>
                <a:gd name="connsiteX31" fmla="*/ 9815 w 21812"/>
                <a:gd name="connsiteY31" fmla="*/ 9041 h 21256"/>
                <a:gd name="connsiteX32" fmla="*/ 9815 w 21812"/>
                <a:gd name="connsiteY32" fmla="*/ 9838 h 21256"/>
                <a:gd name="connsiteX33" fmla="*/ 12531 w 21812"/>
                <a:gd name="connsiteY33" fmla="*/ 9838 h 21256"/>
                <a:gd name="connsiteX34" fmla="*/ 12531 w 21812"/>
                <a:gd name="connsiteY34" fmla="*/ 10463 h 21256"/>
                <a:gd name="connsiteX35" fmla="*/ 12652 w 21812"/>
                <a:gd name="connsiteY35" fmla="*/ 10463 h 21256"/>
                <a:gd name="connsiteX36" fmla="*/ 12652 w 21812"/>
                <a:gd name="connsiteY36" fmla="*/ 11259 h 21256"/>
                <a:gd name="connsiteX37" fmla="*/ 12917 w 21812"/>
                <a:gd name="connsiteY37" fmla="*/ 11259 h 21256"/>
                <a:gd name="connsiteX38" fmla="*/ 12917 w 21812"/>
                <a:gd name="connsiteY38" fmla="*/ 12828 h 21256"/>
                <a:gd name="connsiteX39" fmla="*/ 13104 w 21812"/>
                <a:gd name="connsiteY39" fmla="*/ 12828 h 21256"/>
                <a:gd name="connsiteX40" fmla="*/ 13104 w 21812"/>
                <a:gd name="connsiteY40" fmla="*/ 14014 h 21256"/>
                <a:gd name="connsiteX41" fmla="*/ 16838 w 21812"/>
                <a:gd name="connsiteY41" fmla="*/ 14014 h 21256"/>
                <a:gd name="connsiteX42" fmla="*/ 16838 w 21812"/>
                <a:gd name="connsiteY42" fmla="*/ 15368 h 21256"/>
                <a:gd name="connsiteX43" fmla="*/ 17428 w 21812"/>
                <a:gd name="connsiteY43" fmla="*/ 15369 h 21256"/>
                <a:gd name="connsiteX44" fmla="*/ 17418 w 21812"/>
                <a:gd name="connsiteY44" fmla="*/ 17686 h 21256"/>
                <a:gd name="connsiteX45" fmla="*/ 19370 w 21812"/>
                <a:gd name="connsiteY45" fmla="*/ 17658 h 21256"/>
                <a:gd name="connsiteX46" fmla="*/ 19391 w 21812"/>
                <a:gd name="connsiteY46" fmla="*/ 21256 h 21256"/>
                <a:gd name="connsiteX47" fmla="*/ 21812 w 21812"/>
                <a:gd name="connsiteY47" fmla="*/ 21228 h 2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812" h="21256">
                  <a:moveTo>
                    <a:pt x="0" y="0"/>
                  </a:moveTo>
                  <a:lnTo>
                    <a:pt x="1886" y="0"/>
                  </a:lnTo>
                  <a:lnTo>
                    <a:pt x="1886" y="536"/>
                  </a:lnTo>
                  <a:lnTo>
                    <a:pt x="1999" y="536"/>
                  </a:lnTo>
                  <a:lnTo>
                    <a:pt x="1999" y="919"/>
                  </a:lnTo>
                  <a:lnTo>
                    <a:pt x="4268" y="919"/>
                  </a:lnTo>
                  <a:lnTo>
                    <a:pt x="4268" y="1448"/>
                  </a:lnTo>
                  <a:lnTo>
                    <a:pt x="4310" y="1448"/>
                  </a:lnTo>
                  <a:lnTo>
                    <a:pt x="4310" y="1996"/>
                  </a:lnTo>
                  <a:lnTo>
                    <a:pt x="4419" y="1996"/>
                  </a:lnTo>
                  <a:lnTo>
                    <a:pt x="4419" y="2360"/>
                  </a:lnTo>
                  <a:lnTo>
                    <a:pt x="4452" y="2360"/>
                  </a:lnTo>
                  <a:lnTo>
                    <a:pt x="4452" y="2895"/>
                  </a:lnTo>
                  <a:lnTo>
                    <a:pt x="6159" y="2895"/>
                  </a:lnTo>
                  <a:lnTo>
                    <a:pt x="6159" y="3399"/>
                  </a:lnTo>
                  <a:lnTo>
                    <a:pt x="6988" y="3399"/>
                  </a:lnTo>
                  <a:lnTo>
                    <a:pt x="6988" y="3941"/>
                  </a:lnTo>
                  <a:lnTo>
                    <a:pt x="7474" y="3941"/>
                  </a:lnTo>
                  <a:lnTo>
                    <a:pt x="7474" y="4432"/>
                  </a:lnTo>
                  <a:lnTo>
                    <a:pt x="7744" y="4432"/>
                  </a:lnTo>
                  <a:lnTo>
                    <a:pt x="7744" y="4993"/>
                  </a:lnTo>
                  <a:lnTo>
                    <a:pt x="8314" y="4993"/>
                  </a:lnTo>
                  <a:lnTo>
                    <a:pt x="8314" y="5509"/>
                  </a:lnTo>
                  <a:lnTo>
                    <a:pt x="8345" y="5509"/>
                  </a:lnTo>
                  <a:lnTo>
                    <a:pt x="8345" y="6044"/>
                  </a:lnTo>
                  <a:lnTo>
                    <a:pt x="8463" y="6044"/>
                  </a:lnTo>
                  <a:lnTo>
                    <a:pt x="8463" y="6676"/>
                  </a:lnTo>
                  <a:lnTo>
                    <a:pt x="8613" y="6676"/>
                  </a:lnTo>
                  <a:lnTo>
                    <a:pt x="8613" y="7868"/>
                  </a:lnTo>
                  <a:lnTo>
                    <a:pt x="8648" y="7868"/>
                  </a:lnTo>
                  <a:lnTo>
                    <a:pt x="8648" y="9041"/>
                  </a:lnTo>
                  <a:lnTo>
                    <a:pt x="9815" y="9041"/>
                  </a:lnTo>
                  <a:lnTo>
                    <a:pt x="9815" y="9838"/>
                  </a:lnTo>
                  <a:lnTo>
                    <a:pt x="12531" y="9838"/>
                  </a:lnTo>
                  <a:lnTo>
                    <a:pt x="12531" y="10463"/>
                  </a:lnTo>
                  <a:lnTo>
                    <a:pt x="12652" y="10463"/>
                  </a:lnTo>
                  <a:lnTo>
                    <a:pt x="12652" y="11259"/>
                  </a:lnTo>
                  <a:lnTo>
                    <a:pt x="12917" y="11259"/>
                  </a:lnTo>
                  <a:lnTo>
                    <a:pt x="12917" y="12828"/>
                  </a:lnTo>
                  <a:lnTo>
                    <a:pt x="13104" y="12828"/>
                  </a:lnTo>
                  <a:lnTo>
                    <a:pt x="13104" y="14014"/>
                  </a:lnTo>
                  <a:lnTo>
                    <a:pt x="16838" y="14014"/>
                  </a:lnTo>
                  <a:lnTo>
                    <a:pt x="16838" y="15368"/>
                  </a:lnTo>
                  <a:lnTo>
                    <a:pt x="17428" y="15369"/>
                  </a:lnTo>
                  <a:cubicBezTo>
                    <a:pt x="17432" y="16113"/>
                    <a:pt x="17414" y="16942"/>
                    <a:pt x="17418" y="17686"/>
                  </a:cubicBezTo>
                  <a:lnTo>
                    <a:pt x="19370" y="17658"/>
                  </a:lnTo>
                  <a:cubicBezTo>
                    <a:pt x="19377" y="18857"/>
                    <a:pt x="19384" y="20057"/>
                    <a:pt x="19391" y="21256"/>
                  </a:cubicBezTo>
                  <a:cubicBezTo>
                    <a:pt x="20134" y="21256"/>
                    <a:pt x="21069" y="21228"/>
                    <a:pt x="21812" y="21228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  <a:extLst/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MetaPlusNormal-Roman"/>
                <a:ea typeface="ＭＳ Ｐゴシック" charset="0"/>
                <a:cs typeface="Arial" charset="0"/>
              </a:endParaRPr>
            </a:p>
          </p:txBody>
        </p:sp>
        <p:sp>
          <p:nvSpPr>
            <p:cNvPr id="223" name="Isosceles Triangle 222"/>
            <p:cNvSpPr/>
            <p:nvPr/>
          </p:nvSpPr>
          <p:spPr bwMode="auto">
            <a:xfrm>
              <a:off x="6772986" y="4200890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24" name="Isosceles Triangle 223"/>
            <p:cNvSpPr/>
            <p:nvPr/>
          </p:nvSpPr>
          <p:spPr bwMode="auto">
            <a:xfrm>
              <a:off x="6745205" y="4200890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25" name="Isosceles Triangle 224"/>
            <p:cNvSpPr/>
            <p:nvPr/>
          </p:nvSpPr>
          <p:spPr bwMode="auto">
            <a:xfrm>
              <a:off x="6686956" y="4200890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26" name="Isosceles Triangle 225"/>
            <p:cNvSpPr/>
            <p:nvPr/>
          </p:nvSpPr>
          <p:spPr bwMode="auto">
            <a:xfrm>
              <a:off x="6203562" y="3905250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27" name="Isosceles Triangle 226"/>
            <p:cNvSpPr/>
            <p:nvPr/>
          </p:nvSpPr>
          <p:spPr bwMode="auto">
            <a:xfrm>
              <a:off x="5867805" y="3905250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28" name="Isosceles Triangle 227"/>
            <p:cNvSpPr/>
            <p:nvPr/>
          </p:nvSpPr>
          <p:spPr bwMode="auto">
            <a:xfrm>
              <a:off x="5801129" y="3713958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29" name="Isosceles Triangle 228"/>
            <p:cNvSpPr/>
            <p:nvPr/>
          </p:nvSpPr>
          <p:spPr bwMode="auto">
            <a:xfrm>
              <a:off x="5770967" y="3713958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30" name="Isosceles Triangle 229"/>
            <p:cNvSpPr/>
            <p:nvPr/>
          </p:nvSpPr>
          <p:spPr bwMode="auto">
            <a:xfrm>
              <a:off x="5751528" y="3713958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31" name="Isosceles Triangle 230"/>
            <p:cNvSpPr/>
            <p:nvPr/>
          </p:nvSpPr>
          <p:spPr bwMode="auto">
            <a:xfrm>
              <a:off x="5790227" y="3713958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32" name="Isosceles Triangle 231"/>
            <p:cNvSpPr/>
            <p:nvPr/>
          </p:nvSpPr>
          <p:spPr bwMode="auto">
            <a:xfrm>
              <a:off x="5547340" y="3602038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33" name="Isosceles Triangle 232"/>
            <p:cNvSpPr/>
            <p:nvPr/>
          </p:nvSpPr>
          <p:spPr bwMode="auto">
            <a:xfrm>
              <a:off x="5152924" y="3602038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35" name="Isosceles Triangle 234"/>
            <p:cNvSpPr/>
            <p:nvPr/>
          </p:nvSpPr>
          <p:spPr bwMode="auto">
            <a:xfrm>
              <a:off x="5029099" y="3602038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36" name="Isosceles Triangle 235"/>
            <p:cNvSpPr/>
            <p:nvPr/>
          </p:nvSpPr>
          <p:spPr bwMode="auto">
            <a:xfrm>
              <a:off x="4848124" y="3506788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37" name="Isosceles Triangle 236"/>
            <p:cNvSpPr/>
            <p:nvPr/>
          </p:nvSpPr>
          <p:spPr bwMode="auto">
            <a:xfrm>
              <a:off x="4806156" y="3373439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38" name="Isosceles Triangle 237"/>
            <p:cNvSpPr/>
            <p:nvPr/>
          </p:nvSpPr>
          <p:spPr bwMode="auto">
            <a:xfrm>
              <a:off x="4794250" y="3373439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40" name="Isosceles Triangle 239"/>
            <p:cNvSpPr/>
            <p:nvPr/>
          </p:nvSpPr>
          <p:spPr bwMode="auto">
            <a:xfrm>
              <a:off x="4772422" y="3373439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41" name="Isosceles Triangle 240"/>
            <p:cNvSpPr/>
            <p:nvPr/>
          </p:nvSpPr>
          <p:spPr bwMode="auto">
            <a:xfrm>
              <a:off x="4741863" y="3294847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42" name="Isosceles Triangle 241"/>
            <p:cNvSpPr/>
            <p:nvPr/>
          </p:nvSpPr>
          <p:spPr bwMode="auto">
            <a:xfrm>
              <a:off x="4272716" y="3252790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43" name="Isosceles Triangle 242"/>
            <p:cNvSpPr/>
            <p:nvPr/>
          </p:nvSpPr>
          <p:spPr bwMode="auto">
            <a:xfrm>
              <a:off x="4110241" y="3190489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45" name="Isosceles Triangle 244"/>
            <p:cNvSpPr/>
            <p:nvPr/>
          </p:nvSpPr>
          <p:spPr bwMode="auto">
            <a:xfrm>
              <a:off x="3912597" y="3190489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46" name="Isosceles Triangle 245"/>
            <p:cNvSpPr/>
            <p:nvPr/>
          </p:nvSpPr>
          <p:spPr bwMode="auto">
            <a:xfrm>
              <a:off x="3881641" y="3190489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47" name="Isosceles Triangle 246"/>
            <p:cNvSpPr/>
            <p:nvPr/>
          </p:nvSpPr>
          <p:spPr bwMode="auto">
            <a:xfrm>
              <a:off x="3864972" y="3078571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48" name="Isosceles Triangle 247"/>
            <p:cNvSpPr/>
            <p:nvPr/>
          </p:nvSpPr>
          <p:spPr bwMode="auto">
            <a:xfrm>
              <a:off x="3853065" y="2995227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49" name="Isosceles Triangle 248"/>
            <p:cNvSpPr/>
            <p:nvPr/>
          </p:nvSpPr>
          <p:spPr bwMode="auto">
            <a:xfrm>
              <a:off x="3841159" y="2978558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50" name="Isosceles Triangle 249"/>
            <p:cNvSpPr/>
            <p:nvPr/>
          </p:nvSpPr>
          <p:spPr bwMode="auto">
            <a:xfrm>
              <a:off x="3841159" y="2995227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51" name="Isosceles Triangle 250"/>
            <p:cNvSpPr/>
            <p:nvPr/>
          </p:nvSpPr>
          <p:spPr bwMode="auto">
            <a:xfrm>
              <a:off x="3795324" y="2928961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52" name="Isosceles Triangle 251"/>
            <p:cNvSpPr/>
            <p:nvPr/>
          </p:nvSpPr>
          <p:spPr bwMode="auto">
            <a:xfrm>
              <a:off x="3696802" y="2847182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53" name="Isosceles Triangle 252"/>
            <p:cNvSpPr/>
            <p:nvPr/>
          </p:nvSpPr>
          <p:spPr bwMode="auto">
            <a:xfrm>
              <a:off x="3564933" y="2762251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54" name="Isosceles Triangle 253"/>
            <p:cNvSpPr/>
            <p:nvPr/>
          </p:nvSpPr>
          <p:spPr bwMode="auto">
            <a:xfrm>
              <a:off x="3549957" y="2762251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55" name="Isosceles Triangle 254"/>
            <p:cNvSpPr/>
            <p:nvPr/>
          </p:nvSpPr>
          <p:spPr bwMode="auto">
            <a:xfrm>
              <a:off x="3403112" y="2715420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56" name="Isosceles Triangle 255"/>
            <p:cNvSpPr/>
            <p:nvPr/>
          </p:nvSpPr>
          <p:spPr bwMode="auto">
            <a:xfrm>
              <a:off x="3198983" y="2674937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57" name="Isosceles Triangle 256"/>
            <p:cNvSpPr/>
            <p:nvPr/>
          </p:nvSpPr>
          <p:spPr bwMode="auto">
            <a:xfrm>
              <a:off x="3179365" y="2674937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58" name="Isosceles Triangle 257"/>
            <p:cNvSpPr/>
            <p:nvPr/>
          </p:nvSpPr>
          <p:spPr bwMode="auto">
            <a:xfrm>
              <a:off x="2828132" y="2512218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59" name="Isosceles Triangle 258"/>
            <p:cNvSpPr/>
            <p:nvPr/>
          </p:nvSpPr>
          <p:spPr bwMode="auto">
            <a:xfrm>
              <a:off x="2807200" y="2512218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60" name="Isosceles Triangle 259"/>
            <p:cNvSpPr/>
            <p:nvPr/>
          </p:nvSpPr>
          <p:spPr bwMode="auto">
            <a:xfrm>
              <a:off x="2713639" y="2512218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61" name="Isosceles Triangle 260"/>
            <p:cNvSpPr/>
            <p:nvPr/>
          </p:nvSpPr>
          <p:spPr bwMode="auto">
            <a:xfrm>
              <a:off x="2133107" y="2439193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  <p:sp>
          <p:nvSpPr>
            <p:cNvPr id="263" name="Isosceles Triangle 262"/>
            <p:cNvSpPr/>
            <p:nvPr/>
          </p:nvSpPr>
          <p:spPr bwMode="auto">
            <a:xfrm>
              <a:off x="1938299" y="2439193"/>
              <a:ext cx="55562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MetaPlusNormal-Roman"/>
                <a:cs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51038" y="2628226"/>
            <a:ext cx="3905653" cy="2391909"/>
            <a:chOff x="1951038" y="2465388"/>
            <a:chExt cx="3905653" cy="2391909"/>
          </a:xfrm>
        </p:grpSpPr>
        <p:sp>
          <p:nvSpPr>
            <p:cNvPr id="265" name="AutoShape 116"/>
            <p:cNvSpPr>
              <a:spLocks/>
            </p:cNvSpPr>
            <p:nvPr/>
          </p:nvSpPr>
          <p:spPr bwMode="auto">
            <a:xfrm>
              <a:off x="1951038" y="2465388"/>
              <a:ext cx="3877689" cy="2363176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2147483647 w 21600"/>
                <a:gd name="T25" fmla="*/ 2147483647 h 21600"/>
                <a:gd name="T26" fmla="*/ 2147483647 w 21600"/>
                <a:gd name="T27" fmla="*/ 2147483647 h 21600"/>
                <a:gd name="T28" fmla="*/ 2147483647 w 21600"/>
                <a:gd name="T29" fmla="*/ 2147483647 h 21600"/>
                <a:gd name="T30" fmla="*/ 2147483647 w 21600"/>
                <a:gd name="T31" fmla="*/ 2147483647 h 21600"/>
                <a:gd name="T32" fmla="*/ 2147483647 w 21600"/>
                <a:gd name="T33" fmla="*/ 2147483647 h 21600"/>
                <a:gd name="T34" fmla="*/ 2147483647 w 21600"/>
                <a:gd name="T35" fmla="*/ 2147483647 h 21600"/>
                <a:gd name="T36" fmla="*/ 2147483647 w 21600"/>
                <a:gd name="T37" fmla="*/ 2147483647 h 21600"/>
                <a:gd name="T38" fmla="*/ 2147483647 w 21600"/>
                <a:gd name="T39" fmla="*/ 2147483647 h 21600"/>
                <a:gd name="T40" fmla="*/ 2147483647 w 21600"/>
                <a:gd name="T41" fmla="*/ 2147483647 h 21600"/>
                <a:gd name="T42" fmla="*/ 2147483647 w 21600"/>
                <a:gd name="T43" fmla="*/ 2147483647 h 21600"/>
                <a:gd name="T44" fmla="*/ 2147483647 w 21600"/>
                <a:gd name="T45" fmla="*/ 2147483647 h 21600"/>
                <a:gd name="T46" fmla="*/ 2147483647 w 21600"/>
                <a:gd name="T47" fmla="*/ 2147483647 h 21600"/>
                <a:gd name="T48" fmla="*/ 2147483647 w 21600"/>
                <a:gd name="T49" fmla="*/ 2147483647 h 21600"/>
                <a:gd name="T50" fmla="*/ 2147483647 w 21600"/>
                <a:gd name="T51" fmla="*/ 2147483647 h 21600"/>
                <a:gd name="T52" fmla="*/ 2147483647 w 21600"/>
                <a:gd name="T53" fmla="*/ 2147483647 h 21600"/>
                <a:gd name="T54" fmla="*/ 2147483647 w 21600"/>
                <a:gd name="T55" fmla="*/ 2147483647 h 21600"/>
                <a:gd name="T56" fmla="*/ 2147483647 w 21600"/>
                <a:gd name="T57" fmla="*/ 2147483647 h 21600"/>
                <a:gd name="T58" fmla="*/ 2147483647 w 21600"/>
                <a:gd name="T59" fmla="*/ 2147483647 h 21600"/>
                <a:gd name="T60" fmla="*/ 2147483647 w 21600"/>
                <a:gd name="T61" fmla="*/ 2147483647 h 21600"/>
                <a:gd name="T62" fmla="*/ 2147483647 w 21600"/>
                <a:gd name="T63" fmla="*/ 2147483647 h 21600"/>
                <a:gd name="T64" fmla="*/ 2147483647 w 21600"/>
                <a:gd name="T65" fmla="*/ 2147483647 h 21600"/>
                <a:gd name="T66" fmla="*/ 2147483647 w 21600"/>
                <a:gd name="T67" fmla="*/ 2147483647 h 21600"/>
                <a:gd name="T68" fmla="*/ 2147483647 w 21600"/>
                <a:gd name="T69" fmla="*/ 2147483647 h 21600"/>
                <a:gd name="T70" fmla="*/ 2147483647 w 21600"/>
                <a:gd name="T71" fmla="*/ 2147483647 h 21600"/>
                <a:gd name="T72" fmla="*/ 2147483647 w 21600"/>
                <a:gd name="T73" fmla="*/ 2147483647 h 21600"/>
                <a:gd name="T74" fmla="*/ 2147483647 w 21600"/>
                <a:gd name="T75" fmla="*/ 2147483647 h 21600"/>
                <a:gd name="T76" fmla="*/ 2147483647 w 21600"/>
                <a:gd name="T77" fmla="*/ 2147483647 h 21600"/>
                <a:gd name="T78" fmla="*/ 2147483647 w 21600"/>
                <a:gd name="T79" fmla="*/ 2147483647 h 21600"/>
                <a:gd name="T80" fmla="*/ 2147483647 w 21600"/>
                <a:gd name="T81" fmla="*/ 2147483647 h 216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600"/>
                <a:gd name="T124" fmla="*/ 0 h 21600"/>
                <a:gd name="T125" fmla="*/ 21600 w 21600"/>
                <a:gd name="T126" fmla="*/ 21600 h 21600"/>
                <a:gd name="connsiteX0" fmla="*/ 0 w 21680"/>
                <a:gd name="connsiteY0" fmla="*/ 0 h 21600"/>
                <a:gd name="connsiteX1" fmla="*/ 2270 w 21680"/>
                <a:gd name="connsiteY1" fmla="*/ 0 h 21600"/>
                <a:gd name="connsiteX2" fmla="*/ 2270 w 21680"/>
                <a:gd name="connsiteY2" fmla="*/ 411 h 21600"/>
                <a:gd name="connsiteX3" fmla="*/ 2737 w 21680"/>
                <a:gd name="connsiteY3" fmla="*/ 411 h 21600"/>
                <a:gd name="connsiteX4" fmla="*/ 2737 w 21680"/>
                <a:gd name="connsiteY4" fmla="*/ 803 h 21600"/>
                <a:gd name="connsiteX5" fmla="*/ 3216 w 21680"/>
                <a:gd name="connsiteY5" fmla="*/ 803 h 21600"/>
                <a:gd name="connsiteX6" fmla="*/ 3216 w 21680"/>
                <a:gd name="connsiteY6" fmla="*/ 1588 h 21600"/>
                <a:gd name="connsiteX7" fmla="*/ 3355 w 21680"/>
                <a:gd name="connsiteY7" fmla="*/ 1588 h 21600"/>
                <a:gd name="connsiteX8" fmla="*/ 3355 w 21680"/>
                <a:gd name="connsiteY8" fmla="*/ 2004 h 21600"/>
                <a:gd name="connsiteX9" fmla="*/ 4070 w 21680"/>
                <a:gd name="connsiteY9" fmla="*/ 2004 h 21600"/>
                <a:gd name="connsiteX10" fmla="*/ 4070 w 21680"/>
                <a:gd name="connsiteY10" fmla="*/ 2509 h 21600"/>
                <a:gd name="connsiteX11" fmla="*/ 4161 w 21680"/>
                <a:gd name="connsiteY11" fmla="*/ 2509 h 21600"/>
                <a:gd name="connsiteX12" fmla="*/ 4161 w 21680"/>
                <a:gd name="connsiteY12" fmla="*/ 2792 h 21600"/>
                <a:gd name="connsiteX13" fmla="*/ 4298 w 21680"/>
                <a:gd name="connsiteY13" fmla="*/ 2792 h 21600"/>
                <a:gd name="connsiteX14" fmla="*/ 4298 w 21680"/>
                <a:gd name="connsiteY14" fmla="*/ 3193 h 21600"/>
                <a:gd name="connsiteX15" fmla="*/ 4820 w 21680"/>
                <a:gd name="connsiteY15" fmla="*/ 3193 h 21600"/>
                <a:gd name="connsiteX16" fmla="*/ 4820 w 21680"/>
                <a:gd name="connsiteY16" fmla="*/ 4084 h 21600"/>
                <a:gd name="connsiteX17" fmla="*/ 5006 w 21680"/>
                <a:gd name="connsiteY17" fmla="*/ 4084 h 21600"/>
                <a:gd name="connsiteX18" fmla="*/ 5006 w 21680"/>
                <a:gd name="connsiteY18" fmla="*/ 4883 h 21600"/>
                <a:gd name="connsiteX19" fmla="*/ 5202 w 21680"/>
                <a:gd name="connsiteY19" fmla="*/ 4883 h 21600"/>
                <a:gd name="connsiteX20" fmla="*/ 5202 w 21680"/>
                <a:gd name="connsiteY20" fmla="*/ 5281 h 21600"/>
                <a:gd name="connsiteX21" fmla="*/ 5339 w 21680"/>
                <a:gd name="connsiteY21" fmla="*/ 5281 h 21600"/>
                <a:gd name="connsiteX22" fmla="*/ 5339 w 21680"/>
                <a:gd name="connsiteY22" fmla="*/ 5674 h 21600"/>
                <a:gd name="connsiteX23" fmla="*/ 5391 w 21680"/>
                <a:gd name="connsiteY23" fmla="*/ 5674 h 21600"/>
                <a:gd name="connsiteX24" fmla="*/ 5391 w 21680"/>
                <a:gd name="connsiteY24" fmla="*/ 6971 h 21600"/>
                <a:gd name="connsiteX25" fmla="*/ 5442 w 21680"/>
                <a:gd name="connsiteY25" fmla="*/ 6971 h 21600"/>
                <a:gd name="connsiteX26" fmla="*/ 5442 w 21680"/>
                <a:gd name="connsiteY26" fmla="*/ 7770 h 21600"/>
                <a:gd name="connsiteX27" fmla="*/ 5580 w 21680"/>
                <a:gd name="connsiteY27" fmla="*/ 7770 h 21600"/>
                <a:gd name="connsiteX28" fmla="*/ 5580 w 21680"/>
                <a:gd name="connsiteY28" fmla="*/ 8266 h 21600"/>
                <a:gd name="connsiteX29" fmla="*/ 5769 w 21680"/>
                <a:gd name="connsiteY29" fmla="*/ 8266 h 21600"/>
                <a:gd name="connsiteX30" fmla="*/ 5769 w 21680"/>
                <a:gd name="connsiteY30" fmla="*/ 9052 h 21600"/>
                <a:gd name="connsiteX31" fmla="*/ 7187 w 21680"/>
                <a:gd name="connsiteY31" fmla="*/ 9052 h 21600"/>
                <a:gd name="connsiteX32" fmla="*/ 7187 w 21680"/>
                <a:gd name="connsiteY32" fmla="*/ 9460 h 21600"/>
                <a:gd name="connsiteX33" fmla="*/ 7613 w 21680"/>
                <a:gd name="connsiteY33" fmla="*/ 9460 h 21600"/>
                <a:gd name="connsiteX34" fmla="*/ 7613 w 21680"/>
                <a:gd name="connsiteY34" fmla="*/ 9960 h 21600"/>
                <a:gd name="connsiteX35" fmla="*/ 8087 w 21680"/>
                <a:gd name="connsiteY35" fmla="*/ 9960 h 21600"/>
                <a:gd name="connsiteX36" fmla="*/ 8087 w 21680"/>
                <a:gd name="connsiteY36" fmla="*/ 10512 h 21600"/>
                <a:gd name="connsiteX37" fmla="*/ 8128 w 21680"/>
                <a:gd name="connsiteY37" fmla="*/ 10512 h 21600"/>
                <a:gd name="connsiteX38" fmla="*/ 8128 w 21680"/>
                <a:gd name="connsiteY38" fmla="*/ 10746 h 21600"/>
                <a:gd name="connsiteX39" fmla="*/ 8323 w 21680"/>
                <a:gd name="connsiteY39" fmla="*/ 10746 h 21600"/>
                <a:gd name="connsiteX40" fmla="*/ 8323 w 21680"/>
                <a:gd name="connsiteY40" fmla="*/ 11249 h 21600"/>
                <a:gd name="connsiteX41" fmla="*/ 8463 w 21680"/>
                <a:gd name="connsiteY41" fmla="*/ 11249 h 21600"/>
                <a:gd name="connsiteX42" fmla="*/ 8463 w 21680"/>
                <a:gd name="connsiteY42" fmla="*/ 12041 h 21600"/>
                <a:gd name="connsiteX43" fmla="*/ 8604 w 21680"/>
                <a:gd name="connsiteY43" fmla="*/ 12041 h 21600"/>
                <a:gd name="connsiteX44" fmla="*/ 8604 w 21680"/>
                <a:gd name="connsiteY44" fmla="*/ 12544 h 21600"/>
                <a:gd name="connsiteX45" fmla="*/ 8837 w 21680"/>
                <a:gd name="connsiteY45" fmla="*/ 12544 h 21600"/>
                <a:gd name="connsiteX46" fmla="*/ 8837 w 21680"/>
                <a:gd name="connsiteY46" fmla="*/ 12946 h 21600"/>
                <a:gd name="connsiteX47" fmla="*/ 9410 w 21680"/>
                <a:gd name="connsiteY47" fmla="*/ 12946 h 21600"/>
                <a:gd name="connsiteX48" fmla="*/ 9410 w 21680"/>
                <a:gd name="connsiteY48" fmla="*/ 13439 h 21600"/>
                <a:gd name="connsiteX49" fmla="*/ 9835 w 21680"/>
                <a:gd name="connsiteY49" fmla="*/ 13439 h 21600"/>
                <a:gd name="connsiteX50" fmla="*/ 9835 w 21680"/>
                <a:gd name="connsiteY50" fmla="*/ 13939 h 21600"/>
                <a:gd name="connsiteX51" fmla="*/ 9879 w 21680"/>
                <a:gd name="connsiteY51" fmla="*/ 13939 h 21600"/>
                <a:gd name="connsiteX52" fmla="*/ 9879 w 21680"/>
                <a:gd name="connsiteY52" fmla="*/ 14484 h 21600"/>
                <a:gd name="connsiteX53" fmla="*/ 9925 w 21680"/>
                <a:gd name="connsiteY53" fmla="*/ 14484 h 21600"/>
                <a:gd name="connsiteX54" fmla="*/ 9925 w 21680"/>
                <a:gd name="connsiteY54" fmla="*/ 14941 h 21600"/>
                <a:gd name="connsiteX55" fmla="*/ 10580 w 21680"/>
                <a:gd name="connsiteY55" fmla="*/ 14941 h 21600"/>
                <a:gd name="connsiteX56" fmla="*/ 10580 w 21680"/>
                <a:gd name="connsiteY56" fmla="*/ 15428 h 21600"/>
                <a:gd name="connsiteX57" fmla="*/ 10776 w 21680"/>
                <a:gd name="connsiteY57" fmla="*/ 15428 h 21600"/>
                <a:gd name="connsiteX58" fmla="*/ 10776 w 21680"/>
                <a:gd name="connsiteY58" fmla="*/ 15836 h 21600"/>
                <a:gd name="connsiteX59" fmla="*/ 10822 w 21680"/>
                <a:gd name="connsiteY59" fmla="*/ 15836 h 21600"/>
                <a:gd name="connsiteX60" fmla="*/ 10822 w 21680"/>
                <a:gd name="connsiteY60" fmla="*/ 16420 h 21600"/>
                <a:gd name="connsiteX61" fmla="*/ 12100 w 21680"/>
                <a:gd name="connsiteY61" fmla="*/ 16420 h 21600"/>
                <a:gd name="connsiteX62" fmla="*/ 12100 w 21680"/>
                <a:gd name="connsiteY62" fmla="*/ 17023 h 21600"/>
                <a:gd name="connsiteX63" fmla="*/ 13335 w 21680"/>
                <a:gd name="connsiteY63" fmla="*/ 17023 h 21600"/>
                <a:gd name="connsiteX64" fmla="*/ 13335 w 21680"/>
                <a:gd name="connsiteY64" fmla="*/ 17621 h 21600"/>
                <a:gd name="connsiteX65" fmla="*/ 14181 w 21680"/>
                <a:gd name="connsiteY65" fmla="*/ 17621 h 21600"/>
                <a:gd name="connsiteX66" fmla="*/ 14181 w 21680"/>
                <a:gd name="connsiteY66" fmla="*/ 18210 h 21600"/>
                <a:gd name="connsiteX67" fmla="*/ 14937 w 21680"/>
                <a:gd name="connsiteY67" fmla="*/ 18210 h 21600"/>
                <a:gd name="connsiteX68" fmla="*/ 14937 w 21680"/>
                <a:gd name="connsiteY68" fmla="*/ 18815 h 21600"/>
                <a:gd name="connsiteX69" fmla="*/ 15788 w 21680"/>
                <a:gd name="connsiteY69" fmla="*/ 18815 h 21600"/>
                <a:gd name="connsiteX70" fmla="*/ 15788 w 21680"/>
                <a:gd name="connsiteY70" fmla="*/ 19015 h 21600"/>
                <a:gd name="connsiteX71" fmla="*/ 15880 w 21680"/>
                <a:gd name="connsiteY71" fmla="*/ 19015 h 21600"/>
                <a:gd name="connsiteX72" fmla="*/ 15880 w 21680"/>
                <a:gd name="connsiteY72" fmla="*/ 19410 h 21600"/>
                <a:gd name="connsiteX73" fmla="*/ 16172 w 21680"/>
                <a:gd name="connsiteY73" fmla="*/ 19410 h 21600"/>
                <a:gd name="connsiteX74" fmla="*/ 16172 w 21680"/>
                <a:gd name="connsiteY74" fmla="*/ 20104 h 21600"/>
                <a:gd name="connsiteX75" fmla="*/ 16308 w 21680"/>
                <a:gd name="connsiteY75" fmla="*/ 20104 h 21600"/>
                <a:gd name="connsiteX76" fmla="*/ 16308 w 21680"/>
                <a:gd name="connsiteY76" fmla="*/ 20712 h 21600"/>
                <a:gd name="connsiteX77" fmla="*/ 16920 w 21680"/>
                <a:gd name="connsiteY77" fmla="*/ 20712 h 21600"/>
                <a:gd name="connsiteX78" fmla="*/ 16920 w 21680"/>
                <a:gd name="connsiteY78" fmla="*/ 20909 h 21600"/>
                <a:gd name="connsiteX79" fmla="*/ 16968 w 21680"/>
                <a:gd name="connsiteY79" fmla="*/ 20909 h 21600"/>
                <a:gd name="connsiteX80" fmla="*/ 16968 w 21680"/>
                <a:gd name="connsiteY80" fmla="*/ 21600 h 21600"/>
                <a:gd name="connsiteX81" fmla="*/ 21680 w 21680"/>
                <a:gd name="connsiteY81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1680" h="21600">
                  <a:moveTo>
                    <a:pt x="0" y="0"/>
                  </a:moveTo>
                  <a:lnTo>
                    <a:pt x="2270" y="0"/>
                  </a:lnTo>
                  <a:lnTo>
                    <a:pt x="2270" y="411"/>
                  </a:lnTo>
                  <a:lnTo>
                    <a:pt x="2737" y="411"/>
                  </a:lnTo>
                  <a:lnTo>
                    <a:pt x="2737" y="803"/>
                  </a:lnTo>
                  <a:lnTo>
                    <a:pt x="3216" y="803"/>
                  </a:lnTo>
                  <a:lnTo>
                    <a:pt x="3216" y="1588"/>
                  </a:lnTo>
                  <a:lnTo>
                    <a:pt x="3355" y="1588"/>
                  </a:lnTo>
                  <a:lnTo>
                    <a:pt x="3355" y="2004"/>
                  </a:lnTo>
                  <a:lnTo>
                    <a:pt x="4070" y="2004"/>
                  </a:lnTo>
                  <a:lnTo>
                    <a:pt x="4070" y="2509"/>
                  </a:lnTo>
                  <a:lnTo>
                    <a:pt x="4161" y="2509"/>
                  </a:lnTo>
                  <a:lnTo>
                    <a:pt x="4161" y="2792"/>
                  </a:lnTo>
                  <a:lnTo>
                    <a:pt x="4298" y="2792"/>
                  </a:lnTo>
                  <a:lnTo>
                    <a:pt x="4298" y="3193"/>
                  </a:lnTo>
                  <a:lnTo>
                    <a:pt x="4820" y="3193"/>
                  </a:lnTo>
                  <a:lnTo>
                    <a:pt x="4820" y="4084"/>
                  </a:lnTo>
                  <a:lnTo>
                    <a:pt x="5006" y="4084"/>
                  </a:lnTo>
                  <a:lnTo>
                    <a:pt x="5006" y="4883"/>
                  </a:lnTo>
                  <a:lnTo>
                    <a:pt x="5202" y="4883"/>
                  </a:lnTo>
                  <a:lnTo>
                    <a:pt x="5202" y="5281"/>
                  </a:lnTo>
                  <a:lnTo>
                    <a:pt x="5339" y="5281"/>
                  </a:lnTo>
                  <a:lnTo>
                    <a:pt x="5339" y="5674"/>
                  </a:lnTo>
                  <a:lnTo>
                    <a:pt x="5391" y="5674"/>
                  </a:lnTo>
                  <a:lnTo>
                    <a:pt x="5391" y="6971"/>
                  </a:lnTo>
                  <a:lnTo>
                    <a:pt x="5442" y="6971"/>
                  </a:lnTo>
                  <a:lnTo>
                    <a:pt x="5442" y="7770"/>
                  </a:lnTo>
                  <a:lnTo>
                    <a:pt x="5580" y="7770"/>
                  </a:lnTo>
                  <a:lnTo>
                    <a:pt x="5580" y="8266"/>
                  </a:lnTo>
                  <a:lnTo>
                    <a:pt x="5769" y="8266"/>
                  </a:lnTo>
                  <a:lnTo>
                    <a:pt x="5769" y="9052"/>
                  </a:lnTo>
                  <a:lnTo>
                    <a:pt x="7187" y="9052"/>
                  </a:lnTo>
                  <a:lnTo>
                    <a:pt x="7187" y="9460"/>
                  </a:lnTo>
                  <a:lnTo>
                    <a:pt x="7613" y="9460"/>
                  </a:lnTo>
                  <a:lnTo>
                    <a:pt x="7613" y="9960"/>
                  </a:lnTo>
                  <a:lnTo>
                    <a:pt x="8087" y="9960"/>
                  </a:lnTo>
                  <a:lnTo>
                    <a:pt x="8087" y="10512"/>
                  </a:lnTo>
                  <a:lnTo>
                    <a:pt x="8128" y="10512"/>
                  </a:lnTo>
                  <a:lnTo>
                    <a:pt x="8128" y="10746"/>
                  </a:lnTo>
                  <a:lnTo>
                    <a:pt x="8323" y="10746"/>
                  </a:lnTo>
                  <a:lnTo>
                    <a:pt x="8323" y="11249"/>
                  </a:lnTo>
                  <a:lnTo>
                    <a:pt x="8463" y="11249"/>
                  </a:lnTo>
                  <a:lnTo>
                    <a:pt x="8463" y="12041"/>
                  </a:lnTo>
                  <a:lnTo>
                    <a:pt x="8604" y="12041"/>
                  </a:lnTo>
                  <a:lnTo>
                    <a:pt x="8604" y="12544"/>
                  </a:lnTo>
                  <a:lnTo>
                    <a:pt x="8837" y="12544"/>
                  </a:lnTo>
                  <a:lnTo>
                    <a:pt x="8837" y="12946"/>
                  </a:lnTo>
                  <a:lnTo>
                    <a:pt x="9410" y="12946"/>
                  </a:lnTo>
                  <a:lnTo>
                    <a:pt x="9410" y="13439"/>
                  </a:lnTo>
                  <a:lnTo>
                    <a:pt x="9835" y="13439"/>
                  </a:lnTo>
                  <a:lnTo>
                    <a:pt x="9835" y="13939"/>
                  </a:lnTo>
                  <a:lnTo>
                    <a:pt x="9879" y="13939"/>
                  </a:lnTo>
                  <a:lnTo>
                    <a:pt x="9879" y="14484"/>
                  </a:lnTo>
                  <a:lnTo>
                    <a:pt x="9925" y="14484"/>
                  </a:lnTo>
                  <a:lnTo>
                    <a:pt x="9925" y="14941"/>
                  </a:lnTo>
                  <a:lnTo>
                    <a:pt x="10580" y="14941"/>
                  </a:lnTo>
                  <a:lnTo>
                    <a:pt x="10580" y="15428"/>
                  </a:lnTo>
                  <a:lnTo>
                    <a:pt x="10776" y="15428"/>
                  </a:lnTo>
                  <a:lnTo>
                    <a:pt x="10776" y="15836"/>
                  </a:lnTo>
                  <a:lnTo>
                    <a:pt x="10822" y="15836"/>
                  </a:lnTo>
                  <a:lnTo>
                    <a:pt x="10822" y="16420"/>
                  </a:lnTo>
                  <a:lnTo>
                    <a:pt x="12100" y="16420"/>
                  </a:lnTo>
                  <a:lnTo>
                    <a:pt x="12100" y="17023"/>
                  </a:lnTo>
                  <a:lnTo>
                    <a:pt x="13335" y="17023"/>
                  </a:lnTo>
                  <a:lnTo>
                    <a:pt x="13335" y="17621"/>
                  </a:lnTo>
                  <a:lnTo>
                    <a:pt x="14181" y="17621"/>
                  </a:lnTo>
                  <a:lnTo>
                    <a:pt x="14181" y="18210"/>
                  </a:lnTo>
                  <a:lnTo>
                    <a:pt x="14937" y="18210"/>
                  </a:lnTo>
                  <a:lnTo>
                    <a:pt x="14937" y="18815"/>
                  </a:lnTo>
                  <a:lnTo>
                    <a:pt x="15788" y="18815"/>
                  </a:lnTo>
                  <a:lnTo>
                    <a:pt x="15788" y="19015"/>
                  </a:lnTo>
                  <a:lnTo>
                    <a:pt x="15880" y="19015"/>
                  </a:lnTo>
                  <a:lnTo>
                    <a:pt x="15880" y="19410"/>
                  </a:lnTo>
                  <a:lnTo>
                    <a:pt x="16172" y="19410"/>
                  </a:lnTo>
                  <a:lnTo>
                    <a:pt x="16172" y="20104"/>
                  </a:lnTo>
                  <a:lnTo>
                    <a:pt x="16308" y="20104"/>
                  </a:lnTo>
                  <a:lnTo>
                    <a:pt x="16308" y="20712"/>
                  </a:lnTo>
                  <a:lnTo>
                    <a:pt x="16920" y="20712"/>
                  </a:lnTo>
                  <a:lnTo>
                    <a:pt x="16920" y="20909"/>
                  </a:lnTo>
                  <a:lnTo>
                    <a:pt x="16968" y="20909"/>
                  </a:lnTo>
                  <a:lnTo>
                    <a:pt x="16968" y="21600"/>
                  </a:lnTo>
                  <a:lnTo>
                    <a:pt x="21680" y="21600"/>
                  </a:lnTo>
                </a:path>
              </a:pathLst>
            </a:custGeom>
            <a:noFill/>
            <a:ln w="25400" cap="flat" cmpd="sng">
              <a:solidFill>
                <a:srgbClr val="99CCFF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GB" dirty="0">
                <a:solidFill>
                  <a:prstClr val="black"/>
                </a:solidFill>
                <a:latin typeface="MetaPlusNormal-Roman"/>
                <a:ea typeface="ＭＳ Ｐゴシック" panose="020B0600070205080204" pitchFamily="34" charset="-128"/>
              </a:endParaRPr>
            </a:p>
          </p:txBody>
        </p:sp>
        <p:sp>
          <p:nvSpPr>
            <p:cNvPr id="266" name="Oval 265"/>
            <p:cNvSpPr/>
            <p:nvPr/>
          </p:nvSpPr>
          <p:spPr bwMode="auto">
            <a:xfrm>
              <a:off x="5799541" y="4801734"/>
              <a:ext cx="57150" cy="55563"/>
            </a:xfrm>
            <a:prstGeom prst="ellipse">
              <a:avLst/>
            </a:prstGeom>
            <a:noFill/>
            <a:ln>
              <a:solidFill>
                <a:srgbClr val="99CC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267" name="Oval 266"/>
            <p:cNvSpPr/>
            <p:nvPr/>
          </p:nvSpPr>
          <p:spPr bwMode="auto">
            <a:xfrm>
              <a:off x="5294732" y="4801734"/>
              <a:ext cx="57150" cy="55563"/>
            </a:xfrm>
            <a:prstGeom prst="ellipse">
              <a:avLst/>
            </a:prstGeom>
            <a:noFill/>
            <a:ln>
              <a:solidFill>
                <a:srgbClr val="99CC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268" name="Oval 267"/>
            <p:cNvSpPr/>
            <p:nvPr/>
          </p:nvSpPr>
          <p:spPr bwMode="auto">
            <a:xfrm>
              <a:off x="5068888" y="4801734"/>
              <a:ext cx="57150" cy="55563"/>
            </a:xfrm>
            <a:prstGeom prst="ellipse">
              <a:avLst/>
            </a:prstGeom>
            <a:noFill/>
            <a:ln>
              <a:solidFill>
                <a:srgbClr val="99CC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269" name="Oval 268"/>
            <p:cNvSpPr/>
            <p:nvPr/>
          </p:nvSpPr>
          <p:spPr bwMode="auto">
            <a:xfrm>
              <a:off x="4958455" y="4718050"/>
              <a:ext cx="57150" cy="55563"/>
            </a:xfrm>
            <a:prstGeom prst="ellipse">
              <a:avLst/>
            </a:prstGeom>
            <a:noFill/>
            <a:ln>
              <a:solidFill>
                <a:srgbClr val="99CC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270" name="Oval 269"/>
            <p:cNvSpPr/>
            <p:nvPr/>
          </p:nvSpPr>
          <p:spPr bwMode="auto">
            <a:xfrm>
              <a:off x="4788593" y="4562476"/>
              <a:ext cx="57150" cy="55563"/>
            </a:xfrm>
            <a:prstGeom prst="ellipse">
              <a:avLst/>
            </a:prstGeom>
            <a:noFill/>
            <a:ln>
              <a:solidFill>
                <a:srgbClr val="99CC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271" name="Oval 270"/>
            <p:cNvSpPr/>
            <p:nvPr/>
          </p:nvSpPr>
          <p:spPr bwMode="auto">
            <a:xfrm>
              <a:off x="3889882" y="4235431"/>
              <a:ext cx="57150" cy="55563"/>
            </a:xfrm>
            <a:prstGeom prst="ellipse">
              <a:avLst/>
            </a:prstGeom>
            <a:noFill/>
            <a:ln>
              <a:solidFill>
                <a:srgbClr val="99CC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272" name="Oval 271"/>
            <p:cNvSpPr/>
            <p:nvPr/>
          </p:nvSpPr>
          <p:spPr bwMode="auto">
            <a:xfrm>
              <a:off x="3878668" y="4235431"/>
              <a:ext cx="57150" cy="55563"/>
            </a:xfrm>
            <a:prstGeom prst="ellipse">
              <a:avLst/>
            </a:prstGeom>
            <a:noFill/>
            <a:ln>
              <a:solidFill>
                <a:srgbClr val="99CC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273" name="Oval 272"/>
            <p:cNvSpPr/>
            <p:nvPr/>
          </p:nvSpPr>
          <p:spPr bwMode="auto">
            <a:xfrm>
              <a:off x="3850093" y="4130655"/>
              <a:ext cx="57150" cy="55563"/>
            </a:xfrm>
            <a:prstGeom prst="ellipse">
              <a:avLst/>
            </a:prstGeom>
            <a:noFill/>
            <a:ln>
              <a:solidFill>
                <a:srgbClr val="99CC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274" name="Oval 273"/>
            <p:cNvSpPr/>
            <p:nvPr/>
          </p:nvSpPr>
          <p:spPr bwMode="auto">
            <a:xfrm>
              <a:off x="3605720" y="3858401"/>
              <a:ext cx="57150" cy="55563"/>
            </a:xfrm>
            <a:prstGeom prst="ellipse">
              <a:avLst/>
            </a:prstGeom>
            <a:noFill/>
            <a:ln>
              <a:solidFill>
                <a:srgbClr val="99CC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275" name="Oval 274"/>
            <p:cNvSpPr/>
            <p:nvPr/>
          </p:nvSpPr>
          <p:spPr bwMode="auto">
            <a:xfrm>
              <a:off x="3523477" y="3858401"/>
              <a:ext cx="57150" cy="55563"/>
            </a:xfrm>
            <a:prstGeom prst="ellipse">
              <a:avLst/>
            </a:prstGeom>
            <a:noFill/>
            <a:ln>
              <a:solidFill>
                <a:srgbClr val="99CC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276" name="Oval 275"/>
            <p:cNvSpPr/>
            <p:nvPr/>
          </p:nvSpPr>
          <p:spPr bwMode="auto">
            <a:xfrm>
              <a:off x="3511132" y="3817522"/>
              <a:ext cx="57150" cy="55563"/>
            </a:xfrm>
            <a:prstGeom prst="ellipse">
              <a:avLst/>
            </a:prstGeom>
            <a:noFill/>
            <a:ln>
              <a:solidFill>
                <a:srgbClr val="99CC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277" name="Oval 276"/>
            <p:cNvSpPr/>
            <p:nvPr/>
          </p:nvSpPr>
          <p:spPr bwMode="auto">
            <a:xfrm>
              <a:off x="2901105" y="3282551"/>
              <a:ext cx="57150" cy="55563"/>
            </a:xfrm>
            <a:prstGeom prst="ellipse">
              <a:avLst/>
            </a:prstGeom>
            <a:noFill/>
            <a:ln>
              <a:solidFill>
                <a:srgbClr val="99CC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278" name="Oval 277"/>
            <p:cNvSpPr/>
            <p:nvPr/>
          </p:nvSpPr>
          <p:spPr bwMode="auto">
            <a:xfrm>
              <a:off x="2882605" y="3059904"/>
              <a:ext cx="57150" cy="55563"/>
            </a:xfrm>
            <a:prstGeom prst="ellipse">
              <a:avLst/>
            </a:prstGeom>
            <a:noFill/>
            <a:ln>
              <a:solidFill>
                <a:srgbClr val="99CC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279" name="Oval 278"/>
            <p:cNvSpPr/>
            <p:nvPr/>
          </p:nvSpPr>
          <p:spPr bwMode="auto">
            <a:xfrm>
              <a:off x="2777831" y="2790032"/>
              <a:ext cx="57150" cy="55563"/>
            </a:xfrm>
            <a:prstGeom prst="ellipse">
              <a:avLst/>
            </a:prstGeom>
            <a:noFill/>
            <a:ln>
              <a:solidFill>
                <a:srgbClr val="99CC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  <a:latin typeface="MetaPlusNormal-Roman"/>
                  <a:cs typeface="Arial"/>
                </a:rPr>
                <a:t> </a:t>
              </a:r>
            </a:p>
          </p:txBody>
        </p:sp>
      </p:grpSp>
      <p:sp>
        <p:nvSpPr>
          <p:cNvPr id="288" name="Oval 287"/>
          <p:cNvSpPr/>
          <p:nvPr/>
        </p:nvSpPr>
        <p:spPr bwMode="auto">
          <a:xfrm>
            <a:off x="2098301" y="5033024"/>
            <a:ext cx="55563" cy="55563"/>
          </a:xfrm>
          <a:prstGeom prst="ellipse">
            <a:avLst/>
          </a:prstGeom>
          <a:noFill/>
          <a:ln>
            <a:solidFill>
              <a:srgbClr val="99CC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MetaPlusNormal-Roman"/>
              <a:cs typeface="Arial"/>
            </a:endParaRPr>
          </a:p>
        </p:txBody>
      </p:sp>
      <p:sp>
        <p:nvSpPr>
          <p:cNvPr id="289" name="Isosceles Triangle 288"/>
          <p:cNvSpPr/>
          <p:nvPr/>
        </p:nvSpPr>
        <p:spPr bwMode="auto">
          <a:xfrm>
            <a:off x="2098301" y="4848345"/>
            <a:ext cx="55563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MetaPlusNormal-Roman"/>
              <a:cs typeface="Arial"/>
            </a:endParaRPr>
          </a:p>
        </p:txBody>
      </p:sp>
      <p:sp>
        <p:nvSpPr>
          <p:cNvPr id="127" name="Rectangle 4"/>
          <p:cNvSpPr>
            <a:spLocks noChangeArrowheads="1"/>
          </p:cNvSpPr>
          <p:nvPr/>
        </p:nvSpPr>
        <p:spPr bwMode="auto">
          <a:xfrm>
            <a:off x="371680" y="6538910"/>
            <a:ext cx="5170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 dirty="0" smtClean="0">
                <a:cs typeface="Arial" pitchFamily="34" charset="0"/>
              </a:rPr>
              <a:t>Ledermann J, </a:t>
            </a:r>
            <a:r>
              <a:rPr lang="en-US" sz="1200" b="1" dirty="0">
                <a:cs typeface="Arial" pitchFamily="34" charset="0"/>
              </a:rPr>
              <a:t>et al</a:t>
            </a:r>
            <a:r>
              <a:rPr lang="en-US" sz="1200" b="1" i="1" dirty="0">
                <a:cs typeface="Arial" pitchFamily="34" charset="0"/>
              </a:rPr>
              <a:t>. </a:t>
            </a:r>
            <a:r>
              <a:rPr lang="en-US" sz="1200" b="1" i="1" dirty="0" smtClean="0">
                <a:cs typeface="Arial" pitchFamily="34" charset="0"/>
              </a:rPr>
              <a:t>Lancet Oncol. </a:t>
            </a:r>
            <a:r>
              <a:rPr lang="en-US" sz="1200" b="1" dirty="0" smtClean="0">
                <a:cs typeface="Arial" pitchFamily="34" charset="0"/>
              </a:rPr>
              <a:t>2014;15(8):852-861.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68" y="35041"/>
            <a:ext cx="8805863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600" dirty="0" smtClean="0"/>
              <a:t>PFS in Patients With a </a:t>
            </a:r>
            <a:r>
              <a:rPr lang="en-US" sz="3600" i="1" dirty="0" smtClean="0"/>
              <a:t>BRCA </a:t>
            </a:r>
            <a:r>
              <a:rPr lang="en-US" sz="3600" dirty="0"/>
              <a:t>M</a:t>
            </a:r>
            <a:r>
              <a:rPr lang="en-US" sz="3600" dirty="0" smtClean="0"/>
              <a:t>utation*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3538" y="1763038"/>
            <a:ext cx="8416925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8" name="Rectangle 8"/>
          <p:cNvSpPr>
            <a:spLocks noChangeArrowheads="1"/>
          </p:cNvSpPr>
          <p:nvPr/>
        </p:nvSpPr>
        <p:spPr bwMode="auto">
          <a:xfrm>
            <a:off x="266700" y="1305193"/>
            <a:ext cx="8705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670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GB" dirty="0" smtClean="0">
                <a:solidFill>
                  <a:srgbClr val="99CCFF"/>
                </a:solidFill>
              </a:rPr>
              <a:t>118 </a:t>
            </a:r>
            <a:r>
              <a:rPr lang="en-GB" dirty="0">
                <a:solidFill>
                  <a:srgbClr val="99CCFF"/>
                </a:solidFill>
              </a:rPr>
              <a:t>(44.5%) patients were defined as </a:t>
            </a:r>
            <a:r>
              <a:rPr lang="en-GB" i="1" dirty="0">
                <a:solidFill>
                  <a:srgbClr val="99CCFF"/>
                </a:solidFill>
              </a:rPr>
              <a:t>BRCA1/2</a:t>
            </a:r>
            <a:r>
              <a:rPr lang="en-GB" dirty="0">
                <a:solidFill>
                  <a:srgbClr val="99CCFF"/>
                </a:solidFill>
              </a:rPr>
              <a:t> </a:t>
            </a:r>
            <a:r>
              <a:rPr lang="en-GB" dirty="0" smtClean="0">
                <a:solidFill>
                  <a:srgbClr val="99CCFF"/>
                </a:solidFill>
              </a:rPr>
              <a:t>wildtype </a:t>
            </a:r>
            <a:r>
              <a:rPr lang="en-GB" dirty="0">
                <a:solidFill>
                  <a:srgbClr val="99CCFF"/>
                </a:solidFill>
              </a:rPr>
              <a:t>for this analysis</a:t>
            </a:r>
          </a:p>
        </p:txBody>
      </p:sp>
      <p:sp>
        <p:nvSpPr>
          <p:cNvPr id="129" name="Rectangle 9"/>
          <p:cNvSpPr>
            <a:spLocks noChangeArrowheads="1"/>
          </p:cNvSpPr>
          <p:nvPr/>
        </p:nvSpPr>
        <p:spPr bwMode="auto">
          <a:xfrm>
            <a:off x="266700" y="994587"/>
            <a:ext cx="8848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670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GB" dirty="0">
                <a:solidFill>
                  <a:srgbClr val="FFFF00"/>
                </a:solidFill>
              </a:rPr>
              <a:t>136 (51.3%) patients had a known deleterious </a:t>
            </a:r>
            <a:r>
              <a:rPr lang="en-GB" i="1" dirty="0">
                <a:solidFill>
                  <a:srgbClr val="FFFF00"/>
                </a:solidFill>
              </a:rPr>
              <a:t>BRCA</a:t>
            </a:r>
            <a:r>
              <a:rPr lang="en-GB" dirty="0">
                <a:solidFill>
                  <a:srgbClr val="FFFF00"/>
                </a:solidFill>
              </a:rPr>
              <a:t>m (</a:t>
            </a:r>
            <a:r>
              <a:rPr lang="en-GB" i="1" dirty="0">
                <a:solidFill>
                  <a:srgbClr val="FFFF00"/>
                </a:solidFill>
              </a:rPr>
              <a:t>BRCA</a:t>
            </a:r>
            <a:r>
              <a:rPr lang="en-GB" dirty="0">
                <a:solidFill>
                  <a:srgbClr val="FFFF00"/>
                </a:solidFill>
              </a:rPr>
              <a:t>m dataset)</a:t>
            </a:r>
          </a:p>
        </p:txBody>
      </p:sp>
      <p:sp>
        <p:nvSpPr>
          <p:cNvPr id="130" name="Rectangle 1"/>
          <p:cNvSpPr>
            <a:spLocks noChangeArrowheads="1"/>
          </p:cNvSpPr>
          <p:nvPr/>
        </p:nvSpPr>
        <p:spPr bwMode="auto">
          <a:xfrm>
            <a:off x="266700" y="1601512"/>
            <a:ext cx="84645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670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11 (4.2%) patients had neither a </a:t>
            </a:r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tumor 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nor a germline result available</a:t>
            </a:r>
          </a:p>
        </p:txBody>
      </p:sp>
    </p:spTree>
    <p:extLst>
      <p:ext uri="{BB962C8B-B14F-4D97-AF65-F5344CB8AC3E}">
        <p14:creationId xmlns:p14="http://schemas.microsoft.com/office/powerpoint/2010/main" val="28988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809750" y="476662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0</a:t>
            </a:r>
          </a:p>
        </p:txBody>
      </p:sp>
      <p:sp>
        <p:nvSpPr>
          <p:cNvPr id="6" name="TextBox 54"/>
          <p:cNvSpPr txBox="1">
            <a:spLocks/>
          </p:cNvSpPr>
          <p:nvPr/>
        </p:nvSpPr>
        <p:spPr bwMode="auto">
          <a:xfrm>
            <a:off x="1957388" y="4960302"/>
            <a:ext cx="5229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sz="1400" b="1" dirty="0">
                <a:latin typeface="MetaPlusNormal-Roman"/>
              </a:rPr>
              <a:t>Time </a:t>
            </a:r>
            <a:r>
              <a:rPr lang="en-GB" sz="1400" b="1" dirty="0" smtClean="0">
                <a:latin typeface="MetaPlusNormal-Roman"/>
              </a:rPr>
              <a:t>From Randomization, Months</a:t>
            </a:r>
            <a:endParaRPr lang="en-US" sz="1400" b="1" dirty="0">
              <a:latin typeface="MetaPlusNormal-Roman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541463" y="4599939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541463" y="196627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1.0</a:t>
            </a:r>
          </a:p>
        </p:txBody>
      </p:sp>
      <p:sp>
        <p:nvSpPr>
          <p:cNvPr id="9" name="TextBox 54"/>
          <p:cNvSpPr txBox="1">
            <a:spLocks/>
          </p:cNvSpPr>
          <p:nvPr/>
        </p:nvSpPr>
        <p:spPr bwMode="auto">
          <a:xfrm rot="16200000">
            <a:off x="-138113" y="3195002"/>
            <a:ext cx="26892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sz="1400" b="1" dirty="0">
                <a:latin typeface="MetaPlusNormal-Roman"/>
              </a:rPr>
              <a:t>Proportion of </a:t>
            </a:r>
            <a:r>
              <a:rPr lang="en-GB" sz="1400" b="1" dirty="0" smtClean="0">
                <a:latin typeface="MetaPlusNormal-Roman"/>
              </a:rPr>
              <a:t>Patients Progression-Free</a:t>
            </a:r>
            <a:endParaRPr lang="en-US" sz="1400" b="1" dirty="0">
              <a:latin typeface="MetaPlusNormal-Roman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855913" y="476662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3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02075" y="476662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6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949825" y="476662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9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995988" y="476662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12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042150" y="476662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15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541463" y="2229802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0.9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541463" y="249332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0.8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541463" y="2756852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0.7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541463" y="302037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0.6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541463" y="3283902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0.5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541463" y="354742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0.4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541463" y="3810952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0.3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541463" y="407447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01825" y="2066289"/>
            <a:ext cx="5289550" cy="2689225"/>
            <a:chOff x="1901825" y="2466975"/>
            <a:chExt cx="5289550" cy="2689225"/>
          </a:xfrm>
        </p:grpSpPr>
        <p:grpSp>
          <p:nvGrpSpPr>
            <p:cNvPr id="24" name="Group 23"/>
            <p:cNvGrpSpPr/>
            <p:nvPr/>
          </p:nvGrpSpPr>
          <p:grpSpPr>
            <a:xfrm>
              <a:off x="1957388" y="2466975"/>
              <a:ext cx="5229225" cy="2635250"/>
              <a:chOff x="1957388" y="2466975"/>
              <a:chExt cx="5229225" cy="2635250"/>
            </a:xfrm>
          </p:grpSpPr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 flipV="1">
                <a:off x="1957388" y="5102225"/>
                <a:ext cx="5229225" cy="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45" name="Line 8"/>
              <p:cNvSpPr>
                <a:spLocks noChangeAspect="1" noChangeShapeType="1"/>
              </p:cNvSpPr>
              <p:nvPr/>
            </p:nvSpPr>
            <p:spPr bwMode="auto">
              <a:xfrm>
                <a:off x="1957388" y="2466975"/>
                <a:ext cx="0" cy="263525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MetaPlusNormal-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957388" y="5102225"/>
              <a:ext cx="5233987" cy="53975"/>
              <a:chOff x="1957388" y="5102225"/>
              <a:chExt cx="5233987" cy="53975"/>
            </a:xfrm>
          </p:grpSpPr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>
                <a:off x="1957388" y="5102225"/>
                <a:ext cx="0" cy="5397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39" name="Line 15"/>
              <p:cNvSpPr>
                <a:spLocks noChangeShapeType="1"/>
              </p:cNvSpPr>
              <p:nvPr/>
            </p:nvSpPr>
            <p:spPr bwMode="auto">
              <a:xfrm>
                <a:off x="3003550" y="5102225"/>
                <a:ext cx="0" cy="5397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>
                <a:off x="4051300" y="5102225"/>
                <a:ext cx="0" cy="5397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41" name="Line 15"/>
              <p:cNvSpPr>
                <a:spLocks noChangeShapeType="1"/>
              </p:cNvSpPr>
              <p:nvPr/>
            </p:nvSpPr>
            <p:spPr bwMode="auto">
              <a:xfrm>
                <a:off x="5097463" y="5102225"/>
                <a:ext cx="0" cy="5397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42" name="Line 15"/>
              <p:cNvSpPr>
                <a:spLocks noChangeShapeType="1"/>
              </p:cNvSpPr>
              <p:nvPr/>
            </p:nvSpPr>
            <p:spPr bwMode="auto">
              <a:xfrm>
                <a:off x="6143625" y="5102225"/>
                <a:ext cx="0" cy="5397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43" name="Line 15"/>
              <p:cNvSpPr>
                <a:spLocks noChangeShapeType="1"/>
              </p:cNvSpPr>
              <p:nvPr/>
            </p:nvSpPr>
            <p:spPr bwMode="auto">
              <a:xfrm>
                <a:off x="7191375" y="5102225"/>
                <a:ext cx="0" cy="53975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901825" y="2466975"/>
              <a:ext cx="55563" cy="2635250"/>
              <a:chOff x="1901825" y="2466975"/>
              <a:chExt cx="55563" cy="2635250"/>
            </a:xfrm>
          </p:grpSpPr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5074443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2439193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29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2702718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2966243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3229768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32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3493293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33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3756818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4020343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35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4283868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4547393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rot="16200000">
                <a:off x="1929607" y="4810918"/>
                <a:ext cx="0" cy="55563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 dirty="0">
                  <a:latin typeface="MetaPlusNormal-Roman"/>
                </a:endParaRPr>
              </a:p>
            </p:txBody>
          </p:sp>
        </p:grpSp>
      </p:grp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1541463" y="4338002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0.1</a:t>
            </a:r>
          </a:p>
        </p:txBody>
      </p:sp>
      <p:sp>
        <p:nvSpPr>
          <p:cNvPr id="2077" name="Freeform 49"/>
          <p:cNvSpPr>
            <a:spLocks/>
          </p:cNvSpPr>
          <p:nvPr/>
        </p:nvSpPr>
        <p:spPr bwMode="auto">
          <a:xfrm>
            <a:off x="1966913" y="2063113"/>
            <a:ext cx="4830762" cy="1998664"/>
          </a:xfrm>
          <a:custGeom>
            <a:avLst/>
            <a:gdLst>
              <a:gd name="T0" fmla="*/ 0 w 569"/>
              <a:gd name="T1" fmla="*/ 0 h 221"/>
              <a:gd name="T2" fmla="*/ 65 w 569"/>
              <a:gd name="T3" fmla="*/ 0 h 221"/>
              <a:gd name="T4" fmla="*/ 65 w 569"/>
              <a:gd name="T5" fmla="*/ 6 h 221"/>
              <a:gd name="T6" fmla="*/ 88 w 569"/>
              <a:gd name="T7" fmla="*/ 6 h 221"/>
              <a:gd name="T8" fmla="*/ 88 w 569"/>
              <a:gd name="T9" fmla="*/ 11 h 221"/>
              <a:gd name="T10" fmla="*/ 100 w 569"/>
              <a:gd name="T11" fmla="*/ 11 h 221"/>
              <a:gd name="T12" fmla="*/ 100 w 569"/>
              <a:gd name="T13" fmla="*/ 16 h 221"/>
              <a:gd name="T14" fmla="*/ 103 w 569"/>
              <a:gd name="T15" fmla="*/ 16 h 221"/>
              <a:gd name="T16" fmla="*/ 103 w 569"/>
              <a:gd name="T17" fmla="*/ 21 h 221"/>
              <a:gd name="T18" fmla="*/ 105 w 569"/>
              <a:gd name="T19" fmla="*/ 21 h 221"/>
              <a:gd name="T20" fmla="*/ 105 w 569"/>
              <a:gd name="T21" fmla="*/ 26 h 221"/>
              <a:gd name="T22" fmla="*/ 112 w 569"/>
              <a:gd name="T23" fmla="*/ 26 h 221"/>
              <a:gd name="T24" fmla="*/ 112 w 569"/>
              <a:gd name="T25" fmla="*/ 34 h 221"/>
              <a:gd name="T26" fmla="*/ 113 w 569"/>
              <a:gd name="T27" fmla="*/ 34 h 221"/>
              <a:gd name="T28" fmla="*/ 113 w 569"/>
              <a:gd name="T29" fmla="*/ 42 h 221"/>
              <a:gd name="T30" fmla="*/ 114 w 569"/>
              <a:gd name="T31" fmla="*/ 42 h 221"/>
              <a:gd name="T32" fmla="*/ 114 w 569"/>
              <a:gd name="T33" fmla="*/ 46 h 221"/>
              <a:gd name="T34" fmla="*/ 115 w 569"/>
              <a:gd name="T35" fmla="*/ 46 h 221"/>
              <a:gd name="T36" fmla="*/ 115 w 569"/>
              <a:gd name="T37" fmla="*/ 51 h 221"/>
              <a:gd name="T38" fmla="*/ 150 w 569"/>
              <a:gd name="T39" fmla="*/ 51 h 221"/>
              <a:gd name="T40" fmla="*/ 150 w 569"/>
              <a:gd name="T41" fmla="*/ 57 h 221"/>
              <a:gd name="T42" fmla="*/ 158 w 569"/>
              <a:gd name="T43" fmla="*/ 57 h 221"/>
              <a:gd name="T44" fmla="*/ 158 w 569"/>
              <a:gd name="T45" fmla="*/ 63 h 221"/>
              <a:gd name="T46" fmla="*/ 183 w 569"/>
              <a:gd name="T47" fmla="*/ 63 h 221"/>
              <a:gd name="T48" fmla="*/ 183 w 569"/>
              <a:gd name="T49" fmla="*/ 67 h 221"/>
              <a:gd name="T50" fmla="*/ 207 w 569"/>
              <a:gd name="T51" fmla="*/ 67 h 221"/>
              <a:gd name="T52" fmla="*/ 207 w 569"/>
              <a:gd name="T53" fmla="*/ 79 h 221"/>
              <a:gd name="T54" fmla="*/ 216 w 569"/>
              <a:gd name="T55" fmla="*/ 79 h 221"/>
              <a:gd name="T56" fmla="*/ 216 w 569"/>
              <a:gd name="T57" fmla="*/ 83 h 221"/>
              <a:gd name="T58" fmla="*/ 217 w 569"/>
              <a:gd name="T59" fmla="*/ 83 h 221"/>
              <a:gd name="T60" fmla="*/ 217 w 569"/>
              <a:gd name="T61" fmla="*/ 94 h 221"/>
              <a:gd name="T62" fmla="*/ 220 w 569"/>
              <a:gd name="T63" fmla="*/ 94 h 221"/>
              <a:gd name="T64" fmla="*/ 220 w 569"/>
              <a:gd name="T65" fmla="*/ 101 h 221"/>
              <a:gd name="T66" fmla="*/ 224 w 569"/>
              <a:gd name="T67" fmla="*/ 101 h 221"/>
              <a:gd name="T68" fmla="*/ 224 w 569"/>
              <a:gd name="T69" fmla="*/ 112 h 221"/>
              <a:gd name="T70" fmla="*/ 227 w 569"/>
              <a:gd name="T71" fmla="*/ 112 h 221"/>
              <a:gd name="T72" fmla="*/ 227 w 569"/>
              <a:gd name="T73" fmla="*/ 133 h 221"/>
              <a:gd name="T74" fmla="*/ 229 w 569"/>
              <a:gd name="T75" fmla="*/ 133 h 221"/>
              <a:gd name="T76" fmla="*/ 229 w 569"/>
              <a:gd name="T77" fmla="*/ 137 h 221"/>
              <a:gd name="T78" fmla="*/ 229 w 569"/>
              <a:gd name="T79" fmla="*/ 143 h 221"/>
              <a:gd name="T80" fmla="*/ 302 w 569"/>
              <a:gd name="T81" fmla="*/ 143 h 221"/>
              <a:gd name="T82" fmla="*/ 302 w 569"/>
              <a:gd name="T83" fmla="*/ 152 h 221"/>
              <a:gd name="T84" fmla="*/ 309 w 569"/>
              <a:gd name="T85" fmla="*/ 152 h 221"/>
              <a:gd name="T86" fmla="*/ 309 w 569"/>
              <a:gd name="T87" fmla="*/ 161 h 221"/>
              <a:gd name="T88" fmla="*/ 340 w 569"/>
              <a:gd name="T89" fmla="*/ 161 h 221"/>
              <a:gd name="T90" fmla="*/ 340 w 569"/>
              <a:gd name="T91" fmla="*/ 170 h 221"/>
              <a:gd name="T92" fmla="*/ 412 w 569"/>
              <a:gd name="T93" fmla="*/ 170 h 221"/>
              <a:gd name="T94" fmla="*/ 412 w 569"/>
              <a:gd name="T95" fmla="*/ 185 h 221"/>
              <a:gd name="T96" fmla="*/ 421 w 569"/>
              <a:gd name="T97" fmla="*/ 185 h 221"/>
              <a:gd name="T98" fmla="*/ 421 w 569"/>
              <a:gd name="T99" fmla="*/ 198 h 221"/>
              <a:gd name="T100" fmla="*/ 471 w 569"/>
              <a:gd name="T101" fmla="*/ 198 h 221"/>
              <a:gd name="T102" fmla="*/ 471 w 569"/>
              <a:gd name="T103" fmla="*/ 221 h 221"/>
              <a:gd name="T104" fmla="*/ 569 w 569"/>
              <a:gd name="T105" fmla="*/ 2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69" h="221">
                <a:moveTo>
                  <a:pt x="0" y="0"/>
                </a:moveTo>
                <a:cubicBezTo>
                  <a:pt x="65" y="0"/>
                  <a:pt x="65" y="0"/>
                  <a:pt x="65" y="0"/>
                </a:cubicBezTo>
                <a:cubicBezTo>
                  <a:pt x="65" y="6"/>
                  <a:pt x="65" y="6"/>
                  <a:pt x="65" y="6"/>
                </a:cubicBezTo>
                <a:cubicBezTo>
                  <a:pt x="88" y="6"/>
                  <a:pt x="88" y="6"/>
                  <a:pt x="88" y="6"/>
                </a:cubicBezTo>
                <a:cubicBezTo>
                  <a:pt x="88" y="11"/>
                  <a:pt x="88" y="11"/>
                  <a:pt x="88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03" y="21"/>
                  <a:pt x="103" y="21"/>
                  <a:pt x="103" y="21"/>
                </a:cubicBezTo>
                <a:cubicBezTo>
                  <a:pt x="105" y="21"/>
                  <a:pt x="105" y="21"/>
                  <a:pt x="105" y="21"/>
                </a:cubicBezTo>
                <a:cubicBezTo>
                  <a:pt x="105" y="26"/>
                  <a:pt x="105" y="26"/>
                  <a:pt x="105" y="26"/>
                </a:cubicBezTo>
                <a:cubicBezTo>
                  <a:pt x="112" y="26"/>
                  <a:pt x="112" y="26"/>
                  <a:pt x="112" y="26"/>
                </a:cubicBezTo>
                <a:cubicBezTo>
                  <a:pt x="112" y="34"/>
                  <a:pt x="112" y="34"/>
                  <a:pt x="112" y="34"/>
                </a:cubicBezTo>
                <a:cubicBezTo>
                  <a:pt x="113" y="34"/>
                  <a:pt x="113" y="34"/>
                  <a:pt x="113" y="34"/>
                </a:cubicBezTo>
                <a:cubicBezTo>
                  <a:pt x="113" y="42"/>
                  <a:pt x="113" y="42"/>
                  <a:pt x="113" y="42"/>
                </a:cubicBezTo>
                <a:cubicBezTo>
                  <a:pt x="114" y="42"/>
                  <a:pt x="114" y="42"/>
                  <a:pt x="114" y="42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50" y="51"/>
                  <a:pt x="150" y="51"/>
                  <a:pt x="150" y="51"/>
                </a:cubicBezTo>
                <a:cubicBezTo>
                  <a:pt x="150" y="57"/>
                  <a:pt x="150" y="57"/>
                  <a:pt x="150" y="57"/>
                </a:cubicBezTo>
                <a:cubicBezTo>
                  <a:pt x="158" y="57"/>
                  <a:pt x="158" y="57"/>
                  <a:pt x="158" y="57"/>
                </a:cubicBezTo>
                <a:cubicBezTo>
                  <a:pt x="158" y="63"/>
                  <a:pt x="158" y="63"/>
                  <a:pt x="158" y="63"/>
                </a:cubicBezTo>
                <a:cubicBezTo>
                  <a:pt x="183" y="63"/>
                  <a:pt x="183" y="63"/>
                  <a:pt x="183" y="63"/>
                </a:cubicBezTo>
                <a:cubicBezTo>
                  <a:pt x="183" y="67"/>
                  <a:pt x="183" y="67"/>
                  <a:pt x="183" y="67"/>
                </a:cubicBezTo>
                <a:cubicBezTo>
                  <a:pt x="207" y="67"/>
                  <a:pt x="207" y="67"/>
                  <a:pt x="207" y="67"/>
                </a:cubicBezTo>
                <a:cubicBezTo>
                  <a:pt x="207" y="79"/>
                  <a:pt x="207" y="79"/>
                  <a:pt x="207" y="79"/>
                </a:cubicBezTo>
                <a:cubicBezTo>
                  <a:pt x="216" y="79"/>
                  <a:pt x="216" y="79"/>
                  <a:pt x="216" y="79"/>
                </a:cubicBezTo>
                <a:cubicBezTo>
                  <a:pt x="216" y="83"/>
                  <a:pt x="216" y="83"/>
                  <a:pt x="216" y="83"/>
                </a:cubicBezTo>
                <a:cubicBezTo>
                  <a:pt x="217" y="83"/>
                  <a:pt x="217" y="83"/>
                  <a:pt x="217" y="83"/>
                </a:cubicBezTo>
                <a:cubicBezTo>
                  <a:pt x="217" y="94"/>
                  <a:pt x="217" y="94"/>
                  <a:pt x="217" y="94"/>
                </a:cubicBezTo>
                <a:cubicBezTo>
                  <a:pt x="220" y="94"/>
                  <a:pt x="220" y="94"/>
                  <a:pt x="220" y="94"/>
                </a:cubicBezTo>
                <a:cubicBezTo>
                  <a:pt x="220" y="101"/>
                  <a:pt x="220" y="101"/>
                  <a:pt x="220" y="101"/>
                </a:cubicBezTo>
                <a:cubicBezTo>
                  <a:pt x="224" y="101"/>
                  <a:pt x="224" y="101"/>
                  <a:pt x="224" y="101"/>
                </a:cubicBezTo>
                <a:cubicBezTo>
                  <a:pt x="224" y="112"/>
                  <a:pt x="224" y="112"/>
                  <a:pt x="224" y="112"/>
                </a:cubicBezTo>
                <a:cubicBezTo>
                  <a:pt x="227" y="112"/>
                  <a:pt x="227" y="112"/>
                  <a:pt x="227" y="112"/>
                </a:cubicBezTo>
                <a:cubicBezTo>
                  <a:pt x="227" y="133"/>
                  <a:pt x="227" y="133"/>
                  <a:pt x="227" y="133"/>
                </a:cubicBezTo>
                <a:cubicBezTo>
                  <a:pt x="229" y="133"/>
                  <a:pt x="229" y="133"/>
                  <a:pt x="229" y="133"/>
                </a:cubicBezTo>
                <a:cubicBezTo>
                  <a:pt x="229" y="137"/>
                  <a:pt x="229" y="137"/>
                  <a:pt x="229" y="137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302" y="143"/>
                  <a:pt x="302" y="143"/>
                  <a:pt x="302" y="143"/>
                </a:cubicBezTo>
                <a:cubicBezTo>
                  <a:pt x="302" y="152"/>
                  <a:pt x="302" y="152"/>
                  <a:pt x="302" y="152"/>
                </a:cubicBezTo>
                <a:cubicBezTo>
                  <a:pt x="302" y="152"/>
                  <a:pt x="309" y="152"/>
                  <a:pt x="309" y="152"/>
                </a:cubicBezTo>
                <a:cubicBezTo>
                  <a:pt x="309" y="152"/>
                  <a:pt x="309" y="161"/>
                  <a:pt x="309" y="161"/>
                </a:cubicBezTo>
                <a:cubicBezTo>
                  <a:pt x="340" y="161"/>
                  <a:pt x="340" y="161"/>
                  <a:pt x="340" y="161"/>
                </a:cubicBezTo>
                <a:cubicBezTo>
                  <a:pt x="340" y="170"/>
                  <a:pt x="340" y="170"/>
                  <a:pt x="340" y="170"/>
                </a:cubicBezTo>
                <a:cubicBezTo>
                  <a:pt x="412" y="170"/>
                  <a:pt x="412" y="170"/>
                  <a:pt x="412" y="170"/>
                </a:cubicBezTo>
                <a:cubicBezTo>
                  <a:pt x="412" y="185"/>
                  <a:pt x="412" y="185"/>
                  <a:pt x="412" y="185"/>
                </a:cubicBezTo>
                <a:cubicBezTo>
                  <a:pt x="421" y="185"/>
                  <a:pt x="421" y="185"/>
                  <a:pt x="421" y="185"/>
                </a:cubicBezTo>
                <a:cubicBezTo>
                  <a:pt x="421" y="198"/>
                  <a:pt x="421" y="198"/>
                  <a:pt x="421" y="198"/>
                </a:cubicBezTo>
                <a:cubicBezTo>
                  <a:pt x="471" y="198"/>
                  <a:pt x="471" y="198"/>
                  <a:pt x="471" y="198"/>
                </a:cubicBezTo>
                <a:cubicBezTo>
                  <a:pt x="471" y="221"/>
                  <a:pt x="471" y="221"/>
                  <a:pt x="471" y="221"/>
                </a:cubicBezTo>
                <a:cubicBezTo>
                  <a:pt x="569" y="221"/>
                  <a:pt x="569" y="221"/>
                  <a:pt x="569" y="221"/>
                </a:cubicBezTo>
              </a:path>
            </a:pathLst>
          </a:custGeom>
          <a:noFill/>
          <a:ln w="25400" cap="flat">
            <a:solidFill>
              <a:srgbClr val="FF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5" name="Isosceles Triangle 94"/>
          <p:cNvSpPr/>
          <p:nvPr/>
        </p:nvSpPr>
        <p:spPr bwMode="auto">
          <a:xfrm>
            <a:off x="6758401" y="4033570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96" name="Isosceles Triangle 95"/>
          <p:cNvSpPr/>
          <p:nvPr/>
        </p:nvSpPr>
        <p:spPr bwMode="auto">
          <a:xfrm>
            <a:off x="6663149" y="4033558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97" name="Isosceles Triangle 96"/>
          <p:cNvSpPr/>
          <p:nvPr/>
        </p:nvSpPr>
        <p:spPr bwMode="auto">
          <a:xfrm>
            <a:off x="5958285" y="4028784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98" name="Isosceles Triangle 97"/>
          <p:cNvSpPr/>
          <p:nvPr/>
        </p:nvSpPr>
        <p:spPr bwMode="auto">
          <a:xfrm>
            <a:off x="5929703" y="3809706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99" name="Isosceles Triangle 98"/>
          <p:cNvSpPr/>
          <p:nvPr/>
        </p:nvSpPr>
        <p:spPr bwMode="auto">
          <a:xfrm>
            <a:off x="5793973" y="3819231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100" name="Isosceles Triangle 99"/>
          <p:cNvSpPr/>
          <p:nvPr/>
        </p:nvSpPr>
        <p:spPr bwMode="auto">
          <a:xfrm>
            <a:off x="5717773" y="3819231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101" name="Isosceles Triangle 100"/>
          <p:cNvSpPr/>
          <p:nvPr/>
        </p:nvSpPr>
        <p:spPr bwMode="auto">
          <a:xfrm>
            <a:off x="4931961" y="3571581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102" name="Isosceles Triangle 101"/>
          <p:cNvSpPr/>
          <p:nvPr/>
        </p:nvSpPr>
        <p:spPr bwMode="auto">
          <a:xfrm>
            <a:off x="4870048" y="3566819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103" name="Isosceles Triangle 102"/>
          <p:cNvSpPr/>
          <p:nvPr/>
        </p:nvSpPr>
        <p:spPr bwMode="auto">
          <a:xfrm>
            <a:off x="4827186" y="3485856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104" name="Isosceles Triangle 103"/>
          <p:cNvSpPr/>
          <p:nvPr/>
        </p:nvSpPr>
        <p:spPr bwMode="auto">
          <a:xfrm>
            <a:off x="4565248" y="3404894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105" name="Isosceles Triangle 104"/>
          <p:cNvSpPr/>
          <p:nvPr/>
        </p:nvSpPr>
        <p:spPr bwMode="auto">
          <a:xfrm>
            <a:off x="3969936" y="3328694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106" name="Isosceles Triangle 105"/>
          <p:cNvSpPr/>
          <p:nvPr/>
        </p:nvSpPr>
        <p:spPr bwMode="auto">
          <a:xfrm>
            <a:off x="3927073" y="3328694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107" name="Isosceles Triangle 106"/>
          <p:cNvSpPr/>
          <p:nvPr/>
        </p:nvSpPr>
        <p:spPr bwMode="auto">
          <a:xfrm>
            <a:off x="3898498" y="3247731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108" name="Isosceles Triangle 107"/>
          <p:cNvSpPr/>
          <p:nvPr/>
        </p:nvSpPr>
        <p:spPr bwMode="auto">
          <a:xfrm>
            <a:off x="3865161" y="3190581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109" name="Isosceles Triangle 108"/>
          <p:cNvSpPr/>
          <p:nvPr/>
        </p:nvSpPr>
        <p:spPr bwMode="auto">
          <a:xfrm>
            <a:off x="2903136" y="2390481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110" name="Isosceles Triangle 109"/>
          <p:cNvSpPr/>
          <p:nvPr/>
        </p:nvSpPr>
        <p:spPr bwMode="auto">
          <a:xfrm>
            <a:off x="3803248" y="2871494"/>
            <a:ext cx="55562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2083" name="Freeform 53"/>
          <p:cNvSpPr>
            <a:spLocks/>
          </p:cNvSpPr>
          <p:nvPr/>
        </p:nvSpPr>
        <p:spPr bwMode="auto">
          <a:xfrm>
            <a:off x="1976438" y="2063114"/>
            <a:ext cx="4591050" cy="2635250"/>
          </a:xfrm>
          <a:custGeom>
            <a:avLst/>
            <a:gdLst>
              <a:gd name="T0" fmla="*/ 0 w 2892"/>
              <a:gd name="T1" fmla="*/ 0 h 1660"/>
              <a:gd name="T2" fmla="*/ 267 w 2892"/>
              <a:gd name="T3" fmla="*/ 0 h 1660"/>
              <a:gd name="T4" fmla="*/ 267 w 2892"/>
              <a:gd name="T5" fmla="*/ 57 h 1660"/>
              <a:gd name="T6" fmla="*/ 348 w 2892"/>
              <a:gd name="T7" fmla="*/ 57 h 1660"/>
              <a:gd name="T8" fmla="*/ 348 w 2892"/>
              <a:gd name="T9" fmla="*/ 86 h 1660"/>
              <a:gd name="T10" fmla="*/ 412 w 2892"/>
              <a:gd name="T11" fmla="*/ 86 h 1660"/>
              <a:gd name="T12" fmla="*/ 412 w 2892"/>
              <a:gd name="T13" fmla="*/ 108 h 1660"/>
              <a:gd name="T14" fmla="*/ 503 w 2892"/>
              <a:gd name="T15" fmla="*/ 108 h 1660"/>
              <a:gd name="T16" fmla="*/ 503 w 2892"/>
              <a:gd name="T17" fmla="*/ 137 h 1660"/>
              <a:gd name="T18" fmla="*/ 557 w 2892"/>
              <a:gd name="T19" fmla="*/ 137 h 1660"/>
              <a:gd name="T20" fmla="*/ 557 w 2892"/>
              <a:gd name="T21" fmla="*/ 223 h 1660"/>
              <a:gd name="T22" fmla="*/ 562 w 2892"/>
              <a:gd name="T23" fmla="*/ 223 h 1660"/>
              <a:gd name="T24" fmla="*/ 562 w 2892"/>
              <a:gd name="T25" fmla="*/ 332 h 1660"/>
              <a:gd name="T26" fmla="*/ 567 w 2892"/>
              <a:gd name="T27" fmla="*/ 332 h 1660"/>
              <a:gd name="T28" fmla="*/ 567 w 2892"/>
              <a:gd name="T29" fmla="*/ 383 h 1660"/>
              <a:gd name="T30" fmla="*/ 583 w 2892"/>
              <a:gd name="T31" fmla="*/ 383 h 1660"/>
              <a:gd name="T32" fmla="*/ 583 w 2892"/>
              <a:gd name="T33" fmla="*/ 418 h 1660"/>
              <a:gd name="T34" fmla="*/ 599 w 2892"/>
              <a:gd name="T35" fmla="*/ 418 h 1660"/>
              <a:gd name="T36" fmla="*/ 599 w 2892"/>
              <a:gd name="T37" fmla="*/ 475 h 1660"/>
              <a:gd name="T38" fmla="*/ 605 w 2892"/>
              <a:gd name="T39" fmla="*/ 475 h 1660"/>
              <a:gd name="T40" fmla="*/ 605 w 2892"/>
              <a:gd name="T41" fmla="*/ 561 h 1660"/>
              <a:gd name="T42" fmla="*/ 648 w 2892"/>
              <a:gd name="T43" fmla="*/ 561 h 1660"/>
              <a:gd name="T44" fmla="*/ 648 w 2892"/>
              <a:gd name="T45" fmla="*/ 584 h 1660"/>
              <a:gd name="T46" fmla="*/ 674 w 2892"/>
              <a:gd name="T47" fmla="*/ 584 h 1660"/>
              <a:gd name="T48" fmla="*/ 674 w 2892"/>
              <a:gd name="T49" fmla="*/ 618 h 1660"/>
              <a:gd name="T50" fmla="*/ 814 w 2892"/>
              <a:gd name="T51" fmla="*/ 618 h 1660"/>
              <a:gd name="T52" fmla="*/ 814 w 2892"/>
              <a:gd name="T53" fmla="*/ 652 h 1660"/>
              <a:gd name="T54" fmla="*/ 889 w 2892"/>
              <a:gd name="T55" fmla="*/ 652 h 1660"/>
              <a:gd name="T56" fmla="*/ 889 w 2892"/>
              <a:gd name="T57" fmla="*/ 687 h 1660"/>
              <a:gd name="T58" fmla="*/ 915 w 2892"/>
              <a:gd name="T59" fmla="*/ 687 h 1660"/>
              <a:gd name="T60" fmla="*/ 915 w 2892"/>
              <a:gd name="T61" fmla="*/ 710 h 1660"/>
              <a:gd name="T62" fmla="*/ 1076 w 2892"/>
              <a:gd name="T63" fmla="*/ 710 h 1660"/>
              <a:gd name="T64" fmla="*/ 1076 w 2892"/>
              <a:gd name="T65" fmla="*/ 744 h 1660"/>
              <a:gd name="T66" fmla="*/ 1162 w 2892"/>
              <a:gd name="T67" fmla="*/ 744 h 1660"/>
              <a:gd name="T68" fmla="*/ 1162 w 2892"/>
              <a:gd name="T69" fmla="*/ 778 h 1660"/>
              <a:gd name="T70" fmla="*/ 1167 w 2892"/>
              <a:gd name="T71" fmla="*/ 778 h 1660"/>
              <a:gd name="T72" fmla="*/ 1167 w 2892"/>
              <a:gd name="T73" fmla="*/ 801 h 1660"/>
              <a:gd name="T74" fmla="*/ 1199 w 2892"/>
              <a:gd name="T75" fmla="*/ 801 h 1660"/>
              <a:gd name="T76" fmla="*/ 1199 w 2892"/>
              <a:gd name="T77" fmla="*/ 921 h 1660"/>
              <a:gd name="T78" fmla="*/ 1215 w 2892"/>
              <a:gd name="T79" fmla="*/ 921 h 1660"/>
              <a:gd name="T80" fmla="*/ 1215 w 2892"/>
              <a:gd name="T81" fmla="*/ 1030 h 1660"/>
              <a:gd name="T82" fmla="*/ 1237 w 2892"/>
              <a:gd name="T83" fmla="*/ 1030 h 1660"/>
              <a:gd name="T84" fmla="*/ 1237 w 2892"/>
              <a:gd name="T85" fmla="*/ 1070 h 1660"/>
              <a:gd name="T86" fmla="*/ 1253 w 2892"/>
              <a:gd name="T87" fmla="*/ 1070 h 1660"/>
              <a:gd name="T88" fmla="*/ 1253 w 2892"/>
              <a:gd name="T89" fmla="*/ 1116 h 1660"/>
              <a:gd name="T90" fmla="*/ 1290 w 2892"/>
              <a:gd name="T91" fmla="*/ 1116 h 1660"/>
              <a:gd name="T92" fmla="*/ 1290 w 2892"/>
              <a:gd name="T93" fmla="*/ 1156 h 1660"/>
              <a:gd name="T94" fmla="*/ 1301 w 2892"/>
              <a:gd name="T95" fmla="*/ 1156 h 1660"/>
              <a:gd name="T96" fmla="*/ 1301 w 2892"/>
              <a:gd name="T97" fmla="*/ 1196 h 1660"/>
              <a:gd name="T98" fmla="*/ 1398 w 2892"/>
              <a:gd name="T99" fmla="*/ 1196 h 1660"/>
              <a:gd name="T100" fmla="*/ 1398 w 2892"/>
              <a:gd name="T101" fmla="*/ 1248 h 1660"/>
              <a:gd name="T102" fmla="*/ 1767 w 2892"/>
              <a:gd name="T103" fmla="*/ 1248 h 1660"/>
              <a:gd name="T104" fmla="*/ 1767 w 2892"/>
              <a:gd name="T105" fmla="*/ 1294 h 1660"/>
              <a:gd name="T106" fmla="*/ 1810 w 2892"/>
              <a:gd name="T107" fmla="*/ 1294 h 1660"/>
              <a:gd name="T108" fmla="*/ 1810 w 2892"/>
              <a:gd name="T109" fmla="*/ 1339 h 1660"/>
              <a:gd name="T110" fmla="*/ 1821 w 2892"/>
              <a:gd name="T111" fmla="*/ 1339 h 1660"/>
              <a:gd name="T112" fmla="*/ 1821 w 2892"/>
              <a:gd name="T113" fmla="*/ 1397 h 1660"/>
              <a:gd name="T114" fmla="*/ 1831 w 2892"/>
              <a:gd name="T115" fmla="*/ 1397 h 1660"/>
              <a:gd name="T116" fmla="*/ 1831 w 2892"/>
              <a:gd name="T117" fmla="*/ 1448 h 1660"/>
              <a:gd name="T118" fmla="*/ 2892 w 2892"/>
              <a:gd name="T119" fmla="*/ 1448 h 1660"/>
              <a:gd name="T120" fmla="*/ 2892 w 2892"/>
              <a:gd name="T121" fmla="*/ 166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92" h="1660">
                <a:moveTo>
                  <a:pt x="0" y="0"/>
                </a:moveTo>
                <a:lnTo>
                  <a:pt x="267" y="0"/>
                </a:lnTo>
                <a:lnTo>
                  <a:pt x="267" y="57"/>
                </a:lnTo>
                <a:lnTo>
                  <a:pt x="348" y="57"/>
                </a:lnTo>
                <a:lnTo>
                  <a:pt x="348" y="86"/>
                </a:lnTo>
                <a:lnTo>
                  <a:pt x="412" y="86"/>
                </a:lnTo>
                <a:lnTo>
                  <a:pt x="412" y="108"/>
                </a:lnTo>
                <a:lnTo>
                  <a:pt x="503" y="108"/>
                </a:lnTo>
                <a:lnTo>
                  <a:pt x="503" y="137"/>
                </a:lnTo>
                <a:lnTo>
                  <a:pt x="557" y="137"/>
                </a:lnTo>
                <a:lnTo>
                  <a:pt x="557" y="223"/>
                </a:lnTo>
                <a:lnTo>
                  <a:pt x="562" y="223"/>
                </a:lnTo>
                <a:lnTo>
                  <a:pt x="562" y="332"/>
                </a:lnTo>
                <a:lnTo>
                  <a:pt x="567" y="332"/>
                </a:lnTo>
                <a:lnTo>
                  <a:pt x="567" y="383"/>
                </a:lnTo>
                <a:lnTo>
                  <a:pt x="583" y="383"/>
                </a:lnTo>
                <a:lnTo>
                  <a:pt x="583" y="418"/>
                </a:lnTo>
                <a:lnTo>
                  <a:pt x="599" y="418"/>
                </a:lnTo>
                <a:lnTo>
                  <a:pt x="599" y="475"/>
                </a:lnTo>
                <a:lnTo>
                  <a:pt x="605" y="475"/>
                </a:lnTo>
                <a:lnTo>
                  <a:pt x="605" y="561"/>
                </a:lnTo>
                <a:lnTo>
                  <a:pt x="648" y="561"/>
                </a:lnTo>
                <a:lnTo>
                  <a:pt x="648" y="584"/>
                </a:lnTo>
                <a:lnTo>
                  <a:pt x="674" y="584"/>
                </a:lnTo>
                <a:lnTo>
                  <a:pt x="674" y="618"/>
                </a:lnTo>
                <a:lnTo>
                  <a:pt x="814" y="618"/>
                </a:lnTo>
                <a:lnTo>
                  <a:pt x="814" y="652"/>
                </a:lnTo>
                <a:lnTo>
                  <a:pt x="889" y="652"/>
                </a:lnTo>
                <a:lnTo>
                  <a:pt x="889" y="687"/>
                </a:lnTo>
                <a:lnTo>
                  <a:pt x="915" y="687"/>
                </a:lnTo>
                <a:lnTo>
                  <a:pt x="915" y="710"/>
                </a:lnTo>
                <a:lnTo>
                  <a:pt x="1076" y="710"/>
                </a:lnTo>
                <a:lnTo>
                  <a:pt x="1076" y="744"/>
                </a:lnTo>
                <a:lnTo>
                  <a:pt x="1162" y="744"/>
                </a:lnTo>
                <a:lnTo>
                  <a:pt x="1162" y="778"/>
                </a:lnTo>
                <a:lnTo>
                  <a:pt x="1167" y="778"/>
                </a:lnTo>
                <a:lnTo>
                  <a:pt x="1167" y="801"/>
                </a:lnTo>
                <a:lnTo>
                  <a:pt x="1199" y="801"/>
                </a:lnTo>
                <a:lnTo>
                  <a:pt x="1199" y="921"/>
                </a:lnTo>
                <a:lnTo>
                  <a:pt x="1215" y="921"/>
                </a:lnTo>
                <a:lnTo>
                  <a:pt x="1215" y="1030"/>
                </a:lnTo>
                <a:lnTo>
                  <a:pt x="1237" y="1030"/>
                </a:lnTo>
                <a:lnTo>
                  <a:pt x="1237" y="1070"/>
                </a:lnTo>
                <a:lnTo>
                  <a:pt x="1253" y="1070"/>
                </a:lnTo>
                <a:lnTo>
                  <a:pt x="1253" y="1116"/>
                </a:lnTo>
                <a:lnTo>
                  <a:pt x="1290" y="1116"/>
                </a:lnTo>
                <a:lnTo>
                  <a:pt x="1290" y="1156"/>
                </a:lnTo>
                <a:lnTo>
                  <a:pt x="1301" y="1156"/>
                </a:lnTo>
                <a:lnTo>
                  <a:pt x="1301" y="1196"/>
                </a:lnTo>
                <a:lnTo>
                  <a:pt x="1398" y="1196"/>
                </a:lnTo>
                <a:lnTo>
                  <a:pt x="1398" y="1248"/>
                </a:lnTo>
                <a:lnTo>
                  <a:pt x="1767" y="1248"/>
                </a:lnTo>
                <a:lnTo>
                  <a:pt x="1767" y="1294"/>
                </a:lnTo>
                <a:lnTo>
                  <a:pt x="1810" y="1294"/>
                </a:lnTo>
                <a:lnTo>
                  <a:pt x="1810" y="1339"/>
                </a:lnTo>
                <a:lnTo>
                  <a:pt x="1821" y="1339"/>
                </a:lnTo>
                <a:lnTo>
                  <a:pt x="1821" y="1397"/>
                </a:lnTo>
                <a:lnTo>
                  <a:pt x="1831" y="1397"/>
                </a:lnTo>
                <a:lnTo>
                  <a:pt x="1831" y="1448"/>
                </a:lnTo>
                <a:lnTo>
                  <a:pt x="2892" y="1448"/>
                </a:lnTo>
                <a:lnTo>
                  <a:pt x="2892" y="1660"/>
                </a:lnTo>
              </a:path>
            </a:pathLst>
          </a:custGeom>
          <a:noFill/>
          <a:ln w="25400" cap="flat">
            <a:solidFill>
              <a:srgbClr val="99CC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8" name="Oval 117"/>
          <p:cNvSpPr/>
          <p:nvPr/>
        </p:nvSpPr>
        <p:spPr bwMode="auto">
          <a:xfrm>
            <a:off x="5764604" y="4333238"/>
            <a:ext cx="57150" cy="5556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MetaPlusNormal-Roman"/>
                <a:cs typeface="Arial"/>
              </a:rPr>
              <a:t> </a:t>
            </a:r>
          </a:p>
        </p:txBody>
      </p:sp>
      <p:sp>
        <p:nvSpPr>
          <p:cNvPr id="119" name="Oval 118"/>
          <p:cNvSpPr/>
          <p:nvPr/>
        </p:nvSpPr>
        <p:spPr bwMode="auto">
          <a:xfrm>
            <a:off x="5610597" y="4333238"/>
            <a:ext cx="57150" cy="5556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MetaPlusNormal-Roman"/>
                <a:cs typeface="Arial"/>
              </a:rPr>
              <a:t> </a:t>
            </a:r>
          </a:p>
        </p:txBody>
      </p:sp>
      <p:sp>
        <p:nvSpPr>
          <p:cNvPr id="120" name="Oval 119"/>
          <p:cNvSpPr/>
          <p:nvPr/>
        </p:nvSpPr>
        <p:spPr bwMode="auto">
          <a:xfrm>
            <a:off x="4818454" y="4136388"/>
            <a:ext cx="57150" cy="5556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MetaPlusNormal-Roman"/>
                <a:cs typeface="Arial"/>
              </a:rPr>
              <a:t> </a:t>
            </a:r>
          </a:p>
        </p:txBody>
      </p:sp>
      <p:sp>
        <p:nvSpPr>
          <p:cNvPr id="121" name="Oval 120"/>
          <p:cNvSpPr/>
          <p:nvPr/>
        </p:nvSpPr>
        <p:spPr bwMode="auto">
          <a:xfrm>
            <a:off x="4018354" y="3930013"/>
            <a:ext cx="57150" cy="5556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MetaPlusNormal-Roman"/>
                <a:cs typeface="Arial"/>
              </a:rPr>
              <a:t> </a:t>
            </a:r>
          </a:p>
        </p:txBody>
      </p:sp>
      <p:sp>
        <p:nvSpPr>
          <p:cNvPr id="122" name="Oval 121"/>
          <p:cNvSpPr/>
          <p:nvPr/>
        </p:nvSpPr>
        <p:spPr bwMode="auto">
          <a:xfrm>
            <a:off x="3877458" y="3668698"/>
            <a:ext cx="57150" cy="5556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MetaPlusNormal-Roman"/>
                <a:cs typeface="Arial"/>
              </a:rPr>
              <a:t> </a:t>
            </a:r>
            <a:r>
              <a:rPr lang="en-US" dirty="0" smtClean="0">
                <a:latin typeface="MetaPlusNormal-Roman"/>
                <a:cs typeface="Arial"/>
              </a:rPr>
              <a:t> </a:t>
            </a: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3824679" y="3301363"/>
            <a:ext cx="57150" cy="5556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MetaPlusNormal-Roman"/>
                <a:cs typeface="Arial"/>
              </a:rPr>
              <a:t> </a:t>
            </a:r>
          </a:p>
        </p:txBody>
      </p:sp>
      <p:sp>
        <p:nvSpPr>
          <p:cNvPr id="124" name="Oval 123"/>
          <p:cNvSpPr/>
          <p:nvPr/>
        </p:nvSpPr>
        <p:spPr bwMode="auto">
          <a:xfrm>
            <a:off x="2922979" y="2920363"/>
            <a:ext cx="57150" cy="5556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MetaPlusNormal-Roman"/>
                <a:cs typeface="Arial"/>
              </a:rPr>
              <a:t> </a:t>
            </a:r>
          </a:p>
        </p:txBody>
      </p:sp>
      <p:sp>
        <p:nvSpPr>
          <p:cNvPr id="125" name="Oval 124"/>
          <p:cNvSpPr/>
          <p:nvPr/>
        </p:nvSpPr>
        <p:spPr bwMode="auto">
          <a:xfrm>
            <a:off x="2903929" y="2764788"/>
            <a:ext cx="57150" cy="5556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MetaPlusNormal-Roman"/>
                <a:cs typeface="Arial"/>
              </a:rPr>
              <a:t> </a:t>
            </a:r>
          </a:p>
        </p:txBody>
      </p:sp>
      <p:sp>
        <p:nvSpPr>
          <p:cNvPr id="126" name="Oval 125"/>
          <p:cNvSpPr/>
          <p:nvPr/>
        </p:nvSpPr>
        <p:spPr bwMode="auto">
          <a:xfrm>
            <a:off x="2891229" y="2688588"/>
            <a:ext cx="57150" cy="5556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MetaPlusNormal-Roman"/>
                <a:cs typeface="Arial"/>
              </a:rPr>
              <a:t> </a:t>
            </a:r>
          </a:p>
        </p:txBody>
      </p:sp>
      <p:sp>
        <p:nvSpPr>
          <p:cNvPr id="127" name="TextBox 54"/>
          <p:cNvSpPr txBox="1">
            <a:spLocks/>
          </p:cNvSpPr>
          <p:nvPr/>
        </p:nvSpPr>
        <p:spPr bwMode="auto">
          <a:xfrm>
            <a:off x="661988" y="5112702"/>
            <a:ext cx="17621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sz="900" b="1" u="sng" dirty="0">
                <a:latin typeface="MetaPlusNormal-Roman"/>
              </a:rPr>
              <a:t>Number at </a:t>
            </a:r>
            <a:r>
              <a:rPr lang="en-GB" sz="900" b="1" u="sng" dirty="0" smtClean="0">
                <a:latin typeface="MetaPlusNormal-Roman"/>
              </a:rPr>
              <a:t>Risk</a:t>
            </a:r>
            <a:endParaRPr lang="en-US" sz="900" b="1" u="sng" dirty="0">
              <a:latin typeface="MetaPlusNormal-Roman"/>
            </a:endParaRPr>
          </a:p>
        </p:txBody>
      </p:sp>
      <p:sp>
        <p:nvSpPr>
          <p:cNvPr id="128" name="TextBox 54"/>
          <p:cNvSpPr txBox="1">
            <a:spLocks/>
          </p:cNvSpPr>
          <p:nvPr/>
        </p:nvSpPr>
        <p:spPr bwMode="auto">
          <a:xfrm>
            <a:off x="661988" y="5300027"/>
            <a:ext cx="1762125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1162050" algn="l"/>
              </a:tabLst>
              <a:defRPr/>
            </a:pPr>
            <a:r>
              <a:rPr lang="en-GB" sz="900" b="1" dirty="0">
                <a:latin typeface="MetaPlusNormal-Roman"/>
                <a:ea typeface="+mn-ea"/>
                <a:cs typeface="Arial" charset="0"/>
              </a:rPr>
              <a:t>Olaparib </a:t>
            </a:r>
            <a:r>
              <a:rPr lang="en-GB" sz="900" b="1" i="1" dirty="0" smtClean="0">
                <a:latin typeface="MetaPlusNormal-Roman"/>
                <a:ea typeface="+mn-ea"/>
                <a:cs typeface="Arial" charset="0"/>
              </a:rPr>
              <a:t>BRCA</a:t>
            </a:r>
            <a:r>
              <a:rPr lang="en-GB" sz="900" b="1" dirty="0" smtClean="0">
                <a:latin typeface="MetaPlusNormal-Roman"/>
                <a:ea typeface="+mn-ea"/>
                <a:cs typeface="Arial" charset="0"/>
              </a:rPr>
              <a:t>wt</a:t>
            </a:r>
            <a:endParaRPr lang="en-US" sz="900" b="1" dirty="0">
              <a:latin typeface="MetaPlusNormal-Roman"/>
              <a:ea typeface="+mn-ea"/>
              <a:cs typeface="Arial" charset="0"/>
            </a:endParaRPr>
          </a:p>
        </p:txBody>
      </p:sp>
      <p:sp>
        <p:nvSpPr>
          <p:cNvPr id="129" name="TextBox 54"/>
          <p:cNvSpPr txBox="1">
            <a:spLocks/>
          </p:cNvSpPr>
          <p:nvPr/>
        </p:nvSpPr>
        <p:spPr bwMode="auto">
          <a:xfrm>
            <a:off x="661988" y="5485764"/>
            <a:ext cx="1762125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sz="900" b="1" dirty="0">
                <a:latin typeface="MetaPlusNormal-Roman"/>
              </a:rPr>
              <a:t>Placebo </a:t>
            </a:r>
            <a:r>
              <a:rPr lang="en-GB" sz="900" b="1" i="1" dirty="0" smtClean="0">
                <a:latin typeface="MetaPlusNormal-Roman"/>
              </a:rPr>
              <a:t>BRCA</a:t>
            </a:r>
            <a:r>
              <a:rPr lang="en-GB" sz="900" b="1" dirty="0" smtClean="0">
                <a:latin typeface="MetaPlusNormal-Roman"/>
              </a:rPr>
              <a:t>wt</a:t>
            </a:r>
            <a:endParaRPr lang="en-US" sz="900" b="1" dirty="0">
              <a:latin typeface="MetaPlusNormal-Roman"/>
            </a:endParaRPr>
          </a:p>
        </p:txBody>
      </p:sp>
      <p:sp>
        <p:nvSpPr>
          <p:cNvPr id="130" name="Text Box 11"/>
          <p:cNvSpPr txBox="1">
            <a:spLocks noChangeArrowheads="1"/>
          </p:cNvSpPr>
          <p:nvPr/>
        </p:nvSpPr>
        <p:spPr bwMode="auto">
          <a:xfrm>
            <a:off x="1809750" y="5301614"/>
            <a:ext cx="29686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 smtClean="0">
                <a:latin typeface="MetaPlusNormal-Roman"/>
                <a:ea typeface="+mn-ea"/>
                <a:cs typeface="Arial" charset="0"/>
              </a:rPr>
              <a:t>57</a:t>
            </a:r>
            <a:endParaRPr lang="en-US" sz="900" b="1" dirty="0">
              <a:latin typeface="MetaPlusNormal-Roman"/>
              <a:ea typeface="+mn-ea"/>
              <a:cs typeface="Arial" charset="0"/>
            </a:endParaRPr>
          </a:p>
        </p:txBody>
      </p:sp>
      <p:sp>
        <p:nvSpPr>
          <p:cNvPr id="131" name="Text Box 11"/>
          <p:cNvSpPr txBox="1">
            <a:spLocks noChangeArrowheads="1"/>
          </p:cNvSpPr>
          <p:nvPr/>
        </p:nvSpPr>
        <p:spPr bwMode="auto">
          <a:xfrm>
            <a:off x="2855913" y="5301614"/>
            <a:ext cx="29686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 smtClean="0">
                <a:latin typeface="MetaPlusNormal-Roman"/>
                <a:ea typeface="+mn-ea"/>
                <a:cs typeface="Arial" charset="0"/>
              </a:rPr>
              <a:t>45</a:t>
            </a:r>
            <a:endParaRPr lang="en-US" sz="900" b="1" dirty="0">
              <a:latin typeface="MetaPlusNormal-Roman"/>
              <a:ea typeface="+mn-ea"/>
              <a:cs typeface="Arial" charset="0"/>
            </a:endParaRPr>
          </a:p>
        </p:txBody>
      </p:sp>
      <p:sp>
        <p:nvSpPr>
          <p:cNvPr id="132" name="Text Box 11"/>
          <p:cNvSpPr txBox="1">
            <a:spLocks noChangeArrowheads="1"/>
          </p:cNvSpPr>
          <p:nvPr/>
        </p:nvSpPr>
        <p:spPr bwMode="auto">
          <a:xfrm>
            <a:off x="3902075" y="5301614"/>
            <a:ext cx="29686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 smtClean="0">
                <a:latin typeface="MetaPlusNormal-Roman"/>
                <a:ea typeface="+mn-ea"/>
                <a:cs typeface="Arial" charset="0"/>
              </a:rPr>
              <a:t>18</a:t>
            </a:r>
            <a:endParaRPr lang="en-US" sz="900" b="1" dirty="0">
              <a:latin typeface="MetaPlusNormal-Roman"/>
              <a:ea typeface="+mn-ea"/>
              <a:cs typeface="Arial" charset="0"/>
            </a:endParaRPr>
          </a:p>
        </p:txBody>
      </p:sp>
      <p:sp>
        <p:nvSpPr>
          <p:cNvPr id="133" name="Text Box 11"/>
          <p:cNvSpPr txBox="1">
            <a:spLocks noChangeArrowheads="1"/>
          </p:cNvSpPr>
          <p:nvPr/>
        </p:nvSpPr>
        <p:spPr bwMode="auto">
          <a:xfrm>
            <a:off x="4949825" y="5301614"/>
            <a:ext cx="29686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 smtClean="0">
                <a:latin typeface="MetaPlusNormal-Roman"/>
                <a:ea typeface="+mn-ea"/>
                <a:cs typeface="Arial" charset="0"/>
              </a:rPr>
              <a:t>9</a:t>
            </a:r>
            <a:endParaRPr lang="en-US" sz="900" b="1" dirty="0">
              <a:latin typeface="MetaPlusNormal-Roman"/>
              <a:ea typeface="+mn-ea"/>
              <a:cs typeface="Arial" charset="0"/>
            </a:endParaRPr>
          </a:p>
        </p:txBody>
      </p:sp>
      <p:sp>
        <p:nvSpPr>
          <p:cNvPr id="134" name="Text Box 11"/>
          <p:cNvSpPr txBox="1">
            <a:spLocks noChangeArrowheads="1"/>
          </p:cNvSpPr>
          <p:nvPr/>
        </p:nvSpPr>
        <p:spPr bwMode="auto">
          <a:xfrm>
            <a:off x="5995988" y="5301614"/>
            <a:ext cx="29686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ea typeface="+mn-ea"/>
                <a:cs typeface="Arial" charset="0"/>
              </a:rPr>
              <a:t>2</a:t>
            </a:r>
          </a:p>
        </p:txBody>
      </p:sp>
      <p:sp>
        <p:nvSpPr>
          <p:cNvPr id="135" name="Text Box 11"/>
          <p:cNvSpPr txBox="1">
            <a:spLocks noChangeArrowheads="1"/>
          </p:cNvSpPr>
          <p:nvPr/>
        </p:nvSpPr>
        <p:spPr bwMode="auto">
          <a:xfrm>
            <a:off x="7042150" y="5301614"/>
            <a:ext cx="296863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ea typeface="+mn-ea"/>
                <a:cs typeface="Arial" charset="0"/>
              </a:rPr>
              <a:t>0</a:t>
            </a:r>
          </a:p>
        </p:txBody>
      </p:sp>
      <p:sp>
        <p:nvSpPr>
          <p:cNvPr id="136" name="Text Box 11"/>
          <p:cNvSpPr txBox="1">
            <a:spLocks noChangeArrowheads="1"/>
          </p:cNvSpPr>
          <p:nvPr/>
        </p:nvSpPr>
        <p:spPr bwMode="auto">
          <a:xfrm>
            <a:off x="1809750" y="5487352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</a:rPr>
              <a:t>6</a:t>
            </a:r>
            <a:r>
              <a:rPr lang="en-US" sz="900" b="1" dirty="0" smtClean="0">
                <a:latin typeface="MetaPlusNormal-Roman"/>
              </a:rPr>
              <a:t>1</a:t>
            </a:r>
            <a:endParaRPr lang="en-US" sz="900" b="1" dirty="0">
              <a:latin typeface="MetaPlusNormal-Roman"/>
            </a:endParaRPr>
          </a:p>
        </p:txBody>
      </p:sp>
      <p:sp>
        <p:nvSpPr>
          <p:cNvPr id="137" name="Text Box 11"/>
          <p:cNvSpPr txBox="1">
            <a:spLocks noChangeArrowheads="1"/>
          </p:cNvSpPr>
          <p:nvPr/>
        </p:nvSpPr>
        <p:spPr bwMode="auto">
          <a:xfrm>
            <a:off x="2855913" y="5487352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</a:rPr>
              <a:t>3</a:t>
            </a:r>
            <a:r>
              <a:rPr lang="en-US" sz="900" b="1" dirty="0" smtClean="0">
                <a:latin typeface="MetaPlusNormal-Roman"/>
              </a:rPr>
              <a:t>5</a:t>
            </a:r>
            <a:endParaRPr lang="en-US" sz="900" b="1" dirty="0">
              <a:latin typeface="MetaPlusNormal-Roman"/>
            </a:endParaRPr>
          </a:p>
        </p:txBody>
      </p:sp>
      <p:sp>
        <p:nvSpPr>
          <p:cNvPr id="138" name="Text Box 11"/>
          <p:cNvSpPr txBox="1">
            <a:spLocks noChangeArrowheads="1"/>
          </p:cNvSpPr>
          <p:nvPr/>
        </p:nvSpPr>
        <p:spPr bwMode="auto">
          <a:xfrm>
            <a:off x="3902075" y="5487352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 smtClean="0">
                <a:latin typeface="MetaPlusNormal-Roman"/>
              </a:rPr>
              <a:t>10</a:t>
            </a:r>
            <a:endParaRPr lang="en-US" sz="900" b="1" dirty="0">
              <a:latin typeface="MetaPlusNormal-Roman"/>
            </a:endParaRPr>
          </a:p>
        </p:txBody>
      </p:sp>
      <p:sp>
        <p:nvSpPr>
          <p:cNvPr id="139" name="Text Box 11"/>
          <p:cNvSpPr txBox="1">
            <a:spLocks noChangeArrowheads="1"/>
          </p:cNvSpPr>
          <p:nvPr/>
        </p:nvSpPr>
        <p:spPr bwMode="auto">
          <a:xfrm>
            <a:off x="4949825" y="5487352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 smtClean="0">
                <a:latin typeface="MetaPlusNormal-Roman"/>
              </a:rPr>
              <a:t>4</a:t>
            </a:r>
            <a:endParaRPr lang="en-US" sz="900" b="1" dirty="0">
              <a:latin typeface="MetaPlusNormal-Roman"/>
            </a:endParaRPr>
          </a:p>
        </p:txBody>
      </p:sp>
      <p:sp>
        <p:nvSpPr>
          <p:cNvPr id="140" name="Text Box 11"/>
          <p:cNvSpPr txBox="1">
            <a:spLocks noChangeArrowheads="1"/>
          </p:cNvSpPr>
          <p:nvPr/>
        </p:nvSpPr>
        <p:spPr bwMode="auto">
          <a:xfrm>
            <a:off x="5995988" y="5487352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 smtClean="0">
                <a:latin typeface="MetaPlusNormal-Roman"/>
              </a:rPr>
              <a:t>1</a:t>
            </a:r>
            <a:endParaRPr lang="en-US" sz="900" b="1" dirty="0">
              <a:latin typeface="MetaPlusNormal-Roman"/>
            </a:endParaRPr>
          </a:p>
        </p:txBody>
      </p:sp>
      <p:sp>
        <p:nvSpPr>
          <p:cNvPr id="141" name="Text Box 11"/>
          <p:cNvSpPr txBox="1">
            <a:spLocks noChangeArrowheads="1"/>
          </p:cNvSpPr>
          <p:nvPr/>
        </p:nvSpPr>
        <p:spPr bwMode="auto">
          <a:xfrm>
            <a:off x="7042150" y="5487352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</a:rPr>
              <a:t>0</a:t>
            </a:r>
          </a:p>
        </p:txBody>
      </p:sp>
      <p:graphicFrame>
        <p:nvGraphicFramePr>
          <p:cNvPr id="142" name="Group 1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342"/>
              </p:ext>
            </p:extLst>
          </p:nvPr>
        </p:nvGraphicFramePr>
        <p:xfrm>
          <a:off x="4708525" y="1593214"/>
          <a:ext cx="3597275" cy="1435100"/>
        </p:xfrm>
        <a:graphic>
          <a:graphicData uri="http://schemas.openxmlformats.org/drawingml/2006/table">
            <a:tbl>
              <a:tblPr/>
              <a:tblGrid>
                <a:gridCol w="1612937"/>
                <a:gridCol w="965640"/>
                <a:gridCol w="1018698"/>
              </a:tblGrid>
              <a:tr h="213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BRCA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 (n = 118)</a:t>
                      </a: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13500" marB="135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Olaparib</a:t>
                      </a: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Placebo</a:t>
                      </a: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Events: total pts (%)</a:t>
                      </a: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32:57 (56.1)</a:t>
                      </a: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44:61 (72.1)</a:t>
                      </a:r>
                    </a:p>
                  </a:txBody>
                  <a:tcPr marL="35996" marR="35996" marT="13495" marB="1349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Median PFS, months</a:t>
                      </a:r>
                    </a:p>
                  </a:txBody>
                  <a:tcPr marL="35996" marR="35996" marT="13495" marB="134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5.6</a:t>
                      </a:r>
                    </a:p>
                  </a:txBody>
                  <a:tcPr marL="35996" marR="35996" marT="13495" marB="134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5.5</a:t>
                      </a:r>
                    </a:p>
                  </a:txBody>
                  <a:tcPr marL="35996" marR="35996" marT="13495" marB="134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996" marR="35996" marT="13495" marB="13495" horzOverflow="overflow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HR = 0.54</a:t>
                      </a:r>
                      <a:b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95% CI (0.34, 0.85); </a:t>
                      </a:r>
                      <a:b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GB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 =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.0075</a:t>
                      </a:r>
                    </a:p>
                  </a:txBody>
                  <a:tcPr marL="35996" marR="35996" marT="13495" marB="13495" horzOverflow="overflow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3" name="Group 142"/>
          <p:cNvGrpSpPr/>
          <p:nvPr/>
        </p:nvGrpSpPr>
        <p:grpSpPr>
          <a:xfrm>
            <a:off x="2046304" y="4293551"/>
            <a:ext cx="1533525" cy="327025"/>
            <a:chOff x="1754188" y="4819650"/>
            <a:chExt cx="1533525" cy="327025"/>
          </a:xfrm>
        </p:grpSpPr>
        <p:sp>
          <p:nvSpPr>
            <p:cNvPr id="144" name="TextBox 54"/>
            <p:cNvSpPr txBox="1">
              <a:spLocks/>
            </p:cNvSpPr>
            <p:nvPr/>
          </p:nvSpPr>
          <p:spPr bwMode="auto">
            <a:xfrm>
              <a:off x="1990725" y="5008563"/>
              <a:ext cx="1100138" cy="13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GB" sz="900" b="1" dirty="0">
                  <a:latin typeface="MetaPlusNormal-Roman"/>
                </a:rPr>
                <a:t>Placebo </a:t>
              </a:r>
              <a:r>
                <a:rPr lang="en-GB" sz="900" b="1" dirty="0" smtClean="0">
                  <a:latin typeface="MetaPlusNormal-Roman"/>
                </a:rPr>
                <a:t>BRCAwt</a:t>
              </a:r>
              <a:endParaRPr lang="en-US" sz="900" b="1" dirty="0">
                <a:latin typeface="MetaPlusNormal-Roman"/>
              </a:endParaRPr>
            </a:p>
          </p:txBody>
        </p:sp>
        <p:sp>
          <p:nvSpPr>
            <p:cNvPr id="145" name="TextBox 54"/>
            <p:cNvSpPr txBox="1">
              <a:spLocks/>
            </p:cNvSpPr>
            <p:nvPr/>
          </p:nvSpPr>
          <p:spPr bwMode="auto">
            <a:xfrm>
              <a:off x="1990725" y="4819650"/>
              <a:ext cx="1296988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620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GB" sz="900" b="1" dirty="0">
                  <a:latin typeface="MetaPlusNormal-Roman"/>
                </a:rPr>
                <a:t>Olaparib </a:t>
              </a:r>
              <a:r>
                <a:rPr lang="en-GB" sz="900" b="1" dirty="0" smtClean="0">
                  <a:latin typeface="MetaPlusNormal-Roman"/>
                </a:rPr>
                <a:t>BRCAwt</a:t>
              </a:r>
              <a:endParaRPr lang="en-US" sz="900" b="1" dirty="0">
                <a:latin typeface="MetaPlusNormal-Roman"/>
              </a:endParaRPr>
            </a:p>
          </p:txBody>
        </p:sp>
        <p:sp>
          <p:nvSpPr>
            <p:cNvPr id="146" name="Line 38"/>
            <p:cNvSpPr>
              <a:spLocks noChangeShapeType="1"/>
            </p:cNvSpPr>
            <p:nvPr/>
          </p:nvSpPr>
          <p:spPr bwMode="auto">
            <a:xfrm flipH="1">
              <a:off x="1754188" y="5099050"/>
              <a:ext cx="160337" cy="0"/>
            </a:xfrm>
            <a:prstGeom prst="line">
              <a:avLst/>
            </a:prstGeom>
            <a:noFill/>
            <a:ln w="25400">
              <a:solidFill>
                <a:srgbClr val="99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dirty="0">
                <a:latin typeface="MetaPlusNormal-Roman"/>
              </a:endParaRPr>
            </a:p>
          </p:txBody>
        </p:sp>
        <p:sp>
          <p:nvSpPr>
            <p:cNvPr id="147" name="Line 38"/>
            <p:cNvSpPr>
              <a:spLocks noChangeShapeType="1"/>
            </p:cNvSpPr>
            <p:nvPr/>
          </p:nvSpPr>
          <p:spPr bwMode="auto">
            <a:xfrm flipH="1">
              <a:off x="1754188" y="4910138"/>
              <a:ext cx="160337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dirty="0">
                <a:latin typeface="MetaPlusNormal-Roman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1806575" y="5070475"/>
              <a:ext cx="55563" cy="55563"/>
            </a:xfrm>
            <a:prstGeom prst="ellipse">
              <a:avLst/>
            </a:prstGeom>
            <a:noFill/>
            <a:ln>
              <a:solidFill>
                <a:srgbClr val="99CC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latin typeface="MetaPlusNormal-Roman"/>
                <a:cs typeface="Arial"/>
              </a:endParaRPr>
            </a:p>
          </p:txBody>
        </p:sp>
        <p:sp>
          <p:nvSpPr>
            <p:cNvPr id="149" name="Isosceles Triangle 148"/>
            <p:cNvSpPr/>
            <p:nvPr/>
          </p:nvSpPr>
          <p:spPr bwMode="auto">
            <a:xfrm>
              <a:off x="1806575" y="4881563"/>
              <a:ext cx="55563" cy="5556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latin typeface="MetaPlusNormal-Roman"/>
                <a:cs typeface="Arial"/>
              </a:endParaRPr>
            </a:p>
          </p:txBody>
        </p:sp>
      </p:grpSp>
      <p:sp>
        <p:nvSpPr>
          <p:cNvPr id="151" name="Text Box 4"/>
          <p:cNvSpPr txBox="1">
            <a:spLocks noChangeArrowheads="1"/>
          </p:cNvSpPr>
          <p:nvPr/>
        </p:nvSpPr>
        <p:spPr bwMode="auto">
          <a:xfrm>
            <a:off x="260859" y="5880691"/>
            <a:ext cx="8458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200" i="1" dirty="0" smtClean="0">
                <a:latin typeface="MetaPlusNormal-Roman"/>
              </a:rPr>
              <a:t>BRCA</a:t>
            </a:r>
            <a:r>
              <a:rPr lang="en-US" altLang="ja-JP" sz="1200" dirty="0" smtClean="0">
                <a:latin typeface="MetaPlusNormal-Roman"/>
              </a:rPr>
              <a:t>wt, wildtype (includes patients with no known </a:t>
            </a:r>
            <a:r>
              <a:rPr lang="en-US" altLang="ja-JP" sz="1200" i="1" dirty="0" smtClean="0">
                <a:latin typeface="MetaPlusNormal-Roman"/>
              </a:rPr>
              <a:t>BRCA</a:t>
            </a:r>
            <a:r>
              <a:rPr lang="en-US" altLang="ja-JP" sz="1200" dirty="0" smtClean="0">
                <a:latin typeface="MetaPlusNormal-Roman"/>
              </a:rPr>
              <a:t>m or a mutation of unknown significance); </a:t>
            </a:r>
            <a:br>
              <a:rPr lang="en-US" altLang="ja-JP" sz="1200" dirty="0" smtClean="0">
                <a:latin typeface="MetaPlusNormal-Roman"/>
              </a:rPr>
            </a:br>
            <a:r>
              <a:rPr lang="en-US" sz="1200" baseline="30000" dirty="0" smtClean="0">
                <a:latin typeface="MetaPlusNormal-Roman"/>
              </a:rPr>
              <a:t>†</a:t>
            </a:r>
            <a:r>
              <a:rPr lang="en-US" sz="1200" dirty="0" smtClean="0">
                <a:latin typeface="MetaPlusNormal-Roman"/>
              </a:rPr>
              <a:t>Patients were treated until disease progression</a:t>
            </a:r>
          </a:p>
          <a:p>
            <a:pPr eaLnBrk="1" hangingPunct="1"/>
            <a:r>
              <a:rPr lang="en-US" altLang="ja-JP" sz="1200" dirty="0" smtClean="0">
                <a:latin typeface="MetaPlusNormal-Roman"/>
              </a:rPr>
              <a:t> </a:t>
            </a:r>
            <a:endParaRPr lang="en-US" sz="1200" dirty="0">
              <a:latin typeface="MetaPlusNormal-Roman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790004" y="4330063"/>
            <a:ext cx="57150" cy="5556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MetaPlusNormal-Roman"/>
                <a:cs typeface="Arial"/>
              </a:rPr>
              <a:t> </a:t>
            </a:r>
          </a:p>
        </p:txBody>
      </p:sp>
      <p:sp>
        <p:nvSpPr>
          <p:cNvPr id="113" name="Oval 112"/>
          <p:cNvSpPr/>
          <p:nvPr/>
        </p:nvSpPr>
        <p:spPr bwMode="auto">
          <a:xfrm>
            <a:off x="3800867" y="3301363"/>
            <a:ext cx="57150" cy="5556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MetaPlusNormal-Roman"/>
                <a:cs typeface="Arial"/>
              </a:rPr>
              <a:t> </a:t>
            </a:r>
          </a:p>
        </p:txBody>
      </p:sp>
      <p:sp>
        <p:nvSpPr>
          <p:cNvPr id="112" name="TextBox 54"/>
          <p:cNvSpPr txBox="1">
            <a:spLocks/>
          </p:cNvSpPr>
          <p:nvPr/>
        </p:nvSpPr>
        <p:spPr bwMode="auto">
          <a:xfrm>
            <a:off x="2024063" y="4111380"/>
            <a:ext cx="160496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sz="1000" b="1" dirty="0">
                <a:latin typeface="MetaPlusNormal-Roman"/>
              </a:rPr>
              <a:t>Randomized treatment</a:t>
            </a:r>
            <a:r>
              <a:rPr lang="en-GB" sz="1000" b="1" baseline="30000" dirty="0">
                <a:latin typeface="MetaPlusNormal-Roman"/>
              </a:rPr>
              <a:t>†</a:t>
            </a:r>
            <a:endParaRPr lang="en-US" sz="1000" b="1" dirty="0">
              <a:latin typeface="MetaPlusNormal-Roman"/>
            </a:endParaRPr>
          </a:p>
        </p:txBody>
      </p:sp>
      <p:sp>
        <p:nvSpPr>
          <p:cNvPr id="114" name="Rectangle 4"/>
          <p:cNvSpPr>
            <a:spLocks noChangeArrowheads="1"/>
          </p:cNvSpPr>
          <p:nvPr/>
        </p:nvSpPr>
        <p:spPr bwMode="auto">
          <a:xfrm>
            <a:off x="371488" y="6438894"/>
            <a:ext cx="5170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 dirty="0" smtClean="0">
                <a:cs typeface="Arial" pitchFamily="34" charset="0"/>
              </a:rPr>
              <a:t>Ledermann J, </a:t>
            </a:r>
            <a:r>
              <a:rPr lang="en-US" sz="1200" b="1" dirty="0">
                <a:cs typeface="Arial" pitchFamily="34" charset="0"/>
              </a:rPr>
              <a:t>et al</a:t>
            </a:r>
            <a:r>
              <a:rPr lang="en-US" sz="1200" b="1" i="1" dirty="0">
                <a:cs typeface="Arial" pitchFamily="34" charset="0"/>
              </a:rPr>
              <a:t>. </a:t>
            </a:r>
            <a:r>
              <a:rPr lang="en-US" sz="1200" b="1" i="1" dirty="0" smtClean="0">
                <a:cs typeface="Arial" pitchFamily="34" charset="0"/>
              </a:rPr>
              <a:t>Lancet Oncol. </a:t>
            </a:r>
            <a:r>
              <a:rPr lang="en-US" sz="1200" b="1" dirty="0" smtClean="0">
                <a:cs typeface="Arial" pitchFamily="34" charset="0"/>
              </a:rPr>
              <a:t>2014;15(8):852-861.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PFS in </a:t>
            </a:r>
            <a:r>
              <a:rPr lang="en-US" i="1" dirty="0" smtClean="0"/>
              <a:t>BRCA</a:t>
            </a:r>
            <a:r>
              <a:rPr lang="en-US" dirty="0" smtClean="0"/>
              <a:t>wt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586038" y="1985961"/>
            <a:ext cx="3943350" cy="574132"/>
          </a:xfrm>
          <a:custGeom>
            <a:avLst/>
            <a:gdLst>
              <a:gd name="connsiteX0" fmla="*/ 3943350 w 3943350"/>
              <a:gd name="connsiteY0" fmla="*/ 0 h 700087"/>
              <a:gd name="connsiteX1" fmla="*/ 3871912 w 3943350"/>
              <a:gd name="connsiteY1" fmla="*/ 28575 h 700087"/>
              <a:gd name="connsiteX2" fmla="*/ 3743325 w 3943350"/>
              <a:gd name="connsiteY2" fmla="*/ 71437 h 700087"/>
              <a:gd name="connsiteX3" fmla="*/ 3700462 w 3943350"/>
              <a:gd name="connsiteY3" fmla="*/ 85725 h 700087"/>
              <a:gd name="connsiteX4" fmla="*/ 3657600 w 3943350"/>
              <a:gd name="connsiteY4" fmla="*/ 100012 h 700087"/>
              <a:gd name="connsiteX5" fmla="*/ 3529012 w 3943350"/>
              <a:gd name="connsiteY5" fmla="*/ 157162 h 700087"/>
              <a:gd name="connsiteX6" fmla="*/ 3486150 w 3943350"/>
              <a:gd name="connsiteY6" fmla="*/ 171450 h 700087"/>
              <a:gd name="connsiteX7" fmla="*/ 3443287 w 3943350"/>
              <a:gd name="connsiteY7" fmla="*/ 200025 h 700087"/>
              <a:gd name="connsiteX8" fmla="*/ 3314700 w 3943350"/>
              <a:gd name="connsiteY8" fmla="*/ 242887 h 700087"/>
              <a:gd name="connsiteX9" fmla="*/ 3143250 w 3943350"/>
              <a:gd name="connsiteY9" fmla="*/ 300037 h 700087"/>
              <a:gd name="connsiteX10" fmla="*/ 3014662 w 3943350"/>
              <a:gd name="connsiteY10" fmla="*/ 342900 h 700087"/>
              <a:gd name="connsiteX11" fmla="*/ 2971800 w 3943350"/>
              <a:gd name="connsiteY11" fmla="*/ 357187 h 700087"/>
              <a:gd name="connsiteX12" fmla="*/ 2928937 w 3943350"/>
              <a:gd name="connsiteY12" fmla="*/ 371475 h 700087"/>
              <a:gd name="connsiteX13" fmla="*/ 2871787 w 3943350"/>
              <a:gd name="connsiteY13" fmla="*/ 385762 h 700087"/>
              <a:gd name="connsiteX14" fmla="*/ 2657475 w 3943350"/>
              <a:gd name="connsiteY14" fmla="*/ 428625 h 700087"/>
              <a:gd name="connsiteX15" fmla="*/ 2586037 w 3943350"/>
              <a:gd name="connsiteY15" fmla="*/ 442912 h 700087"/>
              <a:gd name="connsiteX16" fmla="*/ 2457450 w 3943350"/>
              <a:gd name="connsiteY16" fmla="*/ 471487 h 700087"/>
              <a:gd name="connsiteX17" fmla="*/ 2371725 w 3943350"/>
              <a:gd name="connsiteY17" fmla="*/ 485775 h 700087"/>
              <a:gd name="connsiteX18" fmla="*/ 2314575 w 3943350"/>
              <a:gd name="connsiteY18" fmla="*/ 500062 h 700087"/>
              <a:gd name="connsiteX19" fmla="*/ 2157412 w 3943350"/>
              <a:gd name="connsiteY19" fmla="*/ 528637 h 700087"/>
              <a:gd name="connsiteX20" fmla="*/ 1957387 w 3943350"/>
              <a:gd name="connsiteY20" fmla="*/ 557212 h 700087"/>
              <a:gd name="connsiteX21" fmla="*/ 1628775 w 3943350"/>
              <a:gd name="connsiteY21" fmla="*/ 571500 h 700087"/>
              <a:gd name="connsiteX22" fmla="*/ 1471612 w 3943350"/>
              <a:gd name="connsiteY22" fmla="*/ 600075 h 700087"/>
              <a:gd name="connsiteX23" fmla="*/ 1400175 w 3943350"/>
              <a:gd name="connsiteY23" fmla="*/ 614362 h 700087"/>
              <a:gd name="connsiteX24" fmla="*/ 1300162 w 3943350"/>
              <a:gd name="connsiteY24" fmla="*/ 628650 h 700087"/>
              <a:gd name="connsiteX25" fmla="*/ 1214437 w 3943350"/>
              <a:gd name="connsiteY25" fmla="*/ 642937 h 700087"/>
              <a:gd name="connsiteX26" fmla="*/ 1071562 w 3943350"/>
              <a:gd name="connsiteY26" fmla="*/ 657225 h 700087"/>
              <a:gd name="connsiteX27" fmla="*/ 971550 w 3943350"/>
              <a:gd name="connsiteY27" fmla="*/ 671512 h 700087"/>
              <a:gd name="connsiteX28" fmla="*/ 628650 w 3943350"/>
              <a:gd name="connsiteY28" fmla="*/ 700087 h 700087"/>
              <a:gd name="connsiteX29" fmla="*/ 300037 w 3943350"/>
              <a:gd name="connsiteY29" fmla="*/ 685800 h 700087"/>
              <a:gd name="connsiteX30" fmla="*/ 257175 w 3943350"/>
              <a:gd name="connsiteY30" fmla="*/ 671512 h 700087"/>
              <a:gd name="connsiteX31" fmla="*/ 142875 w 3943350"/>
              <a:gd name="connsiteY31" fmla="*/ 642937 h 700087"/>
              <a:gd name="connsiteX32" fmla="*/ 85725 w 3943350"/>
              <a:gd name="connsiteY32" fmla="*/ 628650 h 700087"/>
              <a:gd name="connsiteX33" fmla="*/ 0 w 3943350"/>
              <a:gd name="connsiteY33" fmla="*/ 628650 h 700087"/>
              <a:gd name="connsiteX0" fmla="*/ 3943350 w 3943350"/>
              <a:gd name="connsiteY0" fmla="*/ 0 h 700087"/>
              <a:gd name="connsiteX1" fmla="*/ 3871912 w 3943350"/>
              <a:gd name="connsiteY1" fmla="*/ 28575 h 700087"/>
              <a:gd name="connsiteX2" fmla="*/ 3743325 w 3943350"/>
              <a:gd name="connsiteY2" fmla="*/ 71437 h 700087"/>
              <a:gd name="connsiteX3" fmla="*/ 3700462 w 3943350"/>
              <a:gd name="connsiteY3" fmla="*/ 85725 h 700087"/>
              <a:gd name="connsiteX4" fmla="*/ 3657600 w 3943350"/>
              <a:gd name="connsiteY4" fmla="*/ 100012 h 700087"/>
              <a:gd name="connsiteX5" fmla="*/ 3529012 w 3943350"/>
              <a:gd name="connsiteY5" fmla="*/ 157162 h 700087"/>
              <a:gd name="connsiteX6" fmla="*/ 3486150 w 3943350"/>
              <a:gd name="connsiteY6" fmla="*/ 171450 h 700087"/>
              <a:gd name="connsiteX7" fmla="*/ 3443287 w 3943350"/>
              <a:gd name="connsiteY7" fmla="*/ 200025 h 700087"/>
              <a:gd name="connsiteX8" fmla="*/ 3314700 w 3943350"/>
              <a:gd name="connsiteY8" fmla="*/ 242887 h 700087"/>
              <a:gd name="connsiteX9" fmla="*/ 3143250 w 3943350"/>
              <a:gd name="connsiteY9" fmla="*/ 300037 h 700087"/>
              <a:gd name="connsiteX10" fmla="*/ 3014662 w 3943350"/>
              <a:gd name="connsiteY10" fmla="*/ 342900 h 700087"/>
              <a:gd name="connsiteX11" fmla="*/ 2971800 w 3943350"/>
              <a:gd name="connsiteY11" fmla="*/ 357187 h 700087"/>
              <a:gd name="connsiteX12" fmla="*/ 2928937 w 3943350"/>
              <a:gd name="connsiteY12" fmla="*/ 371475 h 700087"/>
              <a:gd name="connsiteX13" fmla="*/ 2871787 w 3943350"/>
              <a:gd name="connsiteY13" fmla="*/ 385762 h 700087"/>
              <a:gd name="connsiteX14" fmla="*/ 2657475 w 3943350"/>
              <a:gd name="connsiteY14" fmla="*/ 428625 h 700087"/>
              <a:gd name="connsiteX15" fmla="*/ 2586037 w 3943350"/>
              <a:gd name="connsiteY15" fmla="*/ 442912 h 700087"/>
              <a:gd name="connsiteX16" fmla="*/ 2457450 w 3943350"/>
              <a:gd name="connsiteY16" fmla="*/ 471487 h 700087"/>
              <a:gd name="connsiteX17" fmla="*/ 2371725 w 3943350"/>
              <a:gd name="connsiteY17" fmla="*/ 485775 h 700087"/>
              <a:gd name="connsiteX18" fmla="*/ 2314575 w 3943350"/>
              <a:gd name="connsiteY18" fmla="*/ 500062 h 700087"/>
              <a:gd name="connsiteX19" fmla="*/ 2157412 w 3943350"/>
              <a:gd name="connsiteY19" fmla="*/ 528637 h 700087"/>
              <a:gd name="connsiteX20" fmla="*/ 1957387 w 3943350"/>
              <a:gd name="connsiteY20" fmla="*/ 557212 h 700087"/>
              <a:gd name="connsiteX21" fmla="*/ 1628775 w 3943350"/>
              <a:gd name="connsiteY21" fmla="*/ 571500 h 700087"/>
              <a:gd name="connsiteX22" fmla="*/ 1471612 w 3943350"/>
              <a:gd name="connsiteY22" fmla="*/ 600075 h 700087"/>
              <a:gd name="connsiteX23" fmla="*/ 1400175 w 3943350"/>
              <a:gd name="connsiteY23" fmla="*/ 614362 h 700087"/>
              <a:gd name="connsiteX24" fmla="*/ 1300162 w 3943350"/>
              <a:gd name="connsiteY24" fmla="*/ 628650 h 700087"/>
              <a:gd name="connsiteX25" fmla="*/ 1214437 w 3943350"/>
              <a:gd name="connsiteY25" fmla="*/ 642937 h 700087"/>
              <a:gd name="connsiteX26" fmla="*/ 1071562 w 3943350"/>
              <a:gd name="connsiteY26" fmla="*/ 657225 h 700087"/>
              <a:gd name="connsiteX27" fmla="*/ 971550 w 3943350"/>
              <a:gd name="connsiteY27" fmla="*/ 671512 h 700087"/>
              <a:gd name="connsiteX28" fmla="*/ 628650 w 3943350"/>
              <a:gd name="connsiteY28" fmla="*/ 700087 h 700087"/>
              <a:gd name="connsiteX29" fmla="*/ 300037 w 3943350"/>
              <a:gd name="connsiteY29" fmla="*/ 685800 h 700087"/>
              <a:gd name="connsiteX30" fmla="*/ 257175 w 3943350"/>
              <a:gd name="connsiteY30" fmla="*/ 671512 h 700087"/>
              <a:gd name="connsiteX31" fmla="*/ 142875 w 3943350"/>
              <a:gd name="connsiteY31" fmla="*/ 642937 h 700087"/>
              <a:gd name="connsiteX32" fmla="*/ 85725 w 3943350"/>
              <a:gd name="connsiteY32" fmla="*/ 628650 h 700087"/>
              <a:gd name="connsiteX33" fmla="*/ 0 w 3943350"/>
              <a:gd name="connsiteY33" fmla="*/ 628650 h 700087"/>
              <a:gd name="connsiteX0" fmla="*/ 3943350 w 3943350"/>
              <a:gd name="connsiteY0" fmla="*/ 0 h 700087"/>
              <a:gd name="connsiteX1" fmla="*/ 3871912 w 3943350"/>
              <a:gd name="connsiteY1" fmla="*/ 28575 h 700087"/>
              <a:gd name="connsiteX2" fmla="*/ 3743325 w 3943350"/>
              <a:gd name="connsiteY2" fmla="*/ 71437 h 700087"/>
              <a:gd name="connsiteX3" fmla="*/ 3700462 w 3943350"/>
              <a:gd name="connsiteY3" fmla="*/ 85725 h 700087"/>
              <a:gd name="connsiteX4" fmla="*/ 3657600 w 3943350"/>
              <a:gd name="connsiteY4" fmla="*/ 100012 h 700087"/>
              <a:gd name="connsiteX5" fmla="*/ 3529012 w 3943350"/>
              <a:gd name="connsiteY5" fmla="*/ 157162 h 700087"/>
              <a:gd name="connsiteX6" fmla="*/ 3486150 w 3943350"/>
              <a:gd name="connsiteY6" fmla="*/ 171450 h 700087"/>
              <a:gd name="connsiteX7" fmla="*/ 3443287 w 3943350"/>
              <a:gd name="connsiteY7" fmla="*/ 200025 h 700087"/>
              <a:gd name="connsiteX8" fmla="*/ 3314700 w 3943350"/>
              <a:gd name="connsiteY8" fmla="*/ 242887 h 700087"/>
              <a:gd name="connsiteX9" fmla="*/ 3143250 w 3943350"/>
              <a:gd name="connsiteY9" fmla="*/ 300037 h 700087"/>
              <a:gd name="connsiteX10" fmla="*/ 3014662 w 3943350"/>
              <a:gd name="connsiteY10" fmla="*/ 342900 h 700087"/>
              <a:gd name="connsiteX11" fmla="*/ 2971800 w 3943350"/>
              <a:gd name="connsiteY11" fmla="*/ 357187 h 700087"/>
              <a:gd name="connsiteX12" fmla="*/ 2928937 w 3943350"/>
              <a:gd name="connsiteY12" fmla="*/ 371475 h 700087"/>
              <a:gd name="connsiteX13" fmla="*/ 2871787 w 3943350"/>
              <a:gd name="connsiteY13" fmla="*/ 385762 h 700087"/>
              <a:gd name="connsiteX14" fmla="*/ 2657475 w 3943350"/>
              <a:gd name="connsiteY14" fmla="*/ 428625 h 700087"/>
              <a:gd name="connsiteX15" fmla="*/ 2586037 w 3943350"/>
              <a:gd name="connsiteY15" fmla="*/ 442912 h 700087"/>
              <a:gd name="connsiteX16" fmla="*/ 2457450 w 3943350"/>
              <a:gd name="connsiteY16" fmla="*/ 471487 h 700087"/>
              <a:gd name="connsiteX17" fmla="*/ 2371725 w 3943350"/>
              <a:gd name="connsiteY17" fmla="*/ 485775 h 700087"/>
              <a:gd name="connsiteX18" fmla="*/ 2314575 w 3943350"/>
              <a:gd name="connsiteY18" fmla="*/ 500062 h 700087"/>
              <a:gd name="connsiteX19" fmla="*/ 2157412 w 3943350"/>
              <a:gd name="connsiteY19" fmla="*/ 528637 h 700087"/>
              <a:gd name="connsiteX20" fmla="*/ 1957387 w 3943350"/>
              <a:gd name="connsiteY20" fmla="*/ 557212 h 700087"/>
              <a:gd name="connsiteX21" fmla="*/ 1628775 w 3943350"/>
              <a:gd name="connsiteY21" fmla="*/ 571500 h 700087"/>
              <a:gd name="connsiteX22" fmla="*/ 1471612 w 3943350"/>
              <a:gd name="connsiteY22" fmla="*/ 600075 h 700087"/>
              <a:gd name="connsiteX23" fmla="*/ 1400175 w 3943350"/>
              <a:gd name="connsiteY23" fmla="*/ 614362 h 700087"/>
              <a:gd name="connsiteX24" fmla="*/ 1300162 w 3943350"/>
              <a:gd name="connsiteY24" fmla="*/ 628650 h 700087"/>
              <a:gd name="connsiteX25" fmla="*/ 1214437 w 3943350"/>
              <a:gd name="connsiteY25" fmla="*/ 642937 h 700087"/>
              <a:gd name="connsiteX26" fmla="*/ 1071562 w 3943350"/>
              <a:gd name="connsiteY26" fmla="*/ 657225 h 700087"/>
              <a:gd name="connsiteX27" fmla="*/ 971550 w 3943350"/>
              <a:gd name="connsiteY27" fmla="*/ 671512 h 700087"/>
              <a:gd name="connsiteX28" fmla="*/ 628650 w 3943350"/>
              <a:gd name="connsiteY28" fmla="*/ 700087 h 700087"/>
              <a:gd name="connsiteX29" fmla="*/ 300037 w 3943350"/>
              <a:gd name="connsiteY29" fmla="*/ 685800 h 700087"/>
              <a:gd name="connsiteX30" fmla="*/ 142875 w 3943350"/>
              <a:gd name="connsiteY30" fmla="*/ 642937 h 700087"/>
              <a:gd name="connsiteX31" fmla="*/ 85725 w 3943350"/>
              <a:gd name="connsiteY31" fmla="*/ 628650 h 700087"/>
              <a:gd name="connsiteX32" fmla="*/ 0 w 3943350"/>
              <a:gd name="connsiteY32" fmla="*/ 628650 h 700087"/>
              <a:gd name="connsiteX0" fmla="*/ 3943350 w 3943350"/>
              <a:gd name="connsiteY0" fmla="*/ 0 h 700087"/>
              <a:gd name="connsiteX1" fmla="*/ 3871912 w 3943350"/>
              <a:gd name="connsiteY1" fmla="*/ 28575 h 700087"/>
              <a:gd name="connsiteX2" fmla="*/ 3743325 w 3943350"/>
              <a:gd name="connsiteY2" fmla="*/ 71437 h 700087"/>
              <a:gd name="connsiteX3" fmla="*/ 3700462 w 3943350"/>
              <a:gd name="connsiteY3" fmla="*/ 85725 h 700087"/>
              <a:gd name="connsiteX4" fmla="*/ 3657600 w 3943350"/>
              <a:gd name="connsiteY4" fmla="*/ 100012 h 700087"/>
              <a:gd name="connsiteX5" fmla="*/ 3529012 w 3943350"/>
              <a:gd name="connsiteY5" fmla="*/ 157162 h 700087"/>
              <a:gd name="connsiteX6" fmla="*/ 3486150 w 3943350"/>
              <a:gd name="connsiteY6" fmla="*/ 171450 h 700087"/>
              <a:gd name="connsiteX7" fmla="*/ 3443287 w 3943350"/>
              <a:gd name="connsiteY7" fmla="*/ 200025 h 700087"/>
              <a:gd name="connsiteX8" fmla="*/ 3314700 w 3943350"/>
              <a:gd name="connsiteY8" fmla="*/ 242887 h 700087"/>
              <a:gd name="connsiteX9" fmla="*/ 3143250 w 3943350"/>
              <a:gd name="connsiteY9" fmla="*/ 300037 h 700087"/>
              <a:gd name="connsiteX10" fmla="*/ 3014662 w 3943350"/>
              <a:gd name="connsiteY10" fmla="*/ 342900 h 700087"/>
              <a:gd name="connsiteX11" fmla="*/ 2971800 w 3943350"/>
              <a:gd name="connsiteY11" fmla="*/ 357187 h 700087"/>
              <a:gd name="connsiteX12" fmla="*/ 2928937 w 3943350"/>
              <a:gd name="connsiteY12" fmla="*/ 371475 h 700087"/>
              <a:gd name="connsiteX13" fmla="*/ 2871787 w 3943350"/>
              <a:gd name="connsiteY13" fmla="*/ 385762 h 700087"/>
              <a:gd name="connsiteX14" fmla="*/ 2657475 w 3943350"/>
              <a:gd name="connsiteY14" fmla="*/ 428625 h 700087"/>
              <a:gd name="connsiteX15" fmla="*/ 2586037 w 3943350"/>
              <a:gd name="connsiteY15" fmla="*/ 442912 h 700087"/>
              <a:gd name="connsiteX16" fmla="*/ 2457450 w 3943350"/>
              <a:gd name="connsiteY16" fmla="*/ 471487 h 700087"/>
              <a:gd name="connsiteX17" fmla="*/ 2371725 w 3943350"/>
              <a:gd name="connsiteY17" fmla="*/ 485775 h 700087"/>
              <a:gd name="connsiteX18" fmla="*/ 2314575 w 3943350"/>
              <a:gd name="connsiteY18" fmla="*/ 500062 h 700087"/>
              <a:gd name="connsiteX19" fmla="*/ 2157412 w 3943350"/>
              <a:gd name="connsiteY19" fmla="*/ 528637 h 700087"/>
              <a:gd name="connsiteX20" fmla="*/ 1957387 w 3943350"/>
              <a:gd name="connsiteY20" fmla="*/ 557212 h 700087"/>
              <a:gd name="connsiteX21" fmla="*/ 1628775 w 3943350"/>
              <a:gd name="connsiteY21" fmla="*/ 571500 h 700087"/>
              <a:gd name="connsiteX22" fmla="*/ 1471612 w 3943350"/>
              <a:gd name="connsiteY22" fmla="*/ 600075 h 700087"/>
              <a:gd name="connsiteX23" fmla="*/ 1400175 w 3943350"/>
              <a:gd name="connsiteY23" fmla="*/ 614362 h 700087"/>
              <a:gd name="connsiteX24" fmla="*/ 1300162 w 3943350"/>
              <a:gd name="connsiteY24" fmla="*/ 628650 h 700087"/>
              <a:gd name="connsiteX25" fmla="*/ 1214437 w 3943350"/>
              <a:gd name="connsiteY25" fmla="*/ 642937 h 700087"/>
              <a:gd name="connsiteX26" fmla="*/ 1071562 w 3943350"/>
              <a:gd name="connsiteY26" fmla="*/ 657225 h 700087"/>
              <a:gd name="connsiteX27" fmla="*/ 971550 w 3943350"/>
              <a:gd name="connsiteY27" fmla="*/ 671512 h 700087"/>
              <a:gd name="connsiteX28" fmla="*/ 628650 w 3943350"/>
              <a:gd name="connsiteY28" fmla="*/ 700087 h 700087"/>
              <a:gd name="connsiteX29" fmla="*/ 300037 w 3943350"/>
              <a:gd name="connsiteY29" fmla="*/ 685800 h 700087"/>
              <a:gd name="connsiteX30" fmla="*/ 142875 w 3943350"/>
              <a:gd name="connsiteY30" fmla="*/ 642937 h 700087"/>
              <a:gd name="connsiteX31" fmla="*/ 0 w 3943350"/>
              <a:gd name="connsiteY31" fmla="*/ 628650 h 700087"/>
              <a:gd name="connsiteX0" fmla="*/ 3943350 w 3943350"/>
              <a:gd name="connsiteY0" fmla="*/ 0 h 700087"/>
              <a:gd name="connsiteX1" fmla="*/ 3871912 w 3943350"/>
              <a:gd name="connsiteY1" fmla="*/ 28575 h 700087"/>
              <a:gd name="connsiteX2" fmla="*/ 3743325 w 3943350"/>
              <a:gd name="connsiteY2" fmla="*/ 71437 h 700087"/>
              <a:gd name="connsiteX3" fmla="*/ 3700462 w 3943350"/>
              <a:gd name="connsiteY3" fmla="*/ 85725 h 700087"/>
              <a:gd name="connsiteX4" fmla="*/ 3657600 w 3943350"/>
              <a:gd name="connsiteY4" fmla="*/ 100012 h 700087"/>
              <a:gd name="connsiteX5" fmla="*/ 3529012 w 3943350"/>
              <a:gd name="connsiteY5" fmla="*/ 157162 h 700087"/>
              <a:gd name="connsiteX6" fmla="*/ 3486150 w 3943350"/>
              <a:gd name="connsiteY6" fmla="*/ 171450 h 700087"/>
              <a:gd name="connsiteX7" fmla="*/ 3443287 w 3943350"/>
              <a:gd name="connsiteY7" fmla="*/ 200025 h 700087"/>
              <a:gd name="connsiteX8" fmla="*/ 3314700 w 3943350"/>
              <a:gd name="connsiteY8" fmla="*/ 242887 h 700087"/>
              <a:gd name="connsiteX9" fmla="*/ 3143250 w 3943350"/>
              <a:gd name="connsiteY9" fmla="*/ 300037 h 700087"/>
              <a:gd name="connsiteX10" fmla="*/ 3014662 w 3943350"/>
              <a:gd name="connsiteY10" fmla="*/ 342900 h 700087"/>
              <a:gd name="connsiteX11" fmla="*/ 2971800 w 3943350"/>
              <a:gd name="connsiteY11" fmla="*/ 357187 h 700087"/>
              <a:gd name="connsiteX12" fmla="*/ 2928937 w 3943350"/>
              <a:gd name="connsiteY12" fmla="*/ 371475 h 700087"/>
              <a:gd name="connsiteX13" fmla="*/ 2871787 w 3943350"/>
              <a:gd name="connsiteY13" fmla="*/ 385762 h 700087"/>
              <a:gd name="connsiteX14" fmla="*/ 2657475 w 3943350"/>
              <a:gd name="connsiteY14" fmla="*/ 428625 h 700087"/>
              <a:gd name="connsiteX15" fmla="*/ 2586037 w 3943350"/>
              <a:gd name="connsiteY15" fmla="*/ 442912 h 700087"/>
              <a:gd name="connsiteX16" fmla="*/ 2457450 w 3943350"/>
              <a:gd name="connsiteY16" fmla="*/ 471487 h 700087"/>
              <a:gd name="connsiteX17" fmla="*/ 2371725 w 3943350"/>
              <a:gd name="connsiteY17" fmla="*/ 485775 h 700087"/>
              <a:gd name="connsiteX18" fmla="*/ 2314575 w 3943350"/>
              <a:gd name="connsiteY18" fmla="*/ 500062 h 700087"/>
              <a:gd name="connsiteX19" fmla="*/ 2157412 w 3943350"/>
              <a:gd name="connsiteY19" fmla="*/ 528637 h 700087"/>
              <a:gd name="connsiteX20" fmla="*/ 1957387 w 3943350"/>
              <a:gd name="connsiteY20" fmla="*/ 557212 h 700087"/>
              <a:gd name="connsiteX21" fmla="*/ 1628775 w 3943350"/>
              <a:gd name="connsiteY21" fmla="*/ 571500 h 700087"/>
              <a:gd name="connsiteX22" fmla="*/ 1471612 w 3943350"/>
              <a:gd name="connsiteY22" fmla="*/ 600075 h 700087"/>
              <a:gd name="connsiteX23" fmla="*/ 1400175 w 3943350"/>
              <a:gd name="connsiteY23" fmla="*/ 614362 h 700087"/>
              <a:gd name="connsiteX24" fmla="*/ 1300162 w 3943350"/>
              <a:gd name="connsiteY24" fmla="*/ 628650 h 700087"/>
              <a:gd name="connsiteX25" fmla="*/ 1214437 w 3943350"/>
              <a:gd name="connsiteY25" fmla="*/ 642937 h 700087"/>
              <a:gd name="connsiteX26" fmla="*/ 1071562 w 3943350"/>
              <a:gd name="connsiteY26" fmla="*/ 657225 h 700087"/>
              <a:gd name="connsiteX27" fmla="*/ 971550 w 3943350"/>
              <a:gd name="connsiteY27" fmla="*/ 671512 h 700087"/>
              <a:gd name="connsiteX28" fmla="*/ 628650 w 3943350"/>
              <a:gd name="connsiteY28" fmla="*/ 700087 h 700087"/>
              <a:gd name="connsiteX29" fmla="*/ 300037 w 3943350"/>
              <a:gd name="connsiteY29" fmla="*/ 685800 h 700087"/>
              <a:gd name="connsiteX30" fmla="*/ 142875 w 3943350"/>
              <a:gd name="connsiteY30" fmla="*/ 642937 h 700087"/>
              <a:gd name="connsiteX31" fmla="*/ 142875 w 3943350"/>
              <a:gd name="connsiteY31" fmla="*/ 642937 h 700087"/>
              <a:gd name="connsiteX32" fmla="*/ 0 w 3943350"/>
              <a:gd name="connsiteY32" fmla="*/ 628650 h 700087"/>
              <a:gd name="connsiteX0" fmla="*/ 3943350 w 3943350"/>
              <a:gd name="connsiteY0" fmla="*/ 0 h 700087"/>
              <a:gd name="connsiteX1" fmla="*/ 3871912 w 3943350"/>
              <a:gd name="connsiteY1" fmla="*/ 28575 h 700087"/>
              <a:gd name="connsiteX2" fmla="*/ 3743325 w 3943350"/>
              <a:gd name="connsiteY2" fmla="*/ 71437 h 700087"/>
              <a:gd name="connsiteX3" fmla="*/ 3700462 w 3943350"/>
              <a:gd name="connsiteY3" fmla="*/ 85725 h 700087"/>
              <a:gd name="connsiteX4" fmla="*/ 3657600 w 3943350"/>
              <a:gd name="connsiteY4" fmla="*/ 100012 h 700087"/>
              <a:gd name="connsiteX5" fmla="*/ 3529012 w 3943350"/>
              <a:gd name="connsiteY5" fmla="*/ 157162 h 700087"/>
              <a:gd name="connsiteX6" fmla="*/ 3486150 w 3943350"/>
              <a:gd name="connsiteY6" fmla="*/ 171450 h 700087"/>
              <a:gd name="connsiteX7" fmla="*/ 3443287 w 3943350"/>
              <a:gd name="connsiteY7" fmla="*/ 200025 h 700087"/>
              <a:gd name="connsiteX8" fmla="*/ 3314700 w 3943350"/>
              <a:gd name="connsiteY8" fmla="*/ 242887 h 700087"/>
              <a:gd name="connsiteX9" fmla="*/ 3143250 w 3943350"/>
              <a:gd name="connsiteY9" fmla="*/ 300037 h 700087"/>
              <a:gd name="connsiteX10" fmla="*/ 3014662 w 3943350"/>
              <a:gd name="connsiteY10" fmla="*/ 342900 h 700087"/>
              <a:gd name="connsiteX11" fmla="*/ 2971800 w 3943350"/>
              <a:gd name="connsiteY11" fmla="*/ 357187 h 700087"/>
              <a:gd name="connsiteX12" fmla="*/ 2928937 w 3943350"/>
              <a:gd name="connsiteY12" fmla="*/ 371475 h 700087"/>
              <a:gd name="connsiteX13" fmla="*/ 2871787 w 3943350"/>
              <a:gd name="connsiteY13" fmla="*/ 385762 h 700087"/>
              <a:gd name="connsiteX14" fmla="*/ 2657475 w 3943350"/>
              <a:gd name="connsiteY14" fmla="*/ 428625 h 700087"/>
              <a:gd name="connsiteX15" fmla="*/ 2586037 w 3943350"/>
              <a:gd name="connsiteY15" fmla="*/ 442912 h 700087"/>
              <a:gd name="connsiteX16" fmla="*/ 2457450 w 3943350"/>
              <a:gd name="connsiteY16" fmla="*/ 471487 h 700087"/>
              <a:gd name="connsiteX17" fmla="*/ 2371725 w 3943350"/>
              <a:gd name="connsiteY17" fmla="*/ 485775 h 700087"/>
              <a:gd name="connsiteX18" fmla="*/ 2314575 w 3943350"/>
              <a:gd name="connsiteY18" fmla="*/ 500062 h 700087"/>
              <a:gd name="connsiteX19" fmla="*/ 2157412 w 3943350"/>
              <a:gd name="connsiteY19" fmla="*/ 528637 h 700087"/>
              <a:gd name="connsiteX20" fmla="*/ 1957387 w 3943350"/>
              <a:gd name="connsiteY20" fmla="*/ 557212 h 700087"/>
              <a:gd name="connsiteX21" fmla="*/ 1628775 w 3943350"/>
              <a:gd name="connsiteY21" fmla="*/ 571500 h 700087"/>
              <a:gd name="connsiteX22" fmla="*/ 1471612 w 3943350"/>
              <a:gd name="connsiteY22" fmla="*/ 600075 h 700087"/>
              <a:gd name="connsiteX23" fmla="*/ 1400175 w 3943350"/>
              <a:gd name="connsiteY23" fmla="*/ 614362 h 700087"/>
              <a:gd name="connsiteX24" fmla="*/ 1300162 w 3943350"/>
              <a:gd name="connsiteY24" fmla="*/ 628650 h 700087"/>
              <a:gd name="connsiteX25" fmla="*/ 1214437 w 3943350"/>
              <a:gd name="connsiteY25" fmla="*/ 642937 h 700087"/>
              <a:gd name="connsiteX26" fmla="*/ 1071562 w 3943350"/>
              <a:gd name="connsiteY26" fmla="*/ 657225 h 700087"/>
              <a:gd name="connsiteX27" fmla="*/ 971550 w 3943350"/>
              <a:gd name="connsiteY27" fmla="*/ 671512 h 700087"/>
              <a:gd name="connsiteX28" fmla="*/ 628650 w 3943350"/>
              <a:gd name="connsiteY28" fmla="*/ 700087 h 700087"/>
              <a:gd name="connsiteX29" fmla="*/ 142875 w 3943350"/>
              <a:gd name="connsiteY29" fmla="*/ 642937 h 700087"/>
              <a:gd name="connsiteX30" fmla="*/ 142875 w 3943350"/>
              <a:gd name="connsiteY30" fmla="*/ 642937 h 700087"/>
              <a:gd name="connsiteX31" fmla="*/ 0 w 3943350"/>
              <a:gd name="connsiteY31" fmla="*/ 628650 h 700087"/>
              <a:gd name="connsiteX0" fmla="*/ 3943350 w 3943350"/>
              <a:gd name="connsiteY0" fmla="*/ 0 h 671806"/>
              <a:gd name="connsiteX1" fmla="*/ 3871912 w 3943350"/>
              <a:gd name="connsiteY1" fmla="*/ 28575 h 671806"/>
              <a:gd name="connsiteX2" fmla="*/ 3743325 w 3943350"/>
              <a:gd name="connsiteY2" fmla="*/ 71437 h 671806"/>
              <a:gd name="connsiteX3" fmla="*/ 3700462 w 3943350"/>
              <a:gd name="connsiteY3" fmla="*/ 85725 h 671806"/>
              <a:gd name="connsiteX4" fmla="*/ 3657600 w 3943350"/>
              <a:gd name="connsiteY4" fmla="*/ 100012 h 671806"/>
              <a:gd name="connsiteX5" fmla="*/ 3529012 w 3943350"/>
              <a:gd name="connsiteY5" fmla="*/ 157162 h 671806"/>
              <a:gd name="connsiteX6" fmla="*/ 3486150 w 3943350"/>
              <a:gd name="connsiteY6" fmla="*/ 171450 h 671806"/>
              <a:gd name="connsiteX7" fmla="*/ 3443287 w 3943350"/>
              <a:gd name="connsiteY7" fmla="*/ 200025 h 671806"/>
              <a:gd name="connsiteX8" fmla="*/ 3314700 w 3943350"/>
              <a:gd name="connsiteY8" fmla="*/ 242887 h 671806"/>
              <a:gd name="connsiteX9" fmla="*/ 3143250 w 3943350"/>
              <a:gd name="connsiteY9" fmla="*/ 300037 h 671806"/>
              <a:gd name="connsiteX10" fmla="*/ 3014662 w 3943350"/>
              <a:gd name="connsiteY10" fmla="*/ 342900 h 671806"/>
              <a:gd name="connsiteX11" fmla="*/ 2971800 w 3943350"/>
              <a:gd name="connsiteY11" fmla="*/ 357187 h 671806"/>
              <a:gd name="connsiteX12" fmla="*/ 2928937 w 3943350"/>
              <a:gd name="connsiteY12" fmla="*/ 371475 h 671806"/>
              <a:gd name="connsiteX13" fmla="*/ 2871787 w 3943350"/>
              <a:gd name="connsiteY13" fmla="*/ 385762 h 671806"/>
              <a:gd name="connsiteX14" fmla="*/ 2657475 w 3943350"/>
              <a:gd name="connsiteY14" fmla="*/ 428625 h 671806"/>
              <a:gd name="connsiteX15" fmla="*/ 2586037 w 3943350"/>
              <a:gd name="connsiteY15" fmla="*/ 442912 h 671806"/>
              <a:gd name="connsiteX16" fmla="*/ 2457450 w 3943350"/>
              <a:gd name="connsiteY16" fmla="*/ 471487 h 671806"/>
              <a:gd name="connsiteX17" fmla="*/ 2371725 w 3943350"/>
              <a:gd name="connsiteY17" fmla="*/ 485775 h 671806"/>
              <a:gd name="connsiteX18" fmla="*/ 2314575 w 3943350"/>
              <a:gd name="connsiteY18" fmla="*/ 500062 h 671806"/>
              <a:gd name="connsiteX19" fmla="*/ 2157412 w 3943350"/>
              <a:gd name="connsiteY19" fmla="*/ 528637 h 671806"/>
              <a:gd name="connsiteX20" fmla="*/ 1957387 w 3943350"/>
              <a:gd name="connsiteY20" fmla="*/ 557212 h 671806"/>
              <a:gd name="connsiteX21" fmla="*/ 1628775 w 3943350"/>
              <a:gd name="connsiteY21" fmla="*/ 571500 h 671806"/>
              <a:gd name="connsiteX22" fmla="*/ 1471612 w 3943350"/>
              <a:gd name="connsiteY22" fmla="*/ 600075 h 671806"/>
              <a:gd name="connsiteX23" fmla="*/ 1400175 w 3943350"/>
              <a:gd name="connsiteY23" fmla="*/ 614362 h 671806"/>
              <a:gd name="connsiteX24" fmla="*/ 1300162 w 3943350"/>
              <a:gd name="connsiteY24" fmla="*/ 628650 h 671806"/>
              <a:gd name="connsiteX25" fmla="*/ 1214437 w 3943350"/>
              <a:gd name="connsiteY25" fmla="*/ 642937 h 671806"/>
              <a:gd name="connsiteX26" fmla="*/ 1071562 w 3943350"/>
              <a:gd name="connsiteY26" fmla="*/ 657225 h 671806"/>
              <a:gd name="connsiteX27" fmla="*/ 971550 w 3943350"/>
              <a:gd name="connsiteY27" fmla="*/ 671512 h 671806"/>
              <a:gd name="connsiteX28" fmla="*/ 142875 w 3943350"/>
              <a:gd name="connsiteY28" fmla="*/ 642937 h 671806"/>
              <a:gd name="connsiteX29" fmla="*/ 142875 w 3943350"/>
              <a:gd name="connsiteY29" fmla="*/ 642937 h 671806"/>
              <a:gd name="connsiteX30" fmla="*/ 0 w 3943350"/>
              <a:gd name="connsiteY30" fmla="*/ 628650 h 671806"/>
              <a:gd name="connsiteX0" fmla="*/ 3943350 w 3943350"/>
              <a:gd name="connsiteY0" fmla="*/ 0 h 671806"/>
              <a:gd name="connsiteX1" fmla="*/ 3871912 w 3943350"/>
              <a:gd name="connsiteY1" fmla="*/ 28575 h 671806"/>
              <a:gd name="connsiteX2" fmla="*/ 3743325 w 3943350"/>
              <a:gd name="connsiteY2" fmla="*/ 71437 h 671806"/>
              <a:gd name="connsiteX3" fmla="*/ 3700462 w 3943350"/>
              <a:gd name="connsiteY3" fmla="*/ 85725 h 671806"/>
              <a:gd name="connsiteX4" fmla="*/ 3657600 w 3943350"/>
              <a:gd name="connsiteY4" fmla="*/ 100012 h 671806"/>
              <a:gd name="connsiteX5" fmla="*/ 3529012 w 3943350"/>
              <a:gd name="connsiteY5" fmla="*/ 157162 h 671806"/>
              <a:gd name="connsiteX6" fmla="*/ 3486150 w 3943350"/>
              <a:gd name="connsiteY6" fmla="*/ 171450 h 671806"/>
              <a:gd name="connsiteX7" fmla="*/ 3443287 w 3943350"/>
              <a:gd name="connsiteY7" fmla="*/ 200025 h 671806"/>
              <a:gd name="connsiteX8" fmla="*/ 3314700 w 3943350"/>
              <a:gd name="connsiteY8" fmla="*/ 242887 h 671806"/>
              <a:gd name="connsiteX9" fmla="*/ 3143250 w 3943350"/>
              <a:gd name="connsiteY9" fmla="*/ 300037 h 671806"/>
              <a:gd name="connsiteX10" fmla="*/ 3014662 w 3943350"/>
              <a:gd name="connsiteY10" fmla="*/ 342900 h 671806"/>
              <a:gd name="connsiteX11" fmla="*/ 2971800 w 3943350"/>
              <a:gd name="connsiteY11" fmla="*/ 357187 h 671806"/>
              <a:gd name="connsiteX12" fmla="*/ 2928937 w 3943350"/>
              <a:gd name="connsiteY12" fmla="*/ 371475 h 671806"/>
              <a:gd name="connsiteX13" fmla="*/ 2871787 w 3943350"/>
              <a:gd name="connsiteY13" fmla="*/ 385762 h 671806"/>
              <a:gd name="connsiteX14" fmla="*/ 2657475 w 3943350"/>
              <a:gd name="connsiteY14" fmla="*/ 428625 h 671806"/>
              <a:gd name="connsiteX15" fmla="*/ 2586037 w 3943350"/>
              <a:gd name="connsiteY15" fmla="*/ 442912 h 671806"/>
              <a:gd name="connsiteX16" fmla="*/ 2457450 w 3943350"/>
              <a:gd name="connsiteY16" fmla="*/ 471487 h 671806"/>
              <a:gd name="connsiteX17" fmla="*/ 2371725 w 3943350"/>
              <a:gd name="connsiteY17" fmla="*/ 485775 h 671806"/>
              <a:gd name="connsiteX18" fmla="*/ 2314575 w 3943350"/>
              <a:gd name="connsiteY18" fmla="*/ 500062 h 671806"/>
              <a:gd name="connsiteX19" fmla="*/ 2157412 w 3943350"/>
              <a:gd name="connsiteY19" fmla="*/ 528637 h 671806"/>
              <a:gd name="connsiteX20" fmla="*/ 1957387 w 3943350"/>
              <a:gd name="connsiteY20" fmla="*/ 557212 h 671806"/>
              <a:gd name="connsiteX21" fmla="*/ 1628775 w 3943350"/>
              <a:gd name="connsiteY21" fmla="*/ 571500 h 671806"/>
              <a:gd name="connsiteX22" fmla="*/ 1471612 w 3943350"/>
              <a:gd name="connsiteY22" fmla="*/ 600075 h 671806"/>
              <a:gd name="connsiteX23" fmla="*/ 1400175 w 3943350"/>
              <a:gd name="connsiteY23" fmla="*/ 614362 h 671806"/>
              <a:gd name="connsiteX24" fmla="*/ 1300162 w 3943350"/>
              <a:gd name="connsiteY24" fmla="*/ 628650 h 671806"/>
              <a:gd name="connsiteX25" fmla="*/ 1214437 w 3943350"/>
              <a:gd name="connsiteY25" fmla="*/ 642937 h 671806"/>
              <a:gd name="connsiteX26" fmla="*/ 1071562 w 3943350"/>
              <a:gd name="connsiteY26" fmla="*/ 657225 h 671806"/>
              <a:gd name="connsiteX27" fmla="*/ 971550 w 3943350"/>
              <a:gd name="connsiteY27" fmla="*/ 671512 h 671806"/>
              <a:gd name="connsiteX28" fmla="*/ 142875 w 3943350"/>
              <a:gd name="connsiteY28" fmla="*/ 642937 h 671806"/>
              <a:gd name="connsiteX29" fmla="*/ 0 w 3943350"/>
              <a:gd name="connsiteY29" fmla="*/ 628650 h 671806"/>
              <a:gd name="connsiteX0" fmla="*/ 3943350 w 3943350"/>
              <a:gd name="connsiteY0" fmla="*/ 0 h 671806"/>
              <a:gd name="connsiteX1" fmla="*/ 3871912 w 3943350"/>
              <a:gd name="connsiteY1" fmla="*/ 28575 h 671806"/>
              <a:gd name="connsiteX2" fmla="*/ 3743325 w 3943350"/>
              <a:gd name="connsiteY2" fmla="*/ 71437 h 671806"/>
              <a:gd name="connsiteX3" fmla="*/ 3700462 w 3943350"/>
              <a:gd name="connsiteY3" fmla="*/ 85725 h 671806"/>
              <a:gd name="connsiteX4" fmla="*/ 3657600 w 3943350"/>
              <a:gd name="connsiteY4" fmla="*/ 100012 h 671806"/>
              <a:gd name="connsiteX5" fmla="*/ 3529012 w 3943350"/>
              <a:gd name="connsiteY5" fmla="*/ 157162 h 671806"/>
              <a:gd name="connsiteX6" fmla="*/ 3486150 w 3943350"/>
              <a:gd name="connsiteY6" fmla="*/ 171450 h 671806"/>
              <a:gd name="connsiteX7" fmla="*/ 3443287 w 3943350"/>
              <a:gd name="connsiteY7" fmla="*/ 200025 h 671806"/>
              <a:gd name="connsiteX8" fmla="*/ 3314700 w 3943350"/>
              <a:gd name="connsiteY8" fmla="*/ 242887 h 671806"/>
              <a:gd name="connsiteX9" fmla="*/ 3143250 w 3943350"/>
              <a:gd name="connsiteY9" fmla="*/ 300037 h 671806"/>
              <a:gd name="connsiteX10" fmla="*/ 3014662 w 3943350"/>
              <a:gd name="connsiteY10" fmla="*/ 342900 h 671806"/>
              <a:gd name="connsiteX11" fmla="*/ 2971800 w 3943350"/>
              <a:gd name="connsiteY11" fmla="*/ 357187 h 671806"/>
              <a:gd name="connsiteX12" fmla="*/ 2928937 w 3943350"/>
              <a:gd name="connsiteY12" fmla="*/ 371475 h 671806"/>
              <a:gd name="connsiteX13" fmla="*/ 2871787 w 3943350"/>
              <a:gd name="connsiteY13" fmla="*/ 385762 h 671806"/>
              <a:gd name="connsiteX14" fmla="*/ 2657475 w 3943350"/>
              <a:gd name="connsiteY14" fmla="*/ 428625 h 671806"/>
              <a:gd name="connsiteX15" fmla="*/ 2586037 w 3943350"/>
              <a:gd name="connsiteY15" fmla="*/ 442912 h 671806"/>
              <a:gd name="connsiteX16" fmla="*/ 2457450 w 3943350"/>
              <a:gd name="connsiteY16" fmla="*/ 471487 h 671806"/>
              <a:gd name="connsiteX17" fmla="*/ 2371725 w 3943350"/>
              <a:gd name="connsiteY17" fmla="*/ 485775 h 671806"/>
              <a:gd name="connsiteX18" fmla="*/ 2314575 w 3943350"/>
              <a:gd name="connsiteY18" fmla="*/ 500062 h 671806"/>
              <a:gd name="connsiteX19" fmla="*/ 2157412 w 3943350"/>
              <a:gd name="connsiteY19" fmla="*/ 528637 h 671806"/>
              <a:gd name="connsiteX20" fmla="*/ 1957387 w 3943350"/>
              <a:gd name="connsiteY20" fmla="*/ 557212 h 671806"/>
              <a:gd name="connsiteX21" fmla="*/ 1628775 w 3943350"/>
              <a:gd name="connsiteY21" fmla="*/ 571500 h 671806"/>
              <a:gd name="connsiteX22" fmla="*/ 1471612 w 3943350"/>
              <a:gd name="connsiteY22" fmla="*/ 600075 h 671806"/>
              <a:gd name="connsiteX23" fmla="*/ 1400175 w 3943350"/>
              <a:gd name="connsiteY23" fmla="*/ 614362 h 671806"/>
              <a:gd name="connsiteX24" fmla="*/ 1300162 w 3943350"/>
              <a:gd name="connsiteY24" fmla="*/ 628650 h 671806"/>
              <a:gd name="connsiteX25" fmla="*/ 1214437 w 3943350"/>
              <a:gd name="connsiteY25" fmla="*/ 642937 h 671806"/>
              <a:gd name="connsiteX26" fmla="*/ 1071562 w 3943350"/>
              <a:gd name="connsiteY26" fmla="*/ 657225 h 671806"/>
              <a:gd name="connsiteX27" fmla="*/ 971550 w 3943350"/>
              <a:gd name="connsiteY27" fmla="*/ 671512 h 671806"/>
              <a:gd name="connsiteX28" fmla="*/ 142875 w 3943350"/>
              <a:gd name="connsiteY28" fmla="*/ 642937 h 671806"/>
              <a:gd name="connsiteX29" fmla="*/ 0 w 3943350"/>
              <a:gd name="connsiteY29" fmla="*/ 628650 h 671806"/>
              <a:gd name="connsiteX0" fmla="*/ 3943350 w 3943350"/>
              <a:gd name="connsiteY0" fmla="*/ 0 h 672430"/>
              <a:gd name="connsiteX1" fmla="*/ 3871912 w 3943350"/>
              <a:gd name="connsiteY1" fmla="*/ 28575 h 672430"/>
              <a:gd name="connsiteX2" fmla="*/ 3743325 w 3943350"/>
              <a:gd name="connsiteY2" fmla="*/ 71437 h 672430"/>
              <a:gd name="connsiteX3" fmla="*/ 3700462 w 3943350"/>
              <a:gd name="connsiteY3" fmla="*/ 85725 h 672430"/>
              <a:gd name="connsiteX4" fmla="*/ 3657600 w 3943350"/>
              <a:gd name="connsiteY4" fmla="*/ 100012 h 672430"/>
              <a:gd name="connsiteX5" fmla="*/ 3529012 w 3943350"/>
              <a:gd name="connsiteY5" fmla="*/ 157162 h 672430"/>
              <a:gd name="connsiteX6" fmla="*/ 3486150 w 3943350"/>
              <a:gd name="connsiteY6" fmla="*/ 171450 h 672430"/>
              <a:gd name="connsiteX7" fmla="*/ 3443287 w 3943350"/>
              <a:gd name="connsiteY7" fmla="*/ 200025 h 672430"/>
              <a:gd name="connsiteX8" fmla="*/ 3314700 w 3943350"/>
              <a:gd name="connsiteY8" fmla="*/ 242887 h 672430"/>
              <a:gd name="connsiteX9" fmla="*/ 3143250 w 3943350"/>
              <a:gd name="connsiteY9" fmla="*/ 300037 h 672430"/>
              <a:gd name="connsiteX10" fmla="*/ 3014662 w 3943350"/>
              <a:gd name="connsiteY10" fmla="*/ 342900 h 672430"/>
              <a:gd name="connsiteX11" fmla="*/ 2971800 w 3943350"/>
              <a:gd name="connsiteY11" fmla="*/ 357187 h 672430"/>
              <a:gd name="connsiteX12" fmla="*/ 2928937 w 3943350"/>
              <a:gd name="connsiteY12" fmla="*/ 371475 h 672430"/>
              <a:gd name="connsiteX13" fmla="*/ 2871787 w 3943350"/>
              <a:gd name="connsiteY13" fmla="*/ 385762 h 672430"/>
              <a:gd name="connsiteX14" fmla="*/ 2657475 w 3943350"/>
              <a:gd name="connsiteY14" fmla="*/ 428625 h 672430"/>
              <a:gd name="connsiteX15" fmla="*/ 2586037 w 3943350"/>
              <a:gd name="connsiteY15" fmla="*/ 442912 h 672430"/>
              <a:gd name="connsiteX16" fmla="*/ 2457450 w 3943350"/>
              <a:gd name="connsiteY16" fmla="*/ 471487 h 672430"/>
              <a:gd name="connsiteX17" fmla="*/ 2371725 w 3943350"/>
              <a:gd name="connsiteY17" fmla="*/ 485775 h 672430"/>
              <a:gd name="connsiteX18" fmla="*/ 2314575 w 3943350"/>
              <a:gd name="connsiteY18" fmla="*/ 500062 h 672430"/>
              <a:gd name="connsiteX19" fmla="*/ 2157412 w 3943350"/>
              <a:gd name="connsiteY19" fmla="*/ 528637 h 672430"/>
              <a:gd name="connsiteX20" fmla="*/ 1957387 w 3943350"/>
              <a:gd name="connsiteY20" fmla="*/ 557212 h 672430"/>
              <a:gd name="connsiteX21" fmla="*/ 1628775 w 3943350"/>
              <a:gd name="connsiteY21" fmla="*/ 571500 h 672430"/>
              <a:gd name="connsiteX22" fmla="*/ 1471612 w 3943350"/>
              <a:gd name="connsiteY22" fmla="*/ 600075 h 672430"/>
              <a:gd name="connsiteX23" fmla="*/ 1400175 w 3943350"/>
              <a:gd name="connsiteY23" fmla="*/ 614362 h 672430"/>
              <a:gd name="connsiteX24" fmla="*/ 1300162 w 3943350"/>
              <a:gd name="connsiteY24" fmla="*/ 628650 h 672430"/>
              <a:gd name="connsiteX25" fmla="*/ 1214437 w 3943350"/>
              <a:gd name="connsiteY25" fmla="*/ 642937 h 672430"/>
              <a:gd name="connsiteX26" fmla="*/ 1071562 w 3943350"/>
              <a:gd name="connsiteY26" fmla="*/ 657225 h 672430"/>
              <a:gd name="connsiteX27" fmla="*/ 971550 w 3943350"/>
              <a:gd name="connsiteY27" fmla="*/ 671512 h 672430"/>
              <a:gd name="connsiteX28" fmla="*/ 0 w 3943350"/>
              <a:gd name="connsiteY28" fmla="*/ 628650 h 672430"/>
              <a:gd name="connsiteX0" fmla="*/ 3943350 w 3943350"/>
              <a:gd name="connsiteY0" fmla="*/ 0 h 675924"/>
              <a:gd name="connsiteX1" fmla="*/ 3871912 w 3943350"/>
              <a:gd name="connsiteY1" fmla="*/ 28575 h 675924"/>
              <a:gd name="connsiteX2" fmla="*/ 3743325 w 3943350"/>
              <a:gd name="connsiteY2" fmla="*/ 71437 h 675924"/>
              <a:gd name="connsiteX3" fmla="*/ 3700462 w 3943350"/>
              <a:gd name="connsiteY3" fmla="*/ 85725 h 675924"/>
              <a:gd name="connsiteX4" fmla="*/ 3657600 w 3943350"/>
              <a:gd name="connsiteY4" fmla="*/ 100012 h 675924"/>
              <a:gd name="connsiteX5" fmla="*/ 3529012 w 3943350"/>
              <a:gd name="connsiteY5" fmla="*/ 157162 h 675924"/>
              <a:gd name="connsiteX6" fmla="*/ 3486150 w 3943350"/>
              <a:gd name="connsiteY6" fmla="*/ 171450 h 675924"/>
              <a:gd name="connsiteX7" fmla="*/ 3443287 w 3943350"/>
              <a:gd name="connsiteY7" fmla="*/ 200025 h 675924"/>
              <a:gd name="connsiteX8" fmla="*/ 3314700 w 3943350"/>
              <a:gd name="connsiteY8" fmla="*/ 242887 h 675924"/>
              <a:gd name="connsiteX9" fmla="*/ 3143250 w 3943350"/>
              <a:gd name="connsiteY9" fmla="*/ 300037 h 675924"/>
              <a:gd name="connsiteX10" fmla="*/ 3014662 w 3943350"/>
              <a:gd name="connsiteY10" fmla="*/ 342900 h 675924"/>
              <a:gd name="connsiteX11" fmla="*/ 2971800 w 3943350"/>
              <a:gd name="connsiteY11" fmla="*/ 357187 h 675924"/>
              <a:gd name="connsiteX12" fmla="*/ 2928937 w 3943350"/>
              <a:gd name="connsiteY12" fmla="*/ 371475 h 675924"/>
              <a:gd name="connsiteX13" fmla="*/ 2871787 w 3943350"/>
              <a:gd name="connsiteY13" fmla="*/ 385762 h 675924"/>
              <a:gd name="connsiteX14" fmla="*/ 2657475 w 3943350"/>
              <a:gd name="connsiteY14" fmla="*/ 428625 h 675924"/>
              <a:gd name="connsiteX15" fmla="*/ 2586037 w 3943350"/>
              <a:gd name="connsiteY15" fmla="*/ 442912 h 675924"/>
              <a:gd name="connsiteX16" fmla="*/ 2457450 w 3943350"/>
              <a:gd name="connsiteY16" fmla="*/ 471487 h 675924"/>
              <a:gd name="connsiteX17" fmla="*/ 2371725 w 3943350"/>
              <a:gd name="connsiteY17" fmla="*/ 485775 h 675924"/>
              <a:gd name="connsiteX18" fmla="*/ 2314575 w 3943350"/>
              <a:gd name="connsiteY18" fmla="*/ 500062 h 675924"/>
              <a:gd name="connsiteX19" fmla="*/ 2157412 w 3943350"/>
              <a:gd name="connsiteY19" fmla="*/ 528637 h 675924"/>
              <a:gd name="connsiteX20" fmla="*/ 1957387 w 3943350"/>
              <a:gd name="connsiteY20" fmla="*/ 557212 h 675924"/>
              <a:gd name="connsiteX21" fmla="*/ 1628775 w 3943350"/>
              <a:gd name="connsiteY21" fmla="*/ 571500 h 675924"/>
              <a:gd name="connsiteX22" fmla="*/ 1471612 w 3943350"/>
              <a:gd name="connsiteY22" fmla="*/ 600075 h 675924"/>
              <a:gd name="connsiteX23" fmla="*/ 1400175 w 3943350"/>
              <a:gd name="connsiteY23" fmla="*/ 614362 h 675924"/>
              <a:gd name="connsiteX24" fmla="*/ 1300162 w 3943350"/>
              <a:gd name="connsiteY24" fmla="*/ 628650 h 675924"/>
              <a:gd name="connsiteX25" fmla="*/ 1214437 w 3943350"/>
              <a:gd name="connsiteY25" fmla="*/ 642937 h 675924"/>
              <a:gd name="connsiteX26" fmla="*/ 1071562 w 3943350"/>
              <a:gd name="connsiteY26" fmla="*/ 657225 h 675924"/>
              <a:gd name="connsiteX27" fmla="*/ 971550 w 3943350"/>
              <a:gd name="connsiteY27" fmla="*/ 671512 h 675924"/>
              <a:gd name="connsiteX28" fmla="*/ 0 w 3943350"/>
              <a:gd name="connsiteY28" fmla="*/ 571500 h 675924"/>
              <a:gd name="connsiteX0" fmla="*/ 3943350 w 3943350"/>
              <a:gd name="connsiteY0" fmla="*/ 0 h 660907"/>
              <a:gd name="connsiteX1" fmla="*/ 3871912 w 3943350"/>
              <a:gd name="connsiteY1" fmla="*/ 28575 h 660907"/>
              <a:gd name="connsiteX2" fmla="*/ 3743325 w 3943350"/>
              <a:gd name="connsiteY2" fmla="*/ 71437 h 660907"/>
              <a:gd name="connsiteX3" fmla="*/ 3700462 w 3943350"/>
              <a:gd name="connsiteY3" fmla="*/ 85725 h 660907"/>
              <a:gd name="connsiteX4" fmla="*/ 3657600 w 3943350"/>
              <a:gd name="connsiteY4" fmla="*/ 100012 h 660907"/>
              <a:gd name="connsiteX5" fmla="*/ 3529012 w 3943350"/>
              <a:gd name="connsiteY5" fmla="*/ 157162 h 660907"/>
              <a:gd name="connsiteX6" fmla="*/ 3486150 w 3943350"/>
              <a:gd name="connsiteY6" fmla="*/ 171450 h 660907"/>
              <a:gd name="connsiteX7" fmla="*/ 3443287 w 3943350"/>
              <a:gd name="connsiteY7" fmla="*/ 200025 h 660907"/>
              <a:gd name="connsiteX8" fmla="*/ 3314700 w 3943350"/>
              <a:gd name="connsiteY8" fmla="*/ 242887 h 660907"/>
              <a:gd name="connsiteX9" fmla="*/ 3143250 w 3943350"/>
              <a:gd name="connsiteY9" fmla="*/ 300037 h 660907"/>
              <a:gd name="connsiteX10" fmla="*/ 3014662 w 3943350"/>
              <a:gd name="connsiteY10" fmla="*/ 342900 h 660907"/>
              <a:gd name="connsiteX11" fmla="*/ 2971800 w 3943350"/>
              <a:gd name="connsiteY11" fmla="*/ 357187 h 660907"/>
              <a:gd name="connsiteX12" fmla="*/ 2928937 w 3943350"/>
              <a:gd name="connsiteY12" fmla="*/ 371475 h 660907"/>
              <a:gd name="connsiteX13" fmla="*/ 2871787 w 3943350"/>
              <a:gd name="connsiteY13" fmla="*/ 385762 h 660907"/>
              <a:gd name="connsiteX14" fmla="*/ 2657475 w 3943350"/>
              <a:gd name="connsiteY14" fmla="*/ 428625 h 660907"/>
              <a:gd name="connsiteX15" fmla="*/ 2586037 w 3943350"/>
              <a:gd name="connsiteY15" fmla="*/ 442912 h 660907"/>
              <a:gd name="connsiteX16" fmla="*/ 2457450 w 3943350"/>
              <a:gd name="connsiteY16" fmla="*/ 471487 h 660907"/>
              <a:gd name="connsiteX17" fmla="*/ 2371725 w 3943350"/>
              <a:gd name="connsiteY17" fmla="*/ 485775 h 660907"/>
              <a:gd name="connsiteX18" fmla="*/ 2314575 w 3943350"/>
              <a:gd name="connsiteY18" fmla="*/ 500062 h 660907"/>
              <a:gd name="connsiteX19" fmla="*/ 2157412 w 3943350"/>
              <a:gd name="connsiteY19" fmla="*/ 528637 h 660907"/>
              <a:gd name="connsiteX20" fmla="*/ 1957387 w 3943350"/>
              <a:gd name="connsiteY20" fmla="*/ 557212 h 660907"/>
              <a:gd name="connsiteX21" fmla="*/ 1628775 w 3943350"/>
              <a:gd name="connsiteY21" fmla="*/ 571500 h 660907"/>
              <a:gd name="connsiteX22" fmla="*/ 1471612 w 3943350"/>
              <a:gd name="connsiteY22" fmla="*/ 600075 h 660907"/>
              <a:gd name="connsiteX23" fmla="*/ 1400175 w 3943350"/>
              <a:gd name="connsiteY23" fmla="*/ 614362 h 660907"/>
              <a:gd name="connsiteX24" fmla="*/ 1300162 w 3943350"/>
              <a:gd name="connsiteY24" fmla="*/ 628650 h 660907"/>
              <a:gd name="connsiteX25" fmla="*/ 1214437 w 3943350"/>
              <a:gd name="connsiteY25" fmla="*/ 642937 h 660907"/>
              <a:gd name="connsiteX26" fmla="*/ 1071562 w 3943350"/>
              <a:gd name="connsiteY26" fmla="*/ 657225 h 660907"/>
              <a:gd name="connsiteX27" fmla="*/ 928688 w 3943350"/>
              <a:gd name="connsiteY27" fmla="*/ 571500 h 660907"/>
              <a:gd name="connsiteX28" fmla="*/ 0 w 3943350"/>
              <a:gd name="connsiteY28" fmla="*/ 571500 h 660907"/>
              <a:gd name="connsiteX0" fmla="*/ 3943350 w 3943350"/>
              <a:gd name="connsiteY0" fmla="*/ 0 h 645534"/>
              <a:gd name="connsiteX1" fmla="*/ 3871912 w 3943350"/>
              <a:gd name="connsiteY1" fmla="*/ 28575 h 645534"/>
              <a:gd name="connsiteX2" fmla="*/ 3743325 w 3943350"/>
              <a:gd name="connsiteY2" fmla="*/ 71437 h 645534"/>
              <a:gd name="connsiteX3" fmla="*/ 3700462 w 3943350"/>
              <a:gd name="connsiteY3" fmla="*/ 85725 h 645534"/>
              <a:gd name="connsiteX4" fmla="*/ 3657600 w 3943350"/>
              <a:gd name="connsiteY4" fmla="*/ 100012 h 645534"/>
              <a:gd name="connsiteX5" fmla="*/ 3529012 w 3943350"/>
              <a:gd name="connsiteY5" fmla="*/ 157162 h 645534"/>
              <a:gd name="connsiteX6" fmla="*/ 3486150 w 3943350"/>
              <a:gd name="connsiteY6" fmla="*/ 171450 h 645534"/>
              <a:gd name="connsiteX7" fmla="*/ 3443287 w 3943350"/>
              <a:gd name="connsiteY7" fmla="*/ 200025 h 645534"/>
              <a:gd name="connsiteX8" fmla="*/ 3314700 w 3943350"/>
              <a:gd name="connsiteY8" fmla="*/ 242887 h 645534"/>
              <a:gd name="connsiteX9" fmla="*/ 3143250 w 3943350"/>
              <a:gd name="connsiteY9" fmla="*/ 300037 h 645534"/>
              <a:gd name="connsiteX10" fmla="*/ 3014662 w 3943350"/>
              <a:gd name="connsiteY10" fmla="*/ 342900 h 645534"/>
              <a:gd name="connsiteX11" fmla="*/ 2971800 w 3943350"/>
              <a:gd name="connsiteY11" fmla="*/ 357187 h 645534"/>
              <a:gd name="connsiteX12" fmla="*/ 2928937 w 3943350"/>
              <a:gd name="connsiteY12" fmla="*/ 371475 h 645534"/>
              <a:gd name="connsiteX13" fmla="*/ 2871787 w 3943350"/>
              <a:gd name="connsiteY13" fmla="*/ 385762 h 645534"/>
              <a:gd name="connsiteX14" fmla="*/ 2657475 w 3943350"/>
              <a:gd name="connsiteY14" fmla="*/ 428625 h 645534"/>
              <a:gd name="connsiteX15" fmla="*/ 2586037 w 3943350"/>
              <a:gd name="connsiteY15" fmla="*/ 442912 h 645534"/>
              <a:gd name="connsiteX16" fmla="*/ 2457450 w 3943350"/>
              <a:gd name="connsiteY16" fmla="*/ 471487 h 645534"/>
              <a:gd name="connsiteX17" fmla="*/ 2371725 w 3943350"/>
              <a:gd name="connsiteY17" fmla="*/ 485775 h 645534"/>
              <a:gd name="connsiteX18" fmla="*/ 2314575 w 3943350"/>
              <a:gd name="connsiteY18" fmla="*/ 500062 h 645534"/>
              <a:gd name="connsiteX19" fmla="*/ 2157412 w 3943350"/>
              <a:gd name="connsiteY19" fmla="*/ 528637 h 645534"/>
              <a:gd name="connsiteX20" fmla="*/ 1957387 w 3943350"/>
              <a:gd name="connsiteY20" fmla="*/ 557212 h 645534"/>
              <a:gd name="connsiteX21" fmla="*/ 1628775 w 3943350"/>
              <a:gd name="connsiteY21" fmla="*/ 571500 h 645534"/>
              <a:gd name="connsiteX22" fmla="*/ 1471612 w 3943350"/>
              <a:gd name="connsiteY22" fmla="*/ 600075 h 645534"/>
              <a:gd name="connsiteX23" fmla="*/ 1400175 w 3943350"/>
              <a:gd name="connsiteY23" fmla="*/ 614362 h 645534"/>
              <a:gd name="connsiteX24" fmla="*/ 1300162 w 3943350"/>
              <a:gd name="connsiteY24" fmla="*/ 628650 h 645534"/>
              <a:gd name="connsiteX25" fmla="*/ 1214437 w 3943350"/>
              <a:gd name="connsiteY25" fmla="*/ 642937 h 645534"/>
              <a:gd name="connsiteX26" fmla="*/ 928688 w 3943350"/>
              <a:gd name="connsiteY26" fmla="*/ 571500 h 645534"/>
              <a:gd name="connsiteX27" fmla="*/ 0 w 3943350"/>
              <a:gd name="connsiteY27" fmla="*/ 571500 h 645534"/>
              <a:gd name="connsiteX0" fmla="*/ 3943350 w 3943350"/>
              <a:gd name="connsiteY0" fmla="*/ 0 h 630463"/>
              <a:gd name="connsiteX1" fmla="*/ 3871912 w 3943350"/>
              <a:gd name="connsiteY1" fmla="*/ 28575 h 630463"/>
              <a:gd name="connsiteX2" fmla="*/ 3743325 w 3943350"/>
              <a:gd name="connsiteY2" fmla="*/ 71437 h 630463"/>
              <a:gd name="connsiteX3" fmla="*/ 3700462 w 3943350"/>
              <a:gd name="connsiteY3" fmla="*/ 85725 h 630463"/>
              <a:gd name="connsiteX4" fmla="*/ 3657600 w 3943350"/>
              <a:gd name="connsiteY4" fmla="*/ 100012 h 630463"/>
              <a:gd name="connsiteX5" fmla="*/ 3529012 w 3943350"/>
              <a:gd name="connsiteY5" fmla="*/ 157162 h 630463"/>
              <a:gd name="connsiteX6" fmla="*/ 3486150 w 3943350"/>
              <a:gd name="connsiteY6" fmla="*/ 171450 h 630463"/>
              <a:gd name="connsiteX7" fmla="*/ 3443287 w 3943350"/>
              <a:gd name="connsiteY7" fmla="*/ 200025 h 630463"/>
              <a:gd name="connsiteX8" fmla="*/ 3314700 w 3943350"/>
              <a:gd name="connsiteY8" fmla="*/ 242887 h 630463"/>
              <a:gd name="connsiteX9" fmla="*/ 3143250 w 3943350"/>
              <a:gd name="connsiteY9" fmla="*/ 300037 h 630463"/>
              <a:gd name="connsiteX10" fmla="*/ 3014662 w 3943350"/>
              <a:gd name="connsiteY10" fmla="*/ 342900 h 630463"/>
              <a:gd name="connsiteX11" fmla="*/ 2971800 w 3943350"/>
              <a:gd name="connsiteY11" fmla="*/ 357187 h 630463"/>
              <a:gd name="connsiteX12" fmla="*/ 2928937 w 3943350"/>
              <a:gd name="connsiteY12" fmla="*/ 371475 h 630463"/>
              <a:gd name="connsiteX13" fmla="*/ 2871787 w 3943350"/>
              <a:gd name="connsiteY13" fmla="*/ 385762 h 630463"/>
              <a:gd name="connsiteX14" fmla="*/ 2657475 w 3943350"/>
              <a:gd name="connsiteY14" fmla="*/ 428625 h 630463"/>
              <a:gd name="connsiteX15" fmla="*/ 2586037 w 3943350"/>
              <a:gd name="connsiteY15" fmla="*/ 442912 h 630463"/>
              <a:gd name="connsiteX16" fmla="*/ 2457450 w 3943350"/>
              <a:gd name="connsiteY16" fmla="*/ 471487 h 630463"/>
              <a:gd name="connsiteX17" fmla="*/ 2371725 w 3943350"/>
              <a:gd name="connsiteY17" fmla="*/ 485775 h 630463"/>
              <a:gd name="connsiteX18" fmla="*/ 2314575 w 3943350"/>
              <a:gd name="connsiteY18" fmla="*/ 500062 h 630463"/>
              <a:gd name="connsiteX19" fmla="*/ 2157412 w 3943350"/>
              <a:gd name="connsiteY19" fmla="*/ 528637 h 630463"/>
              <a:gd name="connsiteX20" fmla="*/ 1957387 w 3943350"/>
              <a:gd name="connsiteY20" fmla="*/ 557212 h 630463"/>
              <a:gd name="connsiteX21" fmla="*/ 1628775 w 3943350"/>
              <a:gd name="connsiteY21" fmla="*/ 571500 h 630463"/>
              <a:gd name="connsiteX22" fmla="*/ 1471612 w 3943350"/>
              <a:gd name="connsiteY22" fmla="*/ 600075 h 630463"/>
              <a:gd name="connsiteX23" fmla="*/ 1400175 w 3943350"/>
              <a:gd name="connsiteY23" fmla="*/ 614362 h 630463"/>
              <a:gd name="connsiteX24" fmla="*/ 1300162 w 3943350"/>
              <a:gd name="connsiteY24" fmla="*/ 628650 h 630463"/>
              <a:gd name="connsiteX25" fmla="*/ 928688 w 3943350"/>
              <a:gd name="connsiteY25" fmla="*/ 571500 h 630463"/>
              <a:gd name="connsiteX26" fmla="*/ 0 w 3943350"/>
              <a:gd name="connsiteY26" fmla="*/ 571500 h 630463"/>
              <a:gd name="connsiteX0" fmla="*/ 3943350 w 3943350"/>
              <a:gd name="connsiteY0" fmla="*/ 0 h 615299"/>
              <a:gd name="connsiteX1" fmla="*/ 3871912 w 3943350"/>
              <a:gd name="connsiteY1" fmla="*/ 28575 h 615299"/>
              <a:gd name="connsiteX2" fmla="*/ 3743325 w 3943350"/>
              <a:gd name="connsiteY2" fmla="*/ 71437 h 615299"/>
              <a:gd name="connsiteX3" fmla="*/ 3700462 w 3943350"/>
              <a:gd name="connsiteY3" fmla="*/ 85725 h 615299"/>
              <a:gd name="connsiteX4" fmla="*/ 3657600 w 3943350"/>
              <a:gd name="connsiteY4" fmla="*/ 100012 h 615299"/>
              <a:gd name="connsiteX5" fmla="*/ 3529012 w 3943350"/>
              <a:gd name="connsiteY5" fmla="*/ 157162 h 615299"/>
              <a:gd name="connsiteX6" fmla="*/ 3486150 w 3943350"/>
              <a:gd name="connsiteY6" fmla="*/ 171450 h 615299"/>
              <a:gd name="connsiteX7" fmla="*/ 3443287 w 3943350"/>
              <a:gd name="connsiteY7" fmla="*/ 200025 h 615299"/>
              <a:gd name="connsiteX8" fmla="*/ 3314700 w 3943350"/>
              <a:gd name="connsiteY8" fmla="*/ 242887 h 615299"/>
              <a:gd name="connsiteX9" fmla="*/ 3143250 w 3943350"/>
              <a:gd name="connsiteY9" fmla="*/ 300037 h 615299"/>
              <a:gd name="connsiteX10" fmla="*/ 3014662 w 3943350"/>
              <a:gd name="connsiteY10" fmla="*/ 342900 h 615299"/>
              <a:gd name="connsiteX11" fmla="*/ 2971800 w 3943350"/>
              <a:gd name="connsiteY11" fmla="*/ 357187 h 615299"/>
              <a:gd name="connsiteX12" fmla="*/ 2928937 w 3943350"/>
              <a:gd name="connsiteY12" fmla="*/ 371475 h 615299"/>
              <a:gd name="connsiteX13" fmla="*/ 2871787 w 3943350"/>
              <a:gd name="connsiteY13" fmla="*/ 385762 h 615299"/>
              <a:gd name="connsiteX14" fmla="*/ 2657475 w 3943350"/>
              <a:gd name="connsiteY14" fmla="*/ 428625 h 615299"/>
              <a:gd name="connsiteX15" fmla="*/ 2586037 w 3943350"/>
              <a:gd name="connsiteY15" fmla="*/ 442912 h 615299"/>
              <a:gd name="connsiteX16" fmla="*/ 2457450 w 3943350"/>
              <a:gd name="connsiteY16" fmla="*/ 471487 h 615299"/>
              <a:gd name="connsiteX17" fmla="*/ 2371725 w 3943350"/>
              <a:gd name="connsiteY17" fmla="*/ 485775 h 615299"/>
              <a:gd name="connsiteX18" fmla="*/ 2314575 w 3943350"/>
              <a:gd name="connsiteY18" fmla="*/ 500062 h 615299"/>
              <a:gd name="connsiteX19" fmla="*/ 2157412 w 3943350"/>
              <a:gd name="connsiteY19" fmla="*/ 528637 h 615299"/>
              <a:gd name="connsiteX20" fmla="*/ 1957387 w 3943350"/>
              <a:gd name="connsiteY20" fmla="*/ 557212 h 615299"/>
              <a:gd name="connsiteX21" fmla="*/ 1628775 w 3943350"/>
              <a:gd name="connsiteY21" fmla="*/ 571500 h 615299"/>
              <a:gd name="connsiteX22" fmla="*/ 1471612 w 3943350"/>
              <a:gd name="connsiteY22" fmla="*/ 600075 h 615299"/>
              <a:gd name="connsiteX23" fmla="*/ 1400175 w 3943350"/>
              <a:gd name="connsiteY23" fmla="*/ 614362 h 615299"/>
              <a:gd name="connsiteX24" fmla="*/ 928688 w 3943350"/>
              <a:gd name="connsiteY24" fmla="*/ 571500 h 615299"/>
              <a:gd name="connsiteX25" fmla="*/ 0 w 3943350"/>
              <a:gd name="connsiteY25" fmla="*/ 571500 h 615299"/>
              <a:gd name="connsiteX0" fmla="*/ 3943350 w 3943350"/>
              <a:gd name="connsiteY0" fmla="*/ 0 h 603724"/>
              <a:gd name="connsiteX1" fmla="*/ 3871912 w 3943350"/>
              <a:gd name="connsiteY1" fmla="*/ 28575 h 603724"/>
              <a:gd name="connsiteX2" fmla="*/ 3743325 w 3943350"/>
              <a:gd name="connsiteY2" fmla="*/ 71437 h 603724"/>
              <a:gd name="connsiteX3" fmla="*/ 3700462 w 3943350"/>
              <a:gd name="connsiteY3" fmla="*/ 85725 h 603724"/>
              <a:gd name="connsiteX4" fmla="*/ 3657600 w 3943350"/>
              <a:gd name="connsiteY4" fmla="*/ 100012 h 603724"/>
              <a:gd name="connsiteX5" fmla="*/ 3529012 w 3943350"/>
              <a:gd name="connsiteY5" fmla="*/ 157162 h 603724"/>
              <a:gd name="connsiteX6" fmla="*/ 3486150 w 3943350"/>
              <a:gd name="connsiteY6" fmla="*/ 171450 h 603724"/>
              <a:gd name="connsiteX7" fmla="*/ 3443287 w 3943350"/>
              <a:gd name="connsiteY7" fmla="*/ 200025 h 603724"/>
              <a:gd name="connsiteX8" fmla="*/ 3314700 w 3943350"/>
              <a:gd name="connsiteY8" fmla="*/ 242887 h 603724"/>
              <a:gd name="connsiteX9" fmla="*/ 3143250 w 3943350"/>
              <a:gd name="connsiteY9" fmla="*/ 300037 h 603724"/>
              <a:gd name="connsiteX10" fmla="*/ 3014662 w 3943350"/>
              <a:gd name="connsiteY10" fmla="*/ 342900 h 603724"/>
              <a:gd name="connsiteX11" fmla="*/ 2971800 w 3943350"/>
              <a:gd name="connsiteY11" fmla="*/ 357187 h 603724"/>
              <a:gd name="connsiteX12" fmla="*/ 2928937 w 3943350"/>
              <a:gd name="connsiteY12" fmla="*/ 371475 h 603724"/>
              <a:gd name="connsiteX13" fmla="*/ 2871787 w 3943350"/>
              <a:gd name="connsiteY13" fmla="*/ 385762 h 603724"/>
              <a:gd name="connsiteX14" fmla="*/ 2657475 w 3943350"/>
              <a:gd name="connsiteY14" fmla="*/ 428625 h 603724"/>
              <a:gd name="connsiteX15" fmla="*/ 2586037 w 3943350"/>
              <a:gd name="connsiteY15" fmla="*/ 442912 h 603724"/>
              <a:gd name="connsiteX16" fmla="*/ 2457450 w 3943350"/>
              <a:gd name="connsiteY16" fmla="*/ 471487 h 603724"/>
              <a:gd name="connsiteX17" fmla="*/ 2371725 w 3943350"/>
              <a:gd name="connsiteY17" fmla="*/ 485775 h 603724"/>
              <a:gd name="connsiteX18" fmla="*/ 2314575 w 3943350"/>
              <a:gd name="connsiteY18" fmla="*/ 500062 h 603724"/>
              <a:gd name="connsiteX19" fmla="*/ 2157412 w 3943350"/>
              <a:gd name="connsiteY19" fmla="*/ 528637 h 603724"/>
              <a:gd name="connsiteX20" fmla="*/ 1957387 w 3943350"/>
              <a:gd name="connsiteY20" fmla="*/ 557212 h 603724"/>
              <a:gd name="connsiteX21" fmla="*/ 1628775 w 3943350"/>
              <a:gd name="connsiteY21" fmla="*/ 571500 h 603724"/>
              <a:gd name="connsiteX22" fmla="*/ 1471612 w 3943350"/>
              <a:gd name="connsiteY22" fmla="*/ 600075 h 603724"/>
              <a:gd name="connsiteX23" fmla="*/ 1343025 w 3943350"/>
              <a:gd name="connsiteY23" fmla="*/ 528637 h 603724"/>
              <a:gd name="connsiteX24" fmla="*/ 928688 w 3943350"/>
              <a:gd name="connsiteY24" fmla="*/ 571500 h 603724"/>
              <a:gd name="connsiteX25" fmla="*/ 0 w 3943350"/>
              <a:gd name="connsiteY25" fmla="*/ 571500 h 603724"/>
              <a:gd name="connsiteX0" fmla="*/ 3943350 w 3943350"/>
              <a:gd name="connsiteY0" fmla="*/ 0 h 603724"/>
              <a:gd name="connsiteX1" fmla="*/ 3871912 w 3943350"/>
              <a:gd name="connsiteY1" fmla="*/ 28575 h 603724"/>
              <a:gd name="connsiteX2" fmla="*/ 3743325 w 3943350"/>
              <a:gd name="connsiteY2" fmla="*/ 71437 h 603724"/>
              <a:gd name="connsiteX3" fmla="*/ 3700462 w 3943350"/>
              <a:gd name="connsiteY3" fmla="*/ 85725 h 603724"/>
              <a:gd name="connsiteX4" fmla="*/ 3657600 w 3943350"/>
              <a:gd name="connsiteY4" fmla="*/ 100012 h 603724"/>
              <a:gd name="connsiteX5" fmla="*/ 3529012 w 3943350"/>
              <a:gd name="connsiteY5" fmla="*/ 157162 h 603724"/>
              <a:gd name="connsiteX6" fmla="*/ 3486150 w 3943350"/>
              <a:gd name="connsiteY6" fmla="*/ 171450 h 603724"/>
              <a:gd name="connsiteX7" fmla="*/ 3443287 w 3943350"/>
              <a:gd name="connsiteY7" fmla="*/ 200025 h 603724"/>
              <a:gd name="connsiteX8" fmla="*/ 3314700 w 3943350"/>
              <a:gd name="connsiteY8" fmla="*/ 242887 h 603724"/>
              <a:gd name="connsiteX9" fmla="*/ 3143250 w 3943350"/>
              <a:gd name="connsiteY9" fmla="*/ 300037 h 603724"/>
              <a:gd name="connsiteX10" fmla="*/ 3014662 w 3943350"/>
              <a:gd name="connsiteY10" fmla="*/ 342900 h 603724"/>
              <a:gd name="connsiteX11" fmla="*/ 2971800 w 3943350"/>
              <a:gd name="connsiteY11" fmla="*/ 357187 h 603724"/>
              <a:gd name="connsiteX12" fmla="*/ 2928937 w 3943350"/>
              <a:gd name="connsiteY12" fmla="*/ 371475 h 603724"/>
              <a:gd name="connsiteX13" fmla="*/ 2871787 w 3943350"/>
              <a:gd name="connsiteY13" fmla="*/ 385762 h 603724"/>
              <a:gd name="connsiteX14" fmla="*/ 2657475 w 3943350"/>
              <a:gd name="connsiteY14" fmla="*/ 428625 h 603724"/>
              <a:gd name="connsiteX15" fmla="*/ 2586037 w 3943350"/>
              <a:gd name="connsiteY15" fmla="*/ 442912 h 603724"/>
              <a:gd name="connsiteX16" fmla="*/ 2457450 w 3943350"/>
              <a:gd name="connsiteY16" fmla="*/ 471487 h 603724"/>
              <a:gd name="connsiteX17" fmla="*/ 2371725 w 3943350"/>
              <a:gd name="connsiteY17" fmla="*/ 485775 h 603724"/>
              <a:gd name="connsiteX18" fmla="*/ 2314575 w 3943350"/>
              <a:gd name="connsiteY18" fmla="*/ 500062 h 603724"/>
              <a:gd name="connsiteX19" fmla="*/ 2157412 w 3943350"/>
              <a:gd name="connsiteY19" fmla="*/ 528637 h 603724"/>
              <a:gd name="connsiteX20" fmla="*/ 1957387 w 3943350"/>
              <a:gd name="connsiteY20" fmla="*/ 557212 h 603724"/>
              <a:gd name="connsiteX21" fmla="*/ 1628775 w 3943350"/>
              <a:gd name="connsiteY21" fmla="*/ 571500 h 603724"/>
              <a:gd name="connsiteX22" fmla="*/ 1471612 w 3943350"/>
              <a:gd name="connsiteY22" fmla="*/ 600075 h 603724"/>
              <a:gd name="connsiteX23" fmla="*/ 1343025 w 3943350"/>
              <a:gd name="connsiteY23" fmla="*/ 528637 h 603724"/>
              <a:gd name="connsiteX24" fmla="*/ 914401 w 3943350"/>
              <a:gd name="connsiteY24" fmla="*/ 557213 h 603724"/>
              <a:gd name="connsiteX25" fmla="*/ 0 w 3943350"/>
              <a:gd name="connsiteY25" fmla="*/ 571500 h 603724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3443287 w 3943350"/>
              <a:gd name="connsiteY7" fmla="*/ 200025 h 574132"/>
              <a:gd name="connsiteX8" fmla="*/ 3314700 w 3943350"/>
              <a:gd name="connsiteY8" fmla="*/ 242887 h 574132"/>
              <a:gd name="connsiteX9" fmla="*/ 3143250 w 3943350"/>
              <a:gd name="connsiteY9" fmla="*/ 300037 h 574132"/>
              <a:gd name="connsiteX10" fmla="*/ 3014662 w 3943350"/>
              <a:gd name="connsiteY10" fmla="*/ 342900 h 574132"/>
              <a:gd name="connsiteX11" fmla="*/ 2971800 w 3943350"/>
              <a:gd name="connsiteY11" fmla="*/ 357187 h 574132"/>
              <a:gd name="connsiteX12" fmla="*/ 2928937 w 3943350"/>
              <a:gd name="connsiteY12" fmla="*/ 371475 h 574132"/>
              <a:gd name="connsiteX13" fmla="*/ 2871787 w 3943350"/>
              <a:gd name="connsiteY13" fmla="*/ 385762 h 574132"/>
              <a:gd name="connsiteX14" fmla="*/ 2657475 w 3943350"/>
              <a:gd name="connsiteY14" fmla="*/ 428625 h 574132"/>
              <a:gd name="connsiteX15" fmla="*/ 2586037 w 3943350"/>
              <a:gd name="connsiteY15" fmla="*/ 442912 h 574132"/>
              <a:gd name="connsiteX16" fmla="*/ 2457450 w 3943350"/>
              <a:gd name="connsiteY16" fmla="*/ 471487 h 574132"/>
              <a:gd name="connsiteX17" fmla="*/ 2371725 w 3943350"/>
              <a:gd name="connsiteY17" fmla="*/ 485775 h 574132"/>
              <a:gd name="connsiteX18" fmla="*/ 2314575 w 3943350"/>
              <a:gd name="connsiteY18" fmla="*/ 500062 h 574132"/>
              <a:gd name="connsiteX19" fmla="*/ 2157412 w 3943350"/>
              <a:gd name="connsiteY19" fmla="*/ 528637 h 574132"/>
              <a:gd name="connsiteX20" fmla="*/ 1957387 w 3943350"/>
              <a:gd name="connsiteY20" fmla="*/ 557212 h 574132"/>
              <a:gd name="connsiteX21" fmla="*/ 1628775 w 3943350"/>
              <a:gd name="connsiteY21" fmla="*/ 571500 h 574132"/>
              <a:gd name="connsiteX22" fmla="*/ 1343025 w 3943350"/>
              <a:gd name="connsiteY22" fmla="*/ 528637 h 574132"/>
              <a:gd name="connsiteX23" fmla="*/ 914401 w 3943350"/>
              <a:gd name="connsiteY23" fmla="*/ 557213 h 574132"/>
              <a:gd name="connsiteX24" fmla="*/ 0 w 3943350"/>
              <a:gd name="connsiteY24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3443287 w 3943350"/>
              <a:gd name="connsiteY7" fmla="*/ 200025 h 574132"/>
              <a:gd name="connsiteX8" fmla="*/ 3314700 w 3943350"/>
              <a:gd name="connsiteY8" fmla="*/ 242887 h 574132"/>
              <a:gd name="connsiteX9" fmla="*/ 3143250 w 3943350"/>
              <a:gd name="connsiteY9" fmla="*/ 300037 h 574132"/>
              <a:gd name="connsiteX10" fmla="*/ 3014662 w 3943350"/>
              <a:gd name="connsiteY10" fmla="*/ 342900 h 574132"/>
              <a:gd name="connsiteX11" fmla="*/ 2971800 w 3943350"/>
              <a:gd name="connsiteY11" fmla="*/ 357187 h 574132"/>
              <a:gd name="connsiteX12" fmla="*/ 2928937 w 3943350"/>
              <a:gd name="connsiteY12" fmla="*/ 371475 h 574132"/>
              <a:gd name="connsiteX13" fmla="*/ 2871787 w 3943350"/>
              <a:gd name="connsiteY13" fmla="*/ 385762 h 574132"/>
              <a:gd name="connsiteX14" fmla="*/ 2657475 w 3943350"/>
              <a:gd name="connsiteY14" fmla="*/ 428625 h 574132"/>
              <a:gd name="connsiteX15" fmla="*/ 2586037 w 3943350"/>
              <a:gd name="connsiteY15" fmla="*/ 442912 h 574132"/>
              <a:gd name="connsiteX16" fmla="*/ 2457450 w 3943350"/>
              <a:gd name="connsiteY16" fmla="*/ 471487 h 574132"/>
              <a:gd name="connsiteX17" fmla="*/ 2371725 w 3943350"/>
              <a:gd name="connsiteY17" fmla="*/ 485775 h 574132"/>
              <a:gd name="connsiteX18" fmla="*/ 2314575 w 3943350"/>
              <a:gd name="connsiteY18" fmla="*/ 500062 h 574132"/>
              <a:gd name="connsiteX19" fmla="*/ 2157412 w 3943350"/>
              <a:gd name="connsiteY19" fmla="*/ 528637 h 574132"/>
              <a:gd name="connsiteX20" fmla="*/ 1957387 w 3943350"/>
              <a:gd name="connsiteY20" fmla="*/ 557212 h 574132"/>
              <a:gd name="connsiteX21" fmla="*/ 1343025 w 3943350"/>
              <a:gd name="connsiteY21" fmla="*/ 528637 h 574132"/>
              <a:gd name="connsiteX22" fmla="*/ 914401 w 3943350"/>
              <a:gd name="connsiteY22" fmla="*/ 557213 h 574132"/>
              <a:gd name="connsiteX23" fmla="*/ 0 w 3943350"/>
              <a:gd name="connsiteY23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3443287 w 3943350"/>
              <a:gd name="connsiteY7" fmla="*/ 200025 h 574132"/>
              <a:gd name="connsiteX8" fmla="*/ 3314700 w 3943350"/>
              <a:gd name="connsiteY8" fmla="*/ 242887 h 574132"/>
              <a:gd name="connsiteX9" fmla="*/ 3143250 w 3943350"/>
              <a:gd name="connsiteY9" fmla="*/ 300037 h 574132"/>
              <a:gd name="connsiteX10" fmla="*/ 3014662 w 3943350"/>
              <a:gd name="connsiteY10" fmla="*/ 342900 h 574132"/>
              <a:gd name="connsiteX11" fmla="*/ 2971800 w 3943350"/>
              <a:gd name="connsiteY11" fmla="*/ 357187 h 574132"/>
              <a:gd name="connsiteX12" fmla="*/ 2928937 w 3943350"/>
              <a:gd name="connsiteY12" fmla="*/ 371475 h 574132"/>
              <a:gd name="connsiteX13" fmla="*/ 2871787 w 3943350"/>
              <a:gd name="connsiteY13" fmla="*/ 385762 h 574132"/>
              <a:gd name="connsiteX14" fmla="*/ 2657475 w 3943350"/>
              <a:gd name="connsiteY14" fmla="*/ 428625 h 574132"/>
              <a:gd name="connsiteX15" fmla="*/ 2586037 w 3943350"/>
              <a:gd name="connsiteY15" fmla="*/ 442912 h 574132"/>
              <a:gd name="connsiteX16" fmla="*/ 2457450 w 3943350"/>
              <a:gd name="connsiteY16" fmla="*/ 471487 h 574132"/>
              <a:gd name="connsiteX17" fmla="*/ 2371725 w 3943350"/>
              <a:gd name="connsiteY17" fmla="*/ 485775 h 574132"/>
              <a:gd name="connsiteX18" fmla="*/ 2314575 w 3943350"/>
              <a:gd name="connsiteY18" fmla="*/ 500062 h 574132"/>
              <a:gd name="connsiteX19" fmla="*/ 2157412 w 3943350"/>
              <a:gd name="connsiteY19" fmla="*/ 528637 h 574132"/>
              <a:gd name="connsiteX20" fmla="*/ 1943100 w 3943350"/>
              <a:gd name="connsiteY20" fmla="*/ 485774 h 574132"/>
              <a:gd name="connsiteX21" fmla="*/ 1343025 w 3943350"/>
              <a:gd name="connsiteY21" fmla="*/ 528637 h 574132"/>
              <a:gd name="connsiteX22" fmla="*/ 914401 w 3943350"/>
              <a:gd name="connsiteY22" fmla="*/ 557213 h 574132"/>
              <a:gd name="connsiteX23" fmla="*/ 0 w 3943350"/>
              <a:gd name="connsiteY23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3443287 w 3943350"/>
              <a:gd name="connsiteY7" fmla="*/ 200025 h 574132"/>
              <a:gd name="connsiteX8" fmla="*/ 3314700 w 3943350"/>
              <a:gd name="connsiteY8" fmla="*/ 242887 h 574132"/>
              <a:gd name="connsiteX9" fmla="*/ 3143250 w 3943350"/>
              <a:gd name="connsiteY9" fmla="*/ 300037 h 574132"/>
              <a:gd name="connsiteX10" fmla="*/ 3014662 w 3943350"/>
              <a:gd name="connsiteY10" fmla="*/ 342900 h 574132"/>
              <a:gd name="connsiteX11" fmla="*/ 2971800 w 3943350"/>
              <a:gd name="connsiteY11" fmla="*/ 357187 h 574132"/>
              <a:gd name="connsiteX12" fmla="*/ 2928937 w 3943350"/>
              <a:gd name="connsiteY12" fmla="*/ 371475 h 574132"/>
              <a:gd name="connsiteX13" fmla="*/ 2871787 w 3943350"/>
              <a:gd name="connsiteY13" fmla="*/ 385762 h 574132"/>
              <a:gd name="connsiteX14" fmla="*/ 2657475 w 3943350"/>
              <a:gd name="connsiteY14" fmla="*/ 428625 h 574132"/>
              <a:gd name="connsiteX15" fmla="*/ 2586037 w 3943350"/>
              <a:gd name="connsiteY15" fmla="*/ 442912 h 574132"/>
              <a:gd name="connsiteX16" fmla="*/ 2457450 w 3943350"/>
              <a:gd name="connsiteY16" fmla="*/ 471487 h 574132"/>
              <a:gd name="connsiteX17" fmla="*/ 2371725 w 3943350"/>
              <a:gd name="connsiteY17" fmla="*/ 485775 h 574132"/>
              <a:gd name="connsiteX18" fmla="*/ 2314575 w 3943350"/>
              <a:gd name="connsiteY18" fmla="*/ 500062 h 574132"/>
              <a:gd name="connsiteX19" fmla="*/ 1943100 w 3943350"/>
              <a:gd name="connsiteY19" fmla="*/ 485774 h 574132"/>
              <a:gd name="connsiteX20" fmla="*/ 1343025 w 3943350"/>
              <a:gd name="connsiteY20" fmla="*/ 528637 h 574132"/>
              <a:gd name="connsiteX21" fmla="*/ 914401 w 3943350"/>
              <a:gd name="connsiteY21" fmla="*/ 557213 h 574132"/>
              <a:gd name="connsiteX22" fmla="*/ 0 w 3943350"/>
              <a:gd name="connsiteY22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3443287 w 3943350"/>
              <a:gd name="connsiteY7" fmla="*/ 200025 h 574132"/>
              <a:gd name="connsiteX8" fmla="*/ 3314700 w 3943350"/>
              <a:gd name="connsiteY8" fmla="*/ 242887 h 574132"/>
              <a:gd name="connsiteX9" fmla="*/ 3143250 w 3943350"/>
              <a:gd name="connsiteY9" fmla="*/ 300037 h 574132"/>
              <a:gd name="connsiteX10" fmla="*/ 3014662 w 3943350"/>
              <a:gd name="connsiteY10" fmla="*/ 342900 h 574132"/>
              <a:gd name="connsiteX11" fmla="*/ 2971800 w 3943350"/>
              <a:gd name="connsiteY11" fmla="*/ 357187 h 574132"/>
              <a:gd name="connsiteX12" fmla="*/ 2928937 w 3943350"/>
              <a:gd name="connsiteY12" fmla="*/ 371475 h 574132"/>
              <a:gd name="connsiteX13" fmla="*/ 2871787 w 3943350"/>
              <a:gd name="connsiteY13" fmla="*/ 385762 h 574132"/>
              <a:gd name="connsiteX14" fmla="*/ 2657475 w 3943350"/>
              <a:gd name="connsiteY14" fmla="*/ 428625 h 574132"/>
              <a:gd name="connsiteX15" fmla="*/ 2586037 w 3943350"/>
              <a:gd name="connsiteY15" fmla="*/ 442912 h 574132"/>
              <a:gd name="connsiteX16" fmla="*/ 2457450 w 3943350"/>
              <a:gd name="connsiteY16" fmla="*/ 471487 h 574132"/>
              <a:gd name="connsiteX17" fmla="*/ 2371725 w 3943350"/>
              <a:gd name="connsiteY17" fmla="*/ 485775 h 574132"/>
              <a:gd name="connsiteX18" fmla="*/ 1943100 w 3943350"/>
              <a:gd name="connsiteY18" fmla="*/ 485774 h 574132"/>
              <a:gd name="connsiteX19" fmla="*/ 1343025 w 3943350"/>
              <a:gd name="connsiteY19" fmla="*/ 528637 h 574132"/>
              <a:gd name="connsiteX20" fmla="*/ 914401 w 3943350"/>
              <a:gd name="connsiteY20" fmla="*/ 557213 h 574132"/>
              <a:gd name="connsiteX21" fmla="*/ 0 w 3943350"/>
              <a:gd name="connsiteY21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3443287 w 3943350"/>
              <a:gd name="connsiteY7" fmla="*/ 200025 h 574132"/>
              <a:gd name="connsiteX8" fmla="*/ 3314700 w 3943350"/>
              <a:gd name="connsiteY8" fmla="*/ 242887 h 574132"/>
              <a:gd name="connsiteX9" fmla="*/ 3143250 w 3943350"/>
              <a:gd name="connsiteY9" fmla="*/ 300037 h 574132"/>
              <a:gd name="connsiteX10" fmla="*/ 3014662 w 3943350"/>
              <a:gd name="connsiteY10" fmla="*/ 342900 h 574132"/>
              <a:gd name="connsiteX11" fmla="*/ 2971800 w 3943350"/>
              <a:gd name="connsiteY11" fmla="*/ 357187 h 574132"/>
              <a:gd name="connsiteX12" fmla="*/ 2928937 w 3943350"/>
              <a:gd name="connsiteY12" fmla="*/ 371475 h 574132"/>
              <a:gd name="connsiteX13" fmla="*/ 2871787 w 3943350"/>
              <a:gd name="connsiteY13" fmla="*/ 385762 h 574132"/>
              <a:gd name="connsiteX14" fmla="*/ 2657475 w 3943350"/>
              <a:gd name="connsiteY14" fmla="*/ 428625 h 574132"/>
              <a:gd name="connsiteX15" fmla="*/ 2586037 w 3943350"/>
              <a:gd name="connsiteY15" fmla="*/ 442912 h 574132"/>
              <a:gd name="connsiteX16" fmla="*/ 2457450 w 3943350"/>
              <a:gd name="connsiteY16" fmla="*/ 471487 h 574132"/>
              <a:gd name="connsiteX17" fmla="*/ 1943100 w 3943350"/>
              <a:gd name="connsiteY17" fmla="*/ 485774 h 574132"/>
              <a:gd name="connsiteX18" fmla="*/ 1343025 w 3943350"/>
              <a:gd name="connsiteY18" fmla="*/ 528637 h 574132"/>
              <a:gd name="connsiteX19" fmla="*/ 914401 w 3943350"/>
              <a:gd name="connsiteY19" fmla="*/ 557213 h 574132"/>
              <a:gd name="connsiteX20" fmla="*/ 0 w 3943350"/>
              <a:gd name="connsiteY20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3443287 w 3943350"/>
              <a:gd name="connsiteY7" fmla="*/ 200025 h 574132"/>
              <a:gd name="connsiteX8" fmla="*/ 3314700 w 3943350"/>
              <a:gd name="connsiteY8" fmla="*/ 242887 h 574132"/>
              <a:gd name="connsiteX9" fmla="*/ 3143250 w 3943350"/>
              <a:gd name="connsiteY9" fmla="*/ 300037 h 574132"/>
              <a:gd name="connsiteX10" fmla="*/ 3014662 w 3943350"/>
              <a:gd name="connsiteY10" fmla="*/ 342900 h 574132"/>
              <a:gd name="connsiteX11" fmla="*/ 2971800 w 3943350"/>
              <a:gd name="connsiteY11" fmla="*/ 357187 h 574132"/>
              <a:gd name="connsiteX12" fmla="*/ 2928937 w 3943350"/>
              <a:gd name="connsiteY12" fmla="*/ 371475 h 574132"/>
              <a:gd name="connsiteX13" fmla="*/ 2871787 w 3943350"/>
              <a:gd name="connsiteY13" fmla="*/ 385762 h 574132"/>
              <a:gd name="connsiteX14" fmla="*/ 2657475 w 3943350"/>
              <a:gd name="connsiteY14" fmla="*/ 428625 h 574132"/>
              <a:gd name="connsiteX15" fmla="*/ 2586037 w 3943350"/>
              <a:gd name="connsiteY15" fmla="*/ 442912 h 574132"/>
              <a:gd name="connsiteX16" fmla="*/ 2300287 w 3943350"/>
              <a:gd name="connsiteY16" fmla="*/ 442912 h 574132"/>
              <a:gd name="connsiteX17" fmla="*/ 1943100 w 3943350"/>
              <a:gd name="connsiteY17" fmla="*/ 485774 h 574132"/>
              <a:gd name="connsiteX18" fmla="*/ 1343025 w 3943350"/>
              <a:gd name="connsiteY18" fmla="*/ 528637 h 574132"/>
              <a:gd name="connsiteX19" fmla="*/ 914401 w 3943350"/>
              <a:gd name="connsiteY19" fmla="*/ 557213 h 574132"/>
              <a:gd name="connsiteX20" fmla="*/ 0 w 3943350"/>
              <a:gd name="connsiteY20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3443287 w 3943350"/>
              <a:gd name="connsiteY7" fmla="*/ 200025 h 574132"/>
              <a:gd name="connsiteX8" fmla="*/ 3314700 w 3943350"/>
              <a:gd name="connsiteY8" fmla="*/ 242887 h 574132"/>
              <a:gd name="connsiteX9" fmla="*/ 3143250 w 3943350"/>
              <a:gd name="connsiteY9" fmla="*/ 300037 h 574132"/>
              <a:gd name="connsiteX10" fmla="*/ 3014662 w 3943350"/>
              <a:gd name="connsiteY10" fmla="*/ 342900 h 574132"/>
              <a:gd name="connsiteX11" fmla="*/ 2971800 w 3943350"/>
              <a:gd name="connsiteY11" fmla="*/ 357187 h 574132"/>
              <a:gd name="connsiteX12" fmla="*/ 2928937 w 3943350"/>
              <a:gd name="connsiteY12" fmla="*/ 371475 h 574132"/>
              <a:gd name="connsiteX13" fmla="*/ 2871787 w 3943350"/>
              <a:gd name="connsiteY13" fmla="*/ 385762 h 574132"/>
              <a:gd name="connsiteX14" fmla="*/ 2657475 w 3943350"/>
              <a:gd name="connsiteY14" fmla="*/ 428625 h 574132"/>
              <a:gd name="connsiteX15" fmla="*/ 2300287 w 3943350"/>
              <a:gd name="connsiteY15" fmla="*/ 442912 h 574132"/>
              <a:gd name="connsiteX16" fmla="*/ 1943100 w 3943350"/>
              <a:gd name="connsiteY16" fmla="*/ 485774 h 574132"/>
              <a:gd name="connsiteX17" fmla="*/ 1343025 w 3943350"/>
              <a:gd name="connsiteY17" fmla="*/ 528637 h 574132"/>
              <a:gd name="connsiteX18" fmla="*/ 914401 w 3943350"/>
              <a:gd name="connsiteY18" fmla="*/ 557213 h 574132"/>
              <a:gd name="connsiteX19" fmla="*/ 0 w 3943350"/>
              <a:gd name="connsiteY19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3443287 w 3943350"/>
              <a:gd name="connsiteY7" fmla="*/ 200025 h 574132"/>
              <a:gd name="connsiteX8" fmla="*/ 3314700 w 3943350"/>
              <a:gd name="connsiteY8" fmla="*/ 242887 h 574132"/>
              <a:gd name="connsiteX9" fmla="*/ 3143250 w 3943350"/>
              <a:gd name="connsiteY9" fmla="*/ 300037 h 574132"/>
              <a:gd name="connsiteX10" fmla="*/ 3014662 w 3943350"/>
              <a:gd name="connsiteY10" fmla="*/ 342900 h 574132"/>
              <a:gd name="connsiteX11" fmla="*/ 2971800 w 3943350"/>
              <a:gd name="connsiteY11" fmla="*/ 357187 h 574132"/>
              <a:gd name="connsiteX12" fmla="*/ 2928937 w 3943350"/>
              <a:gd name="connsiteY12" fmla="*/ 371475 h 574132"/>
              <a:gd name="connsiteX13" fmla="*/ 2871787 w 3943350"/>
              <a:gd name="connsiteY13" fmla="*/ 385762 h 574132"/>
              <a:gd name="connsiteX14" fmla="*/ 2600325 w 3943350"/>
              <a:gd name="connsiteY14" fmla="*/ 385762 h 574132"/>
              <a:gd name="connsiteX15" fmla="*/ 2300287 w 3943350"/>
              <a:gd name="connsiteY15" fmla="*/ 442912 h 574132"/>
              <a:gd name="connsiteX16" fmla="*/ 1943100 w 3943350"/>
              <a:gd name="connsiteY16" fmla="*/ 485774 h 574132"/>
              <a:gd name="connsiteX17" fmla="*/ 1343025 w 3943350"/>
              <a:gd name="connsiteY17" fmla="*/ 528637 h 574132"/>
              <a:gd name="connsiteX18" fmla="*/ 914401 w 3943350"/>
              <a:gd name="connsiteY18" fmla="*/ 557213 h 574132"/>
              <a:gd name="connsiteX19" fmla="*/ 0 w 3943350"/>
              <a:gd name="connsiteY19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3443287 w 3943350"/>
              <a:gd name="connsiteY7" fmla="*/ 200025 h 574132"/>
              <a:gd name="connsiteX8" fmla="*/ 3314700 w 3943350"/>
              <a:gd name="connsiteY8" fmla="*/ 242887 h 574132"/>
              <a:gd name="connsiteX9" fmla="*/ 3143250 w 3943350"/>
              <a:gd name="connsiteY9" fmla="*/ 300037 h 574132"/>
              <a:gd name="connsiteX10" fmla="*/ 3014662 w 3943350"/>
              <a:gd name="connsiteY10" fmla="*/ 342900 h 574132"/>
              <a:gd name="connsiteX11" fmla="*/ 2971800 w 3943350"/>
              <a:gd name="connsiteY11" fmla="*/ 357187 h 574132"/>
              <a:gd name="connsiteX12" fmla="*/ 2928937 w 3943350"/>
              <a:gd name="connsiteY12" fmla="*/ 371475 h 574132"/>
              <a:gd name="connsiteX13" fmla="*/ 2600325 w 3943350"/>
              <a:gd name="connsiteY13" fmla="*/ 385762 h 574132"/>
              <a:gd name="connsiteX14" fmla="*/ 2300287 w 3943350"/>
              <a:gd name="connsiteY14" fmla="*/ 442912 h 574132"/>
              <a:gd name="connsiteX15" fmla="*/ 1943100 w 3943350"/>
              <a:gd name="connsiteY15" fmla="*/ 485774 h 574132"/>
              <a:gd name="connsiteX16" fmla="*/ 1343025 w 3943350"/>
              <a:gd name="connsiteY16" fmla="*/ 528637 h 574132"/>
              <a:gd name="connsiteX17" fmla="*/ 914401 w 3943350"/>
              <a:gd name="connsiteY17" fmla="*/ 557213 h 574132"/>
              <a:gd name="connsiteX18" fmla="*/ 0 w 3943350"/>
              <a:gd name="connsiteY18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3443287 w 3943350"/>
              <a:gd name="connsiteY7" fmla="*/ 200025 h 574132"/>
              <a:gd name="connsiteX8" fmla="*/ 3314700 w 3943350"/>
              <a:gd name="connsiteY8" fmla="*/ 242887 h 574132"/>
              <a:gd name="connsiteX9" fmla="*/ 3143250 w 3943350"/>
              <a:gd name="connsiteY9" fmla="*/ 300037 h 574132"/>
              <a:gd name="connsiteX10" fmla="*/ 3014662 w 3943350"/>
              <a:gd name="connsiteY10" fmla="*/ 342900 h 574132"/>
              <a:gd name="connsiteX11" fmla="*/ 2928937 w 3943350"/>
              <a:gd name="connsiteY11" fmla="*/ 371475 h 574132"/>
              <a:gd name="connsiteX12" fmla="*/ 2600325 w 3943350"/>
              <a:gd name="connsiteY12" fmla="*/ 385762 h 574132"/>
              <a:gd name="connsiteX13" fmla="*/ 2300287 w 3943350"/>
              <a:gd name="connsiteY13" fmla="*/ 442912 h 574132"/>
              <a:gd name="connsiteX14" fmla="*/ 1943100 w 3943350"/>
              <a:gd name="connsiteY14" fmla="*/ 485774 h 574132"/>
              <a:gd name="connsiteX15" fmla="*/ 1343025 w 3943350"/>
              <a:gd name="connsiteY15" fmla="*/ 528637 h 574132"/>
              <a:gd name="connsiteX16" fmla="*/ 914401 w 3943350"/>
              <a:gd name="connsiteY16" fmla="*/ 557213 h 574132"/>
              <a:gd name="connsiteX17" fmla="*/ 0 w 3943350"/>
              <a:gd name="connsiteY17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3443287 w 3943350"/>
              <a:gd name="connsiteY7" fmla="*/ 200025 h 574132"/>
              <a:gd name="connsiteX8" fmla="*/ 3314700 w 3943350"/>
              <a:gd name="connsiteY8" fmla="*/ 242887 h 574132"/>
              <a:gd name="connsiteX9" fmla="*/ 3143250 w 3943350"/>
              <a:gd name="connsiteY9" fmla="*/ 300037 h 574132"/>
              <a:gd name="connsiteX10" fmla="*/ 3014662 w 3943350"/>
              <a:gd name="connsiteY10" fmla="*/ 342900 h 574132"/>
              <a:gd name="connsiteX11" fmla="*/ 2600325 w 3943350"/>
              <a:gd name="connsiteY11" fmla="*/ 385762 h 574132"/>
              <a:gd name="connsiteX12" fmla="*/ 2300287 w 3943350"/>
              <a:gd name="connsiteY12" fmla="*/ 442912 h 574132"/>
              <a:gd name="connsiteX13" fmla="*/ 1943100 w 3943350"/>
              <a:gd name="connsiteY13" fmla="*/ 485774 h 574132"/>
              <a:gd name="connsiteX14" fmla="*/ 1343025 w 3943350"/>
              <a:gd name="connsiteY14" fmla="*/ 528637 h 574132"/>
              <a:gd name="connsiteX15" fmla="*/ 914401 w 3943350"/>
              <a:gd name="connsiteY15" fmla="*/ 557213 h 574132"/>
              <a:gd name="connsiteX16" fmla="*/ 0 w 3943350"/>
              <a:gd name="connsiteY16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3443287 w 3943350"/>
              <a:gd name="connsiteY7" fmla="*/ 200025 h 574132"/>
              <a:gd name="connsiteX8" fmla="*/ 3314700 w 3943350"/>
              <a:gd name="connsiteY8" fmla="*/ 242887 h 574132"/>
              <a:gd name="connsiteX9" fmla="*/ 3143250 w 3943350"/>
              <a:gd name="connsiteY9" fmla="*/ 300037 h 574132"/>
              <a:gd name="connsiteX10" fmla="*/ 2986087 w 3943350"/>
              <a:gd name="connsiteY10" fmla="*/ 314325 h 574132"/>
              <a:gd name="connsiteX11" fmla="*/ 2600325 w 3943350"/>
              <a:gd name="connsiteY11" fmla="*/ 385762 h 574132"/>
              <a:gd name="connsiteX12" fmla="*/ 2300287 w 3943350"/>
              <a:gd name="connsiteY12" fmla="*/ 442912 h 574132"/>
              <a:gd name="connsiteX13" fmla="*/ 1943100 w 3943350"/>
              <a:gd name="connsiteY13" fmla="*/ 485774 h 574132"/>
              <a:gd name="connsiteX14" fmla="*/ 1343025 w 3943350"/>
              <a:gd name="connsiteY14" fmla="*/ 528637 h 574132"/>
              <a:gd name="connsiteX15" fmla="*/ 914401 w 3943350"/>
              <a:gd name="connsiteY15" fmla="*/ 557213 h 574132"/>
              <a:gd name="connsiteX16" fmla="*/ 0 w 3943350"/>
              <a:gd name="connsiteY16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3443287 w 3943350"/>
              <a:gd name="connsiteY7" fmla="*/ 200025 h 574132"/>
              <a:gd name="connsiteX8" fmla="*/ 3314700 w 3943350"/>
              <a:gd name="connsiteY8" fmla="*/ 242887 h 574132"/>
              <a:gd name="connsiteX9" fmla="*/ 2986087 w 3943350"/>
              <a:gd name="connsiteY9" fmla="*/ 314325 h 574132"/>
              <a:gd name="connsiteX10" fmla="*/ 2600325 w 3943350"/>
              <a:gd name="connsiteY10" fmla="*/ 385762 h 574132"/>
              <a:gd name="connsiteX11" fmla="*/ 2300287 w 3943350"/>
              <a:gd name="connsiteY11" fmla="*/ 442912 h 574132"/>
              <a:gd name="connsiteX12" fmla="*/ 1943100 w 3943350"/>
              <a:gd name="connsiteY12" fmla="*/ 485774 h 574132"/>
              <a:gd name="connsiteX13" fmla="*/ 1343025 w 3943350"/>
              <a:gd name="connsiteY13" fmla="*/ 528637 h 574132"/>
              <a:gd name="connsiteX14" fmla="*/ 914401 w 3943350"/>
              <a:gd name="connsiteY14" fmla="*/ 557213 h 574132"/>
              <a:gd name="connsiteX15" fmla="*/ 0 w 3943350"/>
              <a:gd name="connsiteY15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3443287 w 3943350"/>
              <a:gd name="connsiteY7" fmla="*/ 200025 h 574132"/>
              <a:gd name="connsiteX8" fmla="*/ 2986087 w 3943350"/>
              <a:gd name="connsiteY8" fmla="*/ 314325 h 574132"/>
              <a:gd name="connsiteX9" fmla="*/ 2600325 w 3943350"/>
              <a:gd name="connsiteY9" fmla="*/ 385762 h 574132"/>
              <a:gd name="connsiteX10" fmla="*/ 2300287 w 3943350"/>
              <a:gd name="connsiteY10" fmla="*/ 442912 h 574132"/>
              <a:gd name="connsiteX11" fmla="*/ 1943100 w 3943350"/>
              <a:gd name="connsiteY11" fmla="*/ 485774 h 574132"/>
              <a:gd name="connsiteX12" fmla="*/ 1343025 w 3943350"/>
              <a:gd name="connsiteY12" fmla="*/ 528637 h 574132"/>
              <a:gd name="connsiteX13" fmla="*/ 914401 w 3943350"/>
              <a:gd name="connsiteY13" fmla="*/ 557213 h 574132"/>
              <a:gd name="connsiteX14" fmla="*/ 0 w 3943350"/>
              <a:gd name="connsiteY14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86150 w 3943350"/>
              <a:gd name="connsiteY6" fmla="*/ 171450 h 574132"/>
              <a:gd name="connsiteX7" fmla="*/ 2986087 w 3943350"/>
              <a:gd name="connsiteY7" fmla="*/ 314325 h 574132"/>
              <a:gd name="connsiteX8" fmla="*/ 2600325 w 3943350"/>
              <a:gd name="connsiteY8" fmla="*/ 385762 h 574132"/>
              <a:gd name="connsiteX9" fmla="*/ 2300287 w 3943350"/>
              <a:gd name="connsiteY9" fmla="*/ 442912 h 574132"/>
              <a:gd name="connsiteX10" fmla="*/ 1943100 w 3943350"/>
              <a:gd name="connsiteY10" fmla="*/ 485774 h 574132"/>
              <a:gd name="connsiteX11" fmla="*/ 1343025 w 3943350"/>
              <a:gd name="connsiteY11" fmla="*/ 528637 h 574132"/>
              <a:gd name="connsiteX12" fmla="*/ 914401 w 3943350"/>
              <a:gd name="connsiteY12" fmla="*/ 557213 h 574132"/>
              <a:gd name="connsiteX13" fmla="*/ 0 w 3943350"/>
              <a:gd name="connsiteY13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529012 w 3943350"/>
              <a:gd name="connsiteY5" fmla="*/ 157162 h 574132"/>
              <a:gd name="connsiteX6" fmla="*/ 3414713 w 3943350"/>
              <a:gd name="connsiteY6" fmla="*/ 171450 h 574132"/>
              <a:gd name="connsiteX7" fmla="*/ 2986087 w 3943350"/>
              <a:gd name="connsiteY7" fmla="*/ 314325 h 574132"/>
              <a:gd name="connsiteX8" fmla="*/ 2600325 w 3943350"/>
              <a:gd name="connsiteY8" fmla="*/ 385762 h 574132"/>
              <a:gd name="connsiteX9" fmla="*/ 2300287 w 3943350"/>
              <a:gd name="connsiteY9" fmla="*/ 442912 h 574132"/>
              <a:gd name="connsiteX10" fmla="*/ 1943100 w 3943350"/>
              <a:gd name="connsiteY10" fmla="*/ 485774 h 574132"/>
              <a:gd name="connsiteX11" fmla="*/ 1343025 w 3943350"/>
              <a:gd name="connsiteY11" fmla="*/ 528637 h 574132"/>
              <a:gd name="connsiteX12" fmla="*/ 914401 w 3943350"/>
              <a:gd name="connsiteY12" fmla="*/ 557213 h 574132"/>
              <a:gd name="connsiteX13" fmla="*/ 0 w 3943350"/>
              <a:gd name="connsiteY13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657600 w 3943350"/>
              <a:gd name="connsiteY4" fmla="*/ 100012 h 574132"/>
              <a:gd name="connsiteX5" fmla="*/ 3414713 w 3943350"/>
              <a:gd name="connsiteY5" fmla="*/ 171450 h 574132"/>
              <a:gd name="connsiteX6" fmla="*/ 2986087 w 3943350"/>
              <a:gd name="connsiteY6" fmla="*/ 314325 h 574132"/>
              <a:gd name="connsiteX7" fmla="*/ 2600325 w 3943350"/>
              <a:gd name="connsiteY7" fmla="*/ 385762 h 574132"/>
              <a:gd name="connsiteX8" fmla="*/ 2300287 w 3943350"/>
              <a:gd name="connsiteY8" fmla="*/ 442912 h 574132"/>
              <a:gd name="connsiteX9" fmla="*/ 1943100 w 3943350"/>
              <a:gd name="connsiteY9" fmla="*/ 485774 h 574132"/>
              <a:gd name="connsiteX10" fmla="*/ 1343025 w 3943350"/>
              <a:gd name="connsiteY10" fmla="*/ 528637 h 574132"/>
              <a:gd name="connsiteX11" fmla="*/ 914401 w 3943350"/>
              <a:gd name="connsiteY11" fmla="*/ 557213 h 574132"/>
              <a:gd name="connsiteX12" fmla="*/ 0 w 3943350"/>
              <a:gd name="connsiteY12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43325 w 3943350"/>
              <a:gd name="connsiteY2" fmla="*/ 71437 h 574132"/>
              <a:gd name="connsiteX3" fmla="*/ 3700462 w 3943350"/>
              <a:gd name="connsiteY3" fmla="*/ 85725 h 574132"/>
              <a:gd name="connsiteX4" fmla="*/ 3414713 w 3943350"/>
              <a:gd name="connsiteY4" fmla="*/ 171450 h 574132"/>
              <a:gd name="connsiteX5" fmla="*/ 2986087 w 3943350"/>
              <a:gd name="connsiteY5" fmla="*/ 314325 h 574132"/>
              <a:gd name="connsiteX6" fmla="*/ 2600325 w 3943350"/>
              <a:gd name="connsiteY6" fmla="*/ 385762 h 574132"/>
              <a:gd name="connsiteX7" fmla="*/ 2300287 w 3943350"/>
              <a:gd name="connsiteY7" fmla="*/ 442912 h 574132"/>
              <a:gd name="connsiteX8" fmla="*/ 1943100 w 3943350"/>
              <a:gd name="connsiteY8" fmla="*/ 485774 h 574132"/>
              <a:gd name="connsiteX9" fmla="*/ 1343025 w 3943350"/>
              <a:gd name="connsiteY9" fmla="*/ 528637 h 574132"/>
              <a:gd name="connsiteX10" fmla="*/ 914401 w 3943350"/>
              <a:gd name="connsiteY10" fmla="*/ 557213 h 574132"/>
              <a:gd name="connsiteX11" fmla="*/ 0 w 3943350"/>
              <a:gd name="connsiteY11" fmla="*/ 571500 h 574132"/>
              <a:gd name="connsiteX0" fmla="*/ 3943350 w 3943350"/>
              <a:gd name="connsiteY0" fmla="*/ 0 h 574132"/>
              <a:gd name="connsiteX1" fmla="*/ 3871912 w 3943350"/>
              <a:gd name="connsiteY1" fmla="*/ 28575 h 574132"/>
              <a:gd name="connsiteX2" fmla="*/ 3700462 w 3943350"/>
              <a:gd name="connsiteY2" fmla="*/ 85725 h 574132"/>
              <a:gd name="connsiteX3" fmla="*/ 3414713 w 3943350"/>
              <a:gd name="connsiteY3" fmla="*/ 171450 h 574132"/>
              <a:gd name="connsiteX4" fmla="*/ 2986087 w 3943350"/>
              <a:gd name="connsiteY4" fmla="*/ 314325 h 574132"/>
              <a:gd name="connsiteX5" fmla="*/ 2600325 w 3943350"/>
              <a:gd name="connsiteY5" fmla="*/ 385762 h 574132"/>
              <a:gd name="connsiteX6" fmla="*/ 2300287 w 3943350"/>
              <a:gd name="connsiteY6" fmla="*/ 442912 h 574132"/>
              <a:gd name="connsiteX7" fmla="*/ 1943100 w 3943350"/>
              <a:gd name="connsiteY7" fmla="*/ 485774 h 574132"/>
              <a:gd name="connsiteX8" fmla="*/ 1343025 w 3943350"/>
              <a:gd name="connsiteY8" fmla="*/ 528637 h 574132"/>
              <a:gd name="connsiteX9" fmla="*/ 914401 w 3943350"/>
              <a:gd name="connsiteY9" fmla="*/ 557213 h 574132"/>
              <a:gd name="connsiteX10" fmla="*/ 0 w 3943350"/>
              <a:gd name="connsiteY10" fmla="*/ 571500 h 574132"/>
              <a:gd name="connsiteX0" fmla="*/ 3943350 w 3943350"/>
              <a:gd name="connsiteY0" fmla="*/ 0 h 574132"/>
              <a:gd name="connsiteX1" fmla="*/ 3700462 w 3943350"/>
              <a:gd name="connsiteY1" fmla="*/ 85725 h 574132"/>
              <a:gd name="connsiteX2" fmla="*/ 3414713 w 3943350"/>
              <a:gd name="connsiteY2" fmla="*/ 171450 h 574132"/>
              <a:gd name="connsiteX3" fmla="*/ 2986087 w 3943350"/>
              <a:gd name="connsiteY3" fmla="*/ 314325 h 574132"/>
              <a:gd name="connsiteX4" fmla="*/ 2600325 w 3943350"/>
              <a:gd name="connsiteY4" fmla="*/ 385762 h 574132"/>
              <a:gd name="connsiteX5" fmla="*/ 2300287 w 3943350"/>
              <a:gd name="connsiteY5" fmla="*/ 442912 h 574132"/>
              <a:gd name="connsiteX6" fmla="*/ 1943100 w 3943350"/>
              <a:gd name="connsiteY6" fmla="*/ 485774 h 574132"/>
              <a:gd name="connsiteX7" fmla="*/ 1343025 w 3943350"/>
              <a:gd name="connsiteY7" fmla="*/ 528637 h 574132"/>
              <a:gd name="connsiteX8" fmla="*/ 914401 w 3943350"/>
              <a:gd name="connsiteY8" fmla="*/ 557213 h 574132"/>
              <a:gd name="connsiteX9" fmla="*/ 0 w 3943350"/>
              <a:gd name="connsiteY9" fmla="*/ 571500 h 574132"/>
              <a:gd name="connsiteX0" fmla="*/ 3943350 w 3943350"/>
              <a:gd name="connsiteY0" fmla="*/ 0 h 574132"/>
              <a:gd name="connsiteX1" fmla="*/ 3700462 w 3943350"/>
              <a:gd name="connsiteY1" fmla="*/ 85725 h 574132"/>
              <a:gd name="connsiteX2" fmla="*/ 3414713 w 3943350"/>
              <a:gd name="connsiteY2" fmla="*/ 171450 h 574132"/>
              <a:gd name="connsiteX3" fmla="*/ 2986087 w 3943350"/>
              <a:gd name="connsiteY3" fmla="*/ 314325 h 574132"/>
              <a:gd name="connsiteX4" fmla="*/ 2614613 w 3943350"/>
              <a:gd name="connsiteY4" fmla="*/ 385762 h 574132"/>
              <a:gd name="connsiteX5" fmla="*/ 2300287 w 3943350"/>
              <a:gd name="connsiteY5" fmla="*/ 442912 h 574132"/>
              <a:gd name="connsiteX6" fmla="*/ 1943100 w 3943350"/>
              <a:gd name="connsiteY6" fmla="*/ 485774 h 574132"/>
              <a:gd name="connsiteX7" fmla="*/ 1343025 w 3943350"/>
              <a:gd name="connsiteY7" fmla="*/ 528637 h 574132"/>
              <a:gd name="connsiteX8" fmla="*/ 914401 w 3943350"/>
              <a:gd name="connsiteY8" fmla="*/ 557213 h 574132"/>
              <a:gd name="connsiteX9" fmla="*/ 0 w 3943350"/>
              <a:gd name="connsiteY9" fmla="*/ 571500 h 574132"/>
              <a:gd name="connsiteX0" fmla="*/ 3943350 w 3943350"/>
              <a:gd name="connsiteY0" fmla="*/ 0 h 574132"/>
              <a:gd name="connsiteX1" fmla="*/ 3700462 w 3943350"/>
              <a:gd name="connsiteY1" fmla="*/ 85725 h 574132"/>
              <a:gd name="connsiteX2" fmla="*/ 3414713 w 3943350"/>
              <a:gd name="connsiteY2" fmla="*/ 171450 h 574132"/>
              <a:gd name="connsiteX3" fmla="*/ 3057524 w 3943350"/>
              <a:gd name="connsiteY3" fmla="*/ 285750 h 574132"/>
              <a:gd name="connsiteX4" fmla="*/ 2614613 w 3943350"/>
              <a:gd name="connsiteY4" fmla="*/ 385762 h 574132"/>
              <a:gd name="connsiteX5" fmla="*/ 2300287 w 3943350"/>
              <a:gd name="connsiteY5" fmla="*/ 442912 h 574132"/>
              <a:gd name="connsiteX6" fmla="*/ 1943100 w 3943350"/>
              <a:gd name="connsiteY6" fmla="*/ 485774 h 574132"/>
              <a:gd name="connsiteX7" fmla="*/ 1343025 w 3943350"/>
              <a:gd name="connsiteY7" fmla="*/ 528637 h 574132"/>
              <a:gd name="connsiteX8" fmla="*/ 914401 w 3943350"/>
              <a:gd name="connsiteY8" fmla="*/ 557213 h 574132"/>
              <a:gd name="connsiteX9" fmla="*/ 0 w 3943350"/>
              <a:gd name="connsiteY9" fmla="*/ 571500 h 57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43350" h="574132">
                <a:moveTo>
                  <a:pt x="3943350" y="0"/>
                </a:moveTo>
                <a:cubicBezTo>
                  <a:pt x="3892748" y="17859"/>
                  <a:pt x="3788568" y="57150"/>
                  <a:pt x="3700462" y="85725"/>
                </a:cubicBezTo>
                <a:cubicBezTo>
                  <a:pt x="3612356" y="114300"/>
                  <a:pt x="3521869" y="138113"/>
                  <a:pt x="3414713" y="171450"/>
                </a:cubicBezTo>
                <a:cubicBezTo>
                  <a:pt x="3307557" y="204787"/>
                  <a:pt x="3190874" y="250031"/>
                  <a:pt x="3057524" y="285750"/>
                </a:cubicBezTo>
                <a:cubicBezTo>
                  <a:pt x="2924174" y="321469"/>
                  <a:pt x="2740819" y="359568"/>
                  <a:pt x="2614613" y="385762"/>
                </a:cubicBezTo>
                <a:cubicBezTo>
                  <a:pt x="2488407" y="411956"/>
                  <a:pt x="2412206" y="426243"/>
                  <a:pt x="2300287" y="442912"/>
                </a:cubicBezTo>
                <a:cubicBezTo>
                  <a:pt x="2188368" y="459581"/>
                  <a:pt x="2102644" y="471487"/>
                  <a:pt x="1943100" y="485774"/>
                </a:cubicBezTo>
                <a:cubicBezTo>
                  <a:pt x="1783556" y="500061"/>
                  <a:pt x="1514475" y="516731"/>
                  <a:pt x="1343025" y="528637"/>
                </a:cubicBezTo>
                <a:cubicBezTo>
                  <a:pt x="1171575" y="540544"/>
                  <a:pt x="1138238" y="550069"/>
                  <a:pt x="914401" y="557213"/>
                </a:cubicBezTo>
                <a:cubicBezTo>
                  <a:pt x="690564" y="564357"/>
                  <a:pt x="202406" y="580430"/>
                  <a:pt x="0" y="57150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Therapy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33381" y="2405063"/>
            <a:ext cx="2143125" cy="301625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592381" y="2571750"/>
            <a:ext cx="4000500" cy="23813"/>
          </a:xfrm>
          <a:prstGeom prst="line">
            <a:avLst/>
          </a:prstGeom>
          <a:ln w="38100" cmpd="sng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entagon 21"/>
          <p:cNvSpPr/>
          <p:nvPr/>
        </p:nvSpPr>
        <p:spPr>
          <a:xfrm>
            <a:off x="417506" y="4751703"/>
            <a:ext cx="2159000" cy="317500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Chemotherapy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2719381" y="4768531"/>
            <a:ext cx="4000500" cy="347344"/>
          </a:xfrm>
          <a:prstGeom prst="striped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/>
          <p:nvPr/>
        </p:nvSpPr>
        <p:spPr>
          <a:xfrm>
            <a:off x="433381" y="6222681"/>
            <a:ext cx="6286500" cy="347344"/>
          </a:xfrm>
          <a:prstGeom prst="striped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433381" y="5762306"/>
            <a:ext cx="2159000" cy="317500"/>
          </a:xfrm>
          <a:prstGeom prst="homePlat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Chemotherapy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9754" y="1433513"/>
            <a:ext cx="2160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First line</a:t>
            </a:r>
          </a:p>
          <a:p>
            <a:r>
              <a:rPr lang="en-US" b="1" dirty="0" smtClean="0"/>
              <a:t>PFS  18m median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650221" y="2405063"/>
            <a:ext cx="2352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Platinum-sensitive</a:t>
            </a:r>
          </a:p>
          <a:p>
            <a:r>
              <a:rPr lang="en-US" b="1" dirty="0" smtClean="0"/>
              <a:t>Recurrence</a:t>
            </a:r>
          </a:p>
          <a:p>
            <a:r>
              <a:rPr lang="en-US" b="1" dirty="0" smtClean="0"/>
              <a:t>PFS  8-11m median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61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1066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800" dirty="0" smtClean="0">
                <a:latin typeface="MetaPlusNormal-Roman"/>
                <a:ea typeface="ＭＳ Ｐゴシック" panose="020B0600070205080204" pitchFamily="34" charset="-128"/>
                <a:cs typeface="Arial" panose="020B0604020202020204" pitchFamily="34" charset="0"/>
              </a:rPr>
              <a:t>An interim OS analysis was performed after 154 deaths (58% maturity)</a:t>
            </a:r>
          </a:p>
          <a:p>
            <a:r>
              <a:rPr lang="en-GB" sz="1800" dirty="0" smtClean="0">
                <a:latin typeface="MetaPlusNormal-Roman"/>
                <a:ea typeface="ＭＳ Ｐゴシック" panose="020B0600070205080204" pitchFamily="34" charset="-128"/>
              </a:rPr>
              <a:t>No statistically significant benefit was observed in the overall population (HR = 0.88, 95% CI, 0.64–1.21, </a:t>
            </a:r>
            <a:r>
              <a:rPr lang="en-GB" sz="1800" i="1" dirty="0" smtClean="0">
                <a:latin typeface="MetaPlusNormal-Roman"/>
                <a:ea typeface="ＭＳ Ｐゴシック" panose="020B0600070205080204" pitchFamily="34" charset="-128"/>
              </a:rPr>
              <a:t>P </a:t>
            </a:r>
            <a:r>
              <a:rPr lang="en-GB" sz="1800" dirty="0" smtClean="0">
                <a:latin typeface="MetaPlusNormal-Roman"/>
                <a:ea typeface="ＭＳ Ｐゴシック" panose="020B0600070205080204" pitchFamily="34" charset="-128"/>
              </a:rPr>
              <a:t>= .442) or in patients with a </a:t>
            </a:r>
            <a:r>
              <a:rPr lang="en-GB" sz="1800" i="1" dirty="0" smtClean="0">
                <a:latin typeface="MetaPlusNormal-Roman"/>
                <a:ea typeface="ＭＳ Ｐゴシック" panose="020B0600070205080204" pitchFamily="34" charset="-128"/>
              </a:rPr>
              <a:t>BRCA</a:t>
            </a:r>
            <a:r>
              <a:rPr lang="en-GB" sz="1800" dirty="0" smtClean="0">
                <a:latin typeface="MetaPlusNormal-Roman"/>
                <a:ea typeface="ＭＳ Ｐゴシック" panose="020B0600070205080204" pitchFamily="34" charset="-128"/>
              </a:rPr>
              <a:t>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sz="2000" dirty="0" smtClean="0">
              <a:latin typeface="MetaPlusNormal-Roman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60" name="AutoShape 2"/>
          <p:cNvSpPr>
            <a:spLocks/>
          </p:cNvSpPr>
          <p:nvPr/>
        </p:nvSpPr>
        <p:spPr bwMode="auto">
          <a:xfrm>
            <a:off x="1565275" y="2657474"/>
            <a:ext cx="4922838" cy="18954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600"/>
              <a:gd name="T97" fmla="*/ 0 h 21600"/>
              <a:gd name="T98" fmla="*/ 21600 w 21600"/>
              <a:gd name="T99" fmla="*/ 21600 h 2160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600" h="21600">
                <a:moveTo>
                  <a:pt x="0" y="0"/>
                </a:moveTo>
                <a:lnTo>
                  <a:pt x="1677" y="0"/>
                </a:lnTo>
                <a:lnTo>
                  <a:pt x="1677" y="524"/>
                </a:lnTo>
                <a:lnTo>
                  <a:pt x="2654" y="524"/>
                </a:lnTo>
                <a:lnTo>
                  <a:pt x="2654" y="1010"/>
                </a:lnTo>
                <a:lnTo>
                  <a:pt x="3427" y="1010"/>
                </a:lnTo>
                <a:lnTo>
                  <a:pt x="3427" y="1512"/>
                </a:lnTo>
                <a:lnTo>
                  <a:pt x="3836" y="1512"/>
                </a:lnTo>
                <a:lnTo>
                  <a:pt x="3836" y="2013"/>
                </a:lnTo>
                <a:lnTo>
                  <a:pt x="4102" y="2013"/>
                </a:lnTo>
                <a:lnTo>
                  <a:pt x="4102" y="2492"/>
                </a:lnTo>
                <a:lnTo>
                  <a:pt x="4289" y="2492"/>
                </a:lnTo>
                <a:lnTo>
                  <a:pt x="4289" y="3130"/>
                </a:lnTo>
                <a:lnTo>
                  <a:pt x="5272" y="3130"/>
                </a:lnTo>
                <a:lnTo>
                  <a:pt x="5272" y="3616"/>
                </a:lnTo>
                <a:lnTo>
                  <a:pt x="6044" y="3616"/>
                </a:lnTo>
                <a:lnTo>
                  <a:pt x="6044" y="4102"/>
                </a:lnTo>
                <a:lnTo>
                  <a:pt x="6273" y="4102"/>
                </a:lnTo>
                <a:lnTo>
                  <a:pt x="6273" y="4596"/>
                </a:lnTo>
                <a:lnTo>
                  <a:pt x="6498" y="4596"/>
                </a:lnTo>
                <a:lnTo>
                  <a:pt x="6498" y="5234"/>
                </a:lnTo>
                <a:lnTo>
                  <a:pt x="6720" y="5234"/>
                </a:lnTo>
                <a:lnTo>
                  <a:pt x="6720" y="5705"/>
                </a:lnTo>
                <a:lnTo>
                  <a:pt x="7536" y="5705"/>
                </a:lnTo>
                <a:lnTo>
                  <a:pt x="7536" y="6222"/>
                </a:lnTo>
                <a:lnTo>
                  <a:pt x="7811" y="6222"/>
                </a:lnTo>
                <a:lnTo>
                  <a:pt x="7811" y="6708"/>
                </a:lnTo>
                <a:lnTo>
                  <a:pt x="7849" y="6708"/>
                </a:lnTo>
                <a:lnTo>
                  <a:pt x="7849" y="7840"/>
                </a:lnTo>
                <a:lnTo>
                  <a:pt x="7902" y="7840"/>
                </a:lnTo>
                <a:lnTo>
                  <a:pt x="7902" y="8334"/>
                </a:lnTo>
                <a:lnTo>
                  <a:pt x="8434" y="8334"/>
                </a:lnTo>
                <a:lnTo>
                  <a:pt x="8434" y="9474"/>
                </a:lnTo>
                <a:lnTo>
                  <a:pt x="8753" y="9474"/>
                </a:lnTo>
                <a:lnTo>
                  <a:pt x="8753" y="9937"/>
                </a:lnTo>
                <a:lnTo>
                  <a:pt x="8978" y="9937"/>
                </a:lnTo>
                <a:lnTo>
                  <a:pt x="8978" y="10446"/>
                </a:lnTo>
                <a:lnTo>
                  <a:pt x="9879" y="10446"/>
                </a:lnTo>
                <a:lnTo>
                  <a:pt x="9879" y="11054"/>
                </a:lnTo>
                <a:lnTo>
                  <a:pt x="11102" y="11054"/>
                </a:lnTo>
                <a:lnTo>
                  <a:pt x="11102" y="11579"/>
                </a:lnTo>
                <a:lnTo>
                  <a:pt x="11409" y="11579"/>
                </a:lnTo>
                <a:lnTo>
                  <a:pt x="11409" y="12050"/>
                </a:lnTo>
                <a:lnTo>
                  <a:pt x="11722" y="12050"/>
                </a:lnTo>
                <a:lnTo>
                  <a:pt x="11722" y="12665"/>
                </a:lnTo>
                <a:lnTo>
                  <a:pt x="12722" y="12665"/>
                </a:lnTo>
                <a:lnTo>
                  <a:pt x="12722" y="13174"/>
                </a:lnTo>
                <a:lnTo>
                  <a:pt x="12769" y="13174"/>
                </a:lnTo>
                <a:lnTo>
                  <a:pt x="12769" y="14299"/>
                </a:lnTo>
                <a:lnTo>
                  <a:pt x="14477" y="14299"/>
                </a:lnTo>
                <a:lnTo>
                  <a:pt x="14477" y="14777"/>
                </a:lnTo>
                <a:lnTo>
                  <a:pt x="15290" y="14777"/>
                </a:lnTo>
                <a:lnTo>
                  <a:pt x="15290" y="15393"/>
                </a:lnTo>
                <a:lnTo>
                  <a:pt x="16188" y="15393"/>
                </a:lnTo>
                <a:lnTo>
                  <a:pt x="16188" y="15871"/>
                </a:lnTo>
                <a:lnTo>
                  <a:pt x="16998" y="15871"/>
                </a:lnTo>
                <a:lnTo>
                  <a:pt x="16998" y="16517"/>
                </a:lnTo>
                <a:lnTo>
                  <a:pt x="19438" y="16517"/>
                </a:lnTo>
                <a:lnTo>
                  <a:pt x="19438" y="18265"/>
                </a:lnTo>
                <a:lnTo>
                  <a:pt x="19484" y="18265"/>
                </a:lnTo>
                <a:lnTo>
                  <a:pt x="19484" y="19868"/>
                </a:lnTo>
                <a:lnTo>
                  <a:pt x="19528" y="19868"/>
                </a:lnTo>
                <a:lnTo>
                  <a:pt x="19528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99CCF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dirty="0">
              <a:latin typeface="MetaPlusNormal-Roman"/>
            </a:endParaRPr>
          </a:p>
        </p:txBody>
      </p:sp>
      <p:grpSp>
        <p:nvGrpSpPr>
          <p:cNvPr id="19461" name="Group 175"/>
          <p:cNvGrpSpPr>
            <a:grpSpLocks/>
          </p:cNvGrpSpPr>
          <p:nvPr/>
        </p:nvGrpSpPr>
        <p:grpSpPr bwMode="auto">
          <a:xfrm>
            <a:off x="2105025" y="2673349"/>
            <a:ext cx="4371975" cy="1906587"/>
            <a:chOff x="2467006" y="1487518"/>
            <a:chExt cx="7227826" cy="3151127"/>
          </a:xfrm>
        </p:grpSpPr>
        <p:sp>
          <p:nvSpPr>
            <p:cNvPr id="177" name="Oval 176"/>
            <p:cNvSpPr/>
            <p:nvPr/>
          </p:nvSpPr>
          <p:spPr bwMode="auto">
            <a:xfrm>
              <a:off x="2467006" y="1487518"/>
              <a:ext cx="91858" cy="91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178" name="Oval 177"/>
            <p:cNvSpPr/>
            <p:nvPr/>
          </p:nvSpPr>
          <p:spPr bwMode="auto">
            <a:xfrm>
              <a:off x="2516872" y="1560983"/>
              <a:ext cx="91856" cy="91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179" name="Oval 178"/>
            <p:cNvSpPr/>
            <p:nvPr/>
          </p:nvSpPr>
          <p:spPr bwMode="auto">
            <a:xfrm>
              <a:off x="2942038" y="1629201"/>
              <a:ext cx="91856" cy="944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180" name="Oval 179"/>
            <p:cNvSpPr/>
            <p:nvPr/>
          </p:nvSpPr>
          <p:spPr bwMode="auto">
            <a:xfrm>
              <a:off x="3060139" y="1702666"/>
              <a:ext cx="91858" cy="91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181" name="Oval 180"/>
            <p:cNvSpPr/>
            <p:nvPr/>
          </p:nvSpPr>
          <p:spPr bwMode="auto">
            <a:xfrm>
              <a:off x="3690015" y="1936179"/>
              <a:ext cx="91858" cy="918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182" name="Oval 181"/>
            <p:cNvSpPr/>
            <p:nvPr/>
          </p:nvSpPr>
          <p:spPr bwMode="auto">
            <a:xfrm>
              <a:off x="5340816" y="3017165"/>
              <a:ext cx="94481" cy="918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83" name="Oval 182"/>
            <p:cNvSpPr/>
            <p:nvPr/>
          </p:nvSpPr>
          <p:spPr bwMode="auto">
            <a:xfrm>
              <a:off x="7802581" y="3715084"/>
              <a:ext cx="91856" cy="918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84" name="Oval 183"/>
            <p:cNvSpPr/>
            <p:nvPr/>
          </p:nvSpPr>
          <p:spPr bwMode="auto">
            <a:xfrm>
              <a:off x="7849821" y="3715084"/>
              <a:ext cx="91856" cy="918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85" name="Oval 184"/>
            <p:cNvSpPr/>
            <p:nvPr/>
          </p:nvSpPr>
          <p:spPr bwMode="auto">
            <a:xfrm>
              <a:off x="8004665" y="3806916"/>
              <a:ext cx="91858" cy="91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86" name="Oval 185"/>
            <p:cNvSpPr/>
            <p:nvPr/>
          </p:nvSpPr>
          <p:spPr bwMode="auto">
            <a:xfrm>
              <a:off x="8072902" y="3809539"/>
              <a:ext cx="91858" cy="918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87" name="Oval 186"/>
            <p:cNvSpPr/>
            <p:nvPr/>
          </p:nvSpPr>
          <p:spPr bwMode="auto">
            <a:xfrm>
              <a:off x="8225122" y="3806916"/>
              <a:ext cx="91858" cy="91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88" name="Oval 187"/>
            <p:cNvSpPr/>
            <p:nvPr/>
          </p:nvSpPr>
          <p:spPr bwMode="auto">
            <a:xfrm>
              <a:off x="8277611" y="3806916"/>
              <a:ext cx="91858" cy="91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89" name="Oval 188"/>
            <p:cNvSpPr/>
            <p:nvPr/>
          </p:nvSpPr>
          <p:spPr bwMode="auto">
            <a:xfrm>
              <a:off x="8288109" y="3806916"/>
              <a:ext cx="91858" cy="91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90" name="Oval 189"/>
            <p:cNvSpPr/>
            <p:nvPr/>
          </p:nvSpPr>
          <p:spPr bwMode="auto">
            <a:xfrm>
              <a:off x="8408835" y="3806916"/>
              <a:ext cx="91858" cy="91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91" name="Oval 190"/>
            <p:cNvSpPr/>
            <p:nvPr/>
          </p:nvSpPr>
          <p:spPr bwMode="auto">
            <a:xfrm>
              <a:off x="8445578" y="3806916"/>
              <a:ext cx="91858" cy="91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92" name="Oval 191"/>
            <p:cNvSpPr/>
            <p:nvPr/>
          </p:nvSpPr>
          <p:spPr bwMode="auto">
            <a:xfrm>
              <a:off x="8532187" y="3806916"/>
              <a:ext cx="91856" cy="91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93" name="Oval 192"/>
            <p:cNvSpPr/>
            <p:nvPr/>
          </p:nvSpPr>
          <p:spPr bwMode="auto">
            <a:xfrm>
              <a:off x="8547934" y="3809539"/>
              <a:ext cx="91856" cy="918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94" name="Oval 193"/>
            <p:cNvSpPr/>
            <p:nvPr/>
          </p:nvSpPr>
          <p:spPr bwMode="auto">
            <a:xfrm>
              <a:off x="8563681" y="3809539"/>
              <a:ext cx="91856" cy="918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95" name="Oval 194"/>
            <p:cNvSpPr/>
            <p:nvPr/>
          </p:nvSpPr>
          <p:spPr bwMode="auto">
            <a:xfrm>
              <a:off x="8721150" y="3806916"/>
              <a:ext cx="91856" cy="91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96" name="Oval 195"/>
            <p:cNvSpPr/>
            <p:nvPr/>
          </p:nvSpPr>
          <p:spPr bwMode="auto">
            <a:xfrm>
              <a:off x="8786761" y="3806916"/>
              <a:ext cx="91858" cy="91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97" name="Oval 196"/>
            <p:cNvSpPr/>
            <p:nvPr/>
          </p:nvSpPr>
          <p:spPr bwMode="auto">
            <a:xfrm>
              <a:off x="8991471" y="4546814"/>
              <a:ext cx="91858" cy="91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98" name="Oval 197"/>
            <p:cNvSpPr/>
            <p:nvPr/>
          </p:nvSpPr>
          <p:spPr bwMode="auto">
            <a:xfrm>
              <a:off x="9177810" y="4544190"/>
              <a:ext cx="91856" cy="918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199" name="Oval 198"/>
            <p:cNvSpPr/>
            <p:nvPr/>
          </p:nvSpPr>
          <p:spPr bwMode="auto">
            <a:xfrm>
              <a:off x="9193557" y="4546814"/>
              <a:ext cx="91856" cy="91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  <p:sp>
          <p:nvSpPr>
            <p:cNvPr id="200" name="Oval 199"/>
            <p:cNvSpPr/>
            <p:nvPr/>
          </p:nvSpPr>
          <p:spPr bwMode="auto">
            <a:xfrm>
              <a:off x="9602976" y="4546814"/>
              <a:ext cx="91856" cy="91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MetaPlusNormal-Roman"/>
                  <a:cs typeface="Arial"/>
                </a:rPr>
                <a:t> </a:t>
              </a:r>
            </a:p>
          </p:txBody>
        </p:sp>
      </p:grpSp>
      <p:sp>
        <p:nvSpPr>
          <p:cNvPr id="19462" name="Text Box 11"/>
          <p:cNvSpPr txBox="1">
            <a:spLocks noChangeArrowheads="1"/>
          </p:cNvSpPr>
          <p:nvPr/>
        </p:nvSpPr>
        <p:spPr bwMode="auto">
          <a:xfrm>
            <a:off x="1427163" y="5362574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0</a:t>
            </a:r>
          </a:p>
        </p:txBody>
      </p:sp>
      <p:sp>
        <p:nvSpPr>
          <p:cNvPr id="19463" name="Line 12"/>
          <p:cNvSpPr>
            <a:spLocks noChangeShapeType="1"/>
          </p:cNvSpPr>
          <p:nvPr/>
        </p:nvSpPr>
        <p:spPr bwMode="auto">
          <a:xfrm flipV="1">
            <a:off x="1576388" y="5297486"/>
            <a:ext cx="5229225" cy="0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64" name="Line 8"/>
          <p:cNvSpPr>
            <a:spLocks noChangeAspect="1" noChangeShapeType="1"/>
          </p:cNvSpPr>
          <p:nvPr/>
        </p:nvSpPr>
        <p:spPr bwMode="auto">
          <a:xfrm>
            <a:off x="1576388" y="2662236"/>
            <a:ext cx="0" cy="2635250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65" name="Line 15"/>
          <p:cNvSpPr>
            <a:spLocks noChangeShapeType="1"/>
          </p:cNvSpPr>
          <p:nvPr/>
        </p:nvSpPr>
        <p:spPr bwMode="auto">
          <a:xfrm>
            <a:off x="1576388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66" name="TextBox 54"/>
          <p:cNvSpPr txBox="1">
            <a:spLocks/>
          </p:cNvSpPr>
          <p:nvPr/>
        </p:nvSpPr>
        <p:spPr bwMode="auto">
          <a:xfrm>
            <a:off x="1576388" y="5575299"/>
            <a:ext cx="52292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sz="1400" b="1" dirty="0">
                <a:latin typeface="MetaPlusNormal-Roman"/>
              </a:rPr>
              <a:t>Time </a:t>
            </a:r>
            <a:r>
              <a:rPr lang="en-GB" sz="1400" b="1" dirty="0" smtClean="0">
                <a:latin typeface="MetaPlusNormal-Roman"/>
              </a:rPr>
              <a:t>From Randomization, Month</a:t>
            </a:r>
            <a:endParaRPr lang="en-US" sz="1400" b="1" dirty="0">
              <a:latin typeface="MetaPlusNormal-Roman"/>
            </a:endParaRPr>
          </a:p>
        </p:txBody>
      </p:sp>
      <p:sp>
        <p:nvSpPr>
          <p:cNvPr id="19467" name="Line 15"/>
          <p:cNvSpPr>
            <a:spLocks noChangeShapeType="1"/>
          </p:cNvSpPr>
          <p:nvPr/>
        </p:nvSpPr>
        <p:spPr bwMode="auto">
          <a:xfrm rot="-5400000">
            <a:off x="1548607" y="5269704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1160463" y="5197474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</a:t>
            </a:r>
          </a:p>
        </p:txBody>
      </p:sp>
      <p:sp>
        <p:nvSpPr>
          <p:cNvPr id="19469" name="Text Box 11"/>
          <p:cNvSpPr txBox="1">
            <a:spLocks noChangeArrowheads="1"/>
          </p:cNvSpPr>
          <p:nvPr/>
        </p:nvSpPr>
        <p:spPr bwMode="auto">
          <a:xfrm>
            <a:off x="6656388" y="5362574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48</a:t>
            </a:r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>
            <a:off x="6805613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rot="-5400000">
            <a:off x="1548607" y="2634454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72" name="Text Box 11"/>
          <p:cNvSpPr txBox="1">
            <a:spLocks noChangeArrowheads="1"/>
          </p:cNvSpPr>
          <p:nvPr/>
        </p:nvSpPr>
        <p:spPr bwMode="auto">
          <a:xfrm>
            <a:off x="1160463" y="2562224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1.0</a:t>
            </a:r>
          </a:p>
        </p:txBody>
      </p:sp>
      <p:sp>
        <p:nvSpPr>
          <p:cNvPr id="19473" name="TextBox 54"/>
          <p:cNvSpPr txBox="1">
            <a:spLocks/>
          </p:cNvSpPr>
          <p:nvPr/>
        </p:nvSpPr>
        <p:spPr bwMode="auto">
          <a:xfrm rot="-5400000">
            <a:off x="-314325" y="3871911"/>
            <a:ext cx="2635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sz="1400" b="1" dirty="0">
                <a:latin typeface="MetaPlusNormal-Roman"/>
              </a:rPr>
              <a:t>Proportion of </a:t>
            </a:r>
            <a:r>
              <a:rPr lang="en-GB" sz="1400" b="1" dirty="0" smtClean="0">
                <a:latin typeface="MetaPlusNormal-Roman"/>
              </a:rPr>
              <a:t>Patients Alive</a:t>
            </a:r>
            <a:endParaRPr lang="en-US" sz="1400" b="1" dirty="0">
              <a:latin typeface="MetaPlusNormal-Roman"/>
            </a:endParaRPr>
          </a:p>
        </p:txBody>
      </p:sp>
      <p:sp>
        <p:nvSpPr>
          <p:cNvPr id="19474" name="Text Box 11"/>
          <p:cNvSpPr txBox="1">
            <a:spLocks noChangeArrowheads="1"/>
          </p:cNvSpPr>
          <p:nvPr/>
        </p:nvSpPr>
        <p:spPr bwMode="auto">
          <a:xfrm>
            <a:off x="1754188" y="5362574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3</a:t>
            </a:r>
          </a:p>
        </p:txBody>
      </p:sp>
      <p:sp>
        <p:nvSpPr>
          <p:cNvPr id="19475" name="Line 15"/>
          <p:cNvSpPr>
            <a:spLocks noChangeShapeType="1"/>
          </p:cNvSpPr>
          <p:nvPr/>
        </p:nvSpPr>
        <p:spPr bwMode="auto">
          <a:xfrm>
            <a:off x="1901825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76" name="Text Box 11"/>
          <p:cNvSpPr txBox="1">
            <a:spLocks noChangeArrowheads="1"/>
          </p:cNvSpPr>
          <p:nvPr/>
        </p:nvSpPr>
        <p:spPr bwMode="auto">
          <a:xfrm>
            <a:off x="2081213" y="5362574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6</a:t>
            </a:r>
          </a:p>
        </p:txBody>
      </p:sp>
      <p:sp>
        <p:nvSpPr>
          <p:cNvPr id="19477" name="Line 15"/>
          <p:cNvSpPr>
            <a:spLocks noChangeShapeType="1"/>
          </p:cNvSpPr>
          <p:nvPr/>
        </p:nvSpPr>
        <p:spPr bwMode="auto">
          <a:xfrm>
            <a:off x="2228850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78" name="Text Box 11"/>
          <p:cNvSpPr txBox="1">
            <a:spLocks noChangeArrowheads="1"/>
          </p:cNvSpPr>
          <p:nvPr/>
        </p:nvSpPr>
        <p:spPr bwMode="auto">
          <a:xfrm>
            <a:off x="2408238" y="5362574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9</a:t>
            </a:r>
          </a:p>
        </p:txBody>
      </p:sp>
      <p:sp>
        <p:nvSpPr>
          <p:cNvPr id="19479" name="Line 15"/>
          <p:cNvSpPr>
            <a:spLocks noChangeShapeType="1"/>
          </p:cNvSpPr>
          <p:nvPr/>
        </p:nvSpPr>
        <p:spPr bwMode="auto">
          <a:xfrm>
            <a:off x="2555875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80" name="Text Box 11"/>
          <p:cNvSpPr txBox="1">
            <a:spLocks noChangeArrowheads="1"/>
          </p:cNvSpPr>
          <p:nvPr/>
        </p:nvSpPr>
        <p:spPr bwMode="auto">
          <a:xfrm>
            <a:off x="2735263" y="5362574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12</a:t>
            </a:r>
          </a:p>
        </p:txBody>
      </p:sp>
      <p:sp>
        <p:nvSpPr>
          <p:cNvPr id="19481" name="Line 15"/>
          <p:cNvSpPr>
            <a:spLocks noChangeShapeType="1"/>
          </p:cNvSpPr>
          <p:nvPr/>
        </p:nvSpPr>
        <p:spPr bwMode="auto">
          <a:xfrm>
            <a:off x="2882900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82" name="Text Box 11"/>
          <p:cNvSpPr txBox="1">
            <a:spLocks noChangeArrowheads="1"/>
          </p:cNvSpPr>
          <p:nvPr/>
        </p:nvSpPr>
        <p:spPr bwMode="auto">
          <a:xfrm>
            <a:off x="3062288" y="5362574"/>
            <a:ext cx="2952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15</a:t>
            </a:r>
          </a:p>
        </p:txBody>
      </p:sp>
      <p:sp>
        <p:nvSpPr>
          <p:cNvPr id="19483" name="Line 15"/>
          <p:cNvSpPr>
            <a:spLocks noChangeShapeType="1"/>
          </p:cNvSpPr>
          <p:nvPr/>
        </p:nvSpPr>
        <p:spPr bwMode="auto">
          <a:xfrm>
            <a:off x="3209925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84" name="Text Box 11"/>
          <p:cNvSpPr txBox="1">
            <a:spLocks noChangeArrowheads="1"/>
          </p:cNvSpPr>
          <p:nvPr/>
        </p:nvSpPr>
        <p:spPr bwMode="auto">
          <a:xfrm>
            <a:off x="3387725" y="5362574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18</a:t>
            </a:r>
          </a:p>
        </p:txBody>
      </p:sp>
      <p:sp>
        <p:nvSpPr>
          <p:cNvPr id="19485" name="Line 15"/>
          <p:cNvSpPr>
            <a:spLocks noChangeShapeType="1"/>
          </p:cNvSpPr>
          <p:nvPr/>
        </p:nvSpPr>
        <p:spPr bwMode="auto">
          <a:xfrm>
            <a:off x="3536950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86" name="Text Box 11"/>
          <p:cNvSpPr txBox="1">
            <a:spLocks noChangeArrowheads="1"/>
          </p:cNvSpPr>
          <p:nvPr/>
        </p:nvSpPr>
        <p:spPr bwMode="auto">
          <a:xfrm>
            <a:off x="3714750" y="5362574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21</a:t>
            </a:r>
          </a:p>
        </p:txBody>
      </p:sp>
      <p:sp>
        <p:nvSpPr>
          <p:cNvPr id="19487" name="Line 15"/>
          <p:cNvSpPr>
            <a:spLocks noChangeShapeType="1"/>
          </p:cNvSpPr>
          <p:nvPr/>
        </p:nvSpPr>
        <p:spPr bwMode="auto">
          <a:xfrm>
            <a:off x="3863975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88" name="Text Box 11"/>
          <p:cNvSpPr txBox="1">
            <a:spLocks noChangeArrowheads="1"/>
          </p:cNvSpPr>
          <p:nvPr/>
        </p:nvSpPr>
        <p:spPr bwMode="auto">
          <a:xfrm>
            <a:off x="4041775" y="5362574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24</a:t>
            </a:r>
          </a:p>
        </p:txBody>
      </p:sp>
      <p:sp>
        <p:nvSpPr>
          <p:cNvPr id="19489" name="Line 15"/>
          <p:cNvSpPr>
            <a:spLocks noChangeShapeType="1"/>
          </p:cNvSpPr>
          <p:nvPr/>
        </p:nvSpPr>
        <p:spPr bwMode="auto">
          <a:xfrm>
            <a:off x="4191000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90" name="Text Box 11"/>
          <p:cNvSpPr txBox="1">
            <a:spLocks noChangeArrowheads="1"/>
          </p:cNvSpPr>
          <p:nvPr/>
        </p:nvSpPr>
        <p:spPr bwMode="auto">
          <a:xfrm>
            <a:off x="4368800" y="5362574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27</a:t>
            </a:r>
          </a:p>
        </p:txBody>
      </p:sp>
      <p:sp>
        <p:nvSpPr>
          <p:cNvPr id="19491" name="Line 15"/>
          <p:cNvSpPr>
            <a:spLocks noChangeShapeType="1"/>
          </p:cNvSpPr>
          <p:nvPr/>
        </p:nvSpPr>
        <p:spPr bwMode="auto">
          <a:xfrm>
            <a:off x="4518025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92" name="Text Box 11"/>
          <p:cNvSpPr txBox="1">
            <a:spLocks noChangeArrowheads="1"/>
          </p:cNvSpPr>
          <p:nvPr/>
        </p:nvSpPr>
        <p:spPr bwMode="auto">
          <a:xfrm>
            <a:off x="4695825" y="5362574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30</a:t>
            </a:r>
          </a:p>
        </p:txBody>
      </p:sp>
      <p:sp>
        <p:nvSpPr>
          <p:cNvPr id="19493" name="Line 15"/>
          <p:cNvSpPr>
            <a:spLocks noChangeShapeType="1"/>
          </p:cNvSpPr>
          <p:nvPr/>
        </p:nvSpPr>
        <p:spPr bwMode="auto">
          <a:xfrm>
            <a:off x="4843463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94" name="Text Box 11"/>
          <p:cNvSpPr txBox="1">
            <a:spLocks noChangeArrowheads="1"/>
          </p:cNvSpPr>
          <p:nvPr/>
        </p:nvSpPr>
        <p:spPr bwMode="auto">
          <a:xfrm>
            <a:off x="5022850" y="5362574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33</a:t>
            </a:r>
          </a:p>
        </p:txBody>
      </p:sp>
      <p:sp>
        <p:nvSpPr>
          <p:cNvPr id="19495" name="Line 15"/>
          <p:cNvSpPr>
            <a:spLocks noChangeShapeType="1"/>
          </p:cNvSpPr>
          <p:nvPr/>
        </p:nvSpPr>
        <p:spPr bwMode="auto">
          <a:xfrm>
            <a:off x="5170488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96" name="Text Box 11"/>
          <p:cNvSpPr txBox="1">
            <a:spLocks noChangeArrowheads="1"/>
          </p:cNvSpPr>
          <p:nvPr/>
        </p:nvSpPr>
        <p:spPr bwMode="auto">
          <a:xfrm>
            <a:off x="5349875" y="5362574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36</a:t>
            </a:r>
          </a:p>
        </p:txBody>
      </p:sp>
      <p:sp>
        <p:nvSpPr>
          <p:cNvPr id="19497" name="Line 15"/>
          <p:cNvSpPr>
            <a:spLocks noChangeShapeType="1"/>
          </p:cNvSpPr>
          <p:nvPr/>
        </p:nvSpPr>
        <p:spPr bwMode="auto">
          <a:xfrm>
            <a:off x="5497513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498" name="Text Box 11"/>
          <p:cNvSpPr txBox="1">
            <a:spLocks noChangeArrowheads="1"/>
          </p:cNvSpPr>
          <p:nvPr/>
        </p:nvSpPr>
        <p:spPr bwMode="auto">
          <a:xfrm>
            <a:off x="5676900" y="5362574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39</a:t>
            </a:r>
          </a:p>
        </p:txBody>
      </p:sp>
      <p:sp>
        <p:nvSpPr>
          <p:cNvPr id="19499" name="Line 15"/>
          <p:cNvSpPr>
            <a:spLocks noChangeShapeType="1"/>
          </p:cNvSpPr>
          <p:nvPr/>
        </p:nvSpPr>
        <p:spPr bwMode="auto">
          <a:xfrm>
            <a:off x="5824538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500" name="Text Box 11"/>
          <p:cNvSpPr txBox="1">
            <a:spLocks noChangeArrowheads="1"/>
          </p:cNvSpPr>
          <p:nvPr/>
        </p:nvSpPr>
        <p:spPr bwMode="auto">
          <a:xfrm>
            <a:off x="6002338" y="5362574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42</a:t>
            </a:r>
          </a:p>
        </p:txBody>
      </p:sp>
      <p:sp>
        <p:nvSpPr>
          <p:cNvPr id="19501" name="Line 15"/>
          <p:cNvSpPr>
            <a:spLocks noChangeShapeType="1"/>
          </p:cNvSpPr>
          <p:nvPr/>
        </p:nvSpPr>
        <p:spPr bwMode="auto">
          <a:xfrm>
            <a:off x="6151563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502" name="Text Box 11"/>
          <p:cNvSpPr txBox="1">
            <a:spLocks noChangeArrowheads="1"/>
          </p:cNvSpPr>
          <p:nvPr/>
        </p:nvSpPr>
        <p:spPr bwMode="auto">
          <a:xfrm>
            <a:off x="6329363" y="5362574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45</a:t>
            </a:r>
          </a:p>
        </p:txBody>
      </p:sp>
      <p:sp>
        <p:nvSpPr>
          <p:cNvPr id="19503" name="Line 15"/>
          <p:cNvSpPr>
            <a:spLocks noChangeShapeType="1"/>
          </p:cNvSpPr>
          <p:nvPr/>
        </p:nvSpPr>
        <p:spPr bwMode="auto">
          <a:xfrm>
            <a:off x="6478588" y="5297486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504" name="TextBox 54"/>
          <p:cNvSpPr txBox="1">
            <a:spLocks/>
          </p:cNvSpPr>
          <p:nvPr/>
        </p:nvSpPr>
        <p:spPr bwMode="auto">
          <a:xfrm>
            <a:off x="255588" y="5676899"/>
            <a:ext cx="118903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sz="1000" b="1" u="sng" dirty="0">
                <a:latin typeface="MetaPlusNormal-Roman"/>
              </a:rPr>
              <a:t>Number at </a:t>
            </a:r>
            <a:r>
              <a:rPr lang="en-GB" sz="1000" b="1" u="sng" dirty="0" smtClean="0">
                <a:latin typeface="MetaPlusNormal-Roman"/>
              </a:rPr>
              <a:t>Risk</a:t>
            </a:r>
            <a:endParaRPr lang="en-US" sz="1000" b="1" u="sng" dirty="0">
              <a:latin typeface="MetaPlusNormal-Roman"/>
            </a:endParaRPr>
          </a:p>
        </p:txBody>
      </p:sp>
      <p:sp>
        <p:nvSpPr>
          <p:cNvPr id="19505" name="Text Box 11"/>
          <p:cNvSpPr txBox="1">
            <a:spLocks noChangeArrowheads="1"/>
          </p:cNvSpPr>
          <p:nvPr/>
        </p:nvSpPr>
        <p:spPr bwMode="auto">
          <a:xfrm>
            <a:off x="1427163" y="6067424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62</a:t>
            </a:r>
          </a:p>
        </p:txBody>
      </p:sp>
      <p:sp>
        <p:nvSpPr>
          <p:cNvPr id="19506" name="Text Box 11"/>
          <p:cNvSpPr txBox="1">
            <a:spLocks noChangeArrowheads="1"/>
          </p:cNvSpPr>
          <p:nvPr/>
        </p:nvSpPr>
        <p:spPr bwMode="auto">
          <a:xfrm>
            <a:off x="1754188" y="6067424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62</a:t>
            </a:r>
          </a:p>
        </p:txBody>
      </p:sp>
      <p:sp>
        <p:nvSpPr>
          <p:cNvPr id="19507" name="Text Box 11"/>
          <p:cNvSpPr txBox="1">
            <a:spLocks noChangeArrowheads="1"/>
          </p:cNvSpPr>
          <p:nvPr/>
        </p:nvSpPr>
        <p:spPr bwMode="auto">
          <a:xfrm>
            <a:off x="2081213" y="6067424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58</a:t>
            </a:r>
          </a:p>
        </p:txBody>
      </p:sp>
      <p:sp>
        <p:nvSpPr>
          <p:cNvPr id="19508" name="Text Box 11"/>
          <p:cNvSpPr txBox="1">
            <a:spLocks noChangeArrowheads="1"/>
          </p:cNvSpPr>
          <p:nvPr/>
        </p:nvSpPr>
        <p:spPr bwMode="auto">
          <a:xfrm>
            <a:off x="2408238" y="6067424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52</a:t>
            </a:r>
          </a:p>
        </p:txBody>
      </p:sp>
      <p:sp>
        <p:nvSpPr>
          <p:cNvPr id="19509" name="Text Box 11"/>
          <p:cNvSpPr txBox="1">
            <a:spLocks noChangeArrowheads="1"/>
          </p:cNvSpPr>
          <p:nvPr/>
        </p:nvSpPr>
        <p:spPr bwMode="auto">
          <a:xfrm>
            <a:off x="2735263" y="6067424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9510" name="Text Box 11"/>
          <p:cNvSpPr txBox="1">
            <a:spLocks noChangeArrowheads="1"/>
          </p:cNvSpPr>
          <p:nvPr/>
        </p:nvSpPr>
        <p:spPr bwMode="auto">
          <a:xfrm>
            <a:off x="3062288" y="6067424"/>
            <a:ext cx="29527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46</a:t>
            </a:r>
          </a:p>
        </p:txBody>
      </p:sp>
      <p:sp>
        <p:nvSpPr>
          <p:cNvPr id="19511" name="Text Box 11"/>
          <p:cNvSpPr txBox="1">
            <a:spLocks noChangeArrowheads="1"/>
          </p:cNvSpPr>
          <p:nvPr/>
        </p:nvSpPr>
        <p:spPr bwMode="auto">
          <a:xfrm>
            <a:off x="3387725" y="6067424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39</a:t>
            </a:r>
          </a:p>
        </p:txBody>
      </p:sp>
      <p:sp>
        <p:nvSpPr>
          <p:cNvPr id="19512" name="Text Box 11"/>
          <p:cNvSpPr txBox="1">
            <a:spLocks noChangeArrowheads="1"/>
          </p:cNvSpPr>
          <p:nvPr/>
        </p:nvSpPr>
        <p:spPr bwMode="auto">
          <a:xfrm>
            <a:off x="3714750" y="6067424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19513" name="Text Box 11"/>
          <p:cNvSpPr txBox="1">
            <a:spLocks noChangeArrowheads="1"/>
          </p:cNvSpPr>
          <p:nvPr/>
        </p:nvSpPr>
        <p:spPr bwMode="auto">
          <a:xfrm>
            <a:off x="4041775" y="6067424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9514" name="Text Box 11"/>
          <p:cNvSpPr txBox="1">
            <a:spLocks noChangeArrowheads="1"/>
          </p:cNvSpPr>
          <p:nvPr/>
        </p:nvSpPr>
        <p:spPr bwMode="auto">
          <a:xfrm>
            <a:off x="4368800" y="6067424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19515" name="Text Box 11"/>
          <p:cNvSpPr txBox="1">
            <a:spLocks noChangeArrowheads="1"/>
          </p:cNvSpPr>
          <p:nvPr/>
        </p:nvSpPr>
        <p:spPr bwMode="auto">
          <a:xfrm>
            <a:off x="4695825" y="6067424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19516" name="Text Box 11"/>
          <p:cNvSpPr txBox="1">
            <a:spLocks noChangeArrowheads="1"/>
          </p:cNvSpPr>
          <p:nvPr/>
        </p:nvSpPr>
        <p:spPr bwMode="auto">
          <a:xfrm>
            <a:off x="5022850" y="6067424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19517" name="Text Box 11"/>
          <p:cNvSpPr txBox="1">
            <a:spLocks noChangeArrowheads="1"/>
          </p:cNvSpPr>
          <p:nvPr/>
        </p:nvSpPr>
        <p:spPr bwMode="auto">
          <a:xfrm>
            <a:off x="5349875" y="6067424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19518" name="Text Box 11"/>
          <p:cNvSpPr txBox="1">
            <a:spLocks noChangeArrowheads="1"/>
          </p:cNvSpPr>
          <p:nvPr/>
        </p:nvSpPr>
        <p:spPr bwMode="auto">
          <a:xfrm>
            <a:off x="5676900" y="6067424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9519" name="Text Box 11"/>
          <p:cNvSpPr txBox="1">
            <a:spLocks noChangeArrowheads="1"/>
          </p:cNvSpPr>
          <p:nvPr/>
        </p:nvSpPr>
        <p:spPr bwMode="auto">
          <a:xfrm>
            <a:off x="6002338" y="6067424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9520" name="TextBox 54"/>
          <p:cNvSpPr txBox="1">
            <a:spLocks/>
          </p:cNvSpPr>
          <p:nvPr/>
        </p:nvSpPr>
        <p:spPr bwMode="auto">
          <a:xfrm>
            <a:off x="255588" y="6059486"/>
            <a:ext cx="1189037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sz="900" b="1" dirty="0">
                <a:latin typeface="MetaPlusNormal-Roman"/>
                <a:cs typeface="Arial" panose="020B0604020202020204" pitchFamily="34" charset="0"/>
              </a:rPr>
              <a:t>Placebo </a:t>
            </a:r>
            <a:r>
              <a:rPr lang="en-GB" sz="900" b="1" i="1" dirty="0">
                <a:latin typeface="MetaPlusNormal-Roman"/>
                <a:cs typeface="Arial" panose="020B0604020202020204" pitchFamily="34" charset="0"/>
              </a:rPr>
              <a:t>BRCA</a:t>
            </a:r>
            <a:r>
              <a:rPr lang="en-GB" sz="900" b="1" dirty="0">
                <a:latin typeface="MetaPlusNormal-Roman"/>
                <a:cs typeface="Arial" panose="020B0604020202020204" pitchFamily="34" charset="0"/>
              </a:rPr>
              <a:t>m</a:t>
            </a:r>
            <a:endParaRPr lang="en-US" sz="900" b="1" dirty="0">
              <a:latin typeface="MetaPlusNormal-Roman"/>
              <a:cs typeface="Arial" panose="020B0604020202020204" pitchFamily="34" charset="0"/>
            </a:endParaRPr>
          </a:p>
        </p:txBody>
      </p:sp>
      <p:sp>
        <p:nvSpPr>
          <p:cNvPr id="260" name="Text Box 11"/>
          <p:cNvSpPr txBox="1">
            <a:spLocks noChangeArrowheads="1"/>
          </p:cNvSpPr>
          <p:nvPr/>
        </p:nvSpPr>
        <p:spPr bwMode="auto">
          <a:xfrm>
            <a:off x="1427163" y="5883274"/>
            <a:ext cx="296862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74</a:t>
            </a:r>
          </a:p>
        </p:txBody>
      </p:sp>
      <p:sp>
        <p:nvSpPr>
          <p:cNvPr id="261" name="Text Box 11"/>
          <p:cNvSpPr txBox="1">
            <a:spLocks noChangeArrowheads="1"/>
          </p:cNvSpPr>
          <p:nvPr/>
        </p:nvSpPr>
        <p:spPr bwMode="auto">
          <a:xfrm>
            <a:off x="1754188" y="5883274"/>
            <a:ext cx="296862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71</a:t>
            </a:r>
          </a:p>
        </p:txBody>
      </p:sp>
      <p:sp>
        <p:nvSpPr>
          <p:cNvPr id="262" name="Text Box 11"/>
          <p:cNvSpPr txBox="1">
            <a:spLocks noChangeArrowheads="1"/>
          </p:cNvSpPr>
          <p:nvPr/>
        </p:nvSpPr>
        <p:spPr bwMode="auto">
          <a:xfrm>
            <a:off x="2081213" y="5883274"/>
            <a:ext cx="296862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69</a:t>
            </a:r>
          </a:p>
        </p:txBody>
      </p:sp>
      <p:sp>
        <p:nvSpPr>
          <p:cNvPr id="263" name="Text Box 11"/>
          <p:cNvSpPr txBox="1">
            <a:spLocks noChangeArrowheads="1"/>
          </p:cNvSpPr>
          <p:nvPr/>
        </p:nvSpPr>
        <p:spPr bwMode="auto">
          <a:xfrm>
            <a:off x="2408238" y="5883274"/>
            <a:ext cx="296862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67</a:t>
            </a:r>
          </a:p>
        </p:txBody>
      </p:sp>
      <p:sp>
        <p:nvSpPr>
          <p:cNvPr id="264" name="Text Box 11"/>
          <p:cNvSpPr txBox="1">
            <a:spLocks noChangeArrowheads="1"/>
          </p:cNvSpPr>
          <p:nvPr/>
        </p:nvSpPr>
        <p:spPr bwMode="auto">
          <a:xfrm>
            <a:off x="2735263" y="5883274"/>
            <a:ext cx="296862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65</a:t>
            </a:r>
          </a:p>
        </p:txBody>
      </p:sp>
      <p:sp>
        <p:nvSpPr>
          <p:cNvPr id="265" name="Text Box 11"/>
          <p:cNvSpPr txBox="1">
            <a:spLocks noChangeArrowheads="1"/>
          </p:cNvSpPr>
          <p:nvPr/>
        </p:nvSpPr>
        <p:spPr bwMode="auto">
          <a:xfrm>
            <a:off x="3062288" y="5883274"/>
            <a:ext cx="295275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62</a:t>
            </a:r>
          </a:p>
        </p:txBody>
      </p:sp>
      <p:sp>
        <p:nvSpPr>
          <p:cNvPr id="266" name="Text Box 11"/>
          <p:cNvSpPr txBox="1">
            <a:spLocks noChangeArrowheads="1"/>
          </p:cNvSpPr>
          <p:nvPr/>
        </p:nvSpPr>
        <p:spPr bwMode="auto">
          <a:xfrm>
            <a:off x="3387725" y="5883274"/>
            <a:ext cx="296863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56</a:t>
            </a:r>
          </a:p>
        </p:txBody>
      </p:sp>
      <p:sp>
        <p:nvSpPr>
          <p:cNvPr id="267" name="Text Box 11"/>
          <p:cNvSpPr txBox="1">
            <a:spLocks noChangeArrowheads="1"/>
          </p:cNvSpPr>
          <p:nvPr/>
        </p:nvSpPr>
        <p:spPr bwMode="auto">
          <a:xfrm>
            <a:off x="3714750" y="5883274"/>
            <a:ext cx="296863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53</a:t>
            </a:r>
          </a:p>
        </p:txBody>
      </p:sp>
      <p:sp>
        <p:nvSpPr>
          <p:cNvPr id="268" name="Text Box 11"/>
          <p:cNvSpPr txBox="1">
            <a:spLocks noChangeArrowheads="1"/>
          </p:cNvSpPr>
          <p:nvPr/>
        </p:nvSpPr>
        <p:spPr bwMode="auto">
          <a:xfrm>
            <a:off x="4041775" y="5883274"/>
            <a:ext cx="296863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50</a:t>
            </a:r>
          </a:p>
        </p:txBody>
      </p:sp>
      <p:sp>
        <p:nvSpPr>
          <p:cNvPr id="269" name="Text Box 11"/>
          <p:cNvSpPr txBox="1">
            <a:spLocks noChangeArrowheads="1"/>
          </p:cNvSpPr>
          <p:nvPr/>
        </p:nvSpPr>
        <p:spPr bwMode="auto">
          <a:xfrm>
            <a:off x="4368800" y="5883274"/>
            <a:ext cx="296863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48</a:t>
            </a:r>
          </a:p>
        </p:txBody>
      </p:sp>
      <p:sp>
        <p:nvSpPr>
          <p:cNvPr id="270" name="Text Box 11"/>
          <p:cNvSpPr txBox="1">
            <a:spLocks noChangeArrowheads="1"/>
          </p:cNvSpPr>
          <p:nvPr/>
        </p:nvSpPr>
        <p:spPr bwMode="auto">
          <a:xfrm>
            <a:off x="4695825" y="5883274"/>
            <a:ext cx="296863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39</a:t>
            </a:r>
          </a:p>
        </p:txBody>
      </p:sp>
      <p:sp>
        <p:nvSpPr>
          <p:cNvPr id="271" name="Text Box 11"/>
          <p:cNvSpPr txBox="1">
            <a:spLocks noChangeArrowheads="1"/>
          </p:cNvSpPr>
          <p:nvPr/>
        </p:nvSpPr>
        <p:spPr bwMode="auto">
          <a:xfrm>
            <a:off x="5022850" y="5883274"/>
            <a:ext cx="296863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36</a:t>
            </a:r>
          </a:p>
        </p:txBody>
      </p:sp>
      <p:sp>
        <p:nvSpPr>
          <p:cNvPr id="272" name="Text Box 11"/>
          <p:cNvSpPr txBox="1">
            <a:spLocks noChangeArrowheads="1"/>
          </p:cNvSpPr>
          <p:nvPr/>
        </p:nvSpPr>
        <p:spPr bwMode="auto">
          <a:xfrm>
            <a:off x="5349875" y="5883274"/>
            <a:ext cx="296863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26</a:t>
            </a:r>
          </a:p>
        </p:txBody>
      </p:sp>
      <p:sp>
        <p:nvSpPr>
          <p:cNvPr id="273" name="Text Box 11"/>
          <p:cNvSpPr txBox="1">
            <a:spLocks noChangeArrowheads="1"/>
          </p:cNvSpPr>
          <p:nvPr/>
        </p:nvSpPr>
        <p:spPr bwMode="auto">
          <a:xfrm>
            <a:off x="5676900" y="5883274"/>
            <a:ext cx="296863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12</a:t>
            </a:r>
          </a:p>
        </p:txBody>
      </p:sp>
      <p:sp>
        <p:nvSpPr>
          <p:cNvPr id="274" name="Text Box 11"/>
          <p:cNvSpPr txBox="1">
            <a:spLocks noChangeArrowheads="1"/>
          </p:cNvSpPr>
          <p:nvPr/>
        </p:nvSpPr>
        <p:spPr bwMode="auto">
          <a:xfrm>
            <a:off x="6002338" y="5883274"/>
            <a:ext cx="296862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7</a:t>
            </a:r>
          </a:p>
        </p:txBody>
      </p:sp>
      <p:sp>
        <p:nvSpPr>
          <p:cNvPr id="275" name="TextBox 54"/>
          <p:cNvSpPr txBox="1">
            <a:spLocks/>
          </p:cNvSpPr>
          <p:nvPr/>
        </p:nvSpPr>
        <p:spPr bwMode="auto">
          <a:xfrm>
            <a:off x="255588" y="5873749"/>
            <a:ext cx="1189037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1162050" algn="l"/>
              </a:tabLst>
              <a:defRPr/>
            </a:pPr>
            <a:r>
              <a:rPr lang="en-GB" sz="900" b="1" dirty="0">
                <a:latin typeface="MetaPlusNormal-Roman"/>
                <a:cs typeface="Arial" pitchFamily="34" charset="0"/>
              </a:rPr>
              <a:t>Olaparib </a:t>
            </a:r>
            <a:r>
              <a:rPr lang="en-GB" sz="900" b="1" i="1" dirty="0">
                <a:latin typeface="MetaPlusNormal-Roman"/>
                <a:cs typeface="Arial" pitchFamily="34" charset="0"/>
              </a:rPr>
              <a:t>BRCA</a:t>
            </a:r>
            <a:r>
              <a:rPr lang="en-GB" sz="900" b="1" dirty="0">
                <a:latin typeface="MetaPlusNormal-Roman"/>
                <a:cs typeface="Arial" pitchFamily="34" charset="0"/>
              </a:rPr>
              <a:t>m</a:t>
            </a:r>
            <a:endParaRPr lang="en-US" sz="900" b="1" dirty="0">
              <a:latin typeface="MetaPlusNormal-Roman"/>
              <a:cs typeface="Arial" pitchFamily="34" charset="0"/>
            </a:endParaRPr>
          </a:p>
        </p:txBody>
      </p:sp>
      <p:sp>
        <p:nvSpPr>
          <p:cNvPr id="19538" name="TextBox 54"/>
          <p:cNvSpPr txBox="1">
            <a:spLocks/>
          </p:cNvSpPr>
          <p:nvPr/>
        </p:nvSpPr>
        <p:spPr bwMode="auto">
          <a:xfrm>
            <a:off x="1990725" y="4965699"/>
            <a:ext cx="1100138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sz="900" b="1" dirty="0">
                <a:latin typeface="MetaPlusNormal-Roman"/>
              </a:rPr>
              <a:t>Placebo BRCAm</a:t>
            </a:r>
            <a:endParaRPr lang="en-US" sz="900" b="1" dirty="0">
              <a:latin typeface="MetaPlusNormal-Roman"/>
            </a:endParaRPr>
          </a:p>
        </p:txBody>
      </p:sp>
      <p:sp>
        <p:nvSpPr>
          <p:cNvPr id="19539" name="TextBox 54"/>
          <p:cNvSpPr txBox="1">
            <a:spLocks/>
          </p:cNvSpPr>
          <p:nvPr/>
        </p:nvSpPr>
        <p:spPr bwMode="auto">
          <a:xfrm>
            <a:off x="1990725" y="4776786"/>
            <a:ext cx="129698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sz="900" b="1" dirty="0">
                <a:latin typeface="MetaPlusNormal-Roman"/>
              </a:rPr>
              <a:t>Olaparib BRCAm</a:t>
            </a:r>
            <a:endParaRPr lang="en-US" sz="900" b="1" dirty="0">
              <a:latin typeface="MetaPlusNormal-Roman"/>
            </a:endParaRPr>
          </a:p>
        </p:txBody>
      </p:sp>
      <p:sp>
        <p:nvSpPr>
          <p:cNvPr id="19540" name="Line 15"/>
          <p:cNvSpPr>
            <a:spLocks noChangeShapeType="1"/>
          </p:cNvSpPr>
          <p:nvPr/>
        </p:nvSpPr>
        <p:spPr bwMode="auto">
          <a:xfrm rot="-5400000">
            <a:off x="1548607" y="2897979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541" name="Text Box 11"/>
          <p:cNvSpPr txBox="1">
            <a:spLocks noChangeArrowheads="1"/>
          </p:cNvSpPr>
          <p:nvPr/>
        </p:nvSpPr>
        <p:spPr bwMode="auto">
          <a:xfrm>
            <a:off x="1160463" y="2825749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0.9</a:t>
            </a:r>
          </a:p>
        </p:txBody>
      </p:sp>
      <p:sp>
        <p:nvSpPr>
          <p:cNvPr id="19542" name="Line 15"/>
          <p:cNvSpPr>
            <a:spLocks noChangeShapeType="1"/>
          </p:cNvSpPr>
          <p:nvPr/>
        </p:nvSpPr>
        <p:spPr bwMode="auto">
          <a:xfrm rot="-5400000">
            <a:off x="1548607" y="3161504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543" name="Text Box 11"/>
          <p:cNvSpPr txBox="1">
            <a:spLocks noChangeArrowheads="1"/>
          </p:cNvSpPr>
          <p:nvPr/>
        </p:nvSpPr>
        <p:spPr bwMode="auto">
          <a:xfrm>
            <a:off x="1160463" y="3089274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0.8</a:t>
            </a:r>
          </a:p>
        </p:txBody>
      </p:sp>
      <p:sp>
        <p:nvSpPr>
          <p:cNvPr id="19544" name="Line 15"/>
          <p:cNvSpPr>
            <a:spLocks noChangeShapeType="1"/>
          </p:cNvSpPr>
          <p:nvPr/>
        </p:nvSpPr>
        <p:spPr bwMode="auto">
          <a:xfrm rot="-5400000">
            <a:off x="1548607" y="3425029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545" name="Text Box 11"/>
          <p:cNvSpPr txBox="1">
            <a:spLocks noChangeArrowheads="1"/>
          </p:cNvSpPr>
          <p:nvPr/>
        </p:nvSpPr>
        <p:spPr bwMode="auto">
          <a:xfrm>
            <a:off x="1160463" y="3352799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0.7</a:t>
            </a:r>
          </a:p>
        </p:txBody>
      </p:sp>
      <p:sp>
        <p:nvSpPr>
          <p:cNvPr id="19546" name="Line 15"/>
          <p:cNvSpPr>
            <a:spLocks noChangeShapeType="1"/>
          </p:cNvSpPr>
          <p:nvPr/>
        </p:nvSpPr>
        <p:spPr bwMode="auto">
          <a:xfrm rot="-5400000">
            <a:off x="1548607" y="3688554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547" name="Text Box 11"/>
          <p:cNvSpPr txBox="1">
            <a:spLocks noChangeArrowheads="1"/>
          </p:cNvSpPr>
          <p:nvPr/>
        </p:nvSpPr>
        <p:spPr bwMode="auto">
          <a:xfrm>
            <a:off x="1160463" y="3616324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0.6</a:t>
            </a:r>
          </a:p>
        </p:txBody>
      </p:sp>
      <p:sp>
        <p:nvSpPr>
          <p:cNvPr id="19548" name="Line 15"/>
          <p:cNvSpPr>
            <a:spLocks noChangeShapeType="1"/>
          </p:cNvSpPr>
          <p:nvPr/>
        </p:nvSpPr>
        <p:spPr bwMode="auto">
          <a:xfrm rot="-5400000">
            <a:off x="1548607" y="3952079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549" name="Text Box 11"/>
          <p:cNvSpPr txBox="1">
            <a:spLocks noChangeArrowheads="1"/>
          </p:cNvSpPr>
          <p:nvPr/>
        </p:nvSpPr>
        <p:spPr bwMode="auto">
          <a:xfrm>
            <a:off x="1160463" y="3879849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0.5</a:t>
            </a:r>
          </a:p>
        </p:txBody>
      </p:sp>
      <p:sp>
        <p:nvSpPr>
          <p:cNvPr id="19550" name="Line 15"/>
          <p:cNvSpPr>
            <a:spLocks noChangeShapeType="1"/>
          </p:cNvSpPr>
          <p:nvPr/>
        </p:nvSpPr>
        <p:spPr bwMode="auto">
          <a:xfrm rot="-5400000">
            <a:off x="1548607" y="4215604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551" name="Text Box 11"/>
          <p:cNvSpPr txBox="1">
            <a:spLocks noChangeArrowheads="1"/>
          </p:cNvSpPr>
          <p:nvPr/>
        </p:nvSpPr>
        <p:spPr bwMode="auto">
          <a:xfrm>
            <a:off x="1160463" y="4143374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0.4</a:t>
            </a:r>
          </a:p>
        </p:txBody>
      </p:sp>
      <p:sp>
        <p:nvSpPr>
          <p:cNvPr id="19552" name="Line 15"/>
          <p:cNvSpPr>
            <a:spLocks noChangeShapeType="1"/>
          </p:cNvSpPr>
          <p:nvPr/>
        </p:nvSpPr>
        <p:spPr bwMode="auto">
          <a:xfrm rot="-5400000">
            <a:off x="1548607" y="4479129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553" name="Text Box 11"/>
          <p:cNvSpPr txBox="1">
            <a:spLocks noChangeArrowheads="1"/>
          </p:cNvSpPr>
          <p:nvPr/>
        </p:nvSpPr>
        <p:spPr bwMode="auto">
          <a:xfrm>
            <a:off x="1160463" y="4406899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0.3</a:t>
            </a:r>
          </a:p>
        </p:txBody>
      </p:sp>
      <p:sp>
        <p:nvSpPr>
          <p:cNvPr id="19554" name="Line 15"/>
          <p:cNvSpPr>
            <a:spLocks noChangeShapeType="1"/>
          </p:cNvSpPr>
          <p:nvPr/>
        </p:nvSpPr>
        <p:spPr bwMode="auto">
          <a:xfrm rot="-5400000">
            <a:off x="1548607" y="4742654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555" name="Text Box 11"/>
          <p:cNvSpPr txBox="1">
            <a:spLocks noChangeArrowheads="1"/>
          </p:cNvSpPr>
          <p:nvPr/>
        </p:nvSpPr>
        <p:spPr bwMode="auto">
          <a:xfrm>
            <a:off x="1160463" y="4670424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0.2</a:t>
            </a:r>
          </a:p>
        </p:txBody>
      </p:sp>
      <p:sp>
        <p:nvSpPr>
          <p:cNvPr id="19556" name="Line 15"/>
          <p:cNvSpPr>
            <a:spLocks noChangeShapeType="1"/>
          </p:cNvSpPr>
          <p:nvPr/>
        </p:nvSpPr>
        <p:spPr bwMode="auto">
          <a:xfrm rot="-5400000">
            <a:off x="1548607" y="5006179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557" name="Text Box 11"/>
          <p:cNvSpPr txBox="1">
            <a:spLocks noChangeArrowheads="1"/>
          </p:cNvSpPr>
          <p:nvPr/>
        </p:nvSpPr>
        <p:spPr bwMode="auto">
          <a:xfrm>
            <a:off x="1160463" y="4933949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0.1</a:t>
            </a:r>
          </a:p>
        </p:txBody>
      </p:sp>
      <p:graphicFrame>
        <p:nvGraphicFramePr>
          <p:cNvPr id="297" name="Group 1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84191"/>
              </p:ext>
            </p:extLst>
          </p:nvPr>
        </p:nvGraphicFramePr>
        <p:xfrm>
          <a:off x="5029200" y="2628899"/>
          <a:ext cx="3810000" cy="1631971"/>
        </p:xfrm>
        <a:graphic>
          <a:graphicData uri="http://schemas.openxmlformats.org/drawingml/2006/table">
            <a:tbl>
              <a:tblPr/>
              <a:tblGrid>
                <a:gridCol w="1600200"/>
                <a:gridCol w="1104900"/>
                <a:gridCol w="1104900"/>
              </a:tblGrid>
              <a:tr h="278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BRCA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 (n = 136)</a:t>
                      </a: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13500" marB="135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Olaparib</a:t>
                      </a: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Placebo</a:t>
                      </a: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Deaths: total pts (%)</a:t>
                      </a: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37:74 (50.0)</a:t>
                      </a: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34:62 (54.8)</a:t>
                      </a:r>
                    </a:p>
                  </a:txBody>
                  <a:tcPr marL="36000" marR="36000" marT="13494" marB="13494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Median OS, months</a:t>
                      </a:r>
                    </a:p>
                  </a:txBody>
                  <a:tcPr marL="36000" marR="36000" marT="13494" marB="134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34.9</a:t>
                      </a:r>
                    </a:p>
                  </a:txBody>
                  <a:tcPr marL="36000" marR="36000" marT="13494" marB="134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31.9</a:t>
                      </a:r>
                    </a:p>
                  </a:txBody>
                  <a:tcPr marL="36000" marR="36000" marT="13494" marB="134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13494" marB="13494" horzOverflow="overflow"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HR 0.73</a:t>
                      </a:r>
                      <a:b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95% CI (0.45, 1.17)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.192</a:t>
                      </a:r>
                    </a:p>
                  </a:txBody>
                  <a:tcPr marL="36000" marR="36000" marT="13494" marB="13494" anchor="ctr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578" name="Line 38"/>
          <p:cNvSpPr>
            <a:spLocks noChangeShapeType="1"/>
          </p:cNvSpPr>
          <p:nvPr/>
        </p:nvSpPr>
        <p:spPr bwMode="auto">
          <a:xfrm flipH="1">
            <a:off x="1754188" y="5056186"/>
            <a:ext cx="160337" cy="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579" name="Line 38"/>
          <p:cNvSpPr>
            <a:spLocks noChangeShapeType="1"/>
          </p:cNvSpPr>
          <p:nvPr/>
        </p:nvSpPr>
        <p:spPr bwMode="auto">
          <a:xfrm flipH="1">
            <a:off x="1754188" y="4867274"/>
            <a:ext cx="160337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300" name="Oval 299"/>
          <p:cNvSpPr/>
          <p:nvPr/>
        </p:nvSpPr>
        <p:spPr bwMode="auto">
          <a:xfrm>
            <a:off x="1806575" y="5027611"/>
            <a:ext cx="55563" cy="55563"/>
          </a:xfrm>
          <a:prstGeom prst="ellipse">
            <a:avLst/>
          </a:prstGeom>
          <a:noFill/>
          <a:ln>
            <a:solidFill>
              <a:srgbClr val="99CC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900" dirty="0">
              <a:latin typeface="MetaPlusNormal-Roman"/>
              <a:cs typeface="Arial"/>
            </a:endParaRPr>
          </a:p>
        </p:txBody>
      </p:sp>
      <p:sp>
        <p:nvSpPr>
          <p:cNvPr id="301" name="Isosceles Triangle 300"/>
          <p:cNvSpPr/>
          <p:nvPr/>
        </p:nvSpPr>
        <p:spPr bwMode="auto">
          <a:xfrm>
            <a:off x="1806575" y="4838699"/>
            <a:ext cx="55563" cy="55562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900" dirty="0">
              <a:latin typeface="MetaPlusNormal-Roman"/>
              <a:cs typeface="Arial"/>
            </a:endParaRPr>
          </a:p>
        </p:txBody>
      </p:sp>
      <p:grpSp>
        <p:nvGrpSpPr>
          <p:cNvPr id="19583" name="Group 302"/>
          <p:cNvGrpSpPr>
            <a:grpSpLocks/>
          </p:cNvGrpSpPr>
          <p:nvPr/>
        </p:nvGrpSpPr>
        <p:grpSpPr bwMode="auto">
          <a:xfrm>
            <a:off x="1601788" y="2633661"/>
            <a:ext cx="4797425" cy="1546225"/>
            <a:chOff x="1616106" y="1411319"/>
            <a:chExt cx="7948582" cy="2562162"/>
          </a:xfrm>
        </p:grpSpPr>
        <p:sp>
          <p:nvSpPr>
            <p:cNvPr id="304" name="Isosceles Triangle 303"/>
            <p:cNvSpPr/>
            <p:nvPr/>
          </p:nvSpPr>
          <p:spPr bwMode="auto">
            <a:xfrm>
              <a:off x="1616106" y="1411319"/>
              <a:ext cx="92058" cy="9207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05" name="Isosceles Triangle 304"/>
            <p:cNvSpPr/>
            <p:nvPr/>
          </p:nvSpPr>
          <p:spPr bwMode="auto">
            <a:xfrm>
              <a:off x="1997490" y="1411319"/>
              <a:ext cx="92059" cy="9207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06" name="Isosceles Triangle 305"/>
            <p:cNvSpPr/>
            <p:nvPr/>
          </p:nvSpPr>
          <p:spPr bwMode="auto">
            <a:xfrm>
              <a:off x="2042205" y="1411319"/>
              <a:ext cx="92058" cy="9207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07" name="Isosceles Triangle 306"/>
            <p:cNvSpPr/>
            <p:nvPr/>
          </p:nvSpPr>
          <p:spPr bwMode="auto">
            <a:xfrm>
              <a:off x="2278926" y="1411319"/>
              <a:ext cx="92058" cy="9207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08" name="Isosceles Triangle 307"/>
            <p:cNvSpPr/>
            <p:nvPr/>
          </p:nvSpPr>
          <p:spPr bwMode="auto">
            <a:xfrm>
              <a:off x="3772902" y="1716464"/>
              <a:ext cx="92058" cy="9207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09" name="Isosceles Triangle 308"/>
            <p:cNvSpPr/>
            <p:nvPr/>
          </p:nvSpPr>
          <p:spPr bwMode="auto">
            <a:xfrm>
              <a:off x="4485696" y="1974258"/>
              <a:ext cx="92059" cy="9207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10" name="Isosceles Triangle 309"/>
            <p:cNvSpPr/>
            <p:nvPr/>
          </p:nvSpPr>
          <p:spPr bwMode="auto">
            <a:xfrm>
              <a:off x="7613051" y="3576268"/>
              <a:ext cx="92058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11" name="Isosceles Triangle 310"/>
            <p:cNvSpPr/>
            <p:nvPr/>
          </p:nvSpPr>
          <p:spPr bwMode="auto">
            <a:xfrm>
              <a:off x="7715629" y="3576268"/>
              <a:ext cx="92059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12" name="Isosceles Triangle 311"/>
            <p:cNvSpPr/>
            <p:nvPr/>
          </p:nvSpPr>
          <p:spPr bwMode="auto">
            <a:xfrm>
              <a:off x="7731411" y="3576268"/>
              <a:ext cx="92059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13" name="Isosceles Triangle 312"/>
            <p:cNvSpPr/>
            <p:nvPr/>
          </p:nvSpPr>
          <p:spPr bwMode="auto">
            <a:xfrm>
              <a:off x="7802428" y="3576268"/>
              <a:ext cx="92058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14" name="Isosceles Triangle 313"/>
            <p:cNvSpPr/>
            <p:nvPr/>
          </p:nvSpPr>
          <p:spPr bwMode="auto">
            <a:xfrm>
              <a:off x="7828730" y="3668336"/>
              <a:ext cx="92058" cy="9207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15" name="Isosceles Triangle 314"/>
            <p:cNvSpPr/>
            <p:nvPr/>
          </p:nvSpPr>
          <p:spPr bwMode="auto">
            <a:xfrm>
              <a:off x="7905006" y="3668336"/>
              <a:ext cx="92059" cy="9207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16" name="Isosceles Triangle 315"/>
            <p:cNvSpPr/>
            <p:nvPr/>
          </p:nvSpPr>
          <p:spPr bwMode="auto">
            <a:xfrm>
              <a:off x="7920788" y="3668336"/>
              <a:ext cx="92059" cy="9207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17" name="Isosceles Triangle 316"/>
            <p:cNvSpPr/>
            <p:nvPr/>
          </p:nvSpPr>
          <p:spPr bwMode="auto">
            <a:xfrm>
              <a:off x="8210114" y="3668336"/>
              <a:ext cx="92059" cy="9207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18" name="Isosceles Triangle 317"/>
            <p:cNvSpPr/>
            <p:nvPr/>
          </p:nvSpPr>
          <p:spPr bwMode="auto">
            <a:xfrm>
              <a:off x="8225896" y="3668336"/>
              <a:ext cx="92059" cy="9207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19" name="Isosceles Triangle 318"/>
            <p:cNvSpPr/>
            <p:nvPr/>
          </p:nvSpPr>
          <p:spPr bwMode="auto">
            <a:xfrm>
              <a:off x="8244308" y="3668336"/>
              <a:ext cx="92058" cy="9207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20" name="Isosceles Triangle 319"/>
            <p:cNvSpPr/>
            <p:nvPr/>
          </p:nvSpPr>
          <p:spPr bwMode="auto">
            <a:xfrm>
              <a:off x="8344257" y="3763036"/>
              <a:ext cx="92058" cy="9207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21" name="Isosceles Triangle 320"/>
            <p:cNvSpPr/>
            <p:nvPr/>
          </p:nvSpPr>
          <p:spPr bwMode="auto">
            <a:xfrm>
              <a:off x="8362668" y="3763036"/>
              <a:ext cx="92059" cy="9207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22" name="Isosceles Triangle 321"/>
            <p:cNvSpPr/>
            <p:nvPr/>
          </p:nvSpPr>
          <p:spPr bwMode="auto">
            <a:xfrm>
              <a:off x="8428425" y="3760407"/>
              <a:ext cx="92058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23" name="Isosceles Triangle 322"/>
            <p:cNvSpPr/>
            <p:nvPr/>
          </p:nvSpPr>
          <p:spPr bwMode="auto">
            <a:xfrm>
              <a:off x="8467878" y="3881412"/>
              <a:ext cx="92059" cy="92069"/>
            </a:xfrm>
            <a:prstGeom prst="triangle">
              <a:avLst/>
            </a:prstGeom>
            <a:noFill/>
            <a:ln>
              <a:solidFill>
                <a:srgbClr val="8064A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24" name="Isosceles Triangle 323"/>
            <p:cNvSpPr/>
            <p:nvPr/>
          </p:nvSpPr>
          <p:spPr bwMode="auto">
            <a:xfrm>
              <a:off x="8486290" y="3881412"/>
              <a:ext cx="92058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25" name="Isosceles Triangle 324"/>
            <p:cNvSpPr/>
            <p:nvPr/>
          </p:nvSpPr>
          <p:spPr bwMode="auto">
            <a:xfrm>
              <a:off x="8502071" y="3881412"/>
              <a:ext cx="92058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26" name="Isosceles Triangle 325"/>
            <p:cNvSpPr/>
            <p:nvPr/>
          </p:nvSpPr>
          <p:spPr bwMode="auto">
            <a:xfrm>
              <a:off x="8546785" y="3881412"/>
              <a:ext cx="92059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27" name="Isosceles Triangle 326"/>
            <p:cNvSpPr/>
            <p:nvPr/>
          </p:nvSpPr>
          <p:spPr bwMode="auto">
            <a:xfrm>
              <a:off x="8704599" y="3881412"/>
              <a:ext cx="92059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28" name="Isosceles Triangle 327"/>
            <p:cNvSpPr/>
            <p:nvPr/>
          </p:nvSpPr>
          <p:spPr bwMode="auto">
            <a:xfrm>
              <a:off x="8922910" y="3881412"/>
              <a:ext cx="92058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29" name="Isosceles Triangle 328"/>
            <p:cNvSpPr/>
            <p:nvPr/>
          </p:nvSpPr>
          <p:spPr bwMode="auto">
            <a:xfrm>
              <a:off x="9007077" y="3881412"/>
              <a:ext cx="92058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30" name="Isosceles Triangle 329"/>
            <p:cNvSpPr/>
            <p:nvPr/>
          </p:nvSpPr>
          <p:spPr bwMode="auto">
            <a:xfrm>
              <a:off x="9075464" y="3881412"/>
              <a:ext cx="92058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31" name="Isosceles Triangle 330"/>
            <p:cNvSpPr/>
            <p:nvPr/>
          </p:nvSpPr>
          <p:spPr bwMode="auto">
            <a:xfrm>
              <a:off x="9091245" y="3881412"/>
              <a:ext cx="92058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32" name="Isosceles Triangle 331"/>
            <p:cNvSpPr/>
            <p:nvPr/>
          </p:nvSpPr>
          <p:spPr bwMode="auto">
            <a:xfrm>
              <a:off x="9214865" y="3881412"/>
              <a:ext cx="92059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33" name="Isosceles Triangle 332"/>
            <p:cNvSpPr/>
            <p:nvPr/>
          </p:nvSpPr>
          <p:spPr bwMode="auto">
            <a:xfrm>
              <a:off x="9249059" y="3881412"/>
              <a:ext cx="92058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34" name="Isosceles Triangle 333"/>
            <p:cNvSpPr/>
            <p:nvPr/>
          </p:nvSpPr>
          <p:spPr bwMode="auto">
            <a:xfrm>
              <a:off x="9291143" y="3881412"/>
              <a:ext cx="92058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35" name="Isosceles Triangle 334"/>
            <p:cNvSpPr/>
            <p:nvPr/>
          </p:nvSpPr>
          <p:spPr bwMode="auto">
            <a:xfrm>
              <a:off x="9338487" y="3881412"/>
              <a:ext cx="92058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36" name="Isosceles Triangle 335"/>
            <p:cNvSpPr/>
            <p:nvPr/>
          </p:nvSpPr>
          <p:spPr bwMode="auto">
            <a:xfrm>
              <a:off x="9414764" y="3881412"/>
              <a:ext cx="92059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37" name="Isosceles Triangle 336"/>
            <p:cNvSpPr/>
            <p:nvPr/>
          </p:nvSpPr>
          <p:spPr bwMode="auto">
            <a:xfrm>
              <a:off x="9430545" y="3881412"/>
              <a:ext cx="92059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338" name="Isosceles Triangle 337"/>
            <p:cNvSpPr/>
            <p:nvPr/>
          </p:nvSpPr>
          <p:spPr bwMode="auto">
            <a:xfrm>
              <a:off x="9472629" y="3881412"/>
              <a:ext cx="92059" cy="92069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</p:grpSp>
      <p:sp>
        <p:nvSpPr>
          <p:cNvPr id="19582" name="AutoShape 63"/>
          <p:cNvSpPr>
            <a:spLocks/>
          </p:cNvSpPr>
          <p:nvPr/>
        </p:nvSpPr>
        <p:spPr bwMode="auto">
          <a:xfrm>
            <a:off x="1576388" y="2663824"/>
            <a:ext cx="4822825" cy="14890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2147483647 w 21600"/>
              <a:gd name="T73" fmla="*/ 2147483647 h 216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1600"/>
              <a:gd name="T112" fmla="*/ 0 h 21600"/>
              <a:gd name="T113" fmla="*/ 21600 w 21600"/>
              <a:gd name="T114" fmla="*/ 21600 h 216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1600" h="21600">
                <a:moveTo>
                  <a:pt x="0" y="0"/>
                </a:moveTo>
                <a:lnTo>
                  <a:pt x="2719" y="0"/>
                </a:lnTo>
                <a:lnTo>
                  <a:pt x="2719" y="648"/>
                </a:lnTo>
                <a:lnTo>
                  <a:pt x="3400" y="648"/>
                </a:lnTo>
                <a:lnTo>
                  <a:pt x="3400" y="1102"/>
                </a:lnTo>
                <a:lnTo>
                  <a:pt x="3629" y="1102"/>
                </a:lnTo>
                <a:lnTo>
                  <a:pt x="3629" y="1767"/>
                </a:lnTo>
                <a:lnTo>
                  <a:pt x="5373" y="1767"/>
                </a:lnTo>
                <a:lnTo>
                  <a:pt x="5373" y="2233"/>
                </a:lnTo>
                <a:lnTo>
                  <a:pt x="5609" y="2233"/>
                </a:lnTo>
                <a:lnTo>
                  <a:pt x="5609" y="2698"/>
                </a:lnTo>
                <a:lnTo>
                  <a:pt x="6577" y="2698"/>
                </a:lnTo>
                <a:lnTo>
                  <a:pt x="6577" y="3337"/>
                </a:lnTo>
                <a:lnTo>
                  <a:pt x="7270" y="3337"/>
                </a:lnTo>
                <a:lnTo>
                  <a:pt x="7270" y="3816"/>
                </a:lnTo>
                <a:lnTo>
                  <a:pt x="7351" y="3816"/>
                </a:lnTo>
                <a:lnTo>
                  <a:pt x="7351" y="4407"/>
                </a:lnTo>
                <a:lnTo>
                  <a:pt x="7941" y="4407"/>
                </a:lnTo>
                <a:lnTo>
                  <a:pt x="7941" y="4907"/>
                </a:lnTo>
                <a:lnTo>
                  <a:pt x="8087" y="4907"/>
                </a:lnTo>
                <a:lnTo>
                  <a:pt x="8087" y="5546"/>
                </a:lnTo>
                <a:lnTo>
                  <a:pt x="8276" y="5546"/>
                </a:lnTo>
                <a:lnTo>
                  <a:pt x="8276" y="6157"/>
                </a:lnTo>
                <a:lnTo>
                  <a:pt x="8686" y="6157"/>
                </a:lnTo>
                <a:lnTo>
                  <a:pt x="8686" y="6644"/>
                </a:lnTo>
                <a:lnTo>
                  <a:pt x="9233" y="6644"/>
                </a:lnTo>
                <a:lnTo>
                  <a:pt x="9233" y="7262"/>
                </a:lnTo>
                <a:lnTo>
                  <a:pt x="9978" y="7262"/>
                </a:lnTo>
                <a:lnTo>
                  <a:pt x="9978" y="7714"/>
                </a:lnTo>
                <a:lnTo>
                  <a:pt x="10203" y="7714"/>
                </a:lnTo>
                <a:lnTo>
                  <a:pt x="10203" y="8401"/>
                </a:lnTo>
                <a:lnTo>
                  <a:pt x="10707" y="8401"/>
                </a:lnTo>
                <a:lnTo>
                  <a:pt x="10707" y="9145"/>
                </a:lnTo>
                <a:lnTo>
                  <a:pt x="10748" y="9145"/>
                </a:lnTo>
                <a:lnTo>
                  <a:pt x="10748" y="9457"/>
                </a:lnTo>
                <a:lnTo>
                  <a:pt x="11484" y="9457"/>
                </a:lnTo>
                <a:lnTo>
                  <a:pt x="11484" y="10110"/>
                </a:lnTo>
                <a:lnTo>
                  <a:pt x="12861" y="10110"/>
                </a:lnTo>
                <a:lnTo>
                  <a:pt x="12861" y="10589"/>
                </a:lnTo>
                <a:lnTo>
                  <a:pt x="13144" y="10589"/>
                </a:lnTo>
                <a:lnTo>
                  <a:pt x="13144" y="11194"/>
                </a:lnTo>
                <a:lnTo>
                  <a:pt x="13325" y="11194"/>
                </a:lnTo>
                <a:lnTo>
                  <a:pt x="13325" y="11652"/>
                </a:lnTo>
                <a:lnTo>
                  <a:pt x="13728" y="11652"/>
                </a:lnTo>
                <a:lnTo>
                  <a:pt x="13728" y="12298"/>
                </a:lnTo>
                <a:lnTo>
                  <a:pt x="13784" y="12298"/>
                </a:lnTo>
                <a:lnTo>
                  <a:pt x="13784" y="12944"/>
                </a:lnTo>
                <a:lnTo>
                  <a:pt x="13835" y="12944"/>
                </a:lnTo>
                <a:lnTo>
                  <a:pt x="13835" y="13285"/>
                </a:lnTo>
                <a:lnTo>
                  <a:pt x="13923" y="13285"/>
                </a:lnTo>
                <a:lnTo>
                  <a:pt x="13923" y="14514"/>
                </a:lnTo>
                <a:lnTo>
                  <a:pt x="14286" y="14514"/>
                </a:lnTo>
                <a:lnTo>
                  <a:pt x="14286" y="15147"/>
                </a:lnTo>
                <a:lnTo>
                  <a:pt x="14560" y="15147"/>
                </a:lnTo>
                <a:lnTo>
                  <a:pt x="14560" y="15633"/>
                </a:lnTo>
                <a:lnTo>
                  <a:pt x="14653" y="15633"/>
                </a:lnTo>
                <a:lnTo>
                  <a:pt x="14653" y="16230"/>
                </a:lnTo>
                <a:lnTo>
                  <a:pt x="15301" y="16230"/>
                </a:lnTo>
                <a:lnTo>
                  <a:pt x="15301" y="17363"/>
                </a:lnTo>
                <a:lnTo>
                  <a:pt x="16079" y="17363"/>
                </a:lnTo>
                <a:lnTo>
                  <a:pt x="16079" y="17967"/>
                </a:lnTo>
                <a:lnTo>
                  <a:pt x="16311" y="17967"/>
                </a:lnTo>
                <a:lnTo>
                  <a:pt x="16311" y="18368"/>
                </a:lnTo>
                <a:lnTo>
                  <a:pt x="16350" y="18368"/>
                </a:lnTo>
                <a:lnTo>
                  <a:pt x="16350" y="19071"/>
                </a:lnTo>
                <a:lnTo>
                  <a:pt x="17036" y="19071"/>
                </a:lnTo>
                <a:lnTo>
                  <a:pt x="17036" y="19724"/>
                </a:lnTo>
                <a:lnTo>
                  <a:pt x="18380" y="19724"/>
                </a:lnTo>
                <a:lnTo>
                  <a:pt x="18380" y="20044"/>
                </a:lnTo>
                <a:lnTo>
                  <a:pt x="18429" y="20044"/>
                </a:lnTo>
                <a:lnTo>
                  <a:pt x="18429" y="20655"/>
                </a:lnTo>
                <a:lnTo>
                  <a:pt x="18650" y="20655"/>
                </a:lnTo>
                <a:lnTo>
                  <a:pt x="18650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69" name="TextBox 54"/>
          <p:cNvSpPr txBox="1">
            <a:spLocks/>
          </p:cNvSpPr>
          <p:nvPr/>
        </p:nvSpPr>
        <p:spPr bwMode="auto">
          <a:xfrm>
            <a:off x="1715843" y="4613038"/>
            <a:ext cx="160496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sz="1000" b="1" dirty="0">
                <a:latin typeface="MetaPlusNormal-Roman"/>
              </a:rPr>
              <a:t>Randomized treatment</a:t>
            </a:r>
            <a:r>
              <a:rPr lang="en-GB" sz="1000" b="1" baseline="30000" dirty="0">
                <a:latin typeface="MetaPlusNormal-Roman"/>
              </a:rPr>
              <a:t>†</a:t>
            </a:r>
            <a:endParaRPr lang="en-US" sz="1000" b="1" dirty="0">
              <a:latin typeface="MetaPlusNormal-Roman"/>
            </a:endParaRPr>
          </a:p>
        </p:txBody>
      </p:sp>
      <p:sp>
        <p:nvSpPr>
          <p:cNvPr id="171" name="Text Box 4"/>
          <p:cNvSpPr txBox="1">
            <a:spLocks noChangeArrowheads="1"/>
          </p:cNvSpPr>
          <p:nvPr/>
        </p:nvSpPr>
        <p:spPr bwMode="auto">
          <a:xfrm>
            <a:off x="125860" y="6261211"/>
            <a:ext cx="8458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200" dirty="0" smtClean="0">
                <a:latin typeface="MetaPlusNormal-Roman"/>
              </a:rPr>
              <a:t>*Includes patients with germline and/or somatic mutations; </a:t>
            </a:r>
            <a:r>
              <a:rPr lang="en-US" sz="1200" baseline="30000" dirty="0" smtClean="0">
                <a:latin typeface="MetaPlusNormal-Roman"/>
              </a:rPr>
              <a:t>†</a:t>
            </a:r>
            <a:r>
              <a:rPr lang="en-US" sz="1200" dirty="0" smtClean="0">
                <a:latin typeface="MetaPlusNormal-Roman"/>
              </a:rPr>
              <a:t>patients </a:t>
            </a:r>
            <a:r>
              <a:rPr lang="en-US" sz="1200" dirty="0">
                <a:latin typeface="MetaPlusNormal-Roman"/>
              </a:rPr>
              <a:t>were treated until disease progression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71481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600" dirty="0" smtClean="0"/>
              <a:t>OS in Patients With a </a:t>
            </a:r>
            <a:r>
              <a:rPr lang="en-US" sz="3600" i="1" dirty="0" smtClean="0"/>
              <a:t>BRCA1/2 </a:t>
            </a:r>
            <a:r>
              <a:rPr lang="en-US" sz="3600" dirty="0" smtClean="0"/>
              <a:t>Mutation</a:t>
            </a:r>
            <a:r>
              <a:rPr lang="en-US" sz="3600" i="1" dirty="0" smtClean="0"/>
              <a:t>*</a:t>
            </a:r>
            <a:endParaRPr lang="en-US" sz="3600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371680" y="6538910"/>
            <a:ext cx="5170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 dirty="0" smtClean="0">
                <a:cs typeface="Arial" pitchFamily="34" charset="0"/>
              </a:rPr>
              <a:t>Ledermann J, </a:t>
            </a:r>
            <a:r>
              <a:rPr lang="en-US" sz="1200" b="1" dirty="0">
                <a:cs typeface="Arial" pitchFamily="34" charset="0"/>
              </a:rPr>
              <a:t>et al</a:t>
            </a:r>
            <a:r>
              <a:rPr lang="en-US" sz="1200" b="1" i="1" dirty="0">
                <a:cs typeface="Arial" pitchFamily="34" charset="0"/>
              </a:rPr>
              <a:t>. </a:t>
            </a:r>
            <a:r>
              <a:rPr lang="en-US" sz="1200" b="1" i="1" dirty="0" smtClean="0">
                <a:cs typeface="Arial" pitchFamily="34" charset="0"/>
              </a:rPr>
              <a:t>Lancet Oncol. </a:t>
            </a:r>
            <a:r>
              <a:rPr lang="en-US" sz="1200" b="1" dirty="0" smtClean="0">
                <a:cs typeface="Arial" pitchFamily="34" charset="0"/>
              </a:rPr>
              <a:t>2014;15(8):852-861.</a:t>
            </a:r>
            <a:endParaRPr lang="en-US" sz="1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0720" y="1288218"/>
            <a:ext cx="8818180" cy="747060"/>
          </a:xfrm>
        </p:spPr>
        <p:txBody>
          <a:bodyPr/>
          <a:lstStyle/>
          <a:p>
            <a:pPr marL="630238" lvl="1" indent="-273050">
              <a:spcBef>
                <a:spcPts val="200"/>
              </a:spcBef>
              <a:spcAft>
                <a:spcPts val="200"/>
              </a:spcAft>
            </a:pPr>
            <a:r>
              <a:rPr lang="en-GB" sz="1700" b="1" dirty="0" smtClean="0">
                <a:latin typeface="MetaPlusNormal-Roman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TSST</a:t>
            </a:r>
            <a:r>
              <a:rPr lang="en-GB" sz="1700" dirty="0" smtClean="0">
                <a:latin typeface="MetaPlusNormal-Roman" pitchFamily="34" charset="0"/>
                <a:ea typeface="ＭＳ Ｐゴシック" panose="020B0600070205080204" pitchFamily="34" charset="-128"/>
              </a:rPr>
              <a:t> (time from randomization to second subsequent therapy or death)</a:t>
            </a:r>
          </a:p>
          <a:p>
            <a:pPr marL="630238" lvl="1" indent="-273050">
              <a:spcBef>
                <a:spcPts val="200"/>
              </a:spcBef>
              <a:spcAft>
                <a:spcPts val="200"/>
              </a:spcAft>
            </a:pPr>
            <a:r>
              <a:rPr lang="en-GB" sz="1700" dirty="0" smtClean="0">
                <a:latin typeface="MetaPlusNormal-Roman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PFS2 (time from randomization to second objective disease progression or death)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GB" sz="22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77424" y="3702642"/>
            <a:ext cx="8704105" cy="800100"/>
          </a:xfrm>
          <a:prstGeom prst="rightArrow">
            <a:avLst/>
          </a:prstGeom>
          <a:solidFill>
            <a:srgbClr val="6F5987">
              <a:alpha val="62000"/>
            </a:srgbClr>
          </a:solidFill>
          <a:ln w="317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b="1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3452813" y="3130380"/>
            <a:ext cx="5826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PFS</a:t>
            </a:r>
          </a:p>
        </p:txBody>
      </p: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6597650" y="3135143"/>
            <a:ext cx="7064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TSST</a:t>
            </a:r>
          </a:p>
        </p:txBody>
      </p:sp>
      <p:sp>
        <p:nvSpPr>
          <p:cNvPr id="21513" name="TextBox 10"/>
          <p:cNvSpPr txBox="1">
            <a:spLocks noChangeArrowheads="1"/>
          </p:cNvSpPr>
          <p:nvPr/>
        </p:nvSpPr>
        <p:spPr bwMode="auto">
          <a:xfrm>
            <a:off x="5938838" y="3133555"/>
            <a:ext cx="771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PFS2</a:t>
            </a:r>
            <a:r>
              <a:rPr lang="en-US" sz="1600" baseline="30000" dirty="0"/>
              <a:t>†</a:t>
            </a:r>
          </a:p>
        </p:txBody>
      </p:sp>
      <p:sp>
        <p:nvSpPr>
          <p:cNvPr id="21514" name="TextBox 11"/>
          <p:cNvSpPr txBox="1">
            <a:spLocks noChangeArrowheads="1"/>
          </p:cNvSpPr>
          <p:nvPr/>
        </p:nvSpPr>
        <p:spPr bwMode="auto">
          <a:xfrm>
            <a:off x="8124825" y="3135143"/>
            <a:ext cx="481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OS</a:t>
            </a:r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8035925" y="3797892"/>
            <a:ext cx="61913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8161338" y="3797892"/>
            <a:ext cx="61912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21517" name="Left Brace 14"/>
          <p:cNvSpPr>
            <a:spLocks/>
          </p:cNvSpPr>
          <p:nvPr/>
        </p:nvSpPr>
        <p:spPr bwMode="auto">
          <a:xfrm rot="5400000">
            <a:off x="6519862" y="2560468"/>
            <a:ext cx="219075" cy="9525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21518" name="TextBox 15"/>
          <p:cNvSpPr txBox="1">
            <a:spLocks noChangeArrowheads="1"/>
          </p:cNvSpPr>
          <p:nvPr/>
        </p:nvSpPr>
        <p:spPr bwMode="auto">
          <a:xfrm>
            <a:off x="5219507" y="2232528"/>
            <a:ext cx="29418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Intermediate clinical endpoints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220720" y="2630729"/>
            <a:ext cx="3455988" cy="6381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prstClr val="white"/>
                </a:solidFill>
                <a:latin typeface="Arial" charset="0"/>
              </a:rPr>
              <a:t>Olaparib maintenance monotherapy</a:t>
            </a:r>
          </a:p>
        </p:txBody>
      </p:sp>
      <p:sp>
        <p:nvSpPr>
          <p:cNvPr id="21520" name="Rectangle 17"/>
          <p:cNvSpPr>
            <a:spLocks noChangeArrowheads="1"/>
          </p:cNvSpPr>
          <p:nvPr/>
        </p:nvSpPr>
        <p:spPr bwMode="auto">
          <a:xfrm>
            <a:off x="7910513" y="3831230"/>
            <a:ext cx="61912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>
            <a:off x="7785100" y="3831230"/>
            <a:ext cx="61913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21522" name="Rectangle 19"/>
          <p:cNvSpPr>
            <a:spLocks noChangeArrowheads="1"/>
          </p:cNvSpPr>
          <p:nvPr/>
        </p:nvSpPr>
        <p:spPr bwMode="auto">
          <a:xfrm>
            <a:off x="7658100" y="3831230"/>
            <a:ext cx="63500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3602038" y="3468899"/>
            <a:ext cx="284162" cy="358775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prstClr val="white"/>
              </a:solidFill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6140450" y="3472074"/>
            <a:ext cx="285750" cy="360362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prstClr val="white"/>
              </a:solidFill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24" name="Down Arrow 23"/>
          <p:cNvSpPr/>
          <p:nvPr/>
        </p:nvSpPr>
        <p:spPr bwMode="auto">
          <a:xfrm>
            <a:off x="6802438" y="3470486"/>
            <a:ext cx="284162" cy="358775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prstClr val="white"/>
              </a:solidFill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8220075" y="3465724"/>
            <a:ext cx="284163" cy="358775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prstClr val="white"/>
              </a:solidFill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21528" name="TextBox 25"/>
          <p:cNvSpPr txBox="1">
            <a:spLocks noChangeArrowheads="1"/>
          </p:cNvSpPr>
          <p:nvPr/>
        </p:nvSpPr>
        <p:spPr bwMode="auto">
          <a:xfrm>
            <a:off x="4342578" y="5057660"/>
            <a:ext cx="1557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First subsequent treatment response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378701" y="4400734"/>
            <a:ext cx="700084" cy="310676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charset="0"/>
              </a:rPr>
              <a:t>Chemo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924678" y="4390224"/>
            <a:ext cx="723897" cy="310676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charset="0"/>
              </a:rPr>
              <a:t>Chemo</a:t>
            </a:r>
          </a:p>
        </p:txBody>
      </p:sp>
      <p:sp>
        <p:nvSpPr>
          <p:cNvPr id="29" name="Down Arrow 28"/>
          <p:cNvSpPr/>
          <p:nvPr/>
        </p:nvSpPr>
        <p:spPr bwMode="auto">
          <a:xfrm rot="10800000">
            <a:off x="4959130" y="4718700"/>
            <a:ext cx="284163" cy="360362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prstClr val="white"/>
              </a:solidFill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45" name="Down Arrow 44"/>
          <p:cNvSpPr/>
          <p:nvPr/>
        </p:nvSpPr>
        <p:spPr bwMode="auto">
          <a:xfrm rot="10800000">
            <a:off x="6142038" y="4729812"/>
            <a:ext cx="284162" cy="36036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prstClr val="white"/>
              </a:solidFill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21538" name="TextBox 45"/>
          <p:cNvSpPr txBox="1">
            <a:spLocks noChangeArrowheads="1"/>
          </p:cNvSpPr>
          <p:nvPr/>
        </p:nvSpPr>
        <p:spPr bwMode="auto">
          <a:xfrm>
            <a:off x="5781675" y="5069757"/>
            <a:ext cx="1016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Progression</a:t>
            </a:r>
          </a:p>
        </p:txBody>
      </p:sp>
      <p:sp>
        <p:nvSpPr>
          <p:cNvPr id="21539" name="TextBox 47"/>
          <p:cNvSpPr txBox="1">
            <a:spLocks noChangeArrowheads="1"/>
          </p:cNvSpPr>
          <p:nvPr/>
        </p:nvSpPr>
        <p:spPr bwMode="auto">
          <a:xfrm>
            <a:off x="3355157" y="1992414"/>
            <a:ext cx="1016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Progression</a:t>
            </a:r>
          </a:p>
        </p:txBody>
      </p:sp>
      <p:sp>
        <p:nvSpPr>
          <p:cNvPr id="21540" name="TextBox 49"/>
          <p:cNvSpPr txBox="1">
            <a:spLocks noChangeArrowheads="1"/>
          </p:cNvSpPr>
          <p:nvPr/>
        </p:nvSpPr>
        <p:spPr bwMode="auto">
          <a:xfrm>
            <a:off x="7310438" y="5056072"/>
            <a:ext cx="1016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Progression</a:t>
            </a:r>
          </a:p>
        </p:txBody>
      </p:sp>
      <p:sp>
        <p:nvSpPr>
          <p:cNvPr id="51" name="Down Arrow 50"/>
          <p:cNvSpPr/>
          <p:nvPr/>
        </p:nvSpPr>
        <p:spPr bwMode="auto">
          <a:xfrm rot="10800000">
            <a:off x="7675563" y="4720287"/>
            <a:ext cx="285750" cy="360363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prstClr val="white"/>
              </a:solidFill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52" name="Down Arrow 51"/>
          <p:cNvSpPr/>
          <p:nvPr/>
        </p:nvSpPr>
        <p:spPr bwMode="auto">
          <a:xfrm>
            <a:off x="3545017" y="2285035"/>
            <a:ext cx="426541" cy="64214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prstClr val="white"/>
              </a:solidFill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282575" y="6215530"/>
            <a:ext cx="8582420" cy="38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1700" dirty="0" smtClean="0">
                <a:latin typeface="MetaPlusNormal-Roman" pitchFamily="34" charset="0"/>
                <a:ea typeface="ＭＳ Ｐゴシック" panose="020B0600070205080204" pitchFamily="34" charset="-128"/>
                <a:cs typeface="Arial" charset="0"/>
              </a:rPr>
              <a:t>All patients who received treatment were included in exploratory endpoint analyses</a:t>
            </a:r>
          </a:p>
        </p:txBody>
      </p:sp>
      <p:sp>
        <p:nvSpPr>
          <p:cNvPr id="2" name="Oval 1"/>
          <p:cNvSpPr/>
          <p:nvPr/>
        </p:nvSpPr>
        <p:spPr>
          <a:xfrm>
            <a:off x="3262686" y="2762829"/>
            <a:ext cx="1011428" cy="2795291"/>
          </a:xfrm>
          <a:prstGeom prst="ellipse">
            <a:avLst/>
          </a:prstGeom>
          <a:noFill/>
          <a:ln w="38100" cmpd="sng">
            <a:solidFill>
              <a:srgbClr val="F098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781675" y="2579283"/>
            <a:ext cx="1688913" cy="2940339"/>
          </a:xfrm>
          <a:prstGeom prst="ellipse">
            <a:avLst/>
          </a:prstGeom>
          <a:noFill/>
          <a:ln w="38100" cmpd="sng">
            <a:solidFill>
              <a:srgbClr val="F098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3600" dirty="0" smtClean="0"/>
              <a:t>Time to Second Subsequent Therapy – A New Exploratory Endpoint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10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2070100" y="1997904"/>
            <a:ext cx="4195763" cy="2324100"/>
            <a:chOff x="2025647" y="1411284"/>
            <a:chExt cx="6950081" cy="3849694"/>
          </a:xfrm>
        </p:grpSpPr>
        <p:sp>
          <p:nvSpPr>
            <p:cNvPr id="277" name="Oval 276"/>
            <p:cNvSpPr/>
            <p:nvPr/>
          </p:nvSpPr>
          <p:spPr bwMode="auto">
            <a:xfrm>
              <a:off x="2025647" y="1411284"/>
              <a:ext cx="92037" cy="920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278" name="Oval 277"/>
            <p:cNvSpPr/>
            <p:nvPr/>
          </p:nvSpPr>
          <p:spPr bwMode="auto">
            <a:xfrm>
              <a:off x="2422720" y="1550652"/>
              <a:ext cx="92036" cy="920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279" name="Oval 278"/>
            <p:cNvSpPr/>
            <p:nvPr/>
          </p:nvSpPr>
          <p:spPr bwMode="auto">
            <a:xfrm>
              <a:off x="2488460" y="1550652"/>
              <a:ext cx="92037" cy="920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280" name="Oval 279"/>
            <p:cNvSpPr/>
            <p:nvPr/>
          </p:nvSpPr>
          <p:spPr bwMode="auto">
            <a:xfrm>
              <a:off x="2885533" y="1987161"/>
              <a:ext cx="92036" cy="920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281" name="Oval 280"/>
            <p:cNvSpPr/>
            <p:nvPr/>
          </p:nvSpPr>
          <p:spPr bwMode="auto">
            <a:xfrm>
              <a:off x="2995977" y="2129158"/>
              <a:ext cx="92036" cy="920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282" name="Oval 281"/>
            <p:cNvSpPr/>
            <p:nvPr/>
          </p:nvSpPr>
          <p:spPr bwMode="auto">
            <a:xfrm>
              <a:off x="3287864" y="2368448"/>
              <a:ext cx="92037" cy="920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283" name="Oval 282"/>
            <p:cNvSpPr/>
            <p:nvPr/>
          </p:nvSpPr>
          <p:spPr bwMode="auto">
            <a:xfrm>
              <a:off x="7729289" y="5168944"/>
              <a:ext cx="92036" cy="920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284" name="Oval 283"/>
            <p:cNvSpPr/>
            <p:nvPr/>
          </p:nvSpPr>
          <p:spPr bwMode="auto">
            <a:xfrm>
              <a:off x="8883691" y="5168944"/>
              <a:ext cx="92037" cy="920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285" name="Oval 284"/>
            <p:cNvSpPr/>
            <p:nvPr/>
          </p:nvSpPr>
          <p:spPr bwMode="auto">
            <a:xfrm>
              <a:off x="8289397" y="5168944"/>
              <a:ext cx="92037" cy="920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286" name="Oval 285"/>
            <p:cNvSpPr/>
            <p:nvPr/>
          </p:nvSpPr>
          <p:spPr bwMode="auto">
            <a:xfrm>
              <a:off x="8247323" y="5168944"/>
              <a:ext cx="92037" cy="920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287" name="Oval 286"/>
            <p:cNvSpPr/>
            <p:nvPr/>
          </p:nvSpPr>
          <p:spPr bwMode="auto">
            <a:xfrm>
              <a:off x="8000139" y="5168944"/>
              <a:ext cx="92037" cy="920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288" name="Oval 287"/>
            <p:cNvSpPr/>
            <p:nvPr/>
          </p:nvSpPr>
          <p:spPr bwMode="auto">
            <a:xfrm>
              <a:off x="7952806" y="5168944"/>
              <a:ext cx="92037" cy="920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289" name="Oval 288"/>
            <p:cNvSpPr/>
            <p:nvPr/>
          </p:nvSpPr>
          <p:spPr bwMode="auto">
            <a:xfrm>
              <a:off x="7808178" y="5168944"/>
              <a:ext cx="92036" cy="920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290" name="Oval 289"/>
            <p:cNvSpPr/>
            <p:nvPr/>
          </p:nvSpPr>
          <p:spPr bwMode="auto">
            <a:xfrm>
              <a:off x="7742436" y="5168944"/>
              <a:ext cx="92037" cy="920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</p:grpSp>
      <p:sp>
        <p:nvSpPr>
          <p:cNvPr id="25606" name="Text Box 11"/>
          <p:cNvSpPr txBox="1">
            <a:spLocks noChangeArrowheads="1"/>
          </p:cNvSpPr>
          <p:nvPr/>
        </p:nvSpPr>
        <p:spPr bwMode="auto">
          <a:xfrm>
            <a:off x="1649413" y="473316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0</a:t>
            </a:r>
          </a:p>
        </p:txBody>
      </p:sp>
      <p:sp>
        <p:nvSpPr>
          <p:cNvPr id="25607" name="Line 12"/>
          <p:cNvSpPr>
            <a:spLocks noChangeShapeType="1"/>
          </p:cNvSpPr>
          <p:nvPr/>
        </p:nvSpPr>
        <p:spPr bwMode="auto">
          <a:xfrm flipV="1">
            <a:off x="1798638" y="4668079"/>
            <a:ext cx="5229225" cy="0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25608" name="TextBox 54"/>
          <p:cNvSpPr txBox="1">
            <a:spLocks/>
          </p:cNvSpPr>
          <p:nvPr/>
        </p:nvSpPr>
        <p:spPr bwMode="auto">
          <a:xfrm>
            <a:off x="1798638" y="4945892"/>
            <a:ext cx="52292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sz="1400" b="1" dirty="0">
                <a:latin typeface="MetaPlusNormal-Roman"/>
              </a:rPr>
              <a:t>Time </a:t>
            </a:r>
            <a:r>
              <a:rPr lang="en-GB" sz="1400" b="1" dirty="0" smtClean="0">
                <a:latin typeface="MetaPlusNormal-Roman"/>
              </a:rPr>
              <a:t>From Randomization, Months</a:t>
            </a:r>
            <a:endParaRPr lang="en-US" sz="1400" b="1" dirty="0">
              <a:latin typeface="MetaPlusNormal-Roman"/>
            </a:endParaRPr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1382713" y="456806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6878638" y="473316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50</a:t>
            </a:r>
          </a:p>
        </p:txBody>
      </p:sp>
      <p:sp>
        <p:nvSpPr>
          <p:cNvPr id="25611" name="Line 15"/>
          <p:cNvSpPr>
            <a:spLocks noChangeShapeType="1"/>
          </p:cNvSpPr>
          <p:nvPr/>
        </p:nvSpPr>
        <p:spPr bwMode="auto">
          <a:xfrm>
            <a:off x="7027863" y="4668079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1382713" y="193281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1.0</a:t>
            </a:r>
          </a:p>
        </p:txBody>
      </p:sp>
      <p:sp>
        <p:nvSpPr>
          <p:cNvPr id="25613" name="Text Box 11"/>
          <p:cNvSpPr txBox="1">
            <a:spLocks noChangeArrowheads="1"/>
          </p:cNvSpPr>
          <p:nvPr/>
        </p:nvSpPr>
        <p:spPr bwMode="auto">
          <a:xfrm>
            <a:off x="2173288" y="473316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5</a:t>
            </a: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2322513" y="4668079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25615" name="Text Box 11"/>
          <p:cNvSpPr txBox="1">
            <a:spLocks noChangeArrowheads="1"/>
          </p:cNvSpPr>
          <p:nvPr/>
        </p:nvSpPr>
        <p:spPr bwMode="auto">
          <a:xfrm>
            <a:off x="2695575" y="473316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10</a:t>
            </a:r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2844800" y="4668079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25617" name="Text Box 11"/>
          <p:cNvSpPr txBox="1">
            <a:spLocks noChangeArrowheads="1"/>
          </p:cNvSpPr>
          <p:nvPr/>
        </p:nvSpPr>
        <p:spPr bwMode="auto">
          <a:xfrm>
            <a:off x="3219450" y="473316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15</a:t>
            </a:r>
          </a:p>
        </p:txBody>
      </p:sp>
      <p:sp>
        <p:nvSpPr>
          <p:cNvPr id="25618" name="Line 15"/>
          <p:cNvSpPr>
            <a:spLocks noChangeShapeType="1"/>
          </p:cNvSpPr>
          <p:nvPr/>
        </p:nvSpPr>
        <p:spPr bwMode="auto">
          <a:xfrm>
            <a:off x="3368675" y="4668079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25619" name="Text Box 11"/>
          <p:cNvSpPr txBox="1">
            <a:spLocks noChangeArrowheads="1"/>
          </p:cNvSpPr>
          <p:nvPr/>
        </p:nvSpPr>
        <p:spPr bwMode="auto">
          <a:xfrm>
            <a:off x="3741738" y="473316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20</a:t>
            </a:r>
          </a:p>
        </p:txBody>
      </p:sp>
      <p:sp>
        <p:nvSpPr>
          <p:cNvPr id="25620" name="Line 15"/>
          <p:cNvSpPr>
            <a:spLocks noChangeShapeType="1"/>
          </p:cNvSpPr>
          <p:nvPr/>
        </p:nvSpPr>
        <p:spPr bwMode="auto">
          <a:xfrm>
            <a:off x="3890963" y="4668079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25621" name="Text Box 11"/>
          <p:cNvSpPr txBox="1">
            <a:spLocks noChangeArrowheads="1"/>
          </p:cNvSpPr>
          <p:nvPr/>
        </p:nvSpPr>
        <p:spPr bwMode="auto">
          <a:xfrm>
            <a:off x="4265613" y="4733167"/>
            <a:ext cx="2952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25</a:t>
            </a:r>
          </a:p>
        </p:txBody>
      </p:sp>
      <p:sp>
        <p:nvSpPr>
          <p:cNvPr id="25622" name="Line 15"/>
          <p:cNvSpPr>
            <a:spLocks noChangeShapeType="1"/>
          </p:cNvSpPr>
          <p:nvPr/>
        </p:nvSpPr>
        <p:spPr bwMode="auto">
          <a:xfrm>
            <a:off x="4413250" y="4668079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25623" name="Text Box 11"/>
          <p:cNvSpPr txBox="1">
            <a:spLocks noChangeArrowheads="1"/>
          </p:cNvSpPr>
          <p:nvPr/>
        </p:nvSpPr>
        <p:spPr bwMode="auto">
          <a:xfrm>
            <a:off x="4786313" y="473316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30</a:t>
            </a:r>
          </a:p>
        </p:txBody>
      </p:sp>
      <p:sp>
        <p:nvSpPr>
          <p:cNvPr id="25624" name="Line 15"/>
          <p:cNvSpPr>
            <a:spLocks noChangeShapeType="1"/>
          </p:cNvSpPr>
          <p:nvPr/>
        </p:nvSpPr>
        <p:spPr bwMode="auto">
          <a:xfrm>
            <a:off x="4937125" y="4668079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25625" name="Text Box 11"/>
          <p:cNvSpPr txBox="1">
            <a:spLocks noChangeArrowheads="1"/>
          </p:cNvSpPr>
          <p:nvPr/>
        </p:nvSpPr>
        <p:spPr bwMode="auto">
          <a:xfrm>
            <a:off x="5310188" y="473316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35</a:t>
            </a:r>
          </a:p>
        </p:txBody>
      </p:sp>
      <p:sp>
        <p:nvSpPr>
          <p:cNvPr id="25626" name="Line 15"/>
          <p:cNvSpPr>
            <a:spLocks noChangeShapeType="1"/>
          </p:cNvSpPr>
          <p:nvPr/>
        </p:nvSpPr>
        <p:spPr bwMode="auto">
          <a:xfrm>
            <a:off x="5459413" y="4668079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25627" name="Text Box 11"/>
          <p:cNvSpPr txBox="1">
            <a:spLocks noChangeArrowheads="1"/>
          </p:cNvSpPr>
          <p:nvPr/>
        </p:nvSpPr>
        <p:spPr bwMode="auto">
          <a:xfrm>
            <a:off x="5832475" y="473316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40</a:t>
            </a:r>
          </a:p>
        </p:txBody>
      </p:sp>
      <p:sp>
        <p:nvSpPr>
          <p:cNvPr id="25628" name="Line 15"/>
          <p:cNvSpPr>
            <a:spLocks noChangeShapeType="1"/>
          </p:cNvSpPr>
          <p:nvPr/>
        </p:nvSpPr>
        <p:spPr bwMode="auto">
          <a:xfrm>
            <a:off x="5983288" y="4668079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25629" name="Text Box 11"/>
          <p:cNvSpPr txBox="1">
            <a:spLocks noChangeArrowheads="1"/>
          </p:cNvSpPr>
          <p:nvPr/>
        </p:nvSpPr>
        <p:spPr bwMode="auto">
          <a:xfrm>
            <a:off x="6356350" y="4733167"/>
            <a:ext cx="296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1200" b="1" dirty="0">
                <a:latin typeface="MetaPlusNormal-Roman"/>
              </a:rPr>
              <a:t>45</a:t>
            </a:r>
          </a:p>
        </p:txBody>
      </p:sp>
      <p:sp>
        <p:nvSpPr>
          <p:cNvPr id="25630" name="Line 15"/>
          <p:cNvSpPr>
            <a:spLocks noChangeShapeType="1"/>
          </p:cNvSpPr>
          <p:nvPr/>
        </p:nvSpPr>
        <p:spPr bwMode="auto">
          <a:xfrm>
            <a:off x="6505575" y="4668079"/>
            <a:ext cx="0" cy="55563"/>
          </a:xfrm>
          <a:prstGeom prst="line">
            <a:avLst/>
          </a:prstGeom>
          <a:noFill/>
          <a:ln w="2222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25631" name="TextBox 54"/>
          <p:cNvSpPr txBox="1">
            <a:spLocks/>
          </p:cNvSpPr>
          <p:nvPr/>
        </p:nvSpPr>
        <p:spPr bwMode="auto">
          <a:xfrm>
            <a:off x="352425" y="5047492"/>
            <a:ext cx="1189038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sz="900" b="1" u="sng" dirty="0">
                <a:latin typeface="MetaPlusNormal-Roman"/>
              </a:rPr>
              <a:t>Number at </a:t>
            </a:r>
            <a:r>
              <a:rPr lang="en-GB" sz="900" b="1" u="sng" dirty="0" smtClean="0">
                <a:latin typeface="MetaPlusNormal-Roman"/>
              </a:rPr>
              <a:t>Risk</a:t>
            </a:r>
            <a:endParaRPr lang="en-US" sz="900" b="1" u="sng" dirty="0">
              <a:latin typeface="MetaPlusNormal-Roman"/>
            </a:endParaRPr>
          </a:p>
        </p:txBody>
      </p:sp>
      <p:sp>
        <p:nvSpPr>
          <p:cNvPr id="326" name="Text Box 11"/>
          <p:cNvSpPr txBox="1">
            <a:spLocks noChangeArrowheads="1"/>
          </p:cNvSpPr>
          <p:nvPr/>
        </p:nvSpPr>
        <p:spPr bwMode="auto">
          <a:xfrm>
            <a:off x="1649413" y="5253867"/>
            <a:ext cx="296862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74</a:t>
            </a:r>
          </a:p>
        </p:txBody>
      </p:sp>
      <p:sp>
        <p:nvSpPr>
          <p:cNvPr id="327" name="TextBox 54"/>
          <p:cNvSpPr txBox="1">
            <a:spLocks/>
          </p:cNvSpPr>
          <p:nvPr/>
        </p:nvSpPr>
        <p:spPr bwMode="auto">
          <a:xfrm>
            <a:off x="352425" y="5244342"/>
            <a:ext cx="1189038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tabLst>
                <a:tab pos="1162050" algn="l"/>
              </a:tabLst>
              <a:defRPr/>
            </a:pPr>
            <a:r>
              <a:rPr lang="en-GB" sz="900" b="1" dirty="0">
                <a:latin typeface="MetaPlusNormal-Roman"/>
                <a:cs typeface="Arial" pitchFamily="34" charset="0"/>
              </a:rPr>
              <a:t>Olaparib </a:t>
            </a:r>
            <a:r>
              <a:rPr lang="en-GB" sz="900" b="1" i="1" dirty="0">
                <a:latin typeface="MetaPlusNormal-Roman"/>
                <a:cs typeface="Arial" pitchFamily="34" charset="0"/>
              </a:rPr>
              <a:t>BRCA</a:t>
            </a:r>
            <a:r>
              <a:rPr lang="en-GB" sz="900" b="1" dirty="0">
                <a:latin typeface="MetaPlusNormal-Roman"/>
                <a:cs typeface="Arial" pitchFamily="34" charset="0"/>
              </a:rPr>
              <a:t>m</a:t>
            </a:r>
            <a:endParaRPr lang="en-US" sz="900" b="1" dirty="0">
              <a:latin typeface="MetaPlusNormal-Roman"/>
              <a:cs typeface="Arial" pitchFamily="34" charset="0"/>
            </a:endParaRPr>
          </a:p>
        </p:txBody>
      </p:sp>
      <p:sp>
        <p:nvSpPr>
          <p:cNvPr id="25635" name="TextBox 54"/>
          <p:cNvSpPr txBox="1">
            <a:spLocks/>
          </p:cNvSpPr>
          <p:nvPr/>
        </p:nvSpPr>
        <p:spPr bwMode="auto">
          <a:xfrm>
            <a:off x="2263775" y="4466834"/>
            <a:ext cx="1100138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sz="1000" b="1" dirty="0">
                <a:latin typeface="MetaPlusNormal-Roman"/>
              </a:rPr>
              <a:t>Placebo BRCAm</a:t>
            </a:r>
            <a:endParaRPr lang="en-US" sz="1000" b="1" dirty="0">
              <a:latin typeface="MetaPlusNormal-Roman"/>
            </a:endParaRPr>
          </a:p>
        </p:txBody>
      </p:sp>
      <p:sp>
        <p:nvSpPr>
          <p:cNvPr id="25636" name="TextBox 54"/>
          <p:cNvSpPr txBox="1">
            <a:spLocks/>
          </p:cNvSpPr>
          <p:nvPr/>
        </p:nvSpPr>
        <p:spPr bwMode="auto">
          <a:xfrm>
            <a:off x="2263775" y="4268397"/>
            <a:ext cx="1296988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sz="1000" b="1" dirty="0">
                <a:latin typeface="MetaPlusNormal-Roman"/>
              </a:rPr>
              <a:t>Olaparib BRCAm</a:t>
            </a:r>
            <a:endParaRPr lang="en-US" sz="1000" b="1" dirty="0">
              <a:latin typeface="MetaPlusNormal-Roman"/>
            </a:endParaRPr>
          </a:p>
        </p:txBody>
      </p:sp>
      <p:sp>
        <p:nvSpPr>
          <p:cNvPr id="25637" name="Text Box 11"/>
          <p:cNvSpPr txBox="1">
            <a:spLocks noChangeArrowheads="1"/>
          </p:cNvSpPr>
          <p:nvPr/>
        </p:nvSpPr>
        <p:spPr bwMode="auto">
          <a:xfrm>
            <a:off x="1382713" y="2196342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0.9</a:t>
            </a:r>
          </a:p>
        </p:txBody>
      </p:sp>
      <p:sp>
        <p:nvSpPr>
          <p:cNvPr id="25638" name="Text Box 11"/>
          <p:cNvSpPr txBox="1">
            <a:spLocks noChangeArrowheads="1"/>
          </p:cNvSpPr>
          <p:nvPr/>
        </p:nvSpPr>
        <p:spPr bwMode="auto">
          <a:xfrm>
            <a:off x="1382713" y="245986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0.8</a:t>
            </a:r>
          </a:p>
        </p:txBody>
      </p:sp>
      <p:sp>
        <p:nvSpPr>
          <p:cNvPr id="25639" name="Text Box 11"/>
          <p:cNvSpPr txBox="1">
            <a:spLocks noChangeArrowheads="1"/>
          </p:cNvSpPr>
          <p:nvPr/>
        </p:nvSpPr>
        <p:spPr bwMode="auto">
          <a:xfrm>
            <a:off x="1382713" y="2723392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0.7</a:t>
            </a:r>
          </a:p>
        </p:txBody>
      </p:sp>
      <p:sp>
        <p:nvSpPr>
          <p:cNvPr id="25640" name="Text Box 11"/>
          <p:cNvSpPr txBox="1">
            <a:spLocks noChangeArrowheads="1"/>
          </p:cNvSpPr>
          <p:nvPr/>
        </p:nvSpPr>
        <p:spPr bwMode="auto">
          <a:xfrm>
            <a:off x="1382713" y="298691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0.6</a:t>
            </a:r>
          </a:p>
        </p:txBody>
      </p:sp>
      <p:sp>
        <p:nvSpPr>
          <p:cNvPr id="25641" name="Text Box 11"/>
          <p:cNvSpPr txBox="1">
            <a:spLocks noChangeArrowheads="1"/>
          </p:cNvSpPr>
          <p:nvPr/>
        </p:nvSpPr>
        <p:spPr bwMode="auto">
          <a:xfrm>
            <a:off x="1382713" y="3250442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0.5</a:t>
            </a:r>
          </a:p>
        </p:txBody>
      </p:sp>
      <p:sp>
        <p:nvSpPr>
          <p:cNvPr id="25642" name="Text Box 11"/>
          <p:cNvSpPr txBox="1">
            <a:spLocks noChangeArrowheads="1"/>
          </p:cNvSpPr>
          <p:nvPr/>
        </p:nvSpPr>
        <p:spPr bwMode="auto">
          <a:xfrm>
            <a:off x="1382713" y="351396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0.4</a:t>
            </a:r>
          </a:p>
        </p:txBody>
      </p:sp>
      <p:sp>
        <p:nvSpPr>
          <p:cNvPr id="25643" name="Text Box 11"/>
          <p:cNvSpPr txBox="1">
            <a:spLocks noChangeArrowheads="1"/>
          </p:cNvSpPr>
          <p:nvPr/>
        </p:nvSpPr>
        <p:spPr bwMode="auto">
          <a:xfrm>
            <a:off x="1382713" y="3777492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0.3</a:t>
            </a:r>
          </a:p>
        </p:txBody>
      </p:sp>
      <p:sp>
        <p:nvSpPr>
          <p:cNvPr id="25644" name="Text Box 11"/>
          <p:cNvSpPr txBox="1">
            <a:spLocks noChangeArrowheads="1"/>
          </p:cNvSpPr>
          <p:nvPr/>
        </p:nvSpPr>
        <p:spPr bwMode="auto">
          <a:xfrm>
            <a:off x="1382713" y="4041017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0.2</a:t>
            </a:r>
          </a:p>
        </p:txBody>
      </p:sp>
      <p:grpSp>
        <p:nvGrpSpPr>
          <p:cNvPr id="4" name="Group 338"/>
          <p:cNvGrpSpPr>
            <a:grpSpLocks/>
          </p:cNvGrpSpPr>
          <p:nvPr/>
        </p:nvGrpSpPr>
        <p:grpSpPr bwMode="auto">
          <a:xfrm>
            <a:off x="1743075" y="2032829"/>
            <a:ext cx="55563" cy="2690813"/>
            <a:chOff x="1734888" y="1975614"/>
            <a:chExt cx="55563" cy="2690813"/>
          </a:xfrm>
        </p:grpSpPr>
        <p:sp>
          <p:nvSpPr>
            <p:cNvPr id="25785" name="Line 8"/>
            <p:cNvSpPr>
              <a:spLocks noChangeAspect="1" noChangeShapeType="1"/>
            </p:cNvSpPr>
            <p:nvPr/>
          </p:nvSpPr>
          <p:spPr bwMode="auto">
            <a:xfrm>
              <a:off x="1790451" y="1975614"/>
              <a:ext cx="0" cy="263525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MetaPlusNormal-Roman"/>
              </a:endParaRPr>
            </a:p>
          </p:txBody>
        </p:sp>
        <p:sp>
          <p:nvSpPr>
            <p:cNvPr id="25786" name="Line 15"/>
            <p:cNvSpPr>
              <a:spLocks noChangeShapeType="1"/>
            </p:cNvSpPr>
            <p:nvPr/>
          </p:nvSpPr>
          <p:spPr bwMode="auto">
            <a:xfrm>
              <a:off x="1790451" y="4610864"/>
              <a:ext cx="0" cy="555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dirty="0">
                <a:latin typeface="MetaPlusNormal-Roman"/>
              </a:endParaRPr>
            </a:p>
          </p:txBody>
        </p:sp>
        <p:sp>
          <p:nvSpPr>
            <p:cNvPr id="25787" name="Line 15"/>
            <p:cNvSpPr>
              <a:spLocks noChangeShapeType="1"/>
            </p:cNvSpPr>
            <p:nvPr/>
          </p:nvSpPr>
          <p:spPr bwMode="auto">
            <a:xfrm rot="-5400000">
              <a:off x="1762670" y="4583082"/>
              <a:ext cx="0" cy="555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dirty="0">
                <a:latin typeface="MetaPlusNormal-Roman"/>
              </a:endParaRPr>
            </a:p>
          </p:txBody>
        </p:sp>
        <p:sp>
          <p:nvSpPr>
            <p:cNvPr id="25788" name="Line 15"/>
            <p:cNvSpPr>
              <a:spLocks noChangeShapeType="1"/>
            </p:cNvSpPr>
            <p:nvPr/>
          </p:nvSpPr>
          <p:spPr bwMode="auto">
            <a:xfrm rot="-5400000">
              <a:off x="1762670" y="1947832"/>
              <a:ext cx="0" cy="555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dirty="0">
                <a:latin typeface="MetaPlusNormal-Roman"/>
              </a:endParaRPr>
            </a:p>
          </p:txBody>
        </p:sp>
        <p:sp>
          <p:nvSpPr>
            <p:cNvPr id="25789" name="Line 15"/>
            <p:cNvSpPr>
              <a:spLocks noChangeShapeType="1"/>
            </p:cNvSpPr>
            <p:nvPr/>
          </p:nvSpPr>
          <p:spPr bwMode="auto">
            <a:xfrm rot="-5400000">
              <a:off x="1762670" y="2211357"/>
              <a:ext cx="0" cy="555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dirty="0">
                <a:latin typeface="MetaPlusNormal-Roman"/>
              </a:endParaRPr>
            </a:p>
          </p:txBody>
        </p:sp>
        <p:sp>
          <p:nvSpPr>
            <p:cNvPr id="25790" name="Line 15"/>
            <p:cNvSpPr>
              <a:spLocks noChangeShapeType="1"/>
            </p:cNvSpPr>
            <p:nvPr/>
          </p:nvSpPr>
          <p:spPr bwMode="auto">
            <a:xfrm rot="-5400000">
              <a:off x="1762670" y="2474882"/>
              <a:ext cx="0" cy="555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dirty="0">
                <a:latin typeface="MetaPlusNormal-Roman"/>
              </a:endParaRPr>
            </a:p>
          </p:txBody>
        </p:sp>
        <p:sp>
          <p:nvSpPr>
            <p:cNvPr id="25791" name="Line 15"/>
            <p:cNvSpPr>
              <a:spLocks noChangeShapeType="1"/>
            </p:cNvSpPr>
            <p:nvPr/>
          </p:nvSpPr>
          <p:spPr bwMode="auto">
            <a:xfrm rot="-5400000">
              <a:off x="1762670" y="2738407"/>
              <a:ext cx="0" cy="555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dirty="0">
                <a:latin typeface="MetaPlusNormal-Roman"/>
              </a:endParaRPr>
            </a:p>
          </p:txBody>
        </p:sp>
        <p:sp>
          <p:nvSpPr>
            <p:cNvPr id="25792" name="Line 15"/>
            <p:cNvSpPr>
              <a:spLocks noChangeShapeType="1"/>
            </p:cNvSpPr>
            <p:nvPr/>
          </p:nvSpPr>
          <p:spPr bwMode="auto">
            <a:xfrm rot="-5400000">
              <a:off x="1762670" y="3001932"/>
              <a:ext cx="0" cy="555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dirty="0">
                <a:latin typeface="MetaPlusNormal-Roman"/>
              </a:endParaRPr>
            </a:p>
          </p:txBody>
        </p:sp>
        <p:sp>
          <p:nvSpPr>
            <p:cNvPr id="25793" name="Line 15"/>
            <p:cNvSpPr>
              <a:spLocks noChangeShapeType="1"/>
            </p:cNvSpPr>
            <p:nvPr/>
          </p:nvSpPr>
          <p:spPr bwMode="auto">
            <a:xfrm rot="-5400000">
              <a:off x="1762670" y="3265457"/>
              <a:ext cx="0" cy="555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dirty="0">
                <a:latin typeface="MetaPlusNormal-Roman"/>
              </a:endParaRPr>
            </a:p>
          </p:txBody>
        </p:sp>
        <p:sp>
          <p:nvSpPr>
            <p:cNvPr id="25794" name="Line 15"/>
            <p:cNvSpPr>
              <a:spLocks noChangeShapeType="1"/>
            </p:cNvSpPr>
            <p:nvPr/>
          </p:nvSpPr>
          <p:spPr bwMode="auto">
            <a:xfrm rot="-5400000">
              <a:off x="1762670" y="3528982"/>
              <a:ext cx="0" cy="555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dirty="0">
                <a:latin typeface="MetaPlusNormal-Roman"/>
              </a:endParaRPr>
            </a:p>
          </p:txBody>
        </p:sp>
        <p:sp>
          <p:nvSpPr>
            <p:cNvPr id="25795" name="Line 15"/>
            <p:cNvSpPr>
              <a:spLocks noChangeShapeType="1"/>
            </p:cNvSpPr>
            <p:nvPr/>
          </p:nvSpPr>
          <p:spPr bwMode="auto">
            <a:xfrm rot="-5400000">
              <a:off x="1762670" y="3792507"/>
              <a:ext cx="0" cy="555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dirty="0">
                <a:latin typeface="MetaPlusNormal-Roman"/>
              </a:endParaRPr>
            </a:p>
          </p:txBody>
        </p:sp>
        <p:sp>
          <p:nvSpPr>
            <p:cNvPr id="25796" name="Line 15"/>
            <p:cNvSpPr>
              <a:spLocks noChangeShapeType="1"/>
            </p:cNvSpPr>
            <p:nvPr/>
          </p:nvSpPr>
          <p:spPr bwMode="auto">
            <a:xfrm rot="-5400000">
              <a:off x="1762670" y="4056032"/>
              <a:ext cx="0" cy="555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dirty="0">
                <a:latin typeface="MetaPlusNormal-Roman"/>
              </a:endParaRPr>
            </a:p>
          </p:txBody>
        </p:sp>
        <p:sp>
          <p:nvSpPr>
            <p:cNvPr id="25797" name="Line 15"/>
            <p:cNvSpPr>
              <a:spLocks noChangeShapeType="1"/>
            </p:cNvSpPr>
            <p:nvPr/>
          </p:nvSpPr>
          <p:spPr bwMode="auto">
            <a:xfrm rot="-5400000">
              <a:off x="1762670" y="4319557"/>
              <a:ext cx="0" cy="55563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dirty="0">
                <a:latin typeface="MetaPlusNormal-Roman"/>
              </a:endParaRPr>
            </a:p>
          </p:txBody>
        </p:sp>
      </p:grpSp>
      <p:sp>
        <p:nvSpPr>
          <p:cNvPr id="25646" name="Text Box 11"/>
          <p:cNvSpPr txBox="1">
            <a:spLocks noChangeArrowheads="1"/>
          </p:cNvSpPr>
          <p:nvPr/>
        </p:nvSpPr>
        <p:spPr bwMode="auto">
          <a:xfrm>
            <a:off x="1382713" y="4304542"/>
            <a:ext cx="296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sz="1200" b="1" dirty="0">
                <a:latin typeface="MetaPlusNormal-Roman"/>
              </a:rPr>
              <a:t>0.1</a:t>
            </a:r>
          </a:p>
        </p:txBody>
      </p:sp>
      <p:sp>
        <p:nvSpPr>
          <p:cNvPr id="354" name="Oval 353"/>
          <p:cNvSpPr/>
          <p:nvPr/>
        </p:nvSpPr>
        <p:spPr bwMode="auto">
          <a:xfrm>
            <a:off x="2028825" y="4528747"/>
            <a:ext cx="55563" cy="55562"/>
          </a:xfrm>
          <a:prstGeom prst="ellipse">
            <a:avLst/>
          </a:prstGeom>
          <a:noFill/>
          <a:ln>
            <a:solidFill>
              <a:srgbClr val="99CC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355" name="Isosceles Triangle 354"/>
          <p:cNvSpPr/>
          <p:nvPr/>
        </p:nvSpPr>
        <p:spPr bwMode="auto">
          <a:xfrm>
            <a:off x="2028825" y="4330309"/>
            <a:ext cx="55563" cy="55563"/>
          </a:xfrm>
          <a:prstGeom prst="triangle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MetaPlusNormal-Roman"/>
              <a:cs typeface="Arial"/>
            </a:endParaRPr>
          </a:p>
        </p:txBody>
      </p:sp>
      <p:sp>
        <p:nvSpPr>
          <p:cNvPr id="360" name="Text Box 11"/>
          <p:cNvSpPr txBox="1">
            <a:spLocks noChangeArrowheads="1"/>
          </p:cNvSpPr>
          <p:nvPr/>
        </p:nvSpPr>
        <p:spPr bwMode="auto">
          <a:xfrm>
            <a:off x="2173288" y="5253867"/>
            <a:ext cx="296862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70</a:t>
            </a:r>
          </a:p>
        </p:txBody>
      </p:sp>
      <p:sp>
        <p:nvSpPr>
          <p:cNvPr id="363" name="Text Box 11"/>
          <p:cNvSpPr txBox="1">
            <a:spLocks noChangeArrowheads="1"/>
          </p:cNvSpPr>
          <p:nvPr/>
        </p:nvSpPr>
        <p:spPr bwMode="auto">
          <a:xfrm>
            <a:off x="2695575" y="5253867"/>
            <a:ext cx="296863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65</a:t>
            </a:r>
          </a:p>
        </p:txBody>
      </p:sp>
      <p:sp>
        <p:nvSpPr>
          <p:cNvPr id="366" name="Text Box 11"/>
          <p:cNvSpPr txBox="1">
            <a:spLocks noChangeArrowheads="1"/>
          </p:cNvSpPr>
          <p:nvPr/>
        </p:nvSpPr>
        <p:spPr bwMode="auto">
          <a:xfrm>
            <a:off x="3213100" y="5253867"/>
            <a:ext cx="296863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50</a:t>
            </a:r>
          </a:p>
        </p:txBody>
      </p:sp>
      <p:sp>
        <p:nvSpPr>
          <p:cNvPr id="369" name="Text Box 11"/>
          <p:cNvSpPr txBox="1">
            <a:spLocks noChangeArrowheads="1"/>
          </p:cNvSpPr>
          <p:nvPr/>
        </p:nvSpPr>
        <p:spPr bwMode="auto">
          <a:xfrm>
            <a:off x="3741738" y="5253867"/>
            <a:ext cx="296862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37</a:t>
            </a:r>
          </a:p>
        </p:txBody>
      </p:sp>
      <p:sp>
        <p:nvSpPr>
          <p:cNvPr id="372" name="Text Box 11"/>
          <p:cNvSpPr txBox="1">
            <a:spLocks noChangeArrowheads="1"/>
          </p:cNvSpPr>
          <p:nvPr/>
        </p:nvSpPr>
        <p:spPr bwMode="auto">
          <a:xfrm>
            <a:off x="4254500" y="5253867"/>
            <a:ext cx="296863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33</a:t>
            </a:r>
          </a:p>
        </p:txBody>
      </p:sp>
      <p:sp>
        <p:nvSpPr>
          <p:cNvPr id="375" name="Text Box 11"/>
          <p:cNvSpPr txBox="1">
            <a:spLocks noChangeArrowheads="1"/>
          </p:cNvSpPr>
          <p:nvPr/>
        </p:nvSpPr>
        <p:spPr bwMode="auto">
          <a:xfrm>
            <a:off x="4783138" y="5253867"/>
            <a:ext cx="296862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30</a:t>
            </a:r>
          </a:p>
        </p:txBody>
      </p:sp>
      <p:sp>
        <p:nvSpPr>
          <p:cNvPr id="378" name="Text Box 11"/>
          <p:cNvSpPr txBox="1">
            <a:spLocks noChangeArrowheads="1"/>
          </p:cNvSpPr>
          <p:nvPr/>
        </p:nvSpPr>
        <p:spPr bwMode="auto">
          <a:xfrm>
            <a:off x="5310188" y="5253867"/>
            <a:ext cx="296862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23</a:t>
            </a:r>
          </a:p>
        </p:txBody>
      </p:sp>
      <p:sp>
        <p:nvSpPr>
          <p:cNvPr id="381" name="Text Box 11"/>
          <p:cNvSpPr txBox="1">
            <a:spLocks noChangeArrowheads="1"/>
          </p:cNvSpPr>
          <p:nvPr/>
        </p:nvSpPr>
        <p:spPr bwMode="auto">
          <a:xfrm>
            <a:off x="5834063" y="5253867"/>
            <a:ext cx="296862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9</a:t>
            </a:r>
          </a:p>
        </p:txBody>
      </p:sp>
      <p:sp>
        <p:nvSpPr>
          <p:cNvPr id="384" name="Text Box 11"/>
          <p:cNvSpPr txBox="1">
            <a:spLocks noChangeArrowheads="1"/>
          </p:cNvSpPr>
          <p:nvPr/>
        </p:nvSpPr>
        <p:spPr bwMode="auto">
          <a:xfrm>
            <a:off x="6354763" y="5253867"/>
            <a:ext cx="296862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0</a:t>
            </a:r>
          </a:p>
        </p:txBody>
      </p:sp>
      <p:sp>
        <p:nvSpPr>
          <p:cNvPr id="387" name="Text Box 11"/>
          <p:cNvSpPr txBox="1">
            <a:spLocks noChangeArrowheads="1"/>
          </p:cNvSpPr>
          <p:nvPr/>
        </p:nvSpPr>
        <p:spPr bwMode="auto">
          <a:xfrm>
            <a:off x="6878638" y="5253867"/>
            <a:ext cx="296862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900" b="1" dirty="0">
                <a:latin typeface="MetaPlusNormal-Roman"/>
                <a:cs typeface="Arial" pitchFamily="34" charset="0"/>
              </a:rPr>
              <a:t>0</a:t>
            </a:r>
          </a:p>
        </p:txBody>
      </p:sp>
      <p:sp>
        <p:nvSpPr>
          <p:cNvPr id="25683" name="Text Box 11"/>
          <p:cNvSpPr txBox="1">
            <a:spLocks noChangeArrowheads="1"/>
          </p:cNvSpPr>
          <p:nvPr/>
        </p:nvSpPr>
        <p:spPr bwMode="auto">
          <a:xfrm>
            <a:off x="1649413" y="5403092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62</a:t>
            </a:r>
          </a:p>
        </p:txBody>
      </p:sp>
      <p:sp>
        <p:nvSpPr>
          <p:cNvPr id="25684" name="TextBox 54"/>
          <p:cNvSpPr txBox="1">
            <a:spLocks/>
          </p:cNvSpPr>
          <p:nvPr/>
        </p:nvSpPr>
        <p:spPr bwMode="auto">
          <a:xfrm>
            <a:off x="352425" y="5395154"/>
            <a:ext cx="11890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sz="900" b="1" dirty="0">
                <a:latin typeface="MetaPlusNormal-Roman"/>
                <a:cs typeface="Arial" panose="020B0604020202020204" pitchFamily="34" charset="0"/>
              </a:rPr>
              <a:t>Placebo </a:t>
            </a:r>
            <a:r>
              <a:rPr lang="en-GB" sz="900" b="1" i="1" dirty="0">
                <a:latin typeface="MetaPlusNormal-Roman"/>
                <a:cs typeface="Arial" panose="020B0604020202020204" pitchFamily="34" charset="0"/>
              </a:rPr>
              <a:t>BRCA</a:t>
            </a:r>
            <a:r>
              <a:rPr lang="en-GB" sz="900" b="1" dirty="0">
                <a:latin typeface="MetaPlusNormal-Roman"/>
                <a:cs typeface="Arial" panose="020B0604020202020204" pitchFamily="34" charset="0"/>
              </a:rPr>
              <a:t>m</a:t>
            </a:r>
            <a:endParaRPr lang="en-US" sz="900" b="1" dirty="0">
              <a:latin typeface="MetaPlusNormal-Roman"/>
              <a:cs typeface="Arial" panose="020B0604020202020204" pitchFamily="34" charset="0"/>
            </a:endParaRPr>
          </a:p>
        </p:txBody>
      </p:sp>
      <p:sp>
        <p:nvSpPr>
          <p:cNvPr id="25685" name="Text Box 11"/>
          <p:cNvSpPr txBox="1">
            <a:spLocks noChangeArrowheads="1"/>
          </p:cNvSpPr>
          <p:nvPr/>
        </p:nvSpPr>
        <p:spPr bwMode="auto">
          <a:xfrm>
            <a:off x="2173288" y="5403092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25686" name="Text Box 11"/>
          <p:cNvSpPr txBox="1">
            <a:spLocks noChangeArrowheads="1"/>
          </p:cNvSpPr>
          <p:nvPr/>
        </p:nvSpPr>
        <p:spPr bwMode="auto">
          <a:xfrm>
            <a:off x="2695575" y="5403092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25687" name="Text Box 11"/>
          <p:cNvSpPr txBox="1">
            <a:spLocks noChangeArrowheads="1"/>
          </p:cNvSpPr>
          <p:nvPr/>
        </p:nvSpPr>
        <p:spPr bwMode="auto">
          <a:xfrm>
            <a:off x="3213100" y="5403092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25688" name="Text Box 11"/>
          <p:cNvSpPr txBox="1">
            <a:spLocks noChangeArrowheads="1"/>
          </p:cNvSpPr>
          <p:nvPr/>
        </p:nvSpPr>
        <p:spPr bwMode="auto">
          <a:xfrm>
            <a:off x="3741738" y="5403092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5689" name="Text Box 11"/>
          <p:cNvSpPr txBox="1">
            <a:spLocks noChangeArrowheads="1"/>
          </p:cNvSpPr>
          <p:nvPr/>
        </p:nvSpPr>
        <p:spPr bwMode="auto">
          <a:xfrm>
            <a:off x="4254500" y="5403092"/>
            <a:ext cx="2968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25690" name="Text Box 11"/>
          <p:cNvSpPr txBox="1">
            <a:spLocks noChangeArrowheads="1"/>
          </p:cNvSpPr>
          <p:nvPr/>
        </p:nvSpPr>
        <p:spPr bwMode="auto">
          <a:xfrm>
            <a:off x="4783138" y="5403092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5691" name="Text Box 11"/>
          <p:cNvSpPr txBox="1">
            <a:spLocks noChangeArrowheads="1"/>
          </p:cNvSpPr>
          <p:nvPr/>
        </p:nvSpPr>
        <p:spPr bwMode="auto">
          <a:xfrm>
            <a:off x="5310188" y="5403092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5692" name="Text Box 11"/>
          <p:cNvSpPr txBox="1">
            <a:spLocks noChangeArrowheads="1"/>
          </p:cNvSpPr>
          <p:nvPr/>
        </p:nvSpPr>
        <p:spPr bwMode="auto">
          <a:xfrm>
            <a:off x="5834063" y="5403092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693" name="Text Box 11"/>
          <p:cNvSpPr txBox="1">
            <a:spLocks noChangeArrowheads="1"/>
          </p:cNvSpPr>
          <p:nvPr/>
        </p:nvSpPr>
        <p:spPr bwMode="auto">
          <a:xfrm>
            <a:off x="6354763" y="5403092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694" name="Text Box 11"/>
          <p:cNvSpPr txBox="1">
            <a:spLocks noChangeArrowheads="1"/>
          </p:cNvSpPr>
          <p:nvPr/>
        </p:nvSpPr>
        <p:spPr bwMode="auto">
          <a:xfrm>
            <a:off x="6878638" y="5403092"/>
            <a:ext cx="29686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900" b="1" dirty="0">
                <a:latin typeface="MetaPlusNormal-Roman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698" name="Line 38"/>
          <p:cNvSpPr>
            <a:spLocks noChangeShapeType="1"/>
          </p:cNvSpPr>
          <p:nvPr/>
        </p:nvSpPr>
        <p:spPr bwMode="auto">
          <a:xfrm flipH="1">
            <a:off x="1900238" y="4557322"/>
            <a:ext cx="312737" cy="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25699" name="Line 38"/>
          <p:cNvSpPr>
            <a:spLocks noChangeShapeType="1"/>
          </p:cNvSpPr>
          <p:nvPr/>
        </p:nvSpPr>
        <p:spPr bwMode="auto">
          <a:xfrm flipH="1">
            <a:off x="1900238" y="4358884"/>
            <a:ext cx="312737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25703" name="AutoShape 25"/>
          <p:cNvSpPr>
            <a:spLocks/>
          </p:cNvSpPr>
          <p:nvPr/>
        </p:nvSpPr>
        <p:spPr bwMode="auto">
          <a:xfrm>
            <a:off x="1798638" y="2032829"/>
            <a:ext cx="4632325" cy="16240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2147483647 w 21600"/>
              <a:gd name="T73" fmla="*/ 2147483647 h 21600"/>
              <a:gd name="T74" fmla="*/ 2147483647 w 21600"/>
              <a:gd name="T75" fmla="*/ 2147483647 h 21600"/>
              <a:gd name="T76" fmla="*/ 2147483647 w 21600"/>
              <a:gd name="T77" fmla="*/ 2147483647 h 21600"/>
              <a:gd name="T78" fmla="*/ 2147483647 w 21600"/>
              <a:gd name="T79" fmla="*/ 2147483647 h 21600"/>
              <a:gd name="T80" fmla="*/ 2147483647 w 21600"/>
              <a:gd name="T81" fmla="*/ 2147483647 h 21600"/>
              <a:gd name="T82" fmla="*/ 2147483647 w 21600"/>
              <a:gd name="T83" fmla="*/ 2147483647 h 21600"/>
              <a:gd name="T84" fmla="*/ 2147483647 w 21600"/>
              <a:gd name="T85" fmla="*/ 2147483647 h 21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1600"/>
              <a:gd name="T130" fmla="*/ 0 h 21600"/>
              <a:gd name="T131" fmla="*/ 21600 w 21600"/>
              <a:gd name="T132" fmla="*/ 21600 h 2160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1600" h="21600">
                <a:moveTo>
                  <a:pt x="0" y="0"/>
                </a:moveTo>
                <a:lnTo>
                  <a:pt x="2731" y="0"/>
                </a:lnTo>
                <a:lnTo>
                  <a:pt x="2731" y="573"/>
                </a:lnTo>
                <a:lnTo>
                  <a:pt x="3369" y="573"/>
                </a:lnTo>
                <a:lnTo>
                  <a:pt x="3369" y="991"/>
                </a:lnTo>
                <a:lnTo>
                  <a:pt x="3635" y="991"/>
                </a:lnTo>
                <a:lnTo>
                  <a:pt x="3635" y="1554"/>
                </a:lnTo>
                <a:lnTo>
                  <a:pt x="4088" y="1554"/>
                </a:lnTo>
                <a:lnTo>
                  <a:pt x="4088" y="2005"/>
                </a:lnTo>
                <a:lnTo>
                  <a:pt x="4769" y="2005"/>
                </a:lnTo>
                <a:lnTo>
                  <a:pt x="4769" y="2442"/>
                </a:lnTo>
                <a:lnTo>
                  <a:pt x="4900" y="2442"/>
                </a:lnTo>
                <a:lnTo>
                  <a:pt x="4900" y="3044"/>
                </a:lnTo>
                <a:lnTo>
                  <a:pt x="4948" y="3044"/>
                </a:lnTo>
                <a:lnTo>
                  <a:pt x="4948" y="3471"/>
                </a:lnTo>
                <a:lnTo>
                  <a:pt x="4990" y="3471"/>
                </a:lnTo>
                <a:lnTo>
                  <a:pt x="4990" y="4175"/>
                </a:lnTo>
                <a:lnTo>
                  <a:pt x="5031" y="4175"/>
                </a:lnTo>
                <a:lnTo>
                  <a:pt x="5031" y="4485"/>
                </a:lnTo>
                <a:lnTo>
                  <a:pt x="5130" y="4485"/>
                </a:lnTo>
                <a:lnTo>
                  <a:pt x="5130" y="5053"/>
                </a:lnTo>
                <a:lnTo>
                  <a:pt x="5349" y="5053"/>
                </a:lnTo>
                <a:lnTo>
                  <a:pt x="5349" y="5500"/>
                </a:lnTo>
                <a:lnTo>
                  <a:pt x="5526" y="5500"/>
                </a:lnTo>
                <a:lnTo>
                  <a:pt x="5526" y="6092"/>
                </a:lnTo>
                <a:lnTo>
                  <a:pt x="5575" y="6092"/>
                </a:lnTo>
                <a:lnTo>
                  <a:pt x="5575" y="6529"/>
                </a:lnTo>
                <a:lnTo>
                  <a:pt x="5612" y="6529"/>
                </a:lnTo>
                <a:lnTo>
                  <a:pt x="5612" y="7092"/>
                </a:lnTo>
                <a:lnTo>
                  <a:pt x="6068" y="7092"/>
                </a:lnTo>
                <a:lnTo>
                  <a:pt x="6068" y="7509"/>
                </a:lnTo>
                <a:lnTo>
                  <a:pt x="6563" y="7509"/>
                </a:lnTo>
                <a:lnTo>
                  <a:pt x="6563" y="8097"/>
                </a:lnTo>
                <a:lnTo>
                  <a:pt x="6969" y="8097"/>
                </a:lnTo>
                <a:lnTo>
                  <a:pt x="6969" y="8548"/>
                </a:lnTo>
                <a:lnTo>
                  <a:pt x="7103" y="8548"/>
                </a:lnTo>
                <a:lnTo>
                  <a:pt x="7103" y="9111"/>
                </a:lnTo>
                <a:lnTo>
                  <a:pt x="7241" y="9111"/>
                </a:lnTo>
                <a:lnTo>
                  <a:pt x="7241" y="9572"/>
                </a:lnTo>
                <a:lnTo>
                  <a:pt x="7329" y="9572"/>
                </a:lnTo>
                <a:lnTo>
                  <a:pt x="7329" y="10145"/>
                </a:lnTo>
                <a:lnTo>
                  <a:pt x="7550" y="10145"/>
                </a:lnTo>
                <a:lnTo>
                  <a:pt x="7550" y="10587"/>
                </a:lnTo>
                <a:lnTo>
                  <a:pt x="7911" y="10587"/>
                </a:lnTo>
                <a:lnTo>
                  <a:pt x="7911" y="11140"/>
                </a:lnTo>
                <a:lnTo>
                  <a:pt x="7996" y="11140"/>
                </a:lnTo>
                <a:lnTo>
                  <a:pt x="7996" y="11591"/>
                </a:lnTo>
                <a:lnTo>
                  <a:pt x="8050" y="11591"/>
                </a:lnTo>
                <a:lnTo>
                  <a:pt x="8050" y="12179"/>
                </a:lnTo>
                <a:lnTo>
                  <a:pt x="8098" y="12179"/>
                </a:lnTo>
                <a:lnTo>
                  <a:pt x="8098" y="12761"/>
                </a:lnTo>
                <a:lnTo>
                  <a:pt x="8269" y="12761"/>
                </a:lnTo>
                <a:lnTo>
                  <a:pt x="8269" y="13188"/>
                </a:lnTo>
                <a:lnTo>
                  <a:pt x="8628" y="13188"/>
                </a:lnTo>
                <a:lnTo>
                  <a:pt x="8628" y="13771"/>
                </a:lnTo>
                <a:lnTo>
                  <a:pt x="8757" y="13771"/>
                </a:lnTo>
                <a:lnTo>
                  <a:pt x="8757" y="14198"/>
                </a:lnTo>
                <a:lnTo>
                  <a:pt x="9220" y="14198"/>
                </a:lnTo>
                <a:lnTo>
                  <a:pt x="9220" y="14785"/>
                </a:lnTo>
                <a:lnTo>
                  <a:pt x="9303" y="14785"/>
                </a:lnTo>
                <a:lnTo>
                  <a:pt x="9303" y="15353"/>
                </a:lnTo>
                <a:lnTo>
                  <a:pt x="9665" y="15353"/>
                </a:lnTo>
                <a:lnTo>
                  <a:pt x="9665" y="15804"/>
                </a:lnTo>
                <a:lnTo>
                  <a:pt x="9889" y="15804"/>
                </a:lnTo>
                <a:lnTo>
                  <a:pt x="9889" y="16377"/>
                </a:lnTo>
                <a:lnTo>
                  <a:pt x="10437" y="16377"/>
                </a:lnTo>
                <a:lnTo>
                  <a:pt x="10437" y="16824"/>
                </a:lnTo>
                <a:lnTo>
                  <a:pt x="10753" y="16824"/>
                </a:lnTo>
                <a:lnTo>
                  <a:pt x="10753" y="17401"/>
                </a:lnTo>
                <a:lnTo>
                  <a:pt x="11605" y="17401"/>
                </a:lnTo>
                <a:lnTo>
                  <a:pt x="11605" y="17979"/>
                </a:lnTo>
                <a:lnTo>
                  <a:pt x="13677" y="17979"/>
                </a:lnTo>
                <a:lnTo>
                  <a:pt x="13677" y="18571"/>
                </a:lnTo>
                <a:lnTo>
                  <a:pt x="13758" y="18571"/>
                </a:lnTo>
                <a:lnTo>
                  <a:pt x="13758" y="18989"/>
                </a:lnTo>
                <a:lnTo>
                  <a:pt x="14573" y="18989"/>
                </a:lnTo>
                <a:lnTo>
                  <a:pt x="14573" y="19421"/>
                </a:lnTo>
                <a:lnTo>
                  <a:pt x="15067" y="19421"/>
                </a:lnTo>
                <a:lnTo>
                  <a:pt x="15067" y="20013"/>
                </a:lnTo>
                <a:lnTo>
                  <a:pt x="15251" y="20013"/>
                </a:lnTo>
                <a:lnTo>
                  <a:pt x="15251" y="20586"/>
                </a:lnTo>
                <a:lnTo>
                  <a:pt x="16325" y="20586"/>
                </a:lnTo>
                <a:lnTo>
                  <a:pt x="16325" y="21037"/>
                </a:lnTo>
                <a:lnTo>
                  <a:pt x="16998" y="21037"/>
                </a:lnTo>
                <a:lnTo>
                  <a:pt x="16998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dirty="0">
              <a:latin typeface="MetaPlusNormal-Roman"/>
            </a:endParaRPr>
          </a:p>
        </p:txBody>
      </p:sp>
      <p:grpSp>
        <p:nvGrpSpPr>
          <p:cNvPr id="5" name="Group 410"/>
          <p:cNvGrpSpPr>
            <a:grpSpLocks/>
          </p:cNvGrpSpPr>
          <p:nvPr/>
        </p:nvGrpSpPr>
        <p:grpSpPr bwMode="auto">
          <a:xfrm>
            <a:off x="1811338" y="2005842"/>
            <a:ext cx="4610100" cy="1677987"/>
            <a:chOff x="1595434" y="1414460"/>
            <a:chExt cx="7635882" cy="2778129"/>
          </a:xfrm>
        </p:grpSpPr>
        <p:sp>
          <p:nvSpPr>
            <p:cNvPr id="412" name="Isosceles Triangle 411"/>
            <p:cNvSpPr/>
            <p:nvPr/>
          </p:nvSpPr>
          <p:spPr bwMode="auto">
            <a:xfrm>
              <a:off x="1595434" y="1414460"/>
              <a:ext cx="92029" cy="91990"/>
            </a:xfrm>
            <a:prstGeom prst="triangle">
              <a:avLst/>
            </a:prstGeom>
            <a:noFill/>
            <a:ln>
              <a:solidFill>
                <a:srgbClr val="8064A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13" name="Isosceles Triangle 412"/>
            <p:cNvSpPr/>
            <p:nvPr/>
          </p:nvSpPr>
          <p:spPr bwMode="auto">
            <a:xfrm>
              <a:off x="2247534" y="1414460"/>
              <a:ext cx="92029" cy="91990"/>
            </a:xfrm>
            <a:prstGeom prst="triangle">
              <a:avLst/>
            </a:prstGeom>
            <a:noFill/>
            <a:ln>
              <a:solidFill>
                <a:srgbClr val="8064A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14" name="Isosceles Triangle 413"/>
            <p:cNvSpPr/>
            <p:nvPr/>
          </p:nvSpPr>
          <p:spPr bwMode="auto">
            <a:xfrm>
              <a:off x="1605952" y="1414460"/>
              <a:ext cx="92029" cy="91990"/>
            </a:xfrm>
            <a:prstGeom prst="triangle">
              <a:avLst/>
            </a:prstGeom>
            <a:noFill/>
            <a:ln>
              <a:solidFill>
                <a:srgbClr val="8064A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15" name="Isosceles Triangle 414"/>
            <p:cNvSpPr/>
            <p:nvPr/>
          </p:nvSpPr>
          <p:spPr bwMode="auto">
            <a:xfrm>
              <a:off x="3667430" y="2294945"/>
              <a:ext cx="94660" cy="91992"/>
            </a:xfrm>
            <a:prstGeom prst="triangle">
              <a:avLst/>
            </a:prstGeom>
            <a:noFill/>
            <a:ln>
              <a:solidFill>
                <a:srgbClr val="8064A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16" name="Isosceles Triangle 415"/>
            <p:cNvSpPr/>
            <p:nvPr/>
          </p:nvSpPr>
          <p:spPr bwMode="auto">
            <a:xfrm>
              <a:off x="4358970" y="2796954"/>
              <a:ext cx="92031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17" name="Isosceles Triangle 416"/>
            <p:cNvSpPr/>
            <p:nvPr/>
          </p:nvSpPr>
          <p:spPr bwMode="auto">
            <a:xfrm>
              <a:off x="7361786" y="4029633"/>
              <a:ext cx="92031" cy="9199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18" name="Isosceles Triangle 417"/>
            <p:cNvSpPr/>
            <p:nvPr/>
          </p:nvSpPr>
          <p:spPr bwMode="auto">
            <a:xfrm>
              <a:off x="7553736" y="4029633"/>
              <a:ext cx="92029" cy="91992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19" name="Isosceles Triangle 418"/>
            <p:cNvSpPr/>
            <p:nvPr/>
          </p:nvSpPr>
          <p:spPr bwMode="auto">
            <a:xfrm>
              <a:off x="7569512" y="4100599"/>
              <a:ext cx="94660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20" name="Isosceles Triangle 419"/>
            <p:cNvSpPr/>
            <p:nvPr/>
          </p:nvSpPr>
          <p:spPr bwMode="auto">
            <a:xfrm>
              <a:off x="7651024" y="4100599"/>
              <a:ext cx="92031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21" name="Isosceles Triangle 420"/>
            <p:cNvSpPr/>
            <p:nvPr/>
          </p:nvSpPr>
          <p:spPr bwMode="auto">
            <a:xfrm>
              <a:off x="7937634" y="4100599"/>
              <a:ext cx="92029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22" name="Isosceles Triangle 421"/>
            <p:cNvSpPr/>
            <p:nvPr/>
          </p:nvSpPr>
          <p:spPr bwMode="auto">
            <a:xfrm>
              <a:off x="7953410" y="4100599"/>
              <a:ext cx="92029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23" name="Isosceles Triangle 422"/>
            <p:cNvSpPr/>
            <p:nvPr/>
          </p:nvSpPr>
          <p:spPr bwMode="auto">
            <a:xfrm>
              <a:off x="7969187" y="4100599"/>
              <a:ext cx="92029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24" name="Isosceles Triangle 423"/>
            <p:cNvSpPr/>
            <p:nvPr/>
          </p:nvSpPr>
          <p:spPr bwMode="auto">
            <a:xfrm>
              <a:off x="8079623" y="4100599"/>
              <a:ext cx="92029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25" name="Isosceles Triangle 424"/>
            <p:cNvSpPr/>
            <p:nvPr/>
          </p:nvSpPr>
          <p:spPr bwMode="auto">
            <a:xfrm>
              <a:off x="8145358" y="4100599"/>
              <a:ext cx="92031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26" name="Isosceles Triangle 425"/>
            <p:cNvSpPr/>
            <p:nvPr/>
          </p:nvSpPr>
          <p:spPr bwMode="auto">
            <a:xfrm>
              <a:off x="8190059" y="4100599"/>
              <a:ext cx="92029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27" name="Isosceles Triangle 426"/>
            <p:cNvSpPr/>
            <p:nvPr/>
          </p:nvSpPr>
          <p:spPr bwMode="auto">
            <a:xfrm>
              <a:off x="8205836" y="4100599"/>
              <a:ext cx="92029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28" name="Isosceles Triangle 427"/>
            <p:cNvSpPr/>
            <p:nvPr/>
          </p:nvSpPr>
          <p:spPr bwMode="auto">
            <a:xfrm>
              <a:off x="8224241" y="4100599"/>
              <a:ext cx="92031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29" name="Isosceles Triangle 428"/>
            <p:cNvSpPr/>
            <p:nvPr/>
          </p:nvSpPr>
          <p:spPr bwMode="auto">
            <a:xfrm>
              <a:off x="8266312" y="4100599"/>
              <a:ext cx="92031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30" name="Isosceles Triangle 429"/>
            <p:cNvSpPr/>
            <p:nvPr/>
          </p:nvSpPr>
          <p:spPr bwMode="auto">
            <a:xfrm>
              <a:off x="8416191" y="4100599"/>
              <a:ext cx="92029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31" name="Isosceles Triangle 430"/>
            <p:cNvSpPr/>
            <p:nvPr/>
          </p:nvSpPr>
          <p:spPr bwMode="auto">
            <a:xfrm>
              <a:off x="8610769" y="4100599"/>
              <a:ext cx="92029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32" name="Isosceles Triangle 431"/>
            <p:cNvSpPr/>
            <p:nvPr/>
          </p:nvSpPr>
          <p:spPr bwMode="auto">
            <a:xfrm>
              <a:off x="8700170" y="4100599"/>
              <a:ext cx="92029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33" name="Isosceles Triangle 432"/>
            <p:cNvSpPr/>
            <p:nvPr/>
          </p:nvSpPr>
          <p:spPr bwMode="auto">
            <a:xfrm>
              <a:off x="8765905" y="4100599"/>
              <a:ext cx="92031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34" name="Isosceles Triangle 433"/>
            <p:cNvSpPr/>
            <p:nvPr/>
          </p:nvSpPr>
          <p:spPr bwMode="auto">
            <a:xfrm>
              <a:off x="8892118" y="4100599"/>
              <a:ext cx="92031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35" name="Isosceles Triangle 434"/>
            <p:cNvSpPr/>
            <p:nvPr/>
          </p:nvSpPr>
          <p:spPr bwMode="auto">
            <a:xfrm>
              <a:off x="9026220" y="4100599"/>
              <a:ext cx="92029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36" name="Isosceles Triangle 435"/>
            <p:cNvSpPr/>
            <p:nvPr/>
          </p:nvSpPr>
          <p:spPr bwMode="auto">
            <a:xfrm>
              <a:off x="9084068" y="4100599"/>
              <a:ext cx="92029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37" name="Isosceles Triangle 436"/>
            <p:cNvSpPr/>
            <p:nvPr/>
          </p:nvSpPr>
          <p:spPr bwMode="auto">
            <a:xfrm>
              <a:off x="9102473" y="4100599"/>
              <a:ext cx="92031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  <p:sp>
          <p:nvSpPr>
            <p:cNvPr id="438" name="Isosceles Triangle 437"/>
            <p:cNvSpPr/>
            <p:nvPr/>
          </p:nvSpPr>
          <p:spPr bwMode="auto">
            <a:xfrm>
              <a:off x="9139285" y="4100599"/>
              <a:ext cx="92031" cy="91990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taPlusNormal-Roman"/>
                <a:cs typeface="Arial"/>
              </a:endParaRPr>
            </a:p>
          </p:txBody>
        </p:sp>
      </p:grpSp>
      <p:graphicFrame>
        <p:nvGraphicFramePr>
          <p:cNvPr id="456" name="Group 1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19053"/>
              </p:ext>
            </p:extLst>
          </p:nvPr>
        </p:nvGraphicFramePr>
        <p:xfrm>
          <a:off x="5294586" y="1813754"/>
          <a:ext cx="3701811" cy="1435100"/>
        </p:xfrm>
        <a:graphic>
          <a:graphicData uri="http://schemas.openxmlformats.org/drawingml/2006/table">
            <a:tbl>
              <a:tblPr/>
              <a:tblGrid>
                <a:gridCol w="1659809"/>
                <a:gridCol w="993701"/>
                <a:gridCol w="1048301"/>
              </a:tblGrid>
              <a:tr h="213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3" marR="36003" marT="13495" marB="134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BRCAm (n = 136)</a:t>
                      </a:r>
                    </a:p>
                  </a:txBody>
                  <a:tcPr marL="36003" marR="36003" marT="13495" marB="134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13500" marB="135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3" marR="36003" marT="13495" marB="134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Olaparib</a:t>
                      </a:r>
                    </a:p>
                  </a:txBody>
                  <a:tcPr marL="36003" marR="36003" marT="13495" marB="1349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Placebo</a:t>
                      </a:r>
                    </a:p>
                  </a:txBody>
                  <a:tcPr marL="36003" marR="36003" marT="13495" marB="1349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Events: total pts (%)</a:t>
                      </a:r>
                    </a:p>
                  </a:txBody>
                  <a:tcPr marL="36003" marR="36003" marT="13495" marB="134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42:74 (56.8)</a:t>
                      </a:r>
                    </a:p>
                  </a:txBody>
                  <a:tcPr marL="36003" marR="36003" marT="13495" marB="1349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49:62 (79.0)</a:t>
                      </a:r>
                    </a:p>
                  </a:txBody>
                  <a:tcPr marL="36003" marR="36003" marT="13495" marB="1349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Median TSST, months</a:t>
                      </a:r>
                    </a:p>
                  </a:txBody>
                  <a:tcPr marL="36003" marR="36003" marT="13495" marB="134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23.8</a:t>
                      </a:r>
                    </a:p>
                  </a:txBody>
                  <a:tcPr marL="36003" marR="36003" marT="13495" marB="134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15.2</a:t>
                      </a:r>
                    </a:p>
                  </a:txBody>
                  <a:tcPr marL="36003" marR="36003" marT="13495" marB="134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3" marR="36003" marT="13495" marB="13495" horzOverflow="overflow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HR 0.44</a:t>
                      </a:r>
                      <a:b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95% CI (0.29, 0.67)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 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.00013</a:t>
                      </a:r>
                    </a:p>
                  </a:txBody>
                  <a:tcPr marL="36003" marR="36003" marT="13495" marB="13495" horzOverflow="overflow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738" name="TextBox 54"/>
          <p:cNvSpPr txBox="1">
            <a:spLocks/>
          </p:cNvSpPr>
          <p:nvPr/>
        </p:nvSpPr>
        <p:spPr bwMode="auto">
          <a:xfrm rot="-5400000">
            <a:off x="-413544" y="3014361"/>
            <a:ext cx="26892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GB" sz="1400" b="1" dirty="0">
                <a:latin typeface="MetaPlusNormal-Roman"/>
              </a:rPr>
              <a:t>Proportion of </a:t>
            </a:r>
            <a:r>
              <a:rPr lang="en-GB" sz="1400" b="1" dirty="0" smtClean="0">
                <a:latin typeface="MetaPlusNormal-Roman"/>
              </a:rPr>
              <a:t>Patients not on Second Subsequent Therapy</a:t>
            </a:r>
            <a:endParaRPr lang="en-US" sz="1400" b="1" dirty="0">
              <a:latin typeface="MetaPlusNormal-Roman"/>
            </a:endParaRPr>
          </a:p>
        </p:txBody>
      </p:sp>
      <p:sp>
        <p:nvSpPr>
          <p:cNvPr id="25602" name="AutoShape 54"/>
          <p:cNvSpPr>
            <a:spLocks/>
          </p:cNvSpPr>
          <p:nvPr/>
        </p:nvSpPr>
        <p:spPr bwMode="auto">
          <a:xfrm>
            <a:off x="1797050" y="2028067"/>
            <a:ext cx="4479925" cy="22669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2147483647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2147483647 w 21600"/>
              <a:gd name="T35" fmla="*/ 2147483647 h 21600"/>
              <a:gd name="T36" fmla="*/ 2147483647 w 21600"/>
              <a:gd name="T37" fmla="*/ 2147483647 h 21600"/>
              <a:gd name="T38" fmla="*/ 2147483647 w 21600"/>
              <a:gd name="T39" fmla="*/ 2147483647 h 21600"/>
              <a:gd name="T40" fmla="*/ 2147483647 w 21600"/>
              <a:gd name="T41" fmla="*/ 2147483647 h 21600"/>
              <a:gd name="T42" fmla="*/ 2147483647 w 21600"/>
              <a:gd name="T43" fmla="*/ 2147483647 h 21600"/>
              <a:gd name="T44" fmla="*/ 2147483647 w 21600"/>
              <a:gd name="T45" fmla="*/ 2147483647 h 21600"/>
              <a:gd name="T46" fmla="*/ 2147483647 w 21600"/>
              <a:gd name="T47" fmla="*/ 2147483647 h 21600"/>
              <a:gd name="T48" fmla="*/ 2147483647 w 21600"/>
              <a:gd name="T49" fmla="*/ 2147483647 h 21600"/>
              <a:gd name="T50" fmla="*/ 2147483647 w 21600"/>
              <a:gd name="T51" fmla="*/ 2147483647 h 21600"/>
              <a:gd name="T52" fmla="*/ 2147483647 w 21600"/>
              <a:gd name="T53" fmla="*/ 2147483647 h 21600"/>
              <a:gd name="T54" fmla="*/ 2147483647 w 21600"/>
              <a:gd name="T55" fmla="*/ 2147483647 h 21600"/>
              <a:gd name="T56" fmla="*/ 2147483647 w 21600"/>
              <a:gd name="T57" fmla="*/ 2147483647 h 21600"/>
              <a:gd name="T58" fmla="*/ 2147483647 w 21600"/>
              <a:gd name="T59" fmla="*/ 2147483647 h 21600"/>
              <a:gd name="T60" fmla="*/ 2147483647 w 21600"/>
              <a:gd name="T61" fmla="*/ 2147483647 h 21600"/>
              <a:gd name="T62" fmla="*/ 2147483647 w 21600"/>
              <a:gd name="T63" fmla="*/ 2147483647 h 21600"/>
              <a:gd name="T64" fmla="*/ 2147483647 w 21600"/>
              <a:gd name="T65" fmla="*/ 2147483647 h 21600"/>
              <a:gd name="T66" fmla="*/ 2147483647 w 21600"/>
              <a:gd name="T67" fmla="*/ 2147483647 h 21600"/>
              <a:gd name="T68" fmla="*/ 2147483647 w 21600"/>
              <a:gd name="T69" fmla="*/ 2147483647 h 21600"/>
              <a:gd name="T70" fmla="*/ 2147483647 w 21600"/>
              <a:gd name="T71" fmla="*/ 2147483647 h 21600"/>
              <a:gd name="T72" fmla="*/ 2147483647 w 21600"/>
              <a:gd name="T73" fmla="*/ 2147483647 h 21600"/>
              <a:gd name="T74" fmla="*/ 2147483647 w 21600"/>
              <a:gd name="T75" fmla="*/ 2147483647 h 21600"/>
              <a:gd name="T76" fmla="*/ 2147483647 w 21600"/>
              <a:gd name="T77" fmla="*/ 2147483647 h 21600"/>
              <a:gd name="T78" fmla="*/ 2147483647 w 21600"/>
              <a:gd name="T79" fmla="*/ 2147483647 h 21600"/>
              <a:gd name="T80" fmla="*/ 2147483647 w 21600"/>
              <a:gd name="T81" fmla="*/ 2147483647 h 21600"/>
              <a:gd name="T82" fmla="*/ 2147483647 w 21600"/>
              <a:gd name="T83" fmla="*/ 2147483647 h 21600"/>
              <a:gd name="T84" fmla="*/ 2147483647 w 21600"/>
              <a:gd name="T85" fmla="*/ 2147483647 h 21600"/>
              <a:gd name="T86" fmla="*/ 2147483647 w 21600"/>
              <a:gd name="T87" fmla="*/ 2147483647 h 21600"/>
              <a:gd name="T88" fmla="*/ 2147483647 w 21600"/>
              <a:gd name="T89" fmla="*/ 2147483647 h 21600"/>
              <a:gd name="T90" fmla="*/ 2147483647 w 21600"/>
              <a:gd name="T91" fmla="*/ 2147483647 h 21600"/>
              <a:gd name="T92" fmla="*/ 2147483647 w 21600"/>
              <a:gd name="T93" fmla="*/ 2147483647 h 2160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21600"/>
              <a:gd name="T142" fmla="*/ 0 h 21600"/>
              <a:gd name="T143" fmla="*/ 21600 w 21600"/>
              <a:gd name="T144" fmla="*/ 21600 h 21600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21600" h="21600">
                <a:moveTo>
                  <a:pt x="0" y="0"/>
                </a:moveTo>
                <a:lnTo>
                  <a:pt x="1764" y="0"/>
                </a:lnTo>
                <a:lnTo>
                  <a:pt x="1764" y="410"/>
                </a:lnTo>
                <a:lnTo>
                  <a:pt x="2282" y="410"/>
                </a:lnTo>
                <a:lnTo>
                  <a:pt x="2282" y="796"/>
                </a:lnTo>
                <a:lnTo>
                  <a:pt x="2788" y="796"/>
                </a:lnTo>
                <a:lnTo>
                  <a:pt x="2788" y="1223"/>
                </a:lnTo>
                <a:lnTo>
                  <a:pt x="3204" y="1223"/>
                </a:lnTo>
                <a:lnTo>
                  <a:pt x="3204" y="1641"/>
                </a:lnTo>
                <a:lnTo>
                  <a:pt x="3391" y="1641"/>
                </a:lnTo>
                <a:lnTo>
                  <a:pt x="3391" y="2052"/>
                </a:lnTo>
                <a:lnTo>
                  <a:pt x="3580" y="2052"/>
                </a:lnTo>
                <a:lnTo>
                  <a:pt x="3580" y="2477"/>
                </a:lnTo>
                <a:lnTo>
                  <a:pt x="3767" y="2477"/>
                </a:lnTo>
                <a:lnTo>
                  <a:pt x="3767" y="2906"/>
                </a:lnTo>
                <a:lnTo>
                  <a:pt x="3856" y="2906"/>
                </a:lnTo>
                <a:lnTo>
                  <a:pt x="3856" y="3311"/>
                </a:lnTo>
                <a:lnTo>
                  <a:pt x="3948" y="3311"/>
                </a:lnTo>
                <a:lnTo>
                  <a:pt x="3948" y="3732"/>
                </a:lnTo>
                <a:lnTo>
                  <a:pt x="4273" y="3732"/>
                </a:lnTo>
                <a:lnTo>
                  <a:pt x="4273" y="5061"/>
                </a:lnTo>
                <a:lnTo>
                  <a:pt x="4505" y="5061"/>
                </a:lnTo>
                <a:lnTo>
                  <a:pt x="4505" y="5499"/>
                </a:lnTo>
                <a:lnTo>
                  <a:pt x="5350" y="5499"/>
                </a:lnTo>
                <a:lnTo>
                  <a:pt x="5350" y="5915"/>
                </a:lnTo>
                <a:lnTo>
                  <a:pt x="5529" y="5915"/>
                </a:lnTo>
                <a:lnTo>
                  <a:pt x="5529" y="6221"/>
                </a:lnTo>
                <a:lnTo>
                  <a:pt x="5579" y="6221"/>
                </a:lnTo>
                <a:lnTo>
                  <a:pt x="5579" y="6417"/>
                </a:lnTo>
                <a:lnTo>
                  <a:pt x="5903" y="6417"/>
                </a:lnTo>
                <a:lnTo>
                  <a:pt x="5903" y="6847"/>
                </a:lnTo>
                <a:lnTo>
                  <a:pt x="6050" y="6847"/>
                </a:lnTo>
                <a:lnTo>
                  <a:pt x="6050" y="7372"/>
                </a:lnTo>
                <a:lnTo>
                  <a:pt x="6097" y="7372"/>
                </a:lnTo>
                <a:lnTo>
                  <a:pt x="6097" y="7681"/>
                </a:lnTo>
                <a:lnTo>
                  <a:pt x="6279" y="7681"/>
                </a:lnTo>
                <a:lnTo>
                  <a:pt x="6279" y="7783"/>
                </a:lnTo>
                <a:lnTo>
                  <a:pt x="6369" y="7783"/>
                </a:lnTo>
                <a:lnTo>
                  <a:pt x="6369" y="8609"/>
                </a:lnTo>
                <a:lnTo>
                  <a:pt x="6610" y="8609"/>
                </a:lnTo>
                <a:lnTo>
                  <a:pt x="6610" y="9020"/>
                </a:lnTo>
                <a:lnTo>
                  <a:pt x="6975" y="9020"/>
                </a:lnTo>
                <a:lnTo>
                  <a:pt x="6975" y="9554"/>
                </a:lnTo>
                <a:lnTo>
                  <a:pt x="7070" y="9554"/>
                </a:lnTo>
                <a:lnTo>
                  <a:pt x="7070" y="9956"/>
                </a:lnTo>
                <a:lnTo>
                  <a:pt x="7116" y="9956"/>
                </a:lnTo>
                <a:lnTo>
                  <a:pt x="7116" y="10896"/>
                </a:lnTo>
                <a:lnTo>
                  <a:pt x="7200" y="10896"/>
                </a:lnTo>
                <a:lnTo>
                  <a:pt x="7200" y="11509"/>
                </a:lnTo>
                <a:lnTo>
                  <a:pt x="7260" y="11509"/>
                </a:lnTo>
                <a:lnTo>
                  <a:pt x="7260" y="11731"/>
                </a:lnTo>
                <a:lnTo>
                  <a:pt x="7583" y="11731"/>
                </a:lnTo>
                <a:lnTo>
                  <a:pt x="7583" y="12239"/>
                </a:lnTo>
                <a:lnTo>
                  <a:pt x="7677" y="12239"/>
                </a:lnTo>
                <a:lnTo>
                  <a:pt x="7677" y="12673"/>
                </a:lnTo>
                <a:lnTo>
                  <a:pt x="7719" y="12673"/>
                </a:lnTo>
                <a:lnTo>
                  <a:pt x="7719" y="13125"/>
                </a:lnTo>
                <a:lnTo>
                  <a:pt x="7908" y="13125"/>
                </a:lnTo>
                <a:lnTo>
                  <a:pt x="7908" y="13600"/>
                </a:lnTo>
                <a:lnTo>
                  <a:pt x="8227" y="13600"/>
                </a:lnTo>
                <a:lnTo>
                  <a:pt x="8227" y="14431"/>
                </a:lnTo>
                <a:lnTo>
                  <a:pt x="9212" y="14431"/>
                </a:lnTo>
                <a:lnTo>
                  <a:pt x="9212" y="14847"/>
                </a:lnTo>
                <a:lnTo>
                  <a:pt x="9304" y="14847"/>
                </a:lnTo>
                <a:lnTo>
                  <a:pt x="9304" y="15321"/>
                </a:lnTo>
                <a:lnTo>
                  <a:pt x="9440" y="15321"/>
                </a:lnTo>
                <a:lnTo>
                  <a:pt x="9440" y="15773"/>
                </a:lnTo>
                <a:lnTo>
                  <a:pt x="9484" y="15773"/>
                </a:lnTo>
                <a:lnTo>
                  <a:pt x="9484" y="16180"/>
                </a:lnTo>
                <a:lnTo>
                  <a:pt x="10374" y="16180"/>
                </a:lnTo>
                <a:lnTo>
                  <a:pt x="10374" y="16719"/>
                </a:lnTo>
                <a:lnTo>
                  <a:pt x="11677" y="16719"/>
                </a:lnTo>
                <a:lnTo>
                  <a:pt x="11677" y="17130"/>
                </a:lnTo>
                <a:lnTo>
                  <a:pt x="11809" y="17130"/>
                </a:lnTo>
                <a:lnTo>
                  <a:pt x="11809" y="17536"/>
                </a:lnTo>
                <a:lnTo>
                  <a:pt x="12934" y="17536"/>
                </a:lnTo>
                <a:lnTo>
                  <a:pt x="12934" y="18070"/>
                </a:lnTo>
                <a:lnTo>
                  <a:pt x="13447" y="18070"/>
                </a:lnTo>
                <a:lnTo>
                  <a:pt x="13447" y="18486"/>
                </a:lnTo>
                <a:lnTo>
                  <a:pt x="13581" y="18486"/>
                </a:lnTo>
                <a:lnTo>
                  <a:pt x="13581" y="18893"/>
                </a:lnTo>
                <a:lnTo>
                  <a:pt x="13813" y="18893"/>
                </a:lnTo>
                <a:lnTo>
                  <a:pt x="13813" y="19299"/>
                </a:lnTo>
                <a:lnTo>
                  <a:pt x="14143" y="19299"/>
                </a:lnTo>
                <a:lnTo>
                  <a:pt x="14143" y="19824"/>
                </a:lnTo>
                <a:lnTo>
                  <a:pt x="14471" y="19824"/>
                </a:lnTo>
                <a:lnTo>
                  <a:pt x="14471" y="20244"/>
                </a:lnTo>
                <a:lnTo>
                  <a:pt x="14744" y="20244"/>
                </a:lnTo>
                <a:lnTo>
                  <a:pt x="14744" y="20664"/>
                </a:lnTo>
                <a:lnTo>
                  <a:pt x="15211" y="20664"/>
                </a:lnTo>
                <a:lnTo>
                  <a:pt x="15211" y="21184"/>
                </a:lnTo>
                <a:lnTo>
                  <a:pt x="15308" y="21184"/>
                </a:lnTo>
                <a:lnTo>
                  <a:pt x="15308" y="2160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99CCF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dirty="0">
              <a:latin typeface="MetaPlusNormal-Roman"/>
            </a:endParaRPr>
          </a:p>
        </p:txBody>
      </p:sp>
      <p:sp>
        <p:nvSpPr>
          <p:cNvPr id="190" name="TextBox 54"/>
          <p:cNvSpPr txBox="1">
            <a:spLocks/>
          </p:cNvSpPr>
          <p:nvPr/>
        </p:nvSpPr>
        <p:spPr bwMode="auto">
          <a:xfrm>
            <a:off x="1890497" y="4090827"/>
            <a:ext cx="160496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62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sz="1000" b="1" dirty="0">
                <a:latin typeface="MetaPlusNormal-Roman"/>
              </a:rPr>
              <a:t>Randomized </a:t>
            </a:r>
            <a:r>
              <a:rPr lang="en-GB" sz="1000" b="1" dirty="0" smtClean="0">
                <a:latin typeface="MetaPlusNormal-Roman"/>
              </a:rPr>
              <a:t>treatment</a:t>
            </a:r>
            <a:r>
              <a:rPr lang="en-GB" sz="1000" b="1" baseline="30000" dirty="0" smtClean="0">
                <a:latin typeface="MetaPlusNormal-Roman"/>
              </a:rPr>
              <a:t>†</a:t>
            </a:r>
            <a:endParaRPr lang="en-US" sz="1000" b="1" dirty="0">
              <a:latin typeface="MetaPlusNormal-Roman"/>
            </a:endParaRPr>
          </a:p>
        </p:txBody>
      </p:sp>
      <p:sp>
        <p:nvSpPr>
          <p:cNvPr id="191" name="Text Box 4"/>
          <p:cNvSpPr txBox="1">
            <a:spLocks noChangeArrowheads="1"/>
          </p:cNvSpPr>
          <p:nvPr/>
        </p:nvSpPr>
        <p:spPr bwMode="auto">
          <a:xfrm>
            <a:off x="36513" y="5924279"/>
            <a:ext cx="8458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200" dirty="0" smtClean="0">
                <a:latin typeface="MetaPlusNormal-Roman"/>
              </a:rPr>
              <a:t>*Includes patients with germline and/or somatic mutations; </a:t>
            </a:r>
            <a:r>
              <a:rPr lang="en-US" sz="1200" baseline="30000" dirty="0" smtClean="0">
                <a:latin typeface="MetaPlusNormal-Roman"/>
              </a:rPr>
              <a:t>†</a:t>
            </a:r>
            <a:r>
              <a:rPr lang="en-US" sz="1200" dirty="0" smtClean="0">
                <a:latin typeface="MetaPlusNormal-Roman"/>
              </a:rPr>
              <a:t>patients </a:t>
            </a:r>
            <a:r>
              <a:rPr lang="en-US" sz="1200" dirty="0">
                <a:latin typeface="MetaPlusNormal-Roman"/>
              </a:rPr>
              <a:t>were treated until disease progression</a:t>
            </a:r>
          </a:p>
        </p:txBody>
      </p:sp>
      <p:sp>
        <p:nvSpPr>
          <p:cNvPr id="3" name="Oval 2"/>
          <p:cNvSpPr/>
          <p:nvPr/>
        </p:nvSpPr>
        <p:spPr>
          <a:xfrm rot="5400000">
            <a:off x="4972425" y="2542784"/>
            <a:ext cx="1203325" cy="2644775"/>
          </a:xfrm>
          <a:prstGeom prst="ellipse">
            <a:avLst/>
          </a:prstGeom>
          <a:noFill/>
          <a:ln w="12700" cmpd="sng">
            <a:solidFill>
              <a:srgbClr val="F098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4"/>
          <p:cNvSpPr>
            <a:spLocks noChangeArrowheads="1"/>
          </p:cNvSpPr>
          <p:nvPr/>
        </p:nvSpPr>
        <p:spPr bwMode="auto">
          <a:xfrm>
            <a:off x="366579" y="6410319"/>
            <a:ext cx="5170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200" b="1" dirty="0" smtClean="0">
                <a:cs typeface="Arial" pitchFamily="34" charset="0"/>
              </a:rPr>
              <a:t>Ledermann J, </a:t>
            </a:r>
            <a:r>
              <a:rPr lang="en-US" sz="1200" b="1" dirty="0">
                <a:cs typeface="Arial" pitchFamily="34" charset="0"/>
              </a:rPr>
              <a:t>et al</a:t>
            </a:r>
            <a:r>
              <a:rPr lang="en-US" sz="1200" b="1" i="1" dirty="0">
                <a:cs typeface="Arial" pitchFamily="34" charset="0"/>
              </a:rPr>
              <a:t>. </a:t>
            </a:r>
            <a:r>
              <a:rPr lang="en-US" sz="1200" b="1" i="1" dirty="0" smtClean="0">
                <a:cs typeface="Arial" pitchFamily="34" charset="0"/>
              </a:rPr>
              <a:t>Lancet Oncol. </a:t>
            </a:r>
            <a:r>
              <a:rPr lang="en-US" sz="1200" b="1" dirty="0" smtClean="0">
                <a:cs typeface="Arial" pitchFamily="34" charset="0"/>
              </a:rPr>
              <a:t>2014;15(8):852-861.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8138" y="357193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600" dirty="0" smtClean="0"/>
              <a:t>TSST in Patients With a </a:t>
            </a:r>
            <a:r>
              <a:rPr lang="en-US" sz="3600" i="1" dirty="0" smtClean="0"/>
              <a:t>BRCA1/2 </a:t>
            </a:r>
            <a:r>
              <a:rPr lang="en-US" sz="3600" dirty="0"/>
              <a:t>M</a:t>
            </a:r>
            <a:r>
              <a:rPr lang="en-US" sz="3600" dirty="0" smtClean="0"/>
              <a:t>utation*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262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79" y="194793"/>
            <a:ext cx="8489950" cy="1475296"/>
          </a:xfrm>
        </p:spPr>
        <p:txBody>
          <a:bodyPr/>
          <a:lstStyle/>
          <a:p>
            <a:r>
              <a:rPr lang="en-US" sz="3600" dirty="0" smtClean="0"/>
              <a:t>SOLO-1 &amp; SOLO 2 Program</a:t>
            </a:r>
            <a:br>
              <a:rPr lang="en-US" sz="3600" dirty="0" smtClean="0"/>
            </a:br>
            <a:r>
              <a:rPr lang="en-US" sz="3600" i="1" dirty="0" smtClean="0"/>
              <a:t>BRCA</a:t>
            </a:r>
            <a:r>
              <a:rPr lang="en-US" sz="3600" dirty="0" smtClean="0"/>
              <a:t>m Population Only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80309"/>
            <a:ext cx="8489950" cy="3457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First-line maintenance or maintenance in ‘platinum-sensitive’ setting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1766" y="4047197"/>
            <a:ext cx="2378782" cy="160428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Response to platinum-based chemotherapy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4317" y="3677865"/>
            <a:ext cx="1120820" cy="369332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dirty="0" smtClean="0">
                <a:solidFill>
                  <a:schemeClr val="tx1"/>
                </a:solidFill>
              </a:rPr>
              <a:t>laparib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4317" y="5586354"/>
            <a:ext cx="1069524" cy="369332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Placebo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95722" y="3183317"/>
            <a:ext cx="2700721" cy="1231106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SOLO-1 </a:t>
            </a:r>
            <a:r>
              <a:rPr lang="en-US" dirty="0" smtClean="0"/>
              <a:t>344 patients</a:t>
            </a:r>
          </a:p>
          <a:p>
            <a:r>
              <a:rPr lang="en-US" dirty="0" smtClean="0"/>
              <a:t>2 years</a:t>
            </a:r>
          </a:p>
          <a:p>
            <a:endParaRPr lang="en-US" dirty="0"/>
          </a:p>
          <a:p>
            <a:r>
              <a:rPr lang="en-US" dirty="0" smtClean="0"/>
              <a:t>PFS/PFS2/OS + QoL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290946" y="4047197"/>
            <a:ext cx="1042400" cy="369332"/>
          </a:xfrm>
          <a:prstGeom prst="line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90946" y="5156281"/>
            <a:ext cx="1042400" cy="614739"/>
          </a:xfrm>
          <a:prstGeom prst="line">
            <a:avLst/>
          </a:prstGeom>
          <a:ln w="381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18" y="4767609"/>
            <a:ext cx="2671825" cy="1231106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SOLO-2 </a:t>
            </a:r>
            <a:r>
              <a:rPr lang="en-US" dirty="0" smtClean="0"/>
              <a:t>264 patients</a:t>
            </a:r>
          </a:p>
          <a:p>
            <a:r>
              <a:rPr lang="en-US" dirty="0"/>
              <a:t>t</a:t>
            </a:r>
            <a:r>
              <a:rPr lang="en-US" dirty="0" smtClean="0"/>
              <a:t>o progression</a:t>
            </a:r>
          </a:p>
          <a:p>
            <a:endParaRPr lang="en-US" dirty="0"/>
          </a:p>
          <a:p>
            <a:r>
              <a:rPr lang="en-US" dirty="0" smtClean="0"/>
              <a:t>PFS/PFS2/OS + QoL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955260" y="3147541"/>
            <a:ext cx="0" cy="3035099"/>
          </a:xfrm>
          <a:prstGeom prst="line">
            <a:avLst/>
          </a:prstGeom>
          <a:ln w="57150" cmpd="sng">
            <a:solidFill>
              <a:srgbClr val="99C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9661" y="4488863"/>
            <a:ext cx="1654620" cy="584775"/>
          </a:xfrm>
          <a:prstGeom prst="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Randomization</a:t>
            </a:r>
          </a:p>
          <a:p>
            <a:pPr algn="ctr"/>
            <a:r>
              <a:rPr lang="en-US" sz="1600" b="1" dirty="0" smtClean="0"/>
              <a:t>2:1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126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28601"/>
            <a:ext cx="8467725" cy="1143000"/>
          </a:xfrm>
        </p:spPr>
        <p:txBody>
          <a:bodyPr/>
          <a:lstStyle/>
          <a:p>
            <a:r>
              <a:rPr lang="en-US" dirty="0" smtClean="0"/>
              <a:t>NOVA and ARIEL3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28075"/>
            <a:ext cx="8489950" cy="34575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Both studies include a </a:t>
            </a:r>
            <a:r>
              <a:rPr lang="en-US" sz="2400" i="1" dirty="0" smtClean="0"/>
              <a:t>BRCA</a:t>
            </a:r>
            <a:r>
              <a:rPr lang="en-US" sz="2400" dirty="0" smtClean="0"/>
              <a:t>m and high-grade serous wildtype subsets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30200" y="3138257"/>
            <a:ext cx="2781890" cy="174739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Platinum-sensitive ovarian cancer responding to platinum-based therapy</a:t>
            </a:r>
            <a:endParaRPr lang="en-US" sz="20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413712" y="2700498"/>
            <a:ext cx="1609702" cy="792874"/>
          </a:xfrm>
          <a:prstGeom prst="line">
            <a:avLst/>
          </a:prstGeom>
          <a:ln w="38100" cmpd="sng">
            <a:solidFill>
              <a:srgbClr val="7FA1AC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13712" y="4405772"/>
            <a:ext cx="1493398" cy="790499"/>
          </a:xfrm>
          <a:prstGeom prst="line">
            <a:avLst/>
          </a:prstGeom>
          <a:ln w="38100" cmpd="sng">
            <a:solidFill>
              <a:srgbClr val="7FA1AC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6816" y="2631598"/>
            <a:ext cx="872868" cy="369332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PARPi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76788" y="4962593"/>
            <a:ext cx="1069524" cy="369332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Placebo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81257" y="2262266"/>
            <a:ext cx="2346209" cy="1231106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Niraparib</a:t>
            </a:r>
          </a:p>
          <a:p>
            <a:r>
              <a:rPr lang="en-US" dirty="0" smtClean="0"/>
              <a:t>360 patients</a:t>
            </a:r>
          </a:p>
          <a:p>
            <a:r>
              <a:rPr lang="en-US" dirty="0" smtClean="0"/>
              <a:t>2 cohorts - BRCAm &amp; </a:t>
            </a:r>
            <a:r>
              <a:rPr lang="en-US" i="1" dirty="0" smtClean="0"/>
              <a:t>BRCA</a:t>
            </a:r>
            <a:r>
              <a:rPr lang="en-US" dirty="0" smtClean="0"/>
              <a:t>wt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81257" y="4100819"/>
            <a:ext cx="2346209" cy="1231106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Rucaparib</a:t>
            </a:r>
          </a:p>
          <a:p>
            <a:r>
              <a:rPr lang="en-US" dirty="0" smtClean="0"/>
              <a:t>540 patients</a:t>
            </a:r>
          </a:p>
          <a:p>
            <a:r>
              <a:rPr lang="en-US" dirty="0" smtClean="0"/>
              <a:t>2 cohorts – </a:t>
            </a:r>
            <a:r>
              <a:rPr lang="en-US" i="1" dirty="0" smtClean="0"/>
              <a:t>BRCA</a:t>
            </a:r>
            <a:r>
              <a:rPr lang="en-US" dirty="0" smtClean="0"/>
              <a:t>m &amp; </a:t>
            </a:r>
            <a:r>
              <a:rPr lang="en-US" i="1" dirty="0" smtClean="0"/>
              <a:t>BRCA</a:t>
            </a:r>
            <a:r>
              <a:rPr lang="en-US" dirty="0" smtClean="0"/>
              <a:t>wt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338" y="5507868"/>
            <a:ext cx="7672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Identification of companion diagnostic marker to select patients with HRD, most likely to benefit</a:t>
            </a:r>
            <a:endParaRPr lang="en-US" sz="2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348745" y="2118613"/>
            <a:ext cx="0" cy="3363036"/>
          </a:xfrm>
          <a:prstGeom prst="line">
            <a:avLst/>
          </a:prstGeom>
          <a:ln w="57150" cmpd="sng">
            <a:solidFill>
              <a:srgbClr val="99C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2841" y="3676660"/>
            <a:ext cx="1654620" cy="584775"/>
          </a:xfrm>
          <a:prstGeom prst="rect">
            <a:avLst/>
          </a:prstGeom>
          <a:solidFill>
            <a:srgbClr val="99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Randomization</a:t>
            </a:r>
          </a:p>
          <a:p>
            <a:pPr algn="ctr"/>
            <a:r>
              <a:rPr lang="en-US" sz="1600" b="1" dirty="0" smtClean="0"/>
              <a:t>2:1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997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34" y="374654"/>
            <a:ext cx="8462682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Maintenance Antiangiogenic 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10741"/>
          </a:xfrm>
        </p:spPr>
        <p:txBody>
          <a:bodyPr/>
          <a:lstStyle/>
          <a:p>
            <a:r>
              <a:rPr lang="en-US" sz="2800" dirty="0" smtClean="0"/>
              <a:t>Moderate clinical benefit from antiangiogenic therapies in first- and second-line maintenance</a:t>
            </a:r>
          </a:p>
          <a:p>
            <a:pPr lvl="1"/>
            <a:r>
              <a:rPr lang="en-US" sz="2400" dirty="0" smtClean="0"/>
              <a:t>Some clinical subgroups may have greater benefit</a:t>
            </a:r>
          </a:p>
          <a:p>
            <a:pPr lvl="1"/>
            <a:r>
              <a:rPr lang="en-US" sz="2400" dirty="0" smtClean="0"/>
              <a:t>No clear biomarkers to predict benefit</a:t>
            </a:r>
          </a:p>
          <a:p>
            <a:r>
              <a:rPr lang="en-US" sz="2800" dirty="0" smtClean="0"/>
              <a:t>Toxicity of oral agents needs to be balanced against inconvenience of intravenous therapy</a:t>
            </a:r>
          </a:p>
          <a:p>
            <a:r>
              <a:rPr lang="en-US" sz="2800" dirty="0" smtClean="0"/>
              <a:t>QoL studies with bevacizumab and cediranib have not shown a detriment</a:t>
            </a:r>
          </a:p>
        </p:txBody>
      </p:sp>
    </p:spTree>
    <p:extLst>
      <p:ext uri="{BB962C8B-B14F-4D97-AF65-F5344CB8AC3E}">
        <p14:creationId xmlns:p14="http://schemas.microsoft.com/office/powerpoint/2010/main" val="25974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71481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Maintenance PARP Inhibitor 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PARP inhibitor maintenance therapy</a:t>
            </a:r>
          </a:p>
          <a:p>
            <a:pPr lvl="1"/>
            <a:r>
              <a:rPr lang="en-US" dirty="0"/>
              <a:t>Marked effect on delaying progression of patients with ‘platinum-sensitive’ disease, especially in </a:t>
            </a:r>
            <a:r>
              <a:rPr lang="en-US" i="1" dirty="0"/>
              <a:t>BRCA</a:t>
            </a:r>
            <a:r>
              <a:rPr lang="en-US" dirty="0"/>
              <a:t>m population</a:t>
            </a:r>
          </a:p>
          <a:p>
            <a:pPr lvl="1"/>
            <a:r>
              <a:rPr lang="en-US" dirty="0"/>
              <a:t>Significant but lesser effect in </a:t>
            </a:r>
            <a:r>
              <a:rPr lang="en-US" i="1" dirty="0"/>
              <a:t>BRCA</a:t>
            </a:r>
            <a:r>
              <a:rPr lang="en-US" dirty="0"/>
              <a:t> wild-type patients with </a:t>
            </a:r>
            <a:r>
              <a:rPr lang="en-US" dirty="0" smtClean="0"/>
              <a:t>high-grade </a:t>
            </a:r>
            <a:r>
              <a:rPr lang="en-US" dirty="0"/>
              <a:t>serous </a:t>
            </a:r>
            <a:r>
              <a:rPr lang="en-US" dirty="0" smtClean="0"/>
              <a:t>cancer</a:t>
            </a:r>
          </a:p>
          <a:p>
            <a:r>
              <a:rPr lang="en-US" dirty="0" smtClean="0"/>
              <a:t>Prolonged exposure does not impair QoL</a:t>
            </a:r>
            <a:r>
              <a:rPr lang="en-US" dirty="0"/>
              <a:t>;</a:t>
            </a:r>
            <a:r>
              <a:rPr lang="en-US" dirty="0" smtClean="0"/>
              <a:t> well tolerated by most patients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4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28601"/>
            <a:ext cx="8467725" cy="1143000"/>
          </a:xfrm>
        </p:spPr>
        <p:txBody>
          <a:bodyPr/>
          <a:lstStyle/>
          <a:p>
            <a:r>
              <a:rPr lang="en-US" dirty="0" smtClean="0"/>
              <a:t>Aims of Maintenance 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Prolongation of disease control</a:t>
            </a:r>
          </a:p>
          <a:p>
            <a:pPr lvl="1"/>
            <a:r>
              <a:rPr lang="en-US" dirty="0" smtClean="0"/>
              <a:t>Extending PFS &amp; OS</a:t>
            </a:r>
          </a:p>
          <a:p>
            <a:r>
              <a:rPr lang="en-US" dirty="0"/>
              <a:t>A</a:t>
            </a:r>
            <a:r>
              <a:rPr lang="en-US" dirty="0" smtClean="0"/>
              <a:t>ffecting ‘cure’: eradication of minimal residual disease</a:t>
            </a:r>
          </a:p>
          <a:p>
            <a:r>
              <a:rPr lang="en-US" dirty="0" smtClean="0"/>
              <a:t>Acceptable long-term treatment</a:t>
            </a:r>
          </a:p>
          <a:p>
            <a:pPr lvl="1"/>
            <a:r>
              <a:rPr lang="en-US" dirty="0" smtClean="0"/>
              <a:t>Low toxicity</a:t>
            </a:r>
          </a:p>
          <a:p>
            <a:pPr lvl="1"/>
            <a:r>
              <a:rPr lang="en-US" dirty="0" smtClean="0"/>
              <a:t>Preservation of quality of life</a:t>
            </a:r>
          </a:p>
        </p:txBody>
      </p:sp>
    </p:spTree>
    <p:extLst>
      <p:ext uri="{BB962C8B-B14F-4D97-AF65-F5344CB8AC3E}">
        <p14:creationId xmlns:p14="http://schemas.microsoft.com/office/powerpoint/2010/main" val="4779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28601"/>
            <a:ext cx="8467725" cy="1143000"/>
          </a:xfrm>
        </p:spPr>
        <p:txBody>
          <a:bodyPr/>
          <a:lstStyle/>
          <a:p>
            <a:pPr algn="l"/>
            <a:r>
              <a:rPr lang="en-US" dirty="0" err="1" smtClean="0"/>
              <a:t>Antiangiogenesis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Story So Far……….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4" y="1414463"/>
            <a:ext cx="862256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First Line:</a:t>
            </a:r>
          </a:p>
          <a:p>
            <a:pPr lvl="1"/>
            <a:r>
              <a:rPr lang="en-US" dirty="0" smtClean="0"/>
              <a:t>Increase in PFS but no </a:t>
            </a:r>
            <a:r>
              <a:rPr lang="en-US" u="sng" dirty="0" smtClean="0"/>
              <a:t>overall</a:t>
            </a:r>
            <a:r>
              <a:rPr lang="en-US" dirty="0" smtClean="0"/>
              <a:t> survival benefit</a:t>
            </a:r>
          </a:p>
          <a:p>
            <a:pPr lvl="2"/>
            <a:r>
              <a:rPr lang="en-US" dirty="0" smtClean="0"/>
              <a:t>Bevacizumab improves PFS by 3.8 months (GOG 218) and 2.4 months (ICON7)</a:t>
            </a:r>
          </a:p>
          <a:p>
            <a:pPr lvl="2"/>
            <a:r>
              <a:rPr lang="en-US" dirty="0" smtClean="0"/>
              <a:t>High-risk ICON 7 (Stage IV or residual disease) 5.5 months </a:t>
            </a:r>
          </a:p>
          <a:p>
            <a:pPr lvl="2"/>
            <a:r>
              <a:rPr lang="en-US" dirty="0" smtClean="0"/>
              <a:t>Pazopanib PFS benefit 5.6 months</a:t>
            </a:r>
          </a:p>
          <a:p>
            <a:pPr lvl="2"/>
            <a:r>
              <a:rPr lang="en-US" dirty="0" smtClean="0"/>
              <a:t>Convenience of pazopanib has to be balanced against toxicity - 58 % required dose reduction, 33% discontinuation</a:t>
            </a:r>
          </a:p>
          <a:p>
            <a:pPr lvl="2"/>
            <a:r>
              <a:rPr lang="en-US" dirty="0" smtClean="0"/>
              <a:t>Nintedanib increases median PFS 0.7 months (OVAR-12); </a:t>
            </a:r>
            <a:br>
              <a:rPr lang="en-US" dirty="0" smtClean="0"/>
            </a:br>
            <a:r>
              <a:rPr lang="en-US" dirty="0" smtClean="0"/>
              <a:t>no benefit  for sorafenib</a:t>
            </a:r>
          </a:p>
          <a:p>
            <a:pPr lvl="1"/>
            <a:r>
              <a:rPr lang="en-US" dirty="0" smtClean="0"/>
              <a:t>Survival benefit in subgroup</a:t>
            </a:r>
          </a:p>
          <a:p>
            <a:pPr lvl="2"/>
            <a:r>
              <a:rPr lang="en-US" dirty="0" smtClean="0"/>
              <a:t>ICON 7 ‘high risk’ and GOG 218 Stage IV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199" y="5862358"/>
            <a:ext cx="5825068" cy="830997"/>
          </a:xfrm>
          <a:prstGeom prst="rect">
            <a:avLst/>
          </a:prstGeom>
          <a:noFill/>
          <a:ln w="20638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sz="1200" b="1" dirty="0" smtClean="0">
                <a:cs typeface="Arial" pitchFamily="34" charset="0"/>
              </a:rPr>
              <a:t>Perren TJ, et </a:t>
            </a:r>
            <a:r>
              <a:rPr lang="en-US" sz="1200" b="1" dirty="0">
                <a:cs typeface="Arial" pitchFamily="34" charset="0"/>
              </a:rPr>
              <a:t>al. </a:t>
            </a:r>
            <a:r>
              <a:rPr lang="en-US" sz="1200" b="1" i="1" dirty="0" smtClean="0">
                <a:cs typeface="Arial" pitchFamily="34" charset="0"/>
              </a:rPr>
              <a:t>N Engl J Med. </a:t>
            </a:r>
            <a:r>
              <a:rPr lang="en-US" sz="1200" b="1" dirty="0" smtClean="0">
                <a:cs typeface="Arial" pitchFamily="34" charset="0"/>
              </a:rPr>
              <a:t>2011;365(26):2484-2496</a:t>
            </a:r>
            <a:r>
              <a:rPr lang="en-US" sz="1200" b="1" i="1" dirty="0" smtClean="0">
                <a:cs typeface="Arial" pitchFamily="34" charset="0"/>
              </a:rPr>
              <a:t>.</a:t>
            </a:r>
          </a:p>
          <a:p>
            <a:r>
              <a:rPr lang="en-US" sz="1200" b="1" dirty="0"/>
              <a:t>Burger RA, et al. </a:t>
            </a:r>
            <a:r>
              <a:rPr lang="en-US" sz="1200" b="1" i="1" dirty="0"/>
              <a:t>N Engl J Med. </a:t>
            </a:r>
            <a:r>
              <a:rPr lang="en-US" sz="1200" b="1" dirty="0"/>
              <a:t>2011;365(26):</a:t>
            </a:r>
            <a:r>
              <a:rPr lang="en-US" sz="1200" b="1" dirty="0" smtClean="0"/>
              <a:t>2473-2483</a:t>
            </a:r>
            <a:r>
              <a:rPr lang="en-US" sz="1200" b="1" dirty="0"/>
              <a:t>.</a:t>
            </a:r>
          </a:p>
          <a:p>
            <a:pPr eaLnBrk="0" hangingPunct="0">
              <a:spcBef>
                <a:spcPts val="0"/>
              </a:spcBef>
            </a:pPr>
            <a:r>
              <a:rPr lang="en-US" sz="1200" b="1" dirty="0" smtClean="0">
                <a:cs typeface="Arial" pitchFamily="34" charset="0"/>
              </a:rPr>
              <a:t>du Bois A, et al. </a:t>
            </a:r>
            <a:r>
              <a:rPr lang="en-US" sz="1200" b="1" i="1" dirty="0" smtClean="0">
                <a:cs typeface="Arial" pitchFamily="34" charset="0"/>
              </a:rPr>
              <a:t>J Clin Oncol. </a:t>
            </a:r>
            <a:r>
              <a:rPr lang="en-US" sz="1200" b="1" dirty="0" smtClean="0">
                <a:cs typeface="Arial" pitchFamily="34" charset="0"/>
              </a:rPr>
              <a:t>2014;32(30):3374-3382.</a:t>
            </a:r>
          </a:p>
          <a:p>
            <a:pPr eaLnBrk="0" hangingPunct="0">
              <a:spcBef>
                <a:spcPts val="0"/>
              </a:spcBef>
            </a:pPr>
            <a:r>
              <a:rPr lang="fr-FR" sz="1200" b="1" dirty="0">
                <a:cs typeface="Arial" pitchFamily="34" charset="0"/>
              </a:rPr>
              <a:t>du Bois A, et al</a:t>
            </a:r>
            <a:r>
              <a:rPr lang="fr-FR" sz="1200" b="1" i="1" dirty="0">
                <a:cs typeface="Arial" pitchFamily="34" charset="0"/>
              </a:rPr>
              <a:t>. Int J Gynecol Cancer. </a:t>
            </a:r>
            <a:r>
              <a:rPr lang="fr-FR" sz="1200" b="1" dirty="0">
                <a:cs typeface="Arial" pitchFamily="34" charset="0"/>
              </a:rPr>
              <a:t>2013;23(8suppl1): Abstract LBA1</a:t>
            </a:r>
            <a:r>
              <a:rPr lang="fr-FR" sz="1200" b="1" i="1" dirty="0">
                <a:cs typeface="Arial" pitchFamily="34" charset="0"/>
              </a:rPr>
              <a:t>.</a:t>
            </a:r>
            <a:endParaRPr lang="en-US" sz="1200" b="1" i="1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89677"/>
            <a:ext cx="8467725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err="1" smtClean="0"/>
              <a:t>Antiangiogenesis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Platinum-Sensitive </a:t>
            </a:r>
            <a:r>
              <a:rPr lang="en-US" dirty="0"/>
              <a:t>R</a:t>
            </a:r>
            <a:r>
              <a:rPr lang="en-US" dirty="0" smtClean="0"/>
              <a:t>elapse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398512"/>
            <a:ext cx="8416925" cy="4525963"/>
          </a:xfrm>
        </p:spPr>
        <p:txBody>
          <a:bodyPr/>
          <a:lstStyle/>
          <a:p>
            <a:r>
              <a:rPr lang="en-US" dirty="0" smtClean="0"/>
              <a:t>Second-line:</a:t>
            </a:r>
          </a:p>
          <a:p>
            <a:pPr lvl="1"/>
            <a:r>
              <a:rPr lang="en-US" dirty="0" smtClean="0"/>
              <a:t>Increase in PFS</a:t>
            </a:r>
          </a:p>
          <a:p>
            <a:pPr lvl="2"/>
            <a:r>
              <a:rPr lang="en-US" dirty="0" smtClean="0"/>
              <a:t>Bevacizumab increases median PFS by 4 months</a:t>
            </a:r>
          </a:p>
          <a:p>
            <a:pPr lvl="2"/>
            <a:r>
              <a:rPr lang="en-US" dirty="0" smtClean="0"/>
              <a:t>Cediranib increases median PFS by 2.4 months (3.1 months using restricted mean)</a:t>
            </a:r>
          </a:p>
          <a:p>
            <a:pPr lvl="1"/>
            <a:r>
              <a:rPr lang="en-US" dirty="0" smtClean="0"/>
              <a:t>Survival</a:t>
            </a:r>
          </a:p>
          <a:p>
            <a:pPr lvl="2"/>
            <a:r>
              <a:rPr lang="en-US" dirty="0" smtClean="0"/>
              <a:t>Bevacizumab – no benefit but long post-progression survival and high rate of crossover</a:t>
            </a:r>
          </a:p>
          <a:p>
            <a:pPr lvl="2"/>
            <a:r>
              <a:rPr lang="en-US" dirty="0" smtClean="0"/>
              <a:t>Cediranib – increase in median OS of 6 months - but underpowered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200" y="6243143"/>
            <a:ext cx="429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Aghajanian C, et al. </a:t>
            </a:r>
            <a:r>
              <a:rPr lang="en-US" sz="1200" b="1" i="1" dirty="0" smtClean="0"/>
              <a:t>J Clin Oncol.</a:t>
            </a:r>
            <a:r>
              <a:rPr lang="en-US" sz="1200" b="1" dirty="0" smtClean="0"/>
              <a:t> 2012;20(17):2039-2045.</a:t>
            </a:r>
          </a:p>
          <a:p>
            <a:r>
              <a:rPr lang="en-US" sz="1200" b="1" dirty="0" smtClean="0"/>
              <a:t>Ledermann JA, et al. </a:t>
            </a:r>
            <a:r>
              <a:rPr lang="en-US" sz="1200" b="1" i="1" dirty="0" smtClean="0"/>
              <a:t>Eur J Cancer. </a:t>
            </a:r>
            <a:r>
              <a:rPr lang="en-US" sz="1200" b="1" dirty="0" smtClean="0"/>
              <a:t>2013;49:s3.</a:t>
            </a:r>
          </a:p>
        </p:txBody>
      </p:sp>
    </p:spTree>
    <p:extLst>
      <p:ext uri="{BB962C8B-B14F-4D97-AF65-F5344CB8AC3E}">
        <p14:creationId xmlns:p14="http://schemas.microsoft.com/office/powerpoint/2010/main" val="35324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29" y="249149"/>
            <a:ext cx="8467725" cy="1143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600" dirty="0" smtClean="0"/>
              <a:t>Contribution of Antiangiogenic Agents to Maintenance Effect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751379" y="2091217"/>
            <a:ext cx="0" cy="212725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40304" y="6517911"/>
            <a:ext cx="4603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Ledermann JA, et al. </a:t>
            </a:r>
            <a:r>
              <a:rPr lang="en-US" sz="1200" b="1" i="1" dirty="0" smtClean="0"/>
              <a:t>Eur J Cancer. </a:t>
            </a:r>
            <a:r>
              <a:rPr lang="en-US" sz="1200" b="1" dirty="0" smtClean="0"/>
              <a:t>2013;49(</a:t>
            </a:r>
            <a:r>
              <a:rPr lang="en-US" sz="1200" b="1" dirty="0" err="1" smtClean="0"/>
              <a:t>Suppl</a:t>
            </a:r>
            <a:r>
              <a:rPr lang="en-US" sz="1200" b="1" dirty="0" smtClean="0"/>
              <a:t> 3): LBA10.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798835" y="4771346"/>
            <a:ext cx="14504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CP+cediranib concurrent</a:t>
            </a:r>
            <a:endParaRPr lang="en-GB" sz="800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42" y="6523849"/>
            <a:ext cx="4047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Burger RA, et al. </a:t>
            </a:r>
            <a:r>
              <a:rPr lang="en-US" sz="1200" b="1" i="1" dirty="0" smtClean="0"/>
              <a:t>N Engl J Med. </a:t>
            </a:r>
            <a:r>
              <a:rPr lang="en-US" sz="1200" b="1" dirty="0" smtClean="0"/>
              <a:t>2011;365(26):2473-83.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53779" y="3052213"/>
            <a:ext cx="941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CP+placebo </a:t>
            </a:r>
            <a:endParaRPr lang="en-GB" sz="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99740" y="4639779"/>
            <a:ext cx="94167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CP+placebo </a:t>
            </a:r>
            <a:endParaRPr lang="en-GB" sz="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28260" y="4900243"/>
            <a:ext cx="2177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CP+cediranib maintenance</a:t>
            </a:r>
            <a:endParaRPr lang="en-GB" sz="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30883" y="1810287"/>
            <a:ext cx="5186182" cy="2620415"/>
            <a:chOff x="578776" y="1190569"/>
            <a:chExt cx="8387308" cy="4988373"/>
          </a:xfrm>
        </p:grpSpPr>
        <p:graphicFrame>
          <p:nvGraphicFramePr>
            <p:cNvPr id="3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8013558"/>
                </p:ext>
              </p:extLst>
            </p:nvPr>
          </p:nvGraphicFramePr>
          <p:xfrm>
            <a:off x="1323975" y="1589207"/>
            <a:ext cx="6605589" cy="410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CorelDRAW" r:id="rId3" imgW="6608064" imgH="4105656" progId="">
                    <p:embed/>
                  </p:oleObj>
                </mc:Choice>
                <mc:Fallback>
                  <p:oleObj name="CorelDRAW" r:id="rId3" imgW="6608064" imgH="410565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3975" y="1589207"/>
                          <a:ext cx="6605589" cy="4103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221945"/>
                </p:ext>
              </p:extLst>
            </p:nvPr>
          </p:nvGraphicFramePr>
          <p:xfrm>
            <a:off x="1406525" y="1651000"/>
            <a:ext cx="6494463" cy="3630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CorelDRAW" r:id="rId5" imgW="6498336" imgH="3633216" progId="">
                    <p:embed/>
                  </p:oleObj>
                </mc:Choice>
                <mc:Fallback>
                  <p:oleObj name="CorelDRAW" r:id="rId5" imgW="6498336" imgH="363321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525" y="1651000"/>
                          <a:ext cx="6494463" cy="3630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1103"/>
            <p:cNvSpPr txBox="1">
              <a:spLocks noChangeArrowheads="1"/>
            </p:cNvSpPr>
            <p:nvPr/>
          </p:nvSpPr>
          <p:spPr bwMode="auto">
            <a:xfrm>
              <a:off x="2162175" y="4795313"/>
              <a:ext cx="1571625" cy="3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5613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455613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455613" eaLnBrk="0" hangingPunct="0">
                <a:spcBef>
                  <a:spcPct val="20000"/>
                </a:spcBef>
                <a:buFont typeface="Arial" pitchFamily="34" charset="0"/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455613" eaLnBrk="0" hangingPunct="0">
                <a:spcBef>
                  <a:spcPct val="20000"/>
                </a:spcBef>
                <a:buFont typeface="Arial" pitchFamily="34" charset="0"/>
                <a:buChar char="–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455613" eaLnBrk="0" hangingPunct="0">
                <a:spcBef>
                  <a:spcPct val="20000"/>
                </a:spcBef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5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5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5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5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800" b="1" dirty="0" smtClean="0">
                  <a:solidFill>
                    <a:srgbClr val="FFFFFF"/>
                  </a:solidFill>
                </a:rPr>
                <a:t>CP (Arm I)</a:t>
              </a:r>
            </a:p>
          </p:txBody>
        </p:sp>
        <p:sp>
          <p:nvSpPr>
            <p:cNvPr id="38" name="Line 1099"/>
            <p:cNvSpPr>
              <a:spLocks noChangeShapeType="1"/>
            </p:cNvSpPr>
            <p:nvPr/>
          </p:nvSpPr>
          <p:spPr bwMode="auto">
            <a:xfrm>
              <a:off x="1472439" y="4961646"/>
              <a:ext cx="7394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F5887"/>
                </a:solidFill>
              </a:endParaRPr>
            </a:p>
          </p:txBody>
        </p:sp>
        <p:sp>
          <p:nvSpPr>
            <p:cNvPr id="39" name="Line 1100"/>
            <p:cNvSpPr>
              <a:spLocks noChangeShapeType="1"/>
            </p:cNvSpPr>
            <p:nvPr/>
          </p:nvSpPr>
          <p:spPr bwMode="auto">
            <a:xfrm>
              <a:off x="1490425" y="5170487"/>
              <a:ext cx="708263" cy="0"/>
            </a:xfrm>
            <a:prstGeom prst="line">
              <a:avLst/>
            </a:prstGeom>
            <a:noFill/>
            <a:ln w="28575">
              <a:solidFill>
                <a:srgbClr val="66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F5887"/>
                </a:solidFill>
              </a:endParaRPr>
            </a:p>
          </p:txBody>
        </p:sp>
        <p:sp>
          <p:nvSpPr>
            <p:cNvPr id="40" name="Text Box 1102"/>
            <p:cNvSpPr txBox="1">
              <a:spLocks noChangeArrowheads="1"/>
            </p:cNvSpPr>
            <p:nvPr/>
          </p:nvSpPr>
          <p:spPr bwMode="auto">
            <a:xfrm>
              <a:off x="2147971" y="4982283"/>
              <a:ext cx="1729383" cy="38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55613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455613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455613" eaLnBrk="0" hangingPunct="0">
                <a:spcBef>
                  <a:spcPct val="20000"/>
                </a:spcBef>
                <a:buFont typeface="Arial" pitchFamily="34" charset="0"/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455613" eaLnBrk="0" hangingPunct="0">
                <a:spcBef>
                  <a:spcPct val="20000"/>
                </a:spcBef>
                <a:buFont typeface="Arial" pitchFamily="34" charset="0"/>
                <a:buChar char="–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455613" eaLnBrk="0" hangingPunct="0">
                <a:spcBef>
                  <a:spcPct val="20000"/>
                </a:spcBef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5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5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5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56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800" b="1" dirty="0" smtClean="0">
                  <a:solidFill>
                    <a:srgbClr val="66CCFF"/>
                  </a:solidFill>
                </a:rPr>
                <a:t>+ BEV (Arm II)</a:t>
              </a: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white">
            <a:xfrm rot="16200000">
              <a:off x="-1642324" y="3411669"/>
              <a:ext cx="4840400" cy="39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4572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457200" eaLnBrk="0" hangingPunct="0">
                <a:spcBef>
                  <a:spcPct val="20000"/>
                </a:spcBef>
                <a:buFont typeface="Arial" pitchFamily="34" charset="0"/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457200" eaLnBrk="0" hangingPunct="0">
                <a:spcBef>
                  <a:spcPct val="20000"/>
                </a:spcBef>
                <a:buFont typeface="Arial" pitchFamily="34" charset="0"/>
                <a:buChar char="–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457200" eaLnBrk="0" hangingPunct="0">
                <a:spcBef>
                  <a:spcPct val="20000"/>
                </a:spcBef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000" b="1" dirty="0" smtClean="0">
                  <a:solidFill>
                    <a:srgbClr val="FFFFFF"/>
                  </a:solidFill>
                </a:rPr>
                <a:t>Proportion Surviving Progression Free</a:t>
              </a:r>
            </a:p>
          </p:txBody>
        </p:sp>
        <p:sp>
          <p:nvSpPr>
            <p:cNvPr id="42" name="Text Box 73"/>
            <p:cNvSpPr txBox="1">
              <a:spLocks noChangeArrowheads="1"/>
            </p:cNvSpPr>
            <p:nvPr/>
          </p:nvSpPr>
          <p:spPr bwMode="auto">
            <a:xfrm>
              <a:off x="826816" y="1473200"/>
              <a:ext cx="530497" cy="4346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4572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457200" eaLnBrk="0" hangingPunct="0">
                <a:spcBef>
                  <a:spcPct val="20000"/>
                </a:spcBef>
                <a:buFont typeface="Arial" pitchFamily="34" charset="0"/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457200" eaLnBrk="0" hangingPunct="0">
                <a:spcBef>
                  <a:spcPct val="20000"/>
                </a:spcBef>
                <a:buFont typeface="Arial" pitchFamily="34" charset="0"/>
                <a:buChar char="–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457200" eaLnBrk="0" hangingPunct="0">
                <a:spcBef>
                  <a:spcPct val="20000"/>
                </a:spcBef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fontAlgn="base" hangingPunct="1"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rgbClr val="FFFFFF"/>
                  </a:solidFill>
                </a:rPr>
                <a:t>1.0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rgbClr val="FFFFFF"/>
                  </a:solidFill>
                </a:rPr>
                <a:t>0.9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rgbClr val="FFFFFF"/>
                  </a:solidFill>
                </a:rPr>
                <a:t>0.8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rgbClr val="FFFFFF"/>
                  </a:solidFill>
                </a:rPr>
                <a:t>0.7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rgbClr val="FFFFFF"/>
                  </a:solidFill>
                </a:rPr>
                <a:t>0.6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rgbClr val="FFFFFF"/>
                  </a:solidFill>
                </a:rPr>
                <a:t>0.5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rgbClr val="FFFFFF"/>
                  </a:solidFill>
                </a:rPr>
                <a:t>0.4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rgbClr val="FFFFFF"/>
                  </a:solidFill>
                </a:rPr>
                <a:t>0.3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rgbClr val="FFFFFF"/>
                  </a:solidFill>
                </a:rPr>
                <a:t>0.2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rgbClr val="FFFFFF"/>
                  </a:solidFill>
                </a:rPr>
                <a:t>0.1</a:t>
              </a:r>
            </a:p>
            <a:p>
              <a:pPr algn="r" eaLnBrk="1" fontAlgn="base" hangingPunct="1"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43" name="Text Box 74"/>
            <p:cNvSpPr txBox="1">
              <a:spLocks noChangeArrowheads="1"/>
            </p:cNvSpPr>
            <p:nvPr/>
          </p:nvSpPr>
          <p:spPr bwMode="auto">
            <a:xfrm>
              <a:off x="1209101" y="5656264"/>
              <a:ext cx="7029451" cy="483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 eaLnBrk="0" hangingPunct="0">
                <a:spcBef>
                  <a:spcPct val="20000"/>
                </a:spcBef>
                <a:buFont typeface="Arial" pitchFamily="34" charset="0"/>
                <a:buChar char="•"/>
                <a:tabLst>
                  <a:tab pos="2216150" algn="ctr"/>
                  <a:tab pos="4381500" algn="ctr"/>
                  <a:tab pos="6534150" algn="ctr"/>
                </a:tabLst>
                <a:defRPr sz="24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457200" eaLnBrk="0" hangingPunct="0">
                <a:spcBef>
                  <a:spcPct val="20000"/>
                </a:spcBef>
                <a:buFont typeface="Arial" pitchFamily="34" charset="0"/>
                <a:buChar char="–"/>
                <a:tabLst>
                  <a:tab pos="2216150" algn="ctr"/>
                  <a:tab pos="4381500" algn="ctr"/>
                  <a:tab pos="6534150" algn="ctr"/>
                </a:tabLst>
                <a:defRPr sz="20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457200" eaLnBrk="0" hangingPunct="0">
                <a:spcBef>
                  <a:spcPct val="20000"/>
                </a:spcBef>
                <a:buFont typeface="Arial" pitchFamily="34" charset="0"/>
                <a:buChar char="•"/>
                <a:tabLst>
                  <a:tab pos="2216150" algn="ctr"/>
                  <a:tab pos="4381500" algn="ctr"/>
                  <a:tab pos="6534150" algn="ctr"/>
                </a:tabLst>
                <a:defRPr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457200" eaLnBrk="0" hangingPunct="0">
                <a:spcBef>
                  <a:spcPct val="20000"/>
                </a:spcBef>
                <a:buFont typeface="Arial" pitchFamily="34" charset="0"/>
                <a:buChar char="–"/>
                <a:tabLst>
                  <a:tab pos="2216150" algn="ctr"/>
                  <a:tab pos="4381500" algn="ctr"/>
                  <a:tab pos="6534150" algn="ctr"/>
                </a:tabLst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457200" eaLnBrk="0" hangingPunct="0">
                <a:spcBef>
                  <a:spcPct val="20000"/>
                </a:spcBef>
                <a:buFont typeface="Arial" pitchFamily="34" charset="0"/>
                <a:buChar char="»"/>
                <a:tabLst>
                  <a:tab pos="2216150" algn="ctr"/>
                  <a:tab pos="4381500" algn="ctr"/>
                  <a:tab pos="6534150" algn="ctr"/>
                </a:tabLst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tabLst>
                  <a:tab pos="2216150" algn="ctr"/>
                  <a:tab pos="4381500" algn="ctr"/>
                  <a:tab pos="6534150" algn="ctr"/>
                </a:tabLst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tabLst>
                  <a:tab pos="2216150" algn="ctr"/>
                  <a:tab pos="4381500" algn="ctr"/>
                  <a:tab pos="6534150" algn="ctr"/>
                </a:tabLst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tabLst>
                  <a:tab pos="2216150" algn="ctr"/>
                  <a:tab pos="4381500" algn="ctr"/>
                  <a:tab pos="6534150" algn="ctr"/>
                </a:tabLst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tabLst>
                  <a:tab pos="2216150" algn="ctr"/>
                  <a:tab pos="4381500" algn="ctr"/>
                  <a:tab pos="6534150" algn="ctr"/>
                </a:tabLst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  <a:tabLst>
                  <a:tab pos="1311275" algn="l"/>
                  <a:tab pos="2743200" algn="ctr"/>
                  <a:tab pos="4175125" algn="ctr"/>
                  <a:tab pos="6534150" algn="ctr"/>
                </a:tabLst>
              </a:pPr>
              <a:r>
                <a:rPr lang="en-GB" altLang="en-US" sz="1050" b="1" dirty="0" smtClean="0">
                  <a:solidFill>
                    <a:srgbClr val="FFFFFF"/>
                  </a:solidFill>
                </a:rPr>
                <a:t>0	12                                24</a:t>
              </a:r>
              <a:r>
                <a:rPr lang="en-GB" altLang="en-US" sz="1050" b="1" dirty="0">
                  <a:solidFill>
                    <a:srgbClr val="FFFFFF"/>
                  </a:solidFill>
                </a:rPr>
                <a:t> </a:t>
              </a:r>
              <a:r>
                <a:rPr lang="en-GB" altLang="en-US" sz="1050" b="1" dirty="0" smtClean="0">
                  <a:solidFill>
                    <a:srgbClr val="FFFFFF"/>
                  </a:solidFill>
                </a:rPr>
                <a:t>                                36</a:t>
              </a:r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white">
            <a:xfrm flipV="1">
              <a:off x="2197100" y="1954213"/>
              <a:ext cx="0" cy="3600450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F5887"/>
                </a:solidFill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white">
            <a:xfrm flipV="1">
              <a:off x="4149725" y="4422775"/>
              <a:ext cx="0" cy="1150938"/>
            </a:xfrm>
            <a:prstGeom prst="line">
              <a:avLst/>
            </a:prstGeom>
            <a:noFill/>
            <a:ln w="635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dirty="0" smtClean="0">
                <a:solidFill>
                  <a:srgbClr val="0F5887"/>
                </a:solidFill>
              </a:endParaRPr>
            </a:p>
          </p:txBody>
        </p:sp>
        <p:sp>
          <p:nvSpPr>
            <p:cNvPr id="32" name="Text Box 73"/>
            <p:cNvSpPr txBox="1">
              <a:spLocks noChangeArrowheads="1"/>
            </p:cNvSpPr>
            <p:nvPr/>
          </p:nvSpPr>
          <p:spPr bwMode="auto">
            <a:xfrm>
              <a:off x="8190426" y="1221730"/>
              <a:ext cx="775658" cy="49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4572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4572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457200" eaLnBrk="0" hangingPunct="0">
                <a:spcBef>
                  <a:spcPct val="20000"/>
                </a:spcBef>
                <a:buFont typeface="Arial" pitchFamily="34" charset="0"/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457200" eaLnBrk="0" hangingPunct="0">
                <a:spcBef>
                  <a:spcPct val="20000"/>
                </a:spcBef>
                <a:buFont typeface="Arial" pitchFamily="34" charset="0"/>
                <a:buChar char="–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457200" eaLnBrk="0" hangingPunct="0">
                <a:spcBef>
                  <a:spcPct val="20000"/>
                </a:spcBef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600">
                  <a:solidFill>
                    <a:schemeClr val="bg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r" eaLnBrk="1" fontAlgn="base" hangingPunct="1">
                <a:lnSpc>
                  <a:spcPct val="318000"/>
                </a:lnSpc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chemeClr val="tx1"/>
                  </a:solidFill>
                </a:rPr>
                <a:t>1.00 -</a:t>
              </a:r>
            </a:p>
            <a:p>
              <a:pPr algn="r" eaLnBrk="1" fontAlgn="base" hangingPunct="1">
                <a:lnSpc>
                  <a:spcPct val="318000"/>
                </a:lnSpc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chemeClr val="tx1"/>
                  </a:solidFill>
                </a:rPr>
                <a:t>0.75 -</a:t>
              </a:r>
            </a:p>
            <a:p>
              <a:pPr algn="r" eaLnBrk="1" fontAlgn="base" hangingPunct="1">
                <a:lnSpc>
                  <a:spcPct val="318000"/>
                </a:lnSpc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chemeClr val="tx1"/>
                  </a:solidFill>
                </a:rPr>
                <a:t>0.50 -</a:t>
              </a:r>
            </a:p>
            <a:p>
              <a:pPr algn="r" eaLnBrk="1" fontAlgn="base" hangingPunct="1">
                <a:lnSpc>
                  <a:spcPct val="318000"/>
                </a:lnSpc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chemeClr val="tx1"/>
                  </a:solidFill>
                </a:rPr>
                <a:t>0.25 -</a:t>
              </a:r>
            </a:p>
            <a:p>
              <a:pPr algn="r" eaLnBrk="1" fontAlgn="base" hangingPunct="1">
                <a:lnSpc>
                  <a:spcPct val="318000"/>
                </a:lnSpc>
                <a:spcBef>
                  <a:spcPct val="0"/>
                </a:spcBef>
                <a:spcAft>
                  <a:spcPct val="61000"/>
                </a:spcAft>
                <a:buFontTx/>
                <a:buNone/>
              </a:pPr>
              <a:r>
                <a:rPr lang="en-GB" altLang="en-US" sz="890" b="1" dirty="0" smtClean="0">
                  <a:solidFill>
                    <a:schemeClr val="tx1"/>
                  </a:solidFill>
                </a:rPr>
                <a:t>0.00 -</a:t>
              </a:r>
            </a:p>
          </p:txBody>
        </p:sp>
      </p:grpSp>
      <p:sp>
        <p:nvSpPr>
          <p:cNvPr id="46" name="Textplatzhalter 3"/>
          <p:cNvSpPr txBox="1">
            <a:spLocks/>
          </p:cNvSpPr>
          <p:nvPr/>
        </p:nvSpPr>
        <p:spPr bwMode="auto">
          <a:xfrm>
            <a:off x="457200" y="1404582"/>
            <a:ext cx="40401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-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de-DE" sz="2000" kern="0" dirty="0" smtClean="0"/>
              <a:t>GOG 218 PFS – </a:t>
            </a:r>
            <a:br>
              <a:rPr lang="de-DE" sz="2000" kern="0" dirty="0" smtClean="0"/>
            </a:br>
            <a:r>
              <a:rPr lang="de-DE" sz="2000" kern="0" dirty="0" smtClean="0"/>
              <a:t>Front line</a:t>
            </a:r>
          </a:p>
        </p:txBody>
      </p:sp>
      <p:sp>
        <p:nvSpPr>
          <p:cNvPr id="47" name="Line 1101"/>
          <p:cNvSpPr>
            <a:spLocks noChangeShapeType="1"/>
          </p:cNvSpPr>
          <p:nvPr/>
        </p:nvSpPr>
        <p:spPr bwMode="auto">
          <a:xfrm>
            <a:off x="532823" y="4015950"/>
            <a:ext cx="1644344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F5887"/>
              </a:solidFill>
            </a:endParaRPr>
          </a:p>
        </p:txBody>
      </p:sp>
      <p:graphicFrame>
        <p:nvGraphicFramePr>
          <p:cNvPr id="48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20365"/>
              </p:ext>
            </p:extLst>
          </p:nvPr>
        </p:nvGraphicFramePr>
        <p:xfrm>
          <a:off x="212951" y="4720538"/>
          <a:ext cx="3585883" cy="1792712"/>
        </p:xfrm>
        <a:graphic>
          <a:graphicData uri="http://schemas.openxmlformats.org/drawingml/2006/table">
            <a:tbl>
              <a:tblPr/>
              <a:tblGrid>
                <a:gridCol w="1340276"/>
                <a:gridCol w="612037"/>
                <a:gridCol w="816785"/>
                <a:gridCol w="816785"/>
              </a:tblGrid>
              <a:tr h="4200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18000" marR="18000" marT="36012" marB="36012" anchor="b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-109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Arm I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pitchFamily="-109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CP </a:t>
                      </a:r>
                      <a:b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</a:b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(n = 625)</a:t>
                      </a:r>
                    </a:p>
                  </a:txBody>
                  <a:tcPr marL="18000" marR="18000" marT="36012" marB="36012" anchor="b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Arm II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CP + BEV</a:t>
                      </a:r>
                      <a:b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</a:b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(</a:t>
                      </a: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n = 625</a:t>
                      </a: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</a:p>
                  </a:txBody>
                  <a:tcPr marL="18000" marR="18000" marT="35959" marB="35959" anchor="b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Arm III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66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CP + BEV </a:t>
                      </a: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  <a:sym typeface="Symbol" charset="0"/>
                        </a:rPr>
                        <a:t> BEV</a:t>
                      </a: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/>
                      </a:r>
                      <a:b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</a:b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(</a:t>
                      </a: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n = 623</a:t>
                      </a: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)</a:t>
                      </a:r>
                    </a:p>
                  </a:txBody>
                  <a:tcPr marL="18000" marR="18000" marT="36020" marB="36020" anchor="b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40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Patients with event,</a:t>
                      </a:r>
                      <a:b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</a:b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 n (%)</a:t>
                      </a:r>
                    </a:p>
                  </a:txBody>
                  <a:tcPr marL="18000" marR="18000" marT="36012" marB="360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423 </a:t>
                      </a:r>
                      <a:b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</a:b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(67.7)</a:t>
                      </a:r>
                    </a:p>
                  </a:txBody>
                  <a:tcPr marL="18000" marR="18000" marT="36012" marB="36012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418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(66.9)</a:t>
                      </a:r>
                    </a:p>
                  </a:txBody>
                  <a:tcPr marL="18000" marR="18000" marT="35959" marB="3595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360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(57.8)</a:t>
                      </a:r>
                    </a:p>
                  </a:txBody>
                  <a:tcPr marL="18000" marR="18000" marT="36020" marB="3602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Median PFS, months</a:t>
                      </a:r>
                    </a:p>
                  </a:txBody>
                  <a:tcPr marL="18000" marR="18000" marT="36012" marB="360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10.3</a:t>
                      </a:r>
                    </a:p>
                  </a:txBody>
                  <a:tcPr marL="18000" marR="18000" marT="36012" marB="360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11.2</a:t>
                      </a:r>
                    </a:p>
                  </a:txBody>
                  <a:tcPr marL="18000" marR="18000" marT="35959" marB="359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14.1</a:t>
                      </a:r>
                    </a:p>
                  </a:txBody>
                  <a:tcPr marL="18000" marR="18000" marT="36020" marB="3602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3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Stratified analysis HR (95% CI)</a:t>
                      </a:r>
                    </a:p>
                  </a:txBody>
                  <a:tcPr marL="18000" marR="18000" marT="36012" marB="360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18000" marR="18000" marT="36012" marB="360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0.908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(0.759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–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1.040)</a:t>
                      </a:r>
                    </a:p>
                  </a:txBody>
                  <a:tcPr marL="18000" marR="18000" marT="35959" marB="359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0.717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(0.625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Arial" charset="0"/>
                        </a:rPr>
                        <a:t>–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0.824)</a:t>
                      </a:r>
                    </a:p>
                  </a:txBody>
                  <a:tcPr marL="18000" marR="18000" marT="36020" marB="3602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33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One-sided </a:t>
                      </a:r>
                      <a:r>
                        <a:rPr kumimoji="0" lang="en-US" sz="1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P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 value (log rank)</a:t>
                      </a:r>
                    </a:p>
                  </a:txBody>
                  <a:tcPr marL="18000" marR="18000" marT="36012" marB="360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marL="18000" marR="18000" marT="36012" marB="360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.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080</a:t>
                      </a:r>
                      <a:r>
                        <a:rPr kumimoji="0" lang="en-US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</a:t>
                      </a:r>
                    </a:p>
                  </a:txBody>
                  <a:tcPr marL="18000" marR="18000" marT="35959" marB="3595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&lt;.</a:t>
                      </a: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0001</a:t>
                      </a:r>
                      <a:r>
                        <a:rPr kumimoji="0" lang="en-US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a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L="18000" marR="18000" marT="36020" marB="3602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 Box 51"/>
          <p:cNvSpPr txBox="1">
            <a:spLocks noChangeArrowheads="1"/>
          </p:cNvSpPr>
          <p:nvPr/>
        </p:nvSpPr>
        <p:spPr bwMode="auto">
          <a:xfrm>
            <a:off x="1318038" y="2116242"/>
            <a:ext cx="341873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defTabSz="455613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55613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55613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55613" eaLnBrk="0" hangingPunct="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55613" eaLnBrk="0" hangingPunct="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5613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b="1" i="1" dirty="0" smtClean="0">
                <a:solidFill>
                  <a:srgbClr val="FFFFFF"/>
                </a:solidFill>
              </a:rPr>
              <a:t>P </a:t>
            </a:r>
            <a:r>
              <a:rPr lang="en-US" altLang="en-US" sz="1000" b="1" dirty="0" smtClean="0">
                <a:solidFill>
                  <a:srgbClr val="FFFFFF"/>
                </a:solidFill>
              </a:rPr>
              <a:t>value boundary = .0116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white">
          <a:xfrm>
            <a:off x="1448005" y="4427464"/>
            <a:ext cx="205857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572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572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57200" eaLnBrk="0" hangingPunct="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57200" eaLnBrk="0" hangingPunct="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50" b="1" dirty="0" smtClean="0">
                <a:solidFill>
                  <a:srgbClr val="FFFFFF"/>
                </a:solidFill>
              </a:rPr>
              <a:t>Months Since Randomization</a:t>
            </a:r>
          </a:p>
        </p:txBody>
      </p:sp>
      <p:sp>
        <p:nvSpPr>
          <p:cNvPr id="51" name="Textplatzhalter 3"/>
          <p:cNvSpPr txBox="1">
            <a:spLocks/>
          </p:cNvSpPr>
          <p:nvPr/>
        </p:nvSpPr>
        <p:spPr bwMode="auto">
          <a:xfrm>
            <a:off x="4491607" y="1404582"/>
            <a:ext cx="44886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-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de-DE" sz="2000" kern="0" dirty="0" smtClean="0"/>
              <a:t>ICON 6 PFS – </a:t>
            </a:r>
            <a:br>
              <a:rPr lang="de-DE" sz="2000" kern="0" dirty="0" smtClean="0"/>
            </a:br>
            <a:r>
              <a:rPr lang="de-DE" sz="2000" kern="0" dirty="0" smtClean="0"/>
              <a:t>Platinum-sensitive relapse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048117" y="2086454"/>
            <a:ext cx="0" cy="2141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044223" y="4227834"/>
            <a:ext cx="3885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99066" y="4232597"/>
            <a:ext cx="407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0             3             6            9            12           15           18          21           24 </a:t>
            </a:r>
            <a:endParaRPr lang="en-US" sz="9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119555" y="4225265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591076" y="4225265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062597" y="4225265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529355" y="4225265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996113" y="4225265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62871" y="4225265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29629" y="4225265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410676" y="4225265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882197" y="4225265"/>
            <a:ext cx="0" cy="42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46082" y="2248603"/>
            <a:ext cx="2177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CP+cediranib maintenance</a:t>
            </a:r>
            <a:endParaRPr lang="en-GB" sz="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91254" y="3093059"/>
            <a:ext cx="2177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err="1" smtClean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CP+cediranib</a:t>
            </a:r>
            <a:r>
              <a:rPr lang="en-GB" sz="800" b="1" dirty="0" smtClean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concurrent</a:t>
            </a:r>
            <a:endParaRPr lang="en-GB" sz="800" b="1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27907" y="4348013"/>
            <a:ext cx="941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en-GB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 rot="16200000">
            <a:off x="3192225" y="2759151"/>
            <a:ext cx="295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Proportion With Progression-Free Survival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43340" y="4628028"/>
            <a:ext cx="4576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118                            90                             24                              8                               3</a:t>
            </a:r>
          </a:p>
          <a:p>
            <a:r>
              <a:rPr lang="en-US" sz="800" dirty="0" smtClean="0"/>
              <a:t>174                           152                            53                             20                             12</a:t>
            </a:r>
          </a:p>
          <a:p>
            <a:r>
              <a:rPr lang="en-US" sz="800" dirty="0" smtClean="0"/>
              <a:t>164                           148                            65                             21                              7</a:t>
            </a:r>
            <a:endParaRPr lang="en-US" sz="800" dirty="0"/>
          </a:p>
        </p:txBody>
      </p:sp>
      <p:sp>
        <p:nvSpPr>
          <p:cNvPr id="24" name="Freeform 23"/>
          <p:cNvSpPr/>
          <p:nvPr/>
        </p:nvSpPr>
        <p:spPr>
          <a:xfrm>
            <a:off x="5129079" y="2096766"/>
            <a:ext cx="1104900" cy="645320"/>
          </a:xfrm>
          <a:custGeom>
            <a:avLst/>
            <a:gdLst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57150 w 1114425"/>
              <a:gd name="connsiteY3" fmla="*/ 35719 h 676785"/>
              <a:gd name="connsiteX4" fmla="*/ 171450 w 1114425"/>
              <a:gd name="connsiteY4" fmla="*/ 52388 h 676785"/>
              <a:gd name="connsiteX5" fmla="*/ 185738 w 1114425"/>
              <a:gd name="connsiteY5" fmla="*/ 54769 h 676785"/>
              <a:gd name="connsiteX6" fmla="*/ 188119 w 1114425"/>
              <a:gd name="connsiteY6" fmla="*/ 73819 h 676785"/>
              <a:gd name="connsiteX7" fmla="*/ 216694 w 1114425"/>
              <a:gd name="connsiteY7" fmla="*/ 76200 h 676785"/>
              <a:gd name="connsiteX8" fmla="*/ 269081 w 1114425"/>
              <a:gd name="connsiteY8" fmla="*/ 90488 h 676785"/>
              <a:gd name="connsiteX9" fmla="*/ 271463 w 1114425"/>
              <a:gd name="connsiteY9" fmla="*/ 100013 h 676785"/>
              <a:gd name="connsiteX10" fmla="*/ 280988 w 1114425"/>
              <a:gd name="connsiteY10" fmla="*/ 102394 h 676785"/>
              <a:gd name="connsiteX11" fmla="*/ 333375 w 1114425"/>
              <a:gd name="connsiteY11" fmla="*/ 102394 h 676785"/>
              <a:gd name="connsiteX12" fmla="*/ 335756 w 1114425"/>
              <a:gd name="connsiteY12" fmla="*/ 121444 h 676785"/>
              <a:gd name="connsiteX13" fmla="*/ 342900 w 1114425"/>
              <a:gd name="connsiteY13" fmla="*/ 123825 h 676785"/>
              <a:gd name="connsiteX14" fmla="*/ 345281 w 1114425"/>
              <a:gd name="connsiteY14" fmla="*/ 138113 h 676785"/>
              <a:gd name="connsiteX15" fmla="*/ 354806 w 1114425"/>
              <a:gd name="connsiteY15" fmla="*/ 140494 h 676785"/>
              <a:gd name="connsiteX16" fmla="*/ 359569 w 1114425"/>
              <a:gd name="connsiteY16" fmla="*/ 154782 h 676785"/>
              <a:gd name="connsiteX17" fmla="*/ 507206 w 1114425"/>
              <a:gd name="connsiteY17" fmla="*/ 154782 h 676785"/>
              <a:gd name="connsiteX18" fmla="*/ 514350 w 1114425"/>
              <a:gd name="connsiteY18" fmla="*/ 157163 h 676785"/>
              <a:gd name="connsiteX19" fmla="*/ 526256 w 1114425"/>
              <a:gd name="connsiteY19" fmla="*/ 159544 h 676785"/>
              <a:gd name="connsiteX20" fmla="*/ 535781 w 1114425"/>
              <a:gd name="connsiteY20" fmla="*/ 180975 h 676785"/>
              <a:gd name="connsiteX21" fmla="*/ 538163 w 1114425"/>
              <a:gd name="connsiteY21" fmla="*/ 188119 h 676785"/>
              <a:gd name="connsiteX22" fmla="*/ 545306 w 1114425"/>
              <a:gd name="connsiteY22" fmla="*/ 195263 h 676785"/>
              <a:gd name="connsiteX23" fmla="*/ 550069 w 1114425"/>
              <a:gd name="connsiteY23" fmla="*/ 204788 h 676785"/>
              <a:gd name="connsiteX24" fmla="*/ 569119 w 1114425"/>
              <a:gd name="connsiteY24" fmla="*/ 207169 h 676785"/>
              <a:gd name="connsiteX25" fmla="*/ 602456 w 1114425"/>
              <a:gd name="connsiteY25" fmla="*/ 209550 h 676785"/>
              <a:gd name="connsiteX26" fmla="*/ 619125 w 1114425"/>
              <a:gd name="connsiteY26" fmla="*/ 216694 h 676785"/>
              <a:gd name="connsiteX27" fmla="*/ 621506 w 1114425"/>
              <a:gd name="connsiteY27" fmla="*/ 223838 h 676785"/>
              <a:gd name="connsiteX28" fmla="*/ 626269 w 1114425"/>
              <a:gd name="connsiteY28" fmla="*/ 242888 h 676785"/>
              <a:gd name="connsiteX29" fmla="*/ 640556 w 1114425"/>
              <a:gd name="connsiteY29" fmla="*/ 247650 h 676785"/>
              <a:gd name="connsiteX30" fmla="*/ 666750 w 1114425"/>
              <a:gd name="connsiteY30" fmla="*/ 285750 h 676785"/>
              <a:gd name="connsiteX31" fmla="*/ 669131 w 1114425"/>
              <a:gd name="connsiteY31" fmla="*/ 292894 h 676785"/>
              <a:gd name="connsiteX32" fmla="*/ 676275 w 1114425"/>
              <a:gd name="connsiteY32" fmla="*/ 297657 h 676785"/>
              <a:gd name="connsiteX33" fmla="*/ 678656 w 1114425"/>
              <a:gd name="connsiteY33" fmla="*/ 309563 h 676785"/>
              <a:gd name="connsiteX34" fmla="*/ 685800 w 1114425"/>
              <a:gd name="connsiteY34" fmla="*/ 326232 h 676785"/>
              <a:gd name="connsiteX35" fmla="*/ 688181 w 1114425"/>
              <a:gd name="connsiteY35" fmla="*/ 340519 h 676785"/>
              <a:gd name="connsiteX36" fmla="*/ 695325 w 1114425"/>
              <a:gd name="connsiteY36" fmla="*/ 345282 h 676785"/>
              <a:gd name="connsiteX37" fmla="*/ 714375 w 1114425"/>
              <a:gd name="connsiteY37" fmla="*/ 350044 h 676785"/>
              <a:gd name="connsiteX38" fmla="*/ 721519 w 1114425"/>
              <a:gd name="connsiteY38" fmla="*/ 354807 h 676785"/>
              <a:gd name="connsiteX39" fmla="*/ 723900 w 1114425"/>
              <a:gd name="connsiteY39" fmla="*/ 361950 h 676785"/>
              <a:gd name="connsiteX40" fmla="*/ 731044 w 1114425"/>
              <a:gd name="connsiteY40" fmla="*/ 364332 h 676785"/>
              <a:gd name="connsiteX41" fmla="*/ 747713 w 1114425"/>
              <a:gd name="connsiteY41" fmla="*/ 366713 h 676785"/>
              <a:gd name="connsiteX42" fmla="*/ 754856 w 1114425"/>
              <a:gd name="connsiteY42" fmla="*/ 369094 h 676785"/>
              <a:gd name="connsiteX43" fmla="*/ 757238 w 1114425"/>
              <a:gd name="connsiteY43" fmla="*/ 381000 h 676785"/>
              <a:gd name="connsiteX44" fmla="*/ 759619 w 1114425"/>
              <a:gd name="connsiteY44" fmla="*/ 402432 h 676785"/>
              <a:gd name="connsiteX45" fmla="*/ 766763 w 1114425"/>
              <a:gd name="connsiteY45" fmla="*/ 404813 h 676785"/>
              <a:gd name="connsiteX46" fmla="*/ 778669 w 1114425"/>
              <a:gd name="connsiteY46" fmla="*/ 407194 h 676785"/>
              <a:gd name="connsiteX47" fmla="*/ 783431 w 1114425"/>
              <a:gd name="connsiteY47" fmla="*/ 414338 h 676785"/>
              <a:gd name="connsiteX48" fmla="*/ 804863 w 1114425"/>
              <a:gd name="connsiteY48" fmla="*/ 421482 h 676785"/>
              <a:gd name="connsiteX49" fmla="*/ 809625 w 1114425"/>
              <a:gd name="connsiteY49" fmla="*/ 431007 h 676785"/>
              <a:gd name="connsiteX50" fmla="*/ 823913 w 1114425"/>
              <a:gd name="connsiteY50" fmla="*/ 435769 h 676785"/>
              <a:gd name="connsiteX51" fmla="*/ 909638 w 1114425"/>
              <a:gd name="connsiteY51" fmla="*/ 438150 h 676785"/>
              <a:gd name="connsiteX52" fmla="*/ 912019 w 1114425"/>
              <a:gd name="connsiteY52" fmla="*/ 445294 h 676785"/>
              <a:gd name="connsiteX53" fmla="*/ 926306 w 1114425"/>
              <a:gd name="connsiteY53" fmla="*/ 452438 h 676785"/>
              <a:gd name="connsiteX54" fmla="*/ 931069 w 1114425"/>
              <a:gd name="connsiteY54" fmla="*/ 459582 h 676785"/>
              <a:gd name="connsiteX55" fmla="*/ 933450 w 1114425"/>
              <a:gd name="connsiteY55" fmla="*/ 469107 h 676785"/>
              <a:gd name="connsiteX56" fmla="*/ 942975 w 1114425"/>
              <a:gd name="connsiteY56" fmla="*/ 471488 h 676785"/>
              <a:gd name="connsiteX57" fmla="*/ 950119 w 1114425"/>
              <a:gd name="connsiteY57" fmla="*/ 473869 h 676785"/>
              <a:gd name="connsiteX58" fmla="*/ 952500 w 1114425"/>
              <a:gd name="connsiteY58" fmla="*/ 481013 h 676785"/>
              <a:gd name="connsiteX59" fmla="*/ 959644 w 1114425"/>
              <a:gd name="connsiteY59" fmla="*/ 485775 h 676785"/>
              <a:gd name="connsiteX60" fmla="*/ 969169 w 1114425"/>
              <a:gd name="connsiteY60" fmla="*/ 492919 h 676785"/>
              <a:gd name="connsiteX61" fmla="*/ 971550 w 1114425"/>
              <a:gd name="connsiteY61" fmla="*/ 500063 h 676785"/>
              <a:gd name="connsiteX62" fmla="*/ 969169 w 1114425"/>
              <a:gd name="connsiteY62" fmla="*/ 507207 h 676785"/>
              <a:gd name="connsiteX63" fmla="*/ 978694 w 1114425"/>
              <a:gd name="connsiteY63" fmla="*/ 519113 h 676785"/>
              <a:gd name="connsiteX64" fmla="*/ 995363 w 1114425"/>
              <a:gd name="connsiteY64" fmla="*/ 521494 h 676785"/>
              <a:gd name="connsiteX65" fmla="*/ 1002506 w 1114425"/>
              <a:gd name="connsiteY65" fmla="*/ 523875 h 676785"/>
              <a:gd name="connsiteX66" fmla="*/ 1004888 w 1114425"/>
              <a:gd name="connsiteY66" fmla="*/ 531019 h 676785"/>
              <a:gd name="connsiteX67" fmla="*/ 1007269 w 1114425"/>
              <a:gd name="connsiteY67" fmla="*/ 542925 h 676785"/>
              <a:gd name="connsiteX68" fmla="*/ 1012031 w 1114425"/>
              <a:gd name="connsiteY68" fmla="*/ 550069 h 676785"/>
              <a:gd name="connsiteX69" fmla="*/ 1014413 w 1114425"/>
              <a:gd name="connsiteY69" fmla="*/ 561975 h 676785"/>
              <a:gd name="connsiteX70" fmla="*/ 1021556 w 1114425"/>
              <a:gd name="connsiteY70" fmla="*/ 564357 h 676785"/>
              <a:gd name="connsiteX71" fmla="*/ 1023938 w 1114425"/>
              <a:gd name="connsiteY71" fmla="*/ 571500 h 676785"/>
              <a:gd name="connsiteX72" fmla="*/ 1038225 w 1114425"/>
              <a:gd name="connsiteY72" fmla="*/ 576263 h 676785"/>
              <a:gd name="connsiteX73" fmla="*/ 1042988 w 1114425"/>
              <a:gd name="connsiteY73" fmla="*/ 583407 h 676785"/>
              <a:gd name="connsiteX74" fmla="*/ 1045369 w 1114425"/>
              <a:gd name="connsiteY74" fmla="*/ 595313 h 676785"/>
              <a:gd name="connsiteX75" fmla="*/ 1057275 w 1114425"/>
              <a:gd name="connsiteY75" fmla="*/ 600075 h 676785"/>
              <a:gd name="connsiteX76" fmla="*/ 1062038 w 1114425"/>
              <a:gd name="connsiteY76" fmla="*/ 607219 h 676785"/>
              <a:gd name="connsiteX77" fmla="*/ 1069181 w 1114425"/>
              <a:gd name="connsiteY77" fmla="*/ 611982 h 676785"/>
              <a:gd name="connsiteX78" fmla="*/ 1064419 w 1114425"/>
              <a:gd name="connsiteY78" fmla="*/ 645319 h 676785"/>
              <a:gd name="connsiteX79" fmla="*/ 1085850 w 1114425"/>
              <a:gd name="connsiteY79" fmla="*/ 652463 h 676785"/>
              <a:gd name="connsiteX80" fmla="*/ 1092994 w 1114425"/>
              <a:gd name="connsiteY80" fmla="*/ 654844 h 676785"/>
              <a:gd name="connsiteX81" fmla="*/ 1102519 w 1114425"/>
              <a:gd name="connsiteY81" fmla="*/ 657225 h 676785"/>
              <a:gd name="connsiteX82" fmla="*/ 1104900 w 1114425"/>
              <a:gd name="connsiteY82" fmla="*/ 664369 h 676785"/>
              <a:gd name="connsiteX83" fmla="*/ 1107281 w 1114425"/>
              <a:gd name="connsiteY83" fmla="*/ 676275 h 676785"/>
              <a:gd name="connsiteX84" fmla="*/ 1114425 w 1114425"/>
              <a:gd name="connsiteY84" fmla="*/ 673894 h 676785"/>
              <a:gd name="connsiteX85" fmla="*/ 1109663 w 1114425"/>
              <a:gd name="connsiteY85" fmla="*/ 664369 h 676785"/>
              <a:gd name="connsiteX86" fmla="*/ 1104900 w 1114425"/>
              <a:gd name="connsiteY86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57150 w 1114425"/>
              <a:gd name="connsiteY3" fmla="*/ 35719 h 676785"/>
              <a:gd name="connsiteX4" fmla="*/ 171450 w 1114425"/>
              <a:gd name="connsiteY4" fmla="*/ 52388 h 676785"/>
              <a:gd name="connsiteX5" fmla="*/ 185738 w 1114425"/>
              <a:gd name="connsiteY5" fmla="*/ 54769 h 676785"/>
              <a:gd name="connsiteX6" fmla="*/ 188119 w 1114425"/>
              <a:gd name="connsiteY6" fmla="*/ 73819 h 676785"/>
              <a:gd name="connsiteX7" fmla="*/ 216694 w 1114425"/>
              <a:gd name="connsiteY7" fmla="*/ 76200 h 676785"/>
              <a:gd name="connsiteX8" fmla="*/ 269081 w 1114425"/>
              <a:gd name="connsiteY8" fmla="*/ 90488 h 676785"/>
              <a:gd name="connsiteX9" fmla="*/ 271463 w 1114425"/>
              <a:gd name="connsiteY9" fmla="*/ 100013 h 676785"/>
              <a:gd name="connsiteX10" fmla="*/ 280988 w 1114425"/>
              <a:gd name="connsiteY10" fmla="*/ 102394 h 676785"/>
              <a:gd name="connsiteX11" fmla="*/ 333375 w 1114425"/>
              <a:gd name="connsiteY11" fmla="*/ 102394 h 676785"/>
              <a:gd name="connsiteX12" fmla="*/ 335756 w 1114425"/>
              <a:gd name="connsiteY12" fmla="*/ 121444 h 676785"/>
              <a:gd name="connsiteX13" fmla="*/ 342900 w 1114425"/>
              <a:gd name="connsiteY13" fmla="*/ 123825 h 676785"/>
              <a:gd name="connsiteX14" fmla="*/ 345281 w 1114425"/>
              <a:gd name="connsiteY14" fmla="*/ 138113 h 676785"/>
              <a:gd name="connsiteX15" fmla="*/ 354806 w 1114425"/>
              <a:gd name="connsiteY15" fmla="*/ 140494 h 676785"/>
              <a:gd name="connsiteX16" fmla="*/ 359569 w 1114425"/>
              <a:gd name="connsiteY16" fmla="*/ 154782 h 676785"/>
              <a:gd name="connsiteX17" fmla="*/ 507206 w 1114425"/>
              <a:gd name="connsiteY17" fmla="*/ 154782 h 676785"/>
              <a:gd name="connsiteX18" fmla="*/ 514350 w 1114425"/>
              <a:gd name="connsiteY18" fmla="*/ 157163 h 676785"/>
              <a:gd name="connsiteX19" fmla="*/ 526256 w 1114425"/>
              <a:gd name="connsiteY19" fmla="*/ 159544 h 676785"/>
              <a:gd name="connsiteX20" fmla="*/ 535781 w 1114425"/>
              <a:gd name="connsiteY20" fmla="*/ 180975 h 676785"/>
              <a:gd name="connsiteX21" fmla="*/ 538163 w 1114425"/>
              <a:gd name="connsiteY21" fmla="*/ 188119 h 676785"/>
              <a:gd name="connsiteX22" fmla="*/ 545306 w 1114425"/>
              <a:gd name="connsiteY22" fmla="*/ 195263 h 676785"/>
              <a:gd name="connsiteX23" fmla="*/ 550069 w 1114425"/>
              <a:gd name="connsiteY23" fmla="*/ 204788 h 676785"/>
              <a:gd name="connsiteX24" fmla="*/ 569119 w 1114425"/>
              <a:gd name="connsiteY24" fmla="*/ 207169 h 676785"/>
              <a:gd name="connsiteX25" fmla="*/ 602456 w 1114425"/>
              <a:gd name="connsiteY25" fmla="*/ 209550 h 676785"/>
              <a:gd name="connsiteX26" fmla="*/ 619125 w 1114425"/>
              <a:gd name="connsiteY26" fmla="*/ 216694 h 676785"/>
              <a:gd name="connsiteX27" fmla="*/ 621506 w 1114425"/>
              <a:gd name="connsiteY27" fmla="*/ 223838 h 676785"/>
              <a:gd name="connsiteX28" fmla="*/ 626269 w 1114425"/>
              <a:gd name="connsiteY28" fmla="*/ 242888 h 676785"/>
              <a:gd name="connsiteX29" fmla="*/ 640556 w 1114425"/>
              <a:gd name="connsiteY29" fmla="*/ 247650 h 676785"/>
              <a:gd name="connsiteX30" fmla="*/ 666750 w 1114425"/>
              <a:gd name="connsiteY30" fmla="*/ 285750 h 676785"/>
              <a:gd name="connsiteX31" fmla="*/ 669131 w 1114425"/>
              <a:gd name="connsiteY31" fmla="*/ 292894 h 676785"/>
              <a:gd name="connsiteX32" fmla="*/ 676275 w 1114425"/>
              <a:gd name="connsiteY32" fmla="*/ 297657 h 676785"/>
              <a:gd name="connsiteX33" fmla="*/ 678656 w 1114425"/>
              <a:gd name="connsiteY33" fmla="*/ 309563 h 676785"/>
              <a:gd name="connsiteX34" fmla="*/ 685800 w 1114425"/>
              <a:gd name="connsiteY34" fmla="*/ 326232 h 676785"/>
              <a:gd name="connsiteX35" fmla="*/ 688181 w 1114425"/>
              <a:gd name="connsiteY35" fmla="*/ 340519 h 676785"/>
              <a:gd name="connsiteX36" fmla="*/ 695325 w 1114425"/>
              <a:gd name="connsiteY36" fmla="*/ 345282 h 676785"/>
              <a:gd name="connsiteX37" fmla="*/ 714375 w 1114425"/>
              <a:gd name="connsiteY37" fmla="*/ 350044 h 676785"/>
              <a:gd name="connsiteX38" fmla="*/ 721519 w 1114425"/>
              <a:gd name="connsiteY38" fmla="*/ 354807 h 676785"/>
              <a:gd name="connsiteX39" fmla="*/ 723900 w 1114425"/>
              <a:gd name="connsiteY39" fmla="*/ 361950 h 676785"/>
              <a:gd name="connsiteX40" fmla="*/ 731044 w 1114425"/>
              <a:gd name="connsiteY40" fmla="*/ 364332 h 676785"/>
              <a:gd name="connsiteX41" fmla="*/ 747713 w 1114425"/>
              <a:gd name="connsiteY41" fmla="*/ 366713 h 676785"/>
              <a:gd name="connsiteX42" fmla="*/ 754856 w 1114425"/>
              <a:gd name="connsiteY42" fmla="*/ 369094 h 676785"/>
              <a:gd name="connsiteX43" fmla="*/ 757238 w 1114425"/>
              <a:gd name="connsiteY43" fmla="*/ 381000 h 676785"/>
              <a:gd name="connsiteX44" fmla="*/ 759619 w 1114425"/>
              <a:gd name="connsiteY44" fmla="*/ 402432 h 676785"/>
              <a:gd name="connsiteX45" fmla="*/ 766763 w 1114425"/>
              <a:gd name="connsiteY45" fmla="*/ 404813 h 676785"/>
              <a:gd name="connsiteX46" fmla="*/ 778669 w 1114425"/>
              <a:gd name="connsiteY46" fmla="*/ 407194 h 676785"/>
              <a:gd name="connsiteX47" fmla="*/ 783431 w 1114425"/>
              <a:gd name="connsiteY47" fmla="*/ 414338 h 676785"/>
              <a:gd name="connsiteX48" fmla="*/ 804863 w 1114425"/>
              <a:gd name="connsiteY48" fmla="*/ 421482 h 676785"/>
              <a:gd name="connsiteX49" fmla="*/ 809625 w 1114425"/>
              <a:gd name="connsiteY49" fmla="*/ 431007 h 676785"/>
              <a:gd name="connsiteX50" fmla="*/ 823913 w 1114425"/>
              <a:gd name="connsiteY50" fmla="*/ 435769 h 676785"/>
              <a:gd name="connsiteX51" fmla="*/ 909638 w 1114425"/>
              <a:gd name="connsiteY51" fmla="*/ 438150 h 676785"/>
              <a:gd name="connsiteX52" fmla="*/ 912019 w 1114425"/>
              <a:gd name="connsiteY52" fmla="*/ 445294 h 676785"/>
              <a:gd name="connsiteX53" fmla="*/ 926306 w 1114425"/>
              <a:gd name="connsiteY53" fmla="*/ 452438 h 676785"/>
              <a:gd name="connsiteX54" fmla="*/ 931069 w 1114425"/>
              <a:gd name="connsiteY54" fmla="*/ 459582 h 676785"/>
              <a:gd name="connsiteX55" fmla="*/ 933450 w 1114425"/>
              <a:gd name="connsiteY55" fmla="*/ 469107 h 676785"/>
              <a:gd name="connsiteX56" fmla="*/ 942975 w 1114425"/>
              <a:gd name="connsiteY56" fmla="*/ 471488 h 676785"/>
              <a:gd name="connsiteX57" fmla="*/ 950119 w 1114425"/>
              <a:gd name="connsiteY57" fmla="*/ 473869 h 676785"/>
              <a:gd name="connsiteX58" fmla="*/ 952500 w 1114425"/>
              <a:gd name="connsiteY58" fmla="*/ 481013 h 676785"/>
              <a:gd name="connsiteX59" fmla="*/ 959644 w 1114425"/>
              <a:gd name="connsiteY59" fmla="*/ 485775 h 676785"/>
              <a:gd name="connsiteX60" fmla="*/ 969169 w 1114425"/>
              <a:gd name="connsiteY60" fmla="*/ 492919 h 676785"/>
              <a:gd name="connsiteX61" fmla="*/ 971550 w 1114425"/>
              <a:gd name="connsiteY61" fmla="*/ 500063 h 676785"/>
              <a:gd name="connsiteX62" fmla="*/ 969169 w 1114425"/>
              <a:gd name="connsiteY62" fmla="*/ 507207 h 676785"/>
              <a:gd name="connsiteX63" fmla="*/ 978694 w 1114425"/>
              <a:gd name="connsiteY63" fmla="*/ 519113 h 676785"/>
              <a:gd name="connsiteX64" fmla="*/ 995363 w 1114425"/>
              <a:gd name="connsiteY64" fmla="*/ 521494 h 676785"/>
              <a:gd name="connsiteX65" fmla="*/ 1002506 w 1114425"/>
              <a:gd name="connsiteY65" fmla="*/ 523875 h 676785"/>
              <a:gd name="connsiteX66" fmla="*/ 1004888 w 1114425"/>
              <a:gd name="connsiteY66" fmla="*/ 531019 h 676785"/>
              <a:gd name="connsiteX67" fmla="*/ 1007269 w 1114425"/>
              <a:gd name="connsiteY67" fmla="*/ 542925 h 676785"/>
              <a:gd name="connsiteX68" fmla="*/ 1012031 w 1114425"/>
              <a:gd name="connsiteY68" fmla="*/ 550069 h 676785"/>
              <a:gd name="connsiteX69" fmla="*/ 1014413 w 1114425"/>
              <a:gd name="connsiteY69" fmla="*/ 561975 h 676785"/>
              <a:gd name="connsiteX70" fmla="*/ 1021556 w 1114425"/>
              <a:gd name="connsiteY70" fmla="*/ 564357 h 676785"/>
              <a:gd name="connsiteX71" fmla="*/ 1023938 w 1114425"/>
              <a:gd name="connsiteY71" fmla="*/ 571500 h 676785"/>
              <a:gd name="connsiteX72" fmla="*/ 1038225 w 1114425"/>
              <a:gd name="connsiteY72" fmla="*/ 576263 h 676785"/>
              <a:gd name="connsiteX73" fmla="*/ 1042988 w 1114425"/>
              <a:gd name="connsiteY73" fmla="*/ 583407 h 676785"/>
              <a:gd name="connsiteX74" fmla="*/ 1045369 w 1114425"/>
              <a:gd name="connsiteY74" fmla="*/ 595313 h 676785"/>
              <a:gd name="connsiteX75" fmla="*/ 1057275 w 1114425"/>
              <a:gd name="connsiteY75" fmla="*/ 600075 h 676785"/>
              <a:gd name="connsiteX76" fmla="*/ 1062038 w 1114425"/>
              <a:gd name="connsiteY76" fmla="*/ 607219 h 676785"/>
              <a:gd name="connsiteX77" fmla="*/ 1069181 w 1114425"/>
              <a:gd name="connsiteY77" fmla="*/ 611982 h 676785"/>
              <a:gd name="connsiteX78" fmla="*/ 1064419 w 1114425"/>
              <a:gd name="connsiteY78" fmla="*/ 645319 h 676785"/>
              <a:gd name="connsiteX79" fmla="*/ 1085850 w 1114425"/>
              <a:gd name="connsiteY79" fmla="*/ 652463 h 676785"/>
              <a:gd name="connsiteX80" fmla="*/ 1092994 w 1114425"/>
              <a:gd name="connsiteY80" fmla="*/ 654844 h 676785"/>
              <a:gd name="connsiteX81" fmla="*/ 1102519 w 1114425"/>
              <a:gd name="connsiteY81" fmla="*/ 657225 h 676785"/>
              <a:gd name="connsiteX82" fmla="*/ 1104900 w 1114425"/>
              <a:gd name="connsiteY82" fmla="*/ 664369 h 676785"/>
              <a:gd name="connsiteX83" fmla="*/ 1107281 w 1114425"/>
              <a:gd name="connsiteY83" fmla="*/ 676275 h 676785"/>
              <a:gd name="connsiteX84" fmla="*/ 1114425 w 1114425"/>
              <a:gd name="connsiteY84" fmla="*/ 673894 h 676785"/>
              <a:gd name="connsiteX85" fmla="*/ 1109663 w 1114425"/>
              <a:gd name="connsiteY85" fmla="*/ 664369 h 676785"/>
              <a:gd name="connsiteX86" fmla="*/ 1104900 w 1114425"/>
              <a:gd name="connsiteY86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57150 w 1114425"/>
              <a:gd name="connsiteY3" fmla="*/ 35719 h 676785"/>
              <a:gd name="connsiteX4" fmla="*/ 64294 w 1114425"/>
              <a:gd name="connsiteY4" fmla="*/ 6905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8119 w 1114425"/>
              <a:gd name="connsiteY7" fmla="*/ 73819 h 676785"/>
              <a:gd name="connsiteX8" fmla="*/ 216694 w 1114425"/>
              <a:gd name="connsiteY8" fmla="*/ 76200 h 676785"/>
              <a:gd name="connsiteX9" fmla="*/ 269081 w 1114425"/>
              <a:gd name="connsiteY9" fmla="*/ 90488 h 676785"/>
              <a:gd name="connsiteX10" fmla="*/ 271463 w 1114425"/>
              <a:gd name="connsiteY10" fmla="*/ 100013 h 676785"/>
              <a:gd name="connsiteX11" fmla="*/ 280988 w 1114425"/>
              <a:gd name="connsiteY11" fmla="*/ 102394 h 676785"/>
              <a:gd name="connsiteX12" fmla="*/ 333375 w 1114425"/>
              <a:gd name="connsiteY12" fmla="*/ 102394 h 676785"/>
              <a:gd name="connsiteX13" fmla="*/ 335756 w 1114425"/>
              <a:gd name="connsiteY13" fmla="*/ 121444 h 676785"/>
              <a:gd name="connsiteX14" fmla="*/ 342900 w 1114425"/>
              <a:gd name="connsiteY14" fmla="*/ 123825 h 676785"/>
              <a:gd name="connsiteX15" fmla="*/ 345281 w 1114425"/>
              <a:gd name="connsiteY15" fmla="*/ 138113 h 676785"/>
              <a:gd name="connsiteX16" fmla="*/ 354806 w 1114425"/>
              <a:gd name="connsiteY16" fmla="*/ 140494 h 676785"/>
              <a:gd name="connsiteX17" fmla="*/ 359569 w 1114425"/>
              <a:gd name="connsiteY17" fmla="*/ 154782 h 676785"/>
              <a:gd name="connsiteX18" fmla="*/ 507206 w 1114425"/>
              <a:gd name="connsiteY18" fmla="*/ 154782 h 676785"/>
              <a:gd name="connsiteX19" fmla="*/ 514350 w 1114425"/>
              <a:gd name="connsiteY19" fmla="*/ 157163 h 676785"/>
              <a:gd name="connsiteX20" fmla="*/ 526256 w 1114425"/>
              <a:gd name="connsiteY20" fmla="*/ 159544 h 676785"/>
              <a:gd name="connsiteX21" fmla="*/ 535781 w 1114425"/>
              <a:gd name="connsiteY21" fmla="*/ 180975 h 676785"/>
              <a:gd name="connsiteX22" fmla="*/ 538163 w 1114425"/>
              <a:gd name="connsiteY22" fmla="*/ 188119 h 676785"/>
              <a:gd name="connsiteX23" fmla="*/ 545306 w 1114425"/>
              <a:gd name="connsiteY23" fmla="*/ 195263 h 676785"/>
              <a:gd name="connsiteX24" fmla="*/ 550069 w 1114425"/>
              <a:gd name="connsiteY24" fmla="*/ 204788 h 676785"/>
              <a:gd name="connsiteX25" fmla="*/ 569119 w 1114425"/>
              <a:gd name="connsiteY25" fmla="*/ 207169 h 676785"/>
              <a:gd name="connsiteX26" fmla="*/ 602456 w 1114425"/>
              <a:gd name="connsiteY26" fmla="*/ 209550 h 676785"/>
              <a:gd name="connsiteX27" fmla="*/ 619125 w 1114425"/>
              <a:gd name="connsiteY27" fmla="*/ 216694 h 676785"/>
              <a:gd name="connsiteX28" fmla="*/ 621506 w 1114425"/>
              <a:gd name="connsiteY28" fmla="*/ 223838 h 676785"/>
              <a:gd name="connsiteX29" fmla="*/ 626269 w 1114425"/>
              <a:gd name="connsiteY29" fmla="*/ 242888 h 676785"/>
              <a:gd name="connsiteX30" fmla="*/ 640556 w 1114425"/>
              <a:gd name="connsiteY30" fmla="*/ 247650 h 676785"/>
              <a:gd name="connsiteX31" fmla="*/ 666750 w 1114425"/>
              <a:gd name="connsiteY31" fmla="*/ 285750 h 676785"/>
              <a:gd name="connsiteX32" fmla="*/ 669131 w 1114425"/>
              <a:gd name="connsiteY32" fmla="*/ 292894 h 676785"/>
              <a:gd name="connsiteX33" fmla="*/ 676275 w 1114425"/>
              <a:gd name="connsiteY33" fmla="*/ 297657 h 676785"/>
              <a:gd name="connsiteX34" fmla="*/ 678656 w 1114425"/>
              <a:gd name="connsiteY34" fmla="*/ 309563 h 676785"/>
              <a:gd name="connsiteX35" fmla="*/ 685800 w 1114425"/>
              <a:gd name="connsiteY35" fmla="*/ 326232 h 676785"/>
              <a:gd name="connsiteX36" fmla="*/ 688181 w 1114425"/>
              <a:gd name="connsiteY36" fmla="*/ 340519 h 676785"/>
              <a:gd name="connsiteX37" fmla="*/ 695325 w 1114425"/>
              <a:gd name="connsiteY37" fmla="*/ 345282 h 676785"/>
              <a:gd name="connsiteX38" fmla="*/ 714375 w 1114425"/>
              <a:gd name="connsiteY38" fmla="*/ 350044 h 676785"/>
              <a:gd name="connsiteX39" fmla="*/ 721519 w 1114425"/>
              <a:gd name="connsiteY39" fmla="*/ 354807 h 676785"/>
              <a:gd name="connsiteX40" fmla="*/ 723900 w 1114425"/>
              <a:gd name="connsiteY40" fmla="*/ 361950 h 676785"/>
              <a:gd name="connsiteX41" fmla="*/ 731044 w 1114425"/>
              <a:gd name="connsiteY41" fmla="*/ 364332 h 676785"/>
              <a:gd name="connsiteX42" fmla="*/ 747713 w 1114425"/>
              <a:gd name="connsiteY42" fmla="*/ 366713 h 676785"/>
              <a:gd name="connsiteX43" fmla="*/ 754856 w 1114425"/>
              <a:gd name="connsiteY43" fmla="*/ 369094 h 676785"/>
              <a:gd name="connsiteX44" fmla="*/ 757238 w 1114425"/>
              <a:gd name="connsiteY44" fmla="*/ 381000 h 676785"/>
              <a:gd name="connsiteX45" fmla="*/ 759619 w 1114425"/>
              <a:gd name="connsiteY45" fmla="*/ 402432 h 676785"/>
              <a:gd name="connsiteX46" fmla="*/ 766763 w 1114425"/>
              <a:gd name="connsiteY46" fmla="*/ 404813 h 676785"/>
              <a:gd name="connsiteX47" fmla="*/ 778669 w 1114425"/>
              <a:gd name="connsiteY47" fmla="*/ 407194 h 676785"/>
              <a:gd name="connsiteX48" fmla="*/ 783431 w 1114425"/>
              <a:gd name="connsiteY48" fmla="*/ 414338 h 676785"/>
              <a:gd name="connsiteX49" fmla="*/ 804863 w 1114425"/>
              <a:gd name="connsiteY49" fmla="*/ 421482 h 676785"/>
              <a:gd name="connsiteX50" fmla="*/ 809625 w 1114425"/>
              <a:gd name="connsiteY50" fmla="*/ 431007 h 676785"/>
              <a:gd name="connsiteX51" fmla="*/ 823913 w 1114425"/>
              <a:gd name="connsiteY51" fmla="*/ 435769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8694 w 1114425"/>
              <a:gd name="connsiteY64" fmla="*/ 519113 h 676785"/>
              <a:gd name="connsiteX65" fmla="*/ 995363 w 1114425"/>
              <a:gd name="connsiteY65" fmla="*/ 521494 h 676785"/>
              <a:gd name="connsiteX66" fmla="*/ 1002506 w 1114425"/>
              <a:gd name="connsiteY66" fmla="*/ 523875 h 676785"/>
              <a:gd name="connsiteX67" fmla="*/ 1004888 w 1114425"/>
              <a:gd name="connsiteY67" fmla="*/ 531019 h 676785"/>
              <a:gd name="connsiteX68" fmla="*/ 1007269 w 1114425"/>
              <a:gd name="connsiteY68" fmla="*/ 542925 h 676785"/>
              <a:gd name="connsiteX69" fmla="*/ 1012031 w 1114425"/>
              <a:gd name="connsiteY69" fmla="*/ 550069 h 676785"/>
              <a:gd name="connsiteX70" fmla="*/ 1014413 w 1114425"/>
              <a:gd name="connsiteY70" fmla="*/ 561975 h 676785"/>
              <a:gd name="connsiteX71" fmla="*/ 1021556 w 1114425"/>
              <a:gd name="connsiteY71" fmla="*/ 564357 h 676785"/>
              <a:gd name="connsiteX72" fmla="*/ 1023938 w 1114425"/>
              <a:gd name="connsiteY72" fmla="*/ 571500 h 676785"/>
              <a:gd name="connsiteX73" fmla="*/ 1038225 w 1114425"/>
              <a:gd name="connsiteY73" fmla="*/ 576263 h 676785"/>
              <a:gd name="connsiteX74" fmla="*/ 1042988 w 1114425"/>
              <a:gd name="connsiteY74" fmla="*/ 583407 h 676785"/>
              <a:gd name="connsiteX75" fmla="*/ 1045369 w 1114425"/>
              <a:gd name="connsiteY75" fmla="*/ 595313 h 676785"/>
              <a:gd name="connsiteX76" fmla="*/ 1057275 w 1114425"/>
              <a:gd name="connsiteY76" fmla="*/ 600075 h 676785"/>
              <a:gd name="connsiteX77" fmla="*/ 1062038 w 1114425"/>
              <a:gd name="connsiteY77" fmla="*/ 607219 h 676785"/>
              <a:gd name="connsiteX78" fmla="*/ 1069181 w 1114425"/>
              <a:gd name="connsiteY78" fmla="*/ 611982 h 676785"/>
              <a:gd name="connsiteX79" fmla="*/ 1064419 w 1114425"/>
              <a:gd name="connsiteY79" fmla="*/ 645319 h 676785"/>
              <a:gd name="connsiteX80" fmla="*/ 1085850 w 1114425"/>
              <a:gd name="connsiteY80" fmla="*/ 652463 h 676785"/>
              <a:gd name="connsiteX81" fmla="*/ 1092994 w 1114425"/>
              <a:gd name="connsiteY81" fmla="*/ 654844 h 676785"/>
              <a:gd name="connsiteX82" fmla="*/ 1102519 w 1114425"/>
              <a:gd name="connsiteY82" fmla="*/ 657225 h 676785"/>
              <a:gd name="connsiteX83" fmla="*/ 1104900 w 1114425"/>
              <a:gd name="connsiteY83" fmla="*/ 664369 h 676785"/>
              <a:gd name="connsiteX84" fmla="*/ 1107281 w 1114425"/>
              <a:gd name="connsiteY84" fmla="*/ 676275 h 676785"/>
              <a:gd name="connsiteX85" fmla="*/ 1114425 w 1114425"/>
              <a:gd name="connsiteY85" fmla="*/ 673894 h 676785"/>
              <a:gd name="connsiteX86" fmla="*/ 1109663 w 1114425"/>
              <a:gd name="connsiteY86" fmla="*/ 664369 h 676785"/>
              <a:gd name="connsiteX87" fmla="*/ 1104900 w 1114425"/>
              <a:gd name="connsiteY87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57150 w 1114425"/>
              <a:gd name="connsiteY3" fmla="*/ 35719 h 676785"/>
              <a:gd name="connsiteX4" fmla="*/ 64294 w 1114425"/>
              <a:gd name="connsiteY4" fmla="*/ 6905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8119 w 1114425"/>
              <a:gd name="connsiteY7" fmla="*/ 73819 h 676785"/>
              <a:gd name="connsiteX8" fmla="*/ 216694 w 1114425"/>
              <a:gd name="connsiteY8" fmla="*/ 76200 h 676785"/>
              <a:gd name="connsiteX9" fmla="*/ 269081 w 1114425"/>
              <a:gd name="connsiteY9" fmla="*/ 90488 h 676785"/>
              <a:gd name="connsiteX10" fmla="*/ 271463 w 1114425"/>
              <a:gd name="connsiteY10" fmla="*/ 100013 h 676785"/>
              <a:gd name="connsiteX11" fmla="*/ 280988 w 1114425"/>
              <a:gd name="connsiteY11" fmla="*/ 102394 h 676785"/>
              <a:gd name="connsiteX12" fmla="*/ 333375 w 1114425"/>
              <a:gd name="connsiteY12" fmla="*/ 102394 h 676785"/>
              <a:gd name="connsiteX13" fmla="*/ 335756 w 1114425"/>
              <a:gd name="connsiteY13" fmla="*/ 121444 h 676785"/>
              <a:gd name="connsiteX14" fmla="*/ 342900 w 1114425"/>
              <a:gd name="connsiteY14" fmla="*/ 123825 h 676785"/>
              <a:gd name="connsiteX15" fmla="*/ 345281 w 1114425"/>
              <a:gd name="connsiteY15" fmla="*/ 138113 h 676785"/>
              <a:gd name="connsiteX16" fmla="*/ 354806 w 1114425"/>
              <a:gd name="connsiteY16" fmla="*/ 140494 h 676785"/>
              <a:gd name="connsiteX17" fmla="*/ 359569 w 1114425"/>
              <a:gd name="connsiteY17" fmla="*/ 154782 h 676785"/>
              <a:gd name="connsiteX18" fmla="*/ 507206 w 1114425"/>
              <a:gd name="connsiteY18" fmla="*/ 154782 h 676785"/>
              <a:gd name="connsiteX19" fmla="*/ 514350 w 1114425"/>
              <a:gd name="connsiteY19" fmla="*/ 157163 h 676785"/>
              <a:gd name="connsiteX20" fmla="*/ 526256 w 1114425"/>
              <a:gd name="connsiteY20" fmla="*/ 159544 h 676785"/>
              <a:gd name="connsiteX21" fmla="*/ 535781 w 1114425"/>
              <a:gd name="connsiteY21" fmla="*/ 180975 h 676785"/>
              <a:gd name="connsiteX22" fmla="*/ 538163 w 1114425"/>
              <a:gd name="connsiteY22" fmla="*/ 188119 h 676785"/>
              <a:gd name="connsiteX23" fmla="*/ 545306 w 1114425"/>
              <a:gd name="connsiteY23" fmla="*/ 195263 h 676785"/>
              <a:gd name="connsiteX24" fmla="*/ 550069 w 1114425"/>
              <a:gd name="connsiteY24" fmla="*/ 204788 h 676785"/>
              <a:gd name="connsiteX25" fmla="*/ 569119 w 1114425"/>
              <a:gd name="connsiteY25" fmla="*/ 207169 h 676785"/>
              <a:gd name="connsiteX26" fmla="*/ 602456 w 1114425"/>
              <a:gd name="connsiteY26" fmla="*/ 209550 h 676785"/>
              <a:gd name="connsiteX27" fmla="*/ 619125 w 1114425"/>
              <a:gd name="connsiteY27" fmla="*/ 216694 h 676785"/>
              <a:gd name="connsiteX28" fmla="*/ 621506 w 1114425"/>
              <a:gd name="connsiteY28" fmla="*/ 223838 h 676785"/>
              <a:gd name="connsiteX29" fmla="*/ 626269 w 1114425"/>
              <a:gd name="connsiteY29" fmla="*/ 242888 h 676785"/>
              <a:gd name="connsiteX30" fmla="*/ 640556 w 1114425"/>
              <a:gd name="connsiteY30" fmla="*/ 247650 h 676785"/>
              <a:gd name="connsiteX31" fmla="*/ 666750 w 1114425"/>
              <a:gd name="connsiteY31" fmla="*/ 285750 h 676785"/>
              <a:gd name="connsiteX32" fmla="*/ 669131 w 1114425"/>
              <a:gd name="connsiteY32" fmla="*/ 292894 h 676785"/>
              <a:gd name="connsiteX33" fmla="*/ 676275 w 1114425"/>
              <a:gd name="connsiteY33" fmla="*/ 297657 h 676785"/>
              <a:gd name="connsiteX34" fmla="*/ 678656 w 1114425"/>
              <a:gd name="connsiteY34" fmla="*/ 309563 h 676785"/>
              <a:gd name="connsiteX35" fmla="*/ 685800 w 1114425"/>
              <a:gd name="connsiteY35" fmla="*/ 326232 h 676785"/>
              <a:gd name="connsiteX36" fmla="*/ 688181 w 1114425"/>
              <a:gd name="connsiteY36" fmla="*/ 340519 h 676785"/>
              <a:gd name="connsiteX37" fmla="*/ 695325 w 1114425"/>
              <a:gd name="connsiteY37" fmla="*/ 345282 h 676785"/>
              <a:gd name="connsiteX38" fmla="*/ 714375 w 1114425"/>
              <a:gd name="connsiteY38" fmla="*/ 350044 h 676785"/>
              <a:gd name="connsiteX39" fmla="*/ 721519 w 1114425"/>
              <a:gd name="connsiteY39" fmla="*/ 354807 h 676785"/>
              <a:gd name="connsiteX40" fmla="*/ 723900 w 1114425"/>
              <a:gd name="connsiteY40" fmla="*/ 361950 h 676785"/>
              <a:gd name="connsiteX41" fmla="*/ 731044 w 1114425"/>
              <a:gd name="connsiteY41" fmla="*/ 364332 h 676785"/>
              <a:gd name="connsiteX42" fmla="*/ 747713 w 1114425"/>
              <a:gd name="connsiteY42" fmla="*/ 366713 h 676785"/>
              <a:gd name="connsiteX43" fmla="*/ 754856 w 1114425"/>
              <a:gd name="connsiteY43" fmla="*/ 369094 h 676785"/>
              <a:gd name="connsiteX44" fmla="*/ 757238 w 1114425"/>
              <a:gd name="connsiteY44" fmla="*/ 381000 h 676785"/>
              <a:gd name="connsiteX45" fmla="*/ 759619 w 1114425"/>
              <a:gd name="connsiteY45" fmla="*/ 402432 h 676785"/>
              <a:gd name="connsiteX46" fmla="*/ 766763 w 1114425"/>
              <a:gd name="connsiteY46" fmla="*/ 404813 h 676785"/>
              <a:gd name="connsiteX47" fmla="*/ 778669 w 1114425"/>
              <a:gd name="connsiteY47" fmla="*/ 407194 h 676785"/>
              <a:gd name="connsiteX48" fmla="*/ 783431 w 1114425"/>
              <a:gd name="connsiteY48" fmla="*/ 414338 h 676785"/>
              <a:gd name="connsiteX49" fmla="*/ 804863 w 1114425"/>
              <a:gd name="connsiteY49" fmla="*/ 421482 h 676785"/>
              <a:gd name="connsiteX50" fmla="*/ 809625 w 1114425"/>
              <a:gd name="connsiteY50" fmla="*/ 431007 h 676785"/>
              <a:gd name="connsiteX51" fmla="*/ 823913 w 1114425"/>
              <a:gd name="connsiteY51" fmla="*/ 435769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8694 w 1114425"/>
              <a:gd name="connsiteY64" fmla="*/ 519113 h 676785"/>
              <a:gd name="connsiteX65" fmla="*/ 995363 w 1114425"/>
              <a:gd name="connsiteY65" fmla="*/ 521494 h 676785"/>
              <a:gd name="connsiteX66" fmla="*/ 1002506 w 1114425"/>
              <a:gd name="connsiteY66" fmla="*/ 523875 h 676785"/>
              <a:gd name="connsiteX67" fmla="*/ 1004888 w 1114425"/>
              <a:gd name="connsiteY67" fmla="*/ 531019 h 676785"/>
              <a:gd name="connsiteX68" fmla="*/ 1007269 w 1114425"/>
              <a:gd name="connsiteY68" fmla="*/ 542925 h 676785"/>
              <a:gd name="connsiteX69" fmla="*/ 1012031 w 1114425"/>
              <a:gd name="connsiteY69" fmla="*/ 550069 h 676785"/>
              <a:gd name="connsiteX70" fmla="*/ 1014413 w 1114425"/>
              <a:gd name="connsiteY70" fmla="*/ 561975 h 676785"/>
              <a:gd name="connsiteX71" fmla="*/ 1021556 w 1114425"/>
              <a:gd name="connsiteY71" fmla="*/ 564357 h 676785"/>
              <a:gd name="connsiteX72" fmla="*/ 1023938 w 1114425"/>
              <a:gd name="connsiteY72" fmla="*/ 571500 h 676785"/>
              <a:gd name="connsiteX73" fmla="*/ 1038225 w 1114425"/>
              <a:gd name="connsiteY73" fmla="*/ 576263 h 676785"/>
              <a:gd name="connsiteX74" fmla="*/ 1042988 w 1114425"/>
              <a:gd name="connsiteY74" fmla="*/ 583407 h 676785"/>
              <a:gd name="connsiteX75" fmla="*/ 1045369 w 1114425"/>
              <a:gd name="connsiteY75" fmla="*/ 595313 h 676785"/>
              <a:gd name="connsiteX76" fmla="*/ 1057275 w 1114425"/>
              <a:gd name="connsiteY76" fmla="*/ 600075 h 676785"/>
              <a:gd name="connsiteX77" fmla="*/ 1062038 w 1114425"/>
              <a:gd name="connsiteY77" fmla="*/ 607219 h 676785"/>
              <a:gd name="connsiteX78" fmla="*/ 1069181 w 1114425"/>
              <a:gd name="connsiteY78" fmla="*/ 611982 h 676785"/>
              <a:gd name="connsiteX79" fmla="*/ 1064419 w 1114425"/>
              <a:gd name="connsiteY79" fmla="*/ 645319 h 676785"/>
              <a:gd name="connsiteX80" fmla="*/ 1085850 w 1114425"/>
              <a:gd name="connsiteY80" fmla="*/ 652463 h 676785"/>
              <a:gd name="connsiteX81" fmla="*/ 1092994 w 1114425"/>
              <a:gd name="connsiteY81" fmla="*/ 654844 h 676785"/>
              <a:gd name="connsiteX82" fmla="*/ 1102519 w 1114425"/>
              <a:gd name="connsiteY82" fmla="*/ 657225 h 676785"/>
              <a:gd name="connsiteX83" fmla="*/ 1104900 w 1114425"/>
              <a:gd name="connsiteY83" fmla="*/ 664369 h 676785"/>
              <a:gd name="connsiteX84" fmla="*/ 1107281 w 1114425"/>
              <a:gd name="connsiteY84" fmla="*/ 676275 h 676785"/>
              <a:gd name="connsiteX85" fmla="*/ 1114425 w 1114425"/>
              <a:gd name="connsiteY85" fmla="*/ 673894 h 676785"/>
              <a:gd name="connsiteX86" fmla="*/ 1109663 w 1114425"/>
              <a:gd name="connsiteY86" fmla="*/ 664369 h 676785"/>
              <a:gd name="connsiteX87" fmla="*/ 1104900 w 1114425"/>
              <a:gd name="connsiteY87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57150 w 1114425"/>
              <a:gd name="connsiteY3" fmla="*/ 35719 h 676785"/>
              <a:gd name="connsiteX4" fmla="*/ 64294 w 1114425"/>
              <a:gd name="connsiteY4" fmla="*/ 6905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8119 w 1114425"/>
              <a:gd name="connsiteY7" fmla="*/ 73819 h 676785"/>
              <a:gd name="connsiteX8" fmla="*/ 216694 w 1114425"/>
              <a:gd name="connsiteY8" fmla="*/ 76200 h 676785"/>
              <a:gd name="connsiteX9" fmla="*/ 269081 w 1114425"/>
              <a:gd name="connsiteY9" fmla="*/ 90488 h 676785"/>
              <a:gd name="connsiteX10" fmla="*/ 271463 w 1114425"/>
              <a:gd name="connsiteY10" fmla="*/ 100013 h 676785"/>
              <a:gd name="connsiteX11" fmla="*/ 280988 w 1114425"/>
              <a:gd name="connsiteY11" fmla="*/ 102394 h 676785"/>
              <a:gd name="connsiteX12" fmla="*/ 333375 w 1114425"/>
              <a:gd name="connsiteY12" fmla="*/ 102394 h 676785"/>
              <a:gd name="connsiteX13" fmla="*/ 335756 w 1114425"/>
              <a:gd name="connsiteY13" fmla="*/ 121444 h 676785"/>
              <a:gd name="connsiteX14" fmla="*/ 342900 w 1114425"/>
              <a:gd name="connsiteY14" fmla="*/ 123825 h 676785"/>
              <a:gd name="connsiteX15" fmla="*/ 345281 w 1114425"/>
              <a:gd name="connsiteY15" fmla="*/ 138113 h 676785"/>
              <a:gd name="connsiteX16" fmla="*/ 354806 w 1114425"/>
              <a:gd name="connsiteY16" fmla="*/ 140494 h 676785"/>
              <a:gd name="connsiteX17" fmla="*/ 359569 w 1114425"/>
              <a:gd name="connsiteY17" fmla="*/ 154782 h 676785"/>
              <a:gd name="connsiteX18" fmla="*/ 507206 w 1114425"/>
              <a:gd name="connsiteY18" fmla="*/ 154782 h 676785"/>
              <a:gd name="connsiteX19" fmla="*/ 514350 w 1114425"/>
              <a:gd name="connsiteY19" fmla="*/ 157163 h 676785"/>
              <a:gd name="connsiteX20" fmla="*/ 526256 w 1114425"/>
              <a:gd name="connsiteY20" fmla="*/ 159544 h 676785"/>
              <a:gd name="connsiteX21" fmla="*/ 535781 w 1114425"/>
              <a:gd name="connsiteY21" fmla="*/ 180975 h 676785"/>
              <a:gd name="connsiteX22" fmla="*/ 538163 w 1114425"/>
              <a:gd name="connsiteY22" fmla="*/ 188119 h 676785"/>
              <a:gd name="connsiteX23" fmla="*/ 545306 w 1114425"/>
              <a:gd name="connsiteY23" fmla="*/ 195263 h 676785"/>
              <a:gd name="connsiteX24" fmla="*/ 550069 w 1114425"/>
              <a:gd name="connsiteY24" fmla="*/ 204788 h 676785"/>
              <a:gd name="connsiteX25" fmla="*/ 569119 w 1114425"/>
              <a:gd name="connsiteY25" fmla="*/ 207169 h 676785"/>
              <a:gd name="connsiteX26" fmla="*/ 602456 w 1114425"/>
              <a:gd name="connsiteY26" fmla="*/ 209550 h 676785"/>
              <a:gd name="connsiteX27" fmla="*/ 619125 w 1114425"/>
              <a:gd name="connsiteY27" fmla="*/ 216694 h 676785"/>
              <a:gd name="connsiteX28" fmla="*/ 621506 w 1114425"/>
              <a:gd name="connsiteY28" fmla="*/ 223838 h 676785"/>
              <a:gd name="connsiteX29" fmla="*/ 626269 w 1114425"/>
              <a:gd name="connsiteY29" fmla="*/ 242888 h 676785"/>
              <a:gd name="connsiteX30" fmla="*/ 640556 w 1114425"/>
              <a:gd name="connsiteY30" fmla="*/ 247650 h 676785"/>
              <a:gd name="connsiteX31" fmla="*/ 666750 w 1114425"/>
              <a:gd name="connsiteY31" fmla="*/ 285750 h 676785"/>
              <a:gd name="connsiteX32" fmla="*/ 669131 w 1114425"/>
              <a:gd name="connsiteY32" fmla="*/ 292894 h 676785"/>
              <a:gd name="connsiteX33" fmla="*/ 676275 w 1114425"/>
              <a:gd name="connsiteY33" fmla="*/ 297657 h 676785"/>
              <a:gd name="connsiteX34" fmla="*/ 678656 w 1114425"/>
              <a:gd name="connsiteY34" fmla="*/ 309563 h 676785"/>
              <a:gd name="connsiteX35" fmla="*/ 685800 w 1114425"/>
              <a:gd name="connsiteY35" fmla="*/ 326232 h 676785"/>
              <a:gd name="connsiteX36" fmla="*/ 688181 w 1114425"/>
              <a:gd name="connsiteY36" fmla="*/ 340519 h 676785"/>
              <a:gd name="connsiteX37" fmla="*/ 695325 w 1114425"/>
              <a:gd name="connsiteY37" fmla="*/ 345282 h 676785"/>
              <a:gd name="connsiteX38" fmla="*/ 714375 w 1114425"/>
              <a:gd name="connsiteY38" fmla="*/ 350044 h 676785"/>
              <a:gd name="connsiteX39" fmla="*/ 721519 w 1114425"/>
              <a:gd name="connsiteY39" fmla="*/ 354807 h 676785"/>
              <a:gd name="connsiteX40" fmla="*/ 723900 w 1114425"/>
              <a:gd name="connsiteY40" fmla="*/ 361950 h 676785"/>
              <a:gd name="connsiteX41" fmla="*/ 731044 w 1114425"/>
              <a:gd name="connsiteY41" fmla="*/ 364332 h 676785"/>
              <a:gd name="connsiteX42" fmla="*/ 747713 w 1114425"/>
              <a:gd name="connsiteY42" fmla="*/ 366713 h 676785"/>
              <a:gd name="connsiteX43" fmla="*/ 754856 w 1114425"/>
              <a:gd name="connsiteY43" fmla="*/ 369094 h 676785"/>
              <a:gd name="connsiteX44" fmla="*/ 757238 w 1114425"/>
              <a:gd name="connsiteY44" fmla="*/ 381000 h 676785"/>
              <a:gd name="connsiteX45" fmla="*/ 759619 w 1114425"/>
              <a:gd name="connsiteY45" fmla="*/ 402432 h 676785"/>
              <a:gd name="connsiteX46" fmla="*/ 766763 w 1114425"/>
              <a:gd name="connsiteY46" fmla="*/ 404813 h 676785"/>
              <a:gd name="connsiteX47" fmla="*/ 778669 w 1114425"/>
              <a:gd name="connsiteY47" fmla="*/ 407194 h 676785"/>
              <a:gd name="connsiteX48" fmla="*/ 783431 w 1114425"/>
              <a:gd name="connsiteY48" fmla="*/ 414338 h 676785"/>
              <a:gd name="connsiteX49" fmla="*/ 804863 w 1114425"/>
              <a:gd name="connsiteY49" fmla="*/ 421482 h 676785"/>
              <a:gd name="connsiteX50" fmla="*/ 809625 w 1114425"/>
              <a:gd name="connsiteY50" fmla="*/ 431007 h 676785"/>
              <a:gd name="connsiteX51" fmla="*/ 823913 w 1114425"/>
              <a:gd name="connsiteY51" fmla="*/ 435769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8694 w 1114425"/>
              <a:gd name="connsiteY64" fmla="*/ 519113 h 676785"/>
              <a:gd name="connsiteX65" fmla="*/ 995363 w 1114425"/>
              <a:gd name="connsiteY65" fmla="*/ 521494 h 676785"/>
              <a:gd name="connsiteX66" fmla="*/ 1002506 w 1114425"/>
              <a:gd name="connsiteY66" fmla="*/ 523875 h 676785"/>
              <a:gd name="connsiteX67" fmla="*/ 1004888 w 1114425"/>
              <a:gd name="connsiteY67" fmla="*/ 531019 h 676785"/>
              <a:gd name="connsiteX68" fmla="*/ 1007269 w 1114425"/>
              <a:gd name="connsiteY68" fmla="*/ 542925 h 676785"/>
              <a:gd name="connsiteX69" fmla="*/ 1012031 w 1114425"/>
              <a:gd name="connsiteY69" fmla="*/ 550069 h 676785"/>
              <a:gd name="connsiteX70" fmla="*/ 1014413 w 1114425"/>
              <a:gd name="connsiteY70" fmla="*/ 561975 h 676785"/>
              <a:gd name="connsiteX71" fmla="*/ 1021556 w 1114425"/>
              <a:gd name="connsiteY71" fmla="*/ 564357 h 676785"/>
              <a:gd name="connsiteX72" fmla="*/ 1023938 w 1114425"/>
              <a:gd name="connsiteY72" fmla="*/ 571500 h 676785"/>
              <a:gd name="connsiteX73" fmla="*/ 1038225 w 1114425"/>
              <a:gd name="connsiteY73" fmla="*/ 576263 h 676785"/>
              <a:gd name="connsiteX74" fmla="*/ 1042988 w 1114425"/>
              <a:gd name="connsiteY74" fmla="*/ 583407 h 676785"/>
              <a:gd name="connsiteX75" fmla="*/ 1045369 w 1114425"/>
              <a:gd name="connsiteY75" fmla="*/ 595313 h 676785"/>
              <a:gd name="connsiteX76" fmla="*/ 1057275 w 1114425"/>
              <a:gd name="connsiteY76" fmla="*/ 600075 h 676785"/>
              <a:gd name="connsiteX77" fmla="*/ 1062038 w 1114425"/>
              <a:gd name="connsiteY77" fmla="*/ 607219 h 676785"/>
              <a:gd name="connsiteX78" fmla="*/ 1069181 w 1114425"/>
              <a:gd name="connsiteY78" fmla="*/ 611982 h 676785"/>
              <a:gd name="connsiteX79" fmla="*/ 1064419 w 1114425"/>
              <a:gd name="connsiteY79" fmla="*/ 645319 h 676785"/>
              <a:gd name="connsiteX80" fmla="*/ 1085850 w 1114425"/>
              <a:gd name="connsiteY80" fmla="*/ 652463 h 676785"/>
              <a:gd name="connsiteX81" fmla="*/ 1092994 w 1114425"/>
              <a:gd name="connsiteY81" fmla="*/ 654844 h 676785"/>
              <a:gd name="connsiteX82" fmla="*/ 1102519 w 1114425"/>
              <a:gd name="connsiteY82" fmla="*/ 657225 h 676785"/>
              <a:gd name="connsiteX83" fmla="*/ 1104900 w 1114425"/>
              <a:gd name="connsiteY83" fmla="*/ 664369 h 676785"/>
              <a:gd name="connsiteX84" fmla="*/ 1107281 w 1114425"/>
              <a:gd name="connsiteY84" fmla="*/ 676275 h 676785"/>
              <a:gd name="connsiteX85" fmla="*/ 1114425 w 1114425"/>
              <a:gd name="connsiteY85" fmla="*/ 673894 h 676785"/>
              <a:gd name="connsiteX86" fmla="*/ 1109663 w 1114425"/>
              <a:gd name="connsiteY86" fmla="*/ 664369 h 676785"/>
              <a:gd name="connsiteX87" fmla="*/ 1104900 w 1114425"/>
              <a:gd name="connsiteY87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57150 w 1114425"/>
              <a:gd name="connsiteY3" fmla="*/ 35719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8119 w 1114425"/>
              <a:gd name="connsiteY7" fmla="*/ 73819 h 676785"/>
              <a:gd name="connsiteX8" fmla="*/ 216694 w 1114425"/>
              <a:gd name="connsiteY8" fmla="*/ 76200 h 676785"/>
              <a:gd name="connsiteX9" fmla="*/ 269081 w 1114425"/>
              <a:gd name="connsiteY9" fmla="*/ 90488 h 676785"/>
              <a:gd name="connsiteX10" fmla="*/ 271463 w 1114425"/>
              <a:gd name="connsiteY10" fmla="*/ 100013 h 676785"/>
              <a:gd name="connsiteX11" fmla="*/ 280988 w 1114425"/>
              <a:gd name="connsiteY11" fmla="*/ 102394 h 676785"/>
              <a:gd name="connsiteX12" fmla="*/ 333375 w 1114425"/>
              <a:gd name="connsiteY12" fmla="*/ 102394 h 676785"/>
              <a:gd name="connsiteX13" fmla="*/ 335756 w 1114425"/>
              <a:gd name="connsiteY13" fmla="*/ 121444 h 676785"/>
              <a:gd name="connsiteX14" fmla="*/ 342900 w 1114425"/>
              <a:gd name="connsiteY14" fmla="*/ 123825 h 676785"/>
              <a:gd name="connsiteX15" fmla="*/ 345281 w 1114425"/>
              <a:gd name="connsiteY15" fmla="*/ 138113 h 676785"/>
              <a:gd name="connsiteX16" fmla="*/ 354806 w 1114425"/>
              <a:gd name="connsiteY16" fmla="*/ 140494 h 676785"/>
              <a:gd name="connsiteX17" fmla="*/ 359569 w 1114425"/>
              <a:gd name="connsiteY17" fmla="*/ 154782 h 676785"/>
              <a:gd name="connsiteX18" fmla="*/ 507206 w 1114425"/>
              <a:gd name="connsiteY18" fmla="*/ 154782 h 676785"/>
              <a:gd name="connsiteX19" fmla="*/ 514350 w 1114425"/>
              <a:gd name="connsiteY19" fmla="*/ 157163 h 676785"/>
              <a:gd name="connsiteX20" fmla="*/ 526256 w 1114425"/>
              <a:gd name="connsiteY20" fmla="*/ 159544 h 676785"/>
              <a:gd name="connsiteX21" fmla="*/ 535781 w 1114425"/>
              <a:gd name="connsiteY21" fmla="*/ 180975 h 676785"/>
              <a:gd name="connsiteX22" fmla="*/ 538163 w 1114425"/>
              <a:gd name="connsiteY22" fmla="*/ 188119 h 676785"/>
              <a:gd name="connsiteX23" fmla="*/ 545306 w 1114425"/>
              <a:gd name="connsiteY23" fmla="*/ 195263 h 676785"/>
              <a:gd name="connsiteX24" fmla="*/ 550069 w 1114425"/>
              <a:gd name="connsiteY24" fmla="*/ 204788 h 676785"/>
              <a:gd name="connsiteX25" fmla="*/ 569119 w 1114425"/>
              <a:gd name="connsiteY25" fmla="*/ 207169 h 676785"/>
              <a:gd name="connsiteX26" fmla="*/ 602456 w 1114425"/>
              <a:gd name="connsiteY26" fmla="*/ 209550 h 676785"/>
              <a:gd name="connsiteX27" fmla="*/ 619125 w 1114425"/>
              <a:gd name="connsiteY27" fmla="*/ 216694 h 676785"/>
              <a:gd name="connsiteX28" fmla="*/ 621506 w 1114425"/>
              <a:gd name="connsiteY28" fmla="*/ 223838 h 676785"/>
              <a:gd name="connsiteX29" fmla="*/ 626269 w 1114425"/>
              <a:gd name="connsiteY29" fmla="*/ 242888 h 676785"/>
              <a:gd name="connsiteX30" fmla="*/ 640556 w 1114425"/>
              <a:gd name="connsiteY30" fmla="*/ 247650 h 676785"/>
              <a:gd name="connsiteX31" fmla="*/ 666750 w 1114425"/>
              <a:gd name="connsiteY31" fmla="*/ 285750 h 676785"/>
              <a:gd name="connsiteX32" fmla="*/ 669131 w 1114425"/>
              <a:gd name="connsiteY32" fmla="*/ 292894 h 676785"/>
              <a:gd name="connsiteX33" fmla="*/ 676275 w 1114425"/>
              <a:gd name="connsiteY33" fmla="*/ 297657 h 676785"/>
              <a:gd name="connsiteX34" fmla="*/ 678656 w 1114425"/>
              <a:gd name="connsiteY34" fmla="*/ 309563 h 676785"/>
              <a:gd name="connsiteX35" fmla="*/ 685800 w 1114425"/>
              <a:gd name="connsiteY35" fmla="*/ 326232 h 676785"/>
              <a:gd name="connsiteX36" fmla="*/ 688181 w 1114425"/>
              <a:gd name="connsiteY36" fmla="*/ 340519 h 676785"/>
              <a:gd name="connsiteX37" fmla="*/ 695325 w 1114425"/>
              <a:gd name="connsiteY37" fmla="*/ 345282 h 676785"/>
              <a:gd name="connsiteX38" fmla="*/ 714375 w 1114425"/>
              <a:gd name="connsiteY38" fmla="*/ 350044 h 676785"/>
              <a:gd name="connsiteX39" fmla="*/ 721519 w 1114425"/>
              <a:gd name="connsiteY39" fmla="*/ 354807 h 676785"/>
              <a:gd name="connsiteX40" fmla="*/ 723900 w 1114425"/>
              <a:gd name="connsiteY40" fmla="*/ 361950 h 676785"/>
              <a:gd name="connsiteX41" fmla="*/ 731044 w 1114425"/>
              <a:gd name="connsiteY41" fmla="*/ 364332 h 676785"/>
              <a:gd name="connsiteX42" fmla="*/ 747713 w 1114425"/>
              <a:gd name="connsiteY42" fmla="*/ 366713 h 676785"/>
              <a:gd name="connsiteX43" fmla="*/ 754856 w 1114425"/>
              <a:gd name="connsiteY43" fmla="*/ 369094 h 676785"/>
              <a:gd name="connsiteX44" fmla="*/ 757238 w 1114425"/>
              <a:gd name="connsiteY44" fmla="*/ 381000 h 676785"/>
              <a:gd name="connsiteX45" fmla="*/ 759619 w 1114425"/>
              <a:gd name="connsiteY45" fmla="*/ 402432 h 676785"/>
              <a:gd name="connsiteX46" fmla="*/ 766763 w 1114425"/>
              <a:gd name="connsiteY46" fmla="*/ 404813 h 676785"/>
              <a:gd name="connsiteX47" fmla="*/ 778669 w 1114425"/>
              <a:gd name="connsiteY47" fmla="*/ 407194 h 676785"/>
              <a:gd name="connsiteX48" fmla="*/ 783431 w 1114425"/>
              <a:gd name="connsiteY48" fmla="*/ 414338 h 676785"/>
              <a:gd name="connsiteX49" fmla="*/ 804863 w 1114425"/>
              <a:gd name="connsiteY49" fmla="*/ 421482 h 676785"/>
              <a:gd name="connsiteX50" fmla="*/ 809625 w 1114425"/>
              <a:gd name="connsiteY50" fmla="*/ 431007 h 676785"/>
              <a:gd name="connsiteX51" fmla="*/ 823913 w 1114425"/>
              <a:gd name="connsiteY51" fmla="*/ 435769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8694 w 1114425"/>
              <a:gd name="connsiteY64" fmla="*/ 519113 h 676785"/>
              <a:gd name="connsiteX65" fmla="*/ 995363 w 1114425"/>
              <a:gd name="connsiteY65" fmla="*/ 521494 h 676785"/>
              <a:gd name="connsiteX66" fmla="*/ 1002506 w 1114425"/>
              <a:gd name="connsiteY66" fmla="*/ 523875 h 676785"/>
              <a:gd name="connsiteX67" fmla="*/ 1004888 w 1114425"/>
              <a:gd name="connsiteY67" fmla="*/ 531019 h 676785"/>
              <a:gd name="connsiteX68" fmla="*/ 1007269 w 1114425"/>
              <a:gd name="connsiteY68" fmla="*/ 542925 h 676785"/>
              <a:gd name="connsiteX69" fmla="*/ 1012031 w 1114425"/>
              <a:gd name="connsiteY69" fmla="*/ 550069 h 676785"/>
              <a:gd name="connsiteX70" fmla="*/ 1014413 w 1114425"/>
              <a:gd name="connsiteY70" fmla="*/ 561975 h 676785"/>
              <a:gd name="connsiteX71" fmla="*/ 1021556 w 1114425"/>
              <a:gd name="connsiteY71" fmla="*/ 564357 h 676785"/>
              <a:gd name="connsiteX72" fmla="*/ 1023938 w 1114425"/>
              <a:gd name="connsiteY72" fmla="*/ 571500 h 676785"/>
              <a:gd name="connsiteX73" fmla="*/ 1038225 w 1114425"/>
              <a:gd name="connsiteY73" fmla="*/ 576263 h 676785"/>
              <a:gd name="connsiteX74" fmla="*/ 1042988 w 1114425"/>
              <a:gd name="connsiteY74" fmla="*/ 583407 h 676785"/>
              <a:gd name="connsiteX75" fmla="*/ 1045369 w 1114425"/>
              <a:gd name="connsiteY75" fmla="*/ 595313 h 676785"/>
              <a:gd name="connsiteX76" fmla="*/ 1057275 w 1114425"/>
              <a:gd name="connsiteY76" fmla="*/ 600075 h 676785"/>
              <a:gd name="connsiteX77" fmla="*/ 1062038 w 1114425"/>
              <a:gd name="connsiteY77" fmla="*/ 607219 h 676785"/>
              <a:gd name="connsiteX78" fmla="*/ 1069181 w 1114425"/>
              <a:gd name="connsiteY78" fmla="*/ 611982 h 676785"/>
              <a:gd name="connsiteX79" fmla="*/ 1064419 w 1114425"/>
              <a:gd name="connsiteY79" fmla="*/ 645319 h 676785"/>
              <a:gd name="connsiteX80" fmla="*/ 1085850 w 1114425"/>
              <a:gd name="connsiteY80" fmla="*/ 652463 h 676785"/>
              <a:gd name="connsiteX81" fmla="*/ 1092994 w 1114425"/>
              <a:gd name="connsiteY81" fmla="*/ 654844 h 676785"/>
              <a:gd name="connsiteX82" fmla="*/ 1102519 w 1114425"/>
              <a:gd name="connsiteY82" fmla="*/ 657225 h 676785"/>
              <a:gd name="connsiteX83" fmla="*/ 1104900 w 1114425"/>
              <a:gd name="connsiteY83" fmla="*/ 664369 h 676785"/>
              <a:gd name="connsiteX84" fmla="*/ 1107281 w 1114425"/>
              <a:gd name="connsiteY84" fmla="*/ 676275 h 676785"/>
              <a:gd name="connsiteX85" fmla="*/ 1114425 w 1114425"/>
              <a:gd name="connsiteY85" fmla="*/ 673894 h 676785"/>
              <a:gd name="connsiteX86" fmla="*/ 1109663 w 1114425"/>
              <a:gd name="connsiteY86" fmla="*/ 664369 h 676785"/>
              <a:gd name="connsiteX87" fmla="*/ 1104900 w 1114425"/>
              <a:gd name="connsiteY87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8119 w 1114425"/>
              <a:gd name="connsiteY7" fmla="*/ 73819 h 676785"/>
              <a:gd name="connsiteX8" fmla="*/ 216694 w 1114425"/>
              <a:gd name="connsiteY8" fmla="*/ 76200 h 676785"/>
              <a:gd name="connsiteX9" fmla="*/ 269081 w 1114425"/>
              <a:gd name="connsiteY9" fmla="*/ 90488 h 676785"/>
              <a:gd name="connsiteX10" fmla="*/ 271463 w 1114425"/>
              <a:gd name="connsiteY10" fmla="*/ 100013 h 676785"/>
              <a:gd name="connsiteX11" fmla="*/ 280988 w 1114425"/>
              <a:gd name="connsiteY11" fmla="*/ 102394 h 676785"/>
              <a:gd name="connsiteX12" fmla="*/ 333375 w 1114425"/>
              <a:gd name="connsiteY12" fmla="*/ 102394 h 676785"/>
              <a:gd name="connsiteX13" fmla="*/ 335756 w 1114425"/>
              <a:gd name="connsiteY13" fmla="*/ 121444 h 676785"/>
              <a:gd name="connsiteX14" fmla="*/ 342900 w 1114425"/>
              <a:gd name="connsiteY14" fmla="*/ 123825 h 676785"/>
              <a:gd name="connsiteX15" fmla="*/ 345281 w 1114425"/>
              <a:gd name="connsiteY15" fmla="*/ 138113 h 676785"/>
              <a:gd name="connsiteX16" fmla="*/ 354806 w 1114425"/>
              <a:gd name="connsiteY16" fmla="*/ 140494 h 676785"/>
              <a:gd name="connsiteX17" fmla="*/ 359569 w 1114425"/>
              <a:gd name="connsiteY17" fmla="*/ 154782 h 676785"/>
              <a:gd name="connsiteX18" fmla="*/ 507206 w 1114425"/>
              <a:gd name="connsiteY18" fmla="*/ 154782 h 676785"/>
              <a:gd name="connsiteX19" fmla="*/ 514350 w 1114425"/>
              <a:gd name="connsiteY19" fmla="*/ 157163 h 676785"/>
              <a:gd name="connsiteX20" fmla="*/ 526256 w 1114425"/>
              <a:gd name="connsiteY20" fmla="*/ 159544 h 676785"/>
              <a:gd name="connsiteX21" fmla="*/ 535781 w 1114425"/>
              <a:gd name="connsiteY21" fmla="*/ 180975 h 676785"/>
              <a:gd name="connsiteX22" fmla="*/ 538163 w 1114425"/>
              <a:gd name="connsiteY22" fmla="*/ 188119 h 676785"/>
              <a:gd name="connsiteX23" fmla="*/ 545306 w 1114425"/>
              <a:gd name="connsiteY23" fmla="*/ 195263 h 676785"/>
              <a:gd name="connsiteX24" fmla="*/ 550069 w 1114425"/>
              <a:gd name="connsiteY24" fmla="*/ 204788 h 676785"/>
              <a:gd name="connsiteX25" fmla="*/ 569119 w 1114425"/>
              <a:gd name="connsiteY25" fmla="*/ 207169 h 676785"/>
              <a:gd name="connsiteX26" fmla="*/ 602456 w 1114425"/>
              <a:gd name="connsiteY26" fmla="*/ 209550 h 676785"/>
              <a:gd name="connsiteX27" fmla="*/ 619125 w 1114425"/>
              <a:gd name="connsiteY27" fmla="*/ 216694 h 676785"/>
              <a:gd name="connsiteX28" fmla="*/ 621506 w 1114425"/>
              <a:gd name="connsiteY28" fmla="*/ 223838 h 676785"/>
              <a:gd name="connsiteX29" fmla="*/ 626269 w 1114425"/>
              <a:gd name="connsiteY29" fmla="*/ 242888 h 676785"/>
              <a:gd name="connsiteX30" fmla="*/ 640556 w 1114425"/>
              <a:gd name="connsiteY30" fmla="*/ 247650 h 676785"/>
              <a:gd name="connsiteX31" fmla="*/ 666750 w 1114425"/>
              <a:gd name="connsiteY31" fmla="*/ 285750 h 676785"/>
              <a:gd name="connsiteX32" fmla="*/ 669131 w 1114425"/>
              <a:gd name="connsiteY32" fmla="*/ 292894 h 676785"/>
              <a:gd name="connsiteX33" fmla="*/ 676275 w 1114425"/>
              <a:gd name="connsiteY33" fmla="*/ 297657 h 676785"/>
              <a:gd name="connsiteX34" fmla="*/ 678656 w 1114425"/>
              <a:gd name="connsiteY34" fmla="*/ 309563 h 676785"/>
              <a:gd name="connsiteX35" fmla="*/ 685800 w 1114425"/>
              <a:gd name="connsiteY35" fmla="*/ 326232 h 676785"/>
              <a:gd name="connsiteX36" fmla="*/ 688181 w 1114425"/>
              <a:gd name="connsiteY36" fmla="*/ 340519 h 676785"/>
              <a:gd name="connsiteX37" fmla="*/ 695325 w 1114425"/>
              <a:gd name="connsiteY37" fmla="*/ 345282 h 676785"/>
              <a:gd name="connsiteX38" fmla="*/ 714375 w 1114425"/>
              <a:gd name="connsiteY38" fmla="*/ 350044 h 676785"/>
              <a:gd name="connsiteX39" fmla="*/ 721519 w 1114425"/>
              <a:gd name="connsiteY39" fmla="*/ 354807 h 676785"/>
              <a:gd name="connsiteX40" fmla="*/ 723900 w 1114425"/>
              <a:gd name="connsiteY40" fmla="*/ 361950 h 676785"/>
              <a:gd name="connsiteX41" fmla="*/ 731044 w 1114425"/>
              <a:gd name="connsiteY41" fmla="*/ 364332 h 676785"/>
              <a:gd name="connsiteX42" fmla="*/ 747713 w 1114425"/>
              <a:gd name="connsiteY42" fmla="*/ 366713 h 676785"/>
              <a:gd name="connsiteX43" fmla="*/ 754856 w 1114425"/>
              <a:gd name="connsiteY43" fmla="*/ 369094 h 676785"/>
              <a:gd name="connsiteX44" fmla="*/ 757238 w 1114425"/>
              <a:gd name="connsiteY44" fmla="*/ 381000 h 676785"/>
              <a:gd name="connsiteX45" fmla="*/ 759619 w 1114425"/>
              <a:gd name="connsiteY45" fmla="*/ 402432 h 676785"/>
              <a:gd name="connsiteX46" fmla="*/ 766763 w 1114425"/>
              <a:gd name="connsiteY46" fmla="*/ 404813 h 676785"/>
              <a:gd name="connsiteX47" fmla="*/ 778669 w 1114425"/>
              <a:gd name="connsiteY47" fmla="*/ 407194 h 676785"/>
              <a:gd name="connsiteX48" fmla="*/ 783431 w 1114425"/>
              <a:gd name="connsiteY48" fmla="*/ 414338 h 676785"/>
              <a:gd name="connsiteX49" fmla="*/ 804863 w 1114425"/>
              <a:gd name="connsiteY49" fmla="*/ 421482 h 676785"/>
              <a:gd name="connsiteX50" fmla="*/ 809625 w 1114425"/>
              <a:gd name="connsiteY50" fmla="*/ 431007 h 676785"/>
              <a:gd name="connsiteX51" fmla="*/ 823913 w 1114425"/>
              <a:gd name="connsiteY51" fmla="*/ 435769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8694 w 1114425"/>
              <a:gd name="connsiteY64" fmla="*/ 519113 h 676785"/>
              <a:gd name="connsiteX65" fmla="*/ 995363 w 1114425"/>
              <a:gd name="connsiteY65" fmla="*/ 521494 h 676785"/>
              <a:gd name="connsiteX66" fmla="*/ 1002506 w 1114425"/>
              <a:gd name="connsiteY66" fmla="*/ 523875 h 676785"/>
              <a:gd name="connsiteX67" fmla="*/ 1004888 w 1114425"/>
              <a:gd name="connsiteY67" fmla="*/ 531019 h 676785"/>
              <a:gd name="connsiteX68" fmla="*/ 1007269 w 1114425"/>
              <a:gd name="connsiteY68" fmla="*/ 542925 h 676785"/>
              <a:gd name="connsiteX69" fmla="*/ 1012031 w 1114425"/>
              <a:gd name="connsiteY69" fmla="*/ 550069 h 676785"/>
              <a:gd name="connsiteX70" fmla="*/ 1014413 w 1114425"/>
              <a:gd name="connsiteY70" fmla="*/ 561975 h 676785"/>
              <a:gd name="connsiteX71" fmla="*/ 1021556 w 1114425"/>
              <a:gd name="connsiteY71" fmla="*/ 564357 h 676785"/>
              <a:gd name="connsiteX72" fmla="*/ 1023938 w 1114425"/>
              <a:gd name="connsiteY72" fmla="*/ 571500 h 676785"/>
              <a:gd name="connsiteX73" fmla="*/ 1038225 w 1114425"/>
              <a:gd name="connsiteY73" fmla="*/ 576263 h 676785"/>
              <a:gd name="connsiteX74" fmla="*/ 1042988 w 1114425"/>
              <a:gd name="connsiteY74" fmla="*/ 583407 h 676785"/>
              <a:gd name="connsiteX75" fmla="*/ 1045369 w 1114425"/>
              <a:gd name="connsiteY75" fmla="*/ 595313 h 676785"/>
              <a:gd name="connsiteX76" fmla="*/ 1057275 w 1114425"/>
              <a:gd name="connsiteY76" fmla="*/ 600075 h 676785"/>
              <a:gd name="connsiteX77" fmla="*/ 1062038 w 1114425"/>
              <a:gd name="connsiteY77" fmla="*/ 607219 h 676785"/>
              <a:gd name="connsiteX78" fmla="*/ 1069181 w 1114425"/>
              <a:gd name="connsiteY78" fmla="*/ 611982 h 676785"/>
              <a:gd name="connsiteX79" fmla="*/ 1064419 w 1114425"/>
              <a:gd name="connsiteY79" fmla="*/ 645319 h 676785"/>
              <a:gd name="connsiteX80" fmla="*/ 1085850 w 1114425"/>
              <a:gd name="connsiteY80" fmla="*/ 652463 h 676785"/>
              <a:gd name="connsiteX81" fmla="*/ 1092994 w 1114425"/>
              <a:gd name="connsiteY81" fmla="*/ 654844 h 676785"/>
              <a:gd name="connsiteX82" fmla="*/ 1102519 w 1114425"/>
              <a:gd name="connsiteY82" fmla="*/ 657225 h 676785"/>
              <a:gd name="connsiteX83" fmla="*/ 1104900 w 1114425"/>
              <a:gd name="connsiteY83" fmla="*/ 664369 h 676785"/>
              <a:gd name="connsiteX84" fmla="*/ 1107281 w 1114425"/>
              <a:gd name="connsiteY84" fmla="*/ 676275 h 676785"/>
              <a:gd name="connsiteX85" fmla="*/ 1114425 w 1114425"/>
              <a:gd name="connsiteY85" fmla="*/ 673894 h 676785"/>
              <a:gd name="connsiteX86" fmla="*/ 1109663 w 1114425"/>
              <a:gd name="connsiteY86" fmla="*/ 664369 h 676785"/>
              <a:gd name="connsiteX87" fmla="*/ 1104900 w 1114425"/>
              <a:gd name="connsiteY87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8119 w 1114425"/>
              <a:gd name="connsiteY7" fmla="*/ 73819 h 676785"/>
              <a:gd name="connsiteX8" fmla="*/ 216694 w 1114425"/>
              <a:gd name="connsiteY8" fmla="*/ 76200 h 676785"/>
              <a:gd name="connsiteX9" fmla="*/ 269081 w 1114425"/>
              <a:gd name="connsiteY9" fmla="*/ 90488 h 676785"/>
              <a:gd name="connsiteX10" fmla="*/ 271463 w 1114425"/>
              <a:gd name="connsiteY10" fmla="*/ 100013 h 676785"/>
              <a:gd name="connsiteX11" fmla="*/ 280988 w 1114425"/>
              <a:gd name="connsiteY11" fmla="*/ 102394 h 676785"/>
              <a:gd name="connsiteX12" fmla="*/ 333375 w 1114425"/>
              <a:gd name="connsiteY12" fmla="*/ 102394 h 676785"/>
              <a:gd name="connsiteX13" fmla="*/ 335756 w 1114425"/>
              <a:gd name="connsiteY13" fmla="*/ 121444 h 676785"/>
              <a:gd name="connsiteX14" fmla="*/ 342900 w 1114425"/>
              <a:gd name="connsiteY14" fmla="*/ 123825 h 676785"/>
              <a:gd name="connsiteX15" fmla="*/ 345281 w 1114425"/>
              <a:gd name="connsiteY15" fmla="*/ 138113 h 676785"/>
              <a:gd name="connsiteX16" fmla="*/ 354806 w 1114425"/>
              <a:gd name="connsiteY16" fmla="*/ 140494 h 676785"/>
              <a:gd name="connsiteX17" fmla="*/ 359569 w 1114425"/>
              <a:gd name="connsiteY17" fmla="*/ 154782 h 676785"/>
              <a:gd name="connsiteX18" fmla="*/ 507206 w 1114425"/>
              <a:gd name="connsiteY18" fmla="*/ 154782 h 676785"/>
              <a:gd name="connsiteX19" fmla="*/ 514350 w 1114425"/>
              <a:gd name="connsiteY19" fmla="*/ 157163 h 676785"/>
              <a:gd name="connsiteX20" fmla="*/ 526256 w 1114425"/>
              <a:gd name="connsiteY20" fmla="*/ 159544 h 676785"/>
              <a:gd name="connsiteX21" fmla="*/ 535781 w 1114425"/>
              <a:gd name="connsiteY21" fmla="*/ 180975 h 676785"/>
              <a:gd name="connsiteX22" fmla="*/ 538163 w 1114425"/>
              <a:gd name="connsiteY22" fmla="*/ 188119 h 676785"/>
              <a:gd name="connsiteX23" fmla="*/ 545306 w 1114425"/>
              <a:gd name="connsiteY23" fmla="*/ 195263 h 676785"/>
              <a:gd name="connsiteX24" fmla="*/ 550069 w 1114425"/>
              <a:gd name="connsiteY24" fmla="*/ 204788 h 676785"/>
              <a:gd name="connsiteX25" fmla="*/ 569119 w 1114425"/>
              <a:gd name="connsiteY25" fmla="*/ 207169 h 676785"/>
              <a:gd name="connsiteX26" fmla="*/ 602456 w 1114425"/>
              <a:gd name="connsiteY26" fmla="*/ 209550 h 676785"/>
              <a:gd name="connsiteX27" fmla="*/ 619125 w 1114425"/>
              <a:gd name="connsiteY27" fmla="*/ 216694 h 676785"/>
              <a:gd name="connsiteX28" fmla="*/ 621506 w 1114425"/>
              <a:gd name="connsiteY28" fmla="*/ 223838 h 676785"/>
              <a:gd name="connsiteX29" fmla="*/ 626269 w 1114425"/>
              <a:gd name="connsiteY29" fmla="*/ 242888 h 676785"/>
              <a:gd name="connsiteX30" fmla="*/ 640556 w 1114425"/>
              <a:gd name="connsiteY30" fmla="*/ 247650 h 676785"/>
              <a:gd name="connsiteX31" fmla="*/ 666750 w 1114425"/>
              <a:gd name="connsiteY31" fmla="*/ 285750 h 676785"/>
              <a:gd name="connsiteX32" fmla="*/ 669131 w 1114425"/>
              <a:gd name="connsiteY32" fmla="*/ 292894 h 676785"/>
              <a:gd name="connsiteX33" fmla="*/ 676275 w 1114425"/>
              <a:gd name="connsiteY33" fmla="*/ 297657 h 676785"/>
              <a:gd name="connsiteX34" fmla="*/ 678656 w 1114425"/>
              <a:gd name="connsiteY34" fmla="*/ 309563 h 676785"/>
              <a:gd name="connsiteX35" fmla="*/ 685800 w 1114425"/>
              <a:gd name="connsiteY35" fmla="*/ 326232 h 676785"/>
              <a:gd name="connsiteX36" fmla="*/ 688181 w 1114425"/>
              <a:gd name="connsiteY36" fmla="*/ 340519 h 676785"/>
              <a:gd name="connsiteX37" fmla="*/ 695325 w 1114425"/>
              <a:gd name="connsiteY37" fmla="*/ 345282 h 676785"/>
              <a:gd name="connsiteX38" fmla="*/ 714375 w 1114425"/>
              <a:gd name="connsiteY38" fmla="*/ 350044 h 676785"/>
              <a:gd name="connsiteX39" fmla="*/ 721519 w 1114425"/>
              <a:gd name="connsiteY39" fmla="*/ 354807 h 676785"/>
              <a:gd name="connsiteX40" fmla="*/ 723900 w 1114425"/>
              <a:gd name="connsiteY40" fmla="*/ 361950 h 676785"/>
              <a:gd name="connsiteX41" fmla="*/ 731044 w 1114425"/>
              <a:gd name="connsiteY41" fmla="*/ 364332 h 676785"/>
              <a:gd name="connsiteX42" fmla="*/ 747713 w 1114425"/>
              <a:gd name="connsiteY42" fmla="*/ 366713 h 676785"/>
              <a:gd name="connsiteX43" fmla="*/ 754856 w 1114425"/>
              <a:gd name="connsiteY43" fmla="*/ 369094 h 676785"/>
              <a:gd name="connsiteX44" fmla="*/ 757238 w 1114425"/>
              <a:gd name="connsiteY44" fmla="*/ 381000 h 676785"/>
              <a:gd name="connsiteX45" fmla="*/ 759619 w 1114425"/>
              <a:gd name="connsiteY45" fmla="*/ 402432 h 676785"/>
              <a:gd name="connsiteX46" fmla="*/ 766763 w 1114425"/>
              <a:gd name="connsiteY46" fmla="*/ 404813 h 676785"/>
              <a:gd name="connsiteX47" fmla="*/ 778669 w 1114425"/>
              <a:gd name="connsiteY47" fmla="*/ 407194 h 676785"/>
              <a:gd name="connsiteX48" fmla="*/ 783431 w 1114425"/>
              <a:gd name="connsiteY48" fmla="*/ 414338 h 676785"/>
              <a:gd name="connsiteX49" fmla="*/ 804863 w 1114425"/>
              <a:gd name="connsiteY49" fmla="*/ 421482 h 676785"/>
              <a:gd name="connsiteX50" fmla="*/ 809625 w 1114425"/>
              <a:gd name="connsiteY50" fmla="*/ 431007 h 676785"/>
              <a:gd name="connsiteX51" fmla="*/ 823913 w 1114425"/>
              <a:gd name="connsiteY51" fmla="*/ 435769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8694 w 1114425"/>
              <a:gd name="connsiteY64" fmla="*/ 519113 h 676785"/>
              <a:gd name="connsiteX65" fmla="*/ 995363 w 1114425"/>
              <a:gd name="connsiteY65" fmla="*/ 521494 h 676785"/>
              <a:gd name="connsiteX66" fmla="*/ 1002506 w 1114425"/>
              <a:gd name="connsiteY66" fmla="*/ 523875 h 676785"/>
              <a:gd name="connsiteX67" fmla="*/ 1004888 w 1114425"/>
              <a:gd name="connsiteY67" fmla="*/ 531019 h 676785"/>
              <a:gd name="connsiteX68" fmla="*/ 1007269 w 1114425"/>
              <a:gd name="connsiteY68" fmla="*/ 542925 h 676785"/>
              <a:gd name="connsiteX69" fmla="*/ 1012031 w 1114425"/>
              <a:gd name="connsiteY69" fmla="*/ 550069 h 676785"/>
              <a:gd name="connsiteX70" fmla="*/ 1014413 w 1114425"/>
              <a:gd name="connsiteY70" fmla="*/ 561975 h 676785"/>
              <a:gd name="connsiteX71" fmla="*/ 1021556 w 1114425"/>
              <a:gd name="connsiteY71" fmla="*/ 564357 h 676785"/>
              <a:gd name="connsiteX72" fmla="*/ 1023938 w 1114425"/>
              <a:gd name="connsiteY72" fmla="*/ 571500 h 676785"/>
              <a:gd name="connsiteX73" fmla="*/ 1038225 w 1114425"/>
              <a:gd name="connsiteY73" fmla="*/ 576263 h 676785"/>
              <a:gd name="connsiteX74" fmla="*/ 1042988 w 1114425"/>
              <a:gd name="connsiteY74" fmla="*/ 583407 h 676785"/>
              <a:gd name="connsiteX75" fmla="*/ 1045369 w 1114425"/>
              <a:gd name="connsiteY75" fmla="*/ 595313 h 676785"/>
              <a:gd name="connsiteX76" fmla="*/ 1057275 w 1114425"/>
              <a:gd name="connsiteY76" fmla="*/ 600075 h 676785"/>
              <a:gd name="connsiteX77" fmla="*/ 1062038 w 1114425"/>
              <a:gd name="connsiteY77" fmla="*/ 607219 h 676785"/>
              <a:gd name="connsiteX78" fmla="*/ 1069181 w 1114425"/>
              <a:gd name="connsiteY78" fmla="*/ 611982 h 676785"/>
              <a:gd name="connsiteX79" fmla="*/ 1064419 w 1114425"/>
              <a:gd name="connsiteY79" fmla="*/ 645319 h 676785"/>
              <a:gd name="connsiteX80" fmla="*/ 1085850 w 1114425"/>
              <a:gd name="connsiteY80" fmla="*/ 652463 h 676785"/>
              <a:gd name="connsiteX81" fmla="*/ 1092994 w 1114425"/>
              <a:gd name="connsiteY81" fmla="*/ 654844 h 676785"/>
              <a:gd name="connsiteX82" fmla="*/ 1102519 w 1114425"/>
              <a:gd name="connsiteY82" fmla="*/ 657225 h 676785"/>
              <a:gd name="connsiteX83" fmla="*/ 1104900 w 1114425"/>
              <a:gd name="connsiteY83" fmla="*/ 664369 h 676785"/>
              <a:gd name="connsiteX84" fmla="*/ 1107281 w 1114425"/>
              <a:gd name="connsiteY84" fmla="*/ 676275 h 676785"/>
              <a:gd name="connsiteX85" fmla="*/ 1114425 w 1114425"/>
              <a:gd name="connsiteY85" fmla="*/ 673894 h 676785"/>
              <a:gd name="connsiteX86" fmla="*/ 1109663 w 1114425"/>
              <a:gd name="connsiteY86" fmla="*/ 664369 h 676785"/>
              <a:gd name="connsiteX87" fmla="*/ 1104900 w 1114425"/>
              <a:gd name="connsiteY87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8119 w 1114425"/>
              <a:gd name="connsiteY7" fmla="*/ 73819 h 676785"/>
              <a:gd name="connsiteX8" fmla="*/ 216694 w 1114425"/>
              <a:gd name="connsiteY8" fmla="*/ 76200 h 676785"/>
              <a:gd name="connsiteX9" fmla="*/ 269081 w 1114425"/>
              <a:gd name="connsiteY9" fmla="*/ 90488 h 676785"/>
              <a:gd name="connsiteX10" fmla="*/ 271463 w 1114425"/>
              <a:gd name="connsiteY10" fmla="*/ 100013 h 676785"/>
              <a:gd name="connsiteX11" fmla="*/ 280988 w 1114425"/>
              <a:gd name="connsiteY11" fmla="*/ 102394 h 676785"/>
              <a:gd name="connsiteX12" fmla="*/ 333375 w 1114425"/>
              <a:gd name="connsiteY12" fmla="*/ 102394 h 676785"/>
              <a:gd name="connsiteX13" fmla="*/ 335756 w 1114425"/>
              <a:gd name="connsiteY13" fmla="*/ 121444 h 676785"/>
              <a:gd name="connsiteX14" fmla="*/ 342900 w 1114425"/>
              <a:gd name="connsiteY14" fmla="*/ 123825 h 676785"/>
              <a:gd name="connsiteX15" fmla="*/ 345281 w 1114425"/>
              <a:gd name="connsiteY15" fmla="*/ 138113 h 676785"/>
              <a:gd name="connsiteX16" fmla="*/ 354806 w 1114425"/>
              <a:gd name="connsiteY16" fmla="*/ 140494 h 676785"/>
              <a:gd name="connsiteX17" fmla="*/ 359569 w 1114425"/>
              <a:gd name="connsiteY17" fmla="*/ 154782 h 676785"/>
              <a:gd name="connsiteX18" fmla="*/ 507206 w 1114425"/>
              <a:gd name="connsiteY18" fmla="*/ 154782 h 676785"/>
              <a:gd name="connsiteX19" fmla="*/ 514350 w 1114425"/>
              <a:gd name="connsiteY19" fmla="*/ 157163 h 676785"/>
              <a:gd name="connsiteX20" fmla="*/ 526256 w 1114425"/>
              <a:gd name="connsiteY20" fmla="*/ 159544 h 676785"/>
              <a:gd name="connsiteX21" fmla="*/ 535781 w 1114425"/>
              <a:gd name="connsiteY21" fmla="*/ 180975 h 676785"/>
              <a:gd name="connsiteX22" fmla="*/ 538163 w 1114425"/>
              <a:gd name="connsiteY22" fmla="*/ 188119 h 676785"/>
              <a:gd name="connsiteX23" fmla="*/ 545306 w 1114425"/>
              <a:gd name="connsiteY23" fmla="*/ 195263 h 676785"/>
              <a:gd name="connsiteX24" fmla="*/ 550069 w 1114425"/>
              <a:gd name="connsiteY24" fmla="*/ 204788 h 676785"/>
              <a:gd name="connsiteX25" fmla="*/ 569119 w 1114425"/>
              <a:gd name="connsiteY25" fmla="*/ 207169 h 676785"/>
              <a:gd name="connsiteX26" fmla="*/ 602456 w 1114425"/>
              <a:gd name="connsiteY26" fmla="*/ 209550 h 676785"/>
              <a:gd name="connsiteX27" fmla="*/ 619125 w 1114425"/>
              <a:gd name="connsiteY27" fmla="*/ 216694 h 676785"/>
              <a:gd name="connsiteX28" fmla="*/ 621506 w 1114425"/>
              <a:gd name="connsiteY28" fmla="*/ 223838 h 676785"/>
              <a:gd name="connsiteX29" fmla="*/ 626269 w 1114425"/>
              <a:gd name="connsiteY29" fmla="*/ 242888 h 676785"/>
              <a:gd name="connsiteX30" fmla="*/ 640556 w 1114425"/>
              <a:gd name="connsiteY30" fmla="*/ 247650 h 676785"/>
              <a:gd name="connsiteX31" fmla="*/ 666750 w 1114425"/>
              <a:gd name="connsiteY31" fmla="*/ 285750 h 676785"/>
              <a:gd name="connsiteX32" fmla="*/ 669131 w 1114425"/>
              <a:gd name="connsiteY32" fmla="*/ 292894 h 676785"/>
              <a:gd name="connsiteX33" fmla="*/ 676275 w 1114425"/>
              <a:gd name="connsiteY33" fmla="*/ 297657 h 676785"/>
              <a:gd name="connsiteX34" fmla="*/ 678656 w 1114425"/>
              <a:gd name="connsiteY34" fmla="*/ 309563 h 676785"/>
              <a:gd name="connsiteX35" fmla="*/ 685800 w 1114425"/>
              <a:gd name="connsiteY35" fmla="*/ 326232 h 676785"/>
              <a:gd name="connsiteX36" fmla="*/ 688181 w 1114425"/>
              <a:gd name="connsiteY36" fmla="*/ 340519 h 676785"/>
              <a:gd name="connsiteX37" fmla="*/ 695325 w 1114425"/>
              <a:gd name="connsiteY37" fmla="*/ 345282 h 676785"/>
              <a:gd name="connsiteX38" fmla="*/ 714375 w 1114425"/>
              <a:gd name="connsiteY38" fmla="*/ 350044 h 676785"/>
              <a:gd name="connsiteX39" fmla="*/ 721519 w 1114425"/>
              <a:gd name="connsiteY39" fmla="*/ 354807 h 676785"/>
              <a:gd name="connsiteX40" fmla="*/ 723900 w 1114425"/>
              <a:gd name="connsiteY40" fmla="*/ 361950 h 676785"/>
              <a:gd name="connsiteX41" fmla="*/ 731044 w 1114425"/>
              <a:gd name="connsiteY41" fmla="*/ 364332 h 676785"/>
              <a:gd name="connsiteX42" fmla="*/ 747713 w 1114425"/>
              <a:gd name="connsiteY42" fmla="*/ 366713 h 676785"/>
              <a:gd name="connsiteX43" fmla="*/ 754856 w 1114425"/>
              <a:gd name="connsiteY43" fmla="*/ 369094 h 676785"/>
              <a:gd name="connsiteX44" fmla="*/ 757238 w 1114425"/>
              <a:gd name="connsiteY44" fmla="*/ 381000 h 676785"/>
              <a:gd name="connsiteX45" fmla="*/ 759619 w 1114425"/>
              <a:gd name="connsiteY45" fmla="*/ 402432 h 676785"/>
              <a:gd name="connsiteX46" fmla="*/ 766763 w 1114425"/>
              <a:gd name="connsiteY46" fmla="*/ 404813 h 676785"/>
              <a:gd name="connsiteX47" fmla="*/ 778669 w 1114425"/>
              <a:gd name="connsiteY47" fmla="*/ 407194 h 676785"/>
              <a:gd name="connsiteX48" fmla="*/ 783431 w 1114425"/>
              <a:gd name="connsiteY48" fmla="*/ 414338 h 676785"/>
              <a:gd name="connsiteX49" fmla="*/ 804863 w 1114425"/>
              <a:gd name="connsiteY49" fmla="*/ 421482 h 676785"/>
              <a:gd name="connsiteX50" fmla="*/ 809625 w 1114425"/>
              <a:gd name="connsiteY50" fmla="*/ 431007 h 676785"/>
              <a:gd name="connsiteX51" fmla="*/ 823913 w 1114425"/>
              <a:gd name="connsiteY51" fmla="*/ 435769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8694 w 1114425"/>
              <a:gd name="connsiteY64" fmla="*/ 519113 h 676785"/>
              <a:gd name="connsiteX65" fmla="*/ 995363 w 1114425"/>
              <a:gd name="connsiteY65" fmla="*/ 521494 h 676785"/>
              <a:gd name="connsiteX66" fmla="*/ 1002506 w 1114425"/>
              <a:gd name="connsiteY66" fmla="*/ 523875 h 676785"/>
              <a:gd name="connsiteX67" fmla="*/ 1004888 w 1114425"/>
              <a:gd name="connsiteY67" fmla="*/ 531019 h 676785"/>
              <a:gd name="connsiteX68" fmla="*/ 1007269 w 1114425"/>
              <a:gd name="connsiteY68" fmla="*/ 542925 h 676785"/>
              <a:gd name="connsiteX69" fmla="*/ 1012031 w 1114425"/>
              <a:gd name="connsiteY69" fmla="*/ 550069 h 676785"/>
              <a:gd name="connsiteX70" fmla="*/ 1014413 w 1114425"/>
              <a:gd name="connsiteY70" fmla="*/ 561975 h 676785"/>
              <a:gd name="connsiteX71" fmla="*/ 1021556 w 1114425"/>
              <a:gd name="connsiteY71" fmla="*/ 564357 h 676785"/>
              <a:gd name="connsiteX72" fmla="*/ 1023938 w 1114425"/>
              <a:gd name="connsiteY72" fmla="*/ 571500 h 676785"/>
              <a:gd name="connsiteX73" fmla="*/ 1038225 w 1114425"/>
              <a:gd name="connsiteY73" fmla="*/ 576263 h 676785"/>
              <a:gd name="connsiteX74" fmla="*/ 1042988 w 1114425"/>
              <a:gd name="connsiteY74" fmla="*/ 583407 h 676785"/>
              <a:gd name="connsiteX75" fmla="*/ 1045369 w 1114425"/>
              <a:gd name="connsiteY75" fmla="*/ 595313 h 676785"/>
              <a:gd name="connsiteX76" fmla="*/ 1057275 w 1114425"/>
              <a:gd name="connsiteY76" fmla="*/ 600075 h 676785"/>
              <a:gd name="connsiteX77" fmla="*/ 1062038 w 1114425"/>
              <a:gd name="connsiteY77" fmla="*/ 607219 h 676785"/>
              <a:gd name="connsiteX78" fmla="*/ 1069181 w 1114425"/>
              <a:gd name="connsiteY78" fmla="*/ 611982 h 676785"/>
              <a:gd name="connsiteX79" fmla="*/ 1064419 w 1114425"/>
              <a:gd name="connsiteY79" fmla="*/ 645319 h 676785"/>
              <a:gd name="connsiteX80" fmla="*/ 1085850 w 1114425"/>
              <a:gd name="connsiteY80" fmla="*/ 652463 h 676785"/>
              <a:gd name="connsiteX81" fmla="*/ 1092994 w 1114425"/>
              <a:gd name="connsiteY81" fmla="*/ 654844 h 676785"/>
              <a:gd name="connsiteX82" fmla="*/ 1102519 w 1114425"/>
              <a:gd name="connsiteY82" fmla="*/ 657225 h 676785"/>
              <a:gd name="connsiteX83" fmla="*/ 1104900 w 1114425"/>
              <a:gd name="connsiteY83" fmla="*/ 664369 h 676785"/>
              <a:gd name="connsiteX84" fmla="*/ 1107281 w 1114425"/>
              <a:gd name="connsiteY84" fmla="*/ 676275 h 676785"/>
              <a:gd name="connsiteX85" fmla="*/ 1114425 w 1114425"/>
              <a:gd name="connsiteY85" fmla="*/ 673894 h 676785"/>
              <a:gd name="connsiteX86" fmla="*/ 1109663 w 1114425"/>
              <a:gd name="connsiteY86" fmla="*/ 664369 h 676785"/>
              <a:gd name="connsiteX87" fmla="*/ 1104900 w 1114425"/>
              <a:gd name="connsiteY87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8119 w 1114425"/>
              <a:gd name="connsiteY7" fmla="*/ 73819 h 676785"/>
              <a:gd name="connsiteX8" fmla="*/ 216694 w 1114425"/>
              <a:gd name="connsiteY8" fmla="*/ 76200 h 676785"/>
              <a:gd name="connsiteX9" fmla="*/ 269081 w 1114425"/>
              <a:gd name="connsiteY9" fmla="*/ 90488 h 676785"/>
              <a:gd name="connsiteX10" fmla="*/ 271463 w 1114425"/>
              <a:gd name="connsiteY10" fmla="*/ 100013 h 676785"/>
              <a:gd name="connsiteX11" fmla="*/ 280988 w 1114425"/>
              <a:gd name="connsiteY11" fmla="*/ 102394 h 676785"/>
              <a:gd name="connsiteX12" fmla="*/ 333375 w 1114425"/>
              <a:gd name="connsiteY12" fmla="*/ 102394 h 676785"/>
              <a:gd name="connsiteX13" fmla="*/ 335756 w 1114425"/>
              <a:gd name="connsiteY13" fmla="*/ 121444 h 676785"/>
              <a:gd name="connsiteX14" fmla="*/ 342900 w 1114425"/>
              <a:gd name="connsiteY14" fmla="*/ 123825 h 676785"/>
              <a:gd name="connsiteX15" fmla="*/ 345281 w 1114425"/>
              <a:gd name="connsiteY15" fmla="*/ 138113 h 676785"/>
              <a:gd name="connsiteX16" fmla="*/ 354806 w 1114425"/>
              <a:gd name="connsiteY16" fmla="*/ 140494 h 676785"/>
              <a:gd name="connsiteX17" fmla="*/ 359569 w 1114425"/>
              <a:gd name="connsiteY17" fmla="*/ 154782 h 676785"/>
              <a:gd name="connsiteX18" fmla="*/ 507206 w 1114425"/>
              <a:gd name="connsiteY18" fmla="*/ 154782 h 676785"/>
              <a:gd name="connsiteX19" fmla="*/ 514350 w 1114425"/>
              <a:gd name="connsiteY19" fmla="*/ 157163 h 676785"/>
              <a:gd name="connsiteX20" fmla="*/ 526256 w 1114425"/>
              <a:gd name="connsiteY20" fmla="*/ 159544 h 676785"/>
              <a:gd name="connsiteX21" fmla="*/ 535781 w 1114425"/>
              <a:gd name="connsiteY21" fmla="*/ 180975 h 676785"/>
              <a:gd name="connsiteX22" fmla="*/ 538163 w 1114425"/>
              <a:gd name="connsiteY22" fmla="*/ 188119 h 676785"/>
              <a:gd name="connsiteX23" fmla="*/ 545306 w 1114425"/>
              <a:gd name="connsiteY23" fmla="*/ 195263 h 676785"/>
              <a:gd name="connsiteX24" fmla="*/ 550069 w 1114425"/>
              <a:gd name="connsiteY24" fmla="*/ 204788 h 676785"/>
              <a:gd name="connsiteX25" fmla="*/ 569119 w 1114425"/>
              <a:gd name="connsiteY25" fmla="*/ 207169 h 676785"/>
              <a:gd name="connsiteX26" fmla="*/ 602456 w 1114425"/>
              <a:gd name="connsiteY26" fmla="*/ 209550 h 676785"/>
              <a:gd name="connsiteX27" fmla="*/ 619125 w 1114425"/>
              <a:gd name="connsiteY27" fmla="*/ 216694 h 676785"/>
              <a:gd name="connsiteX28" fmla="*/ 621506 w 1114425"/>
              <a:gd name="connsiteY28" fmla="*/ 223838 h 676785"/>
              <a:gd name="connsiteX29" fmla="*/ 626269 w 1114425"/>
              <a:gd name="connsiteY29" fmla="*/ 242888 h 676785"/>
              <a:gd name="connsiteX30" fmla="*/ 640556 w 1114425"/>
              <a:gd name="connsiteY30" fmla="*/ 247650 h 676785"/>
              <a:gd name="connsiteX31" fmla="*/ 666750 w 1114425"/>
              <a:gd name="connsiteY31" fmla="*/ 285750 h 676785"/>
              <a:gd name="connsiteX32" fmla="*/ 669131 w 1114425"/>
              <a:gd name="connsiteY32" fmla="*/ 292894 h 676785"/>
              <a:gd name="connsiteX33" fmla="*/ 676275 w 1114425"/>
              <a:gd name="connsiteY33" fmla="*/ 297657 h 676785"/>
              <a:gd name="connsiteX34" fmla="*/ 678656 w 1114425"/>
              <a:gd name="connsiteY34" fmla="*/ 309563 h 676785"/>
              <a:gd name="connsiteX35" fmla="*/ 685800 w 1114425"/>
              <a:gd name="connsiteY35" fmla="*/ 326232 h 676785"/>
              <a:gd name="connsiteX36" fmla="*/ 688181 w 1114425"/>
              <a:gd name="connsiteY36" fmla="*/ 340519 h 676785"/>
              <a:gd name="connsiteX37" fmla="*/ 695325 w 1114425"/>
              <a:gd name="connsiteY37" fmla="*/ 345282 h 676785"/>
              <a:gd name="connsiteX38" fmla="*/ 714375 w 1114425"/>
              <a:gd name="connsiteY38" fmla="*/ 350044 h 676785"/>
              <a:gd name="connsiteX39" fmla="*/ 721519 w 1114425"/>
              <a:gd name="connsiteY39" fmla="*/ 354807 h 676785"/>
              <a:gd name="connsiteX40" fmla="*/ 723900 w 1114425"/>
              <a:gd name="connsiteY40" fmla="*/ 361950 h 676785"/>
              <a:gd name="connsiteX41" fmla="*/ 731044 w 1114425"/>
              <a:gd name="connsiteY41" fmla="*/ 364332 h 676785"/>
              <a:gd name="connsiteX42" fmla="*/ 747713 w 1114425"/>
              <a:gd name="connsiteY42" fmla="*/ 366713 h 676785"/>
              <a:gd name="connsiteX43" fmla="*/ 754856 w 1114425"/>
              <a:gd name="connsiteY43" fmla="*/ 369094 h 676785"/>
              <a:gd name="connsiteX44" fmla="*/ 757238 w 1114425"/>
              <a:gd name="connsiteY44" fmla="*/ 381000 h 676785"/>
              <a:gd name="connsiteX45" fmla="*/ 759619 w 1114425"/>
              <a:gd name="connsiteY45" fmla="*/ 402432 h 676785"/>
              <a:gd name="connsiteX46" fmla="*/ 766763 w 1114425"/>
              <a:gd name="connsiteY46" fmla="*/ 404813 h 676785"/>
              <a:gd name="connsiteX47" fmla="*/ 778669 w 1114425"/>
              <a:gd name="connsiteY47" fmla="*/ 407194 h 676785"/>
              <a:gd name="connsiteX48" fmla="*/ 783431 w 1114425"/>
              <a:gd name="connsiteY48" fmla="*/ 414338 h 676785"/>
              <a:gd name="connsiteX49" fmla="*/ 804863 w 1114425"/>
              <a:gd name="connsiteY49" fmla="*/ 421482 h 676785"/>
              <a:gd name="connsiteX50" fmla="*/ 809625 w 1114425"/>
              <a:gd name="connsiteY50" fmla="*/ 431007 h 676785"/>
              <a:gd name="connsiteX51" fmla="*/ 823913 w 1114425"/>
              <a:gd name="connsiteY51" fmla="*/ 435769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8694 w 1114425"/>
              <a:gd name="connsiteY64" fmla="*/ 519113 h 676785"/>
              <a:gd name="connsiteX65" fmla="*/ 995363 w 1114425"/>
              <a:gd name="connsiteY65" fmla="*/ 521494 h 676785"/>
              <a:gd name="connsiteX66" fmla="*/ 1002506 w 1114425"/>
              <a:gd name="connsiteY66" fmla="*/ 523875 h 676785"/>
              <a:gd name="connsiteX67" fmla="*/ 1004888 w 1114425"/>
              <a:gd name="connsiteY67" fmla="*/ 531019 h 676785"/>
              <a:gd name="connsiteX68" fmla="*/ 1007269 w 1114425"/>
              <a:gd name="connsiteY68" fmla="*/ 542925 h 676785"/>
              <a:gd name="connsiteX69" fmla="*/ 1012031 w 1114425"/>
              <a:gd name="connsiteY69" fmla="*/ 550069 h 676785"/>
              <a:gd name="connsiteX70" fmla="*/ 1014413 w 1114425"/>
              <a:gd name="connsiteY70" fmla="*/ 561975 h 676785"/>
              <a:gd name="connsiteX71" fmla="*/ 1021556 w 1114425"/>
              <a:gd name="connsiteY71" fmla="*/ 564357 h 676785"/>
              <a:gd name="connsiteX72" fmla="*/ 1023938 w 1114425"/>
              <a:gd name="connsiteY72" fmla="*/ 571500 h 676785"/>
              <a:gd name="connsiteX73" fmla="*/ 1038225 w 1114425"/>
              <a:gd name="connsiteY73" fmla="*/ 576263 h 676785"/>
              <a:gd name="connsiteX74" fmla="*/ 1042988 w 1114425"/>
              <a:gd name="connsiteY74" fmla="*/ 583407 h 676785"/>
              <a:gd name="connsiteX75" fmla="*/ 1045369 w 1114425"/>
              <a:gd name="connsiteY75" fmla="*/ 595313 h 676785"/>
              <a:gd name="connsiteX76" fmla="*/ 1057275 w 1114425"/>
              <a:gd name="connsiteY76" fmla="*/ 600075 h 676785"/>
              <a:gd name="connsiteX77" fmla="*/ 1062038 w 1114425"/>
              <a:gd name="connsiteY77" fmla="*/ 607219 h 676785"/>
              <a:gd name="connsiteX78" fmla="*/ 1069181 w 1114425"/>
              <a:gd name="connsiteY78" fmla="*/ 611982 h 676785"/>
              <a:gd name="connsiteX79" fmla="*/ 1064419 w 1114425"/>
              <a:gd name="connsiteY79" fmla="*/ 645319 h 676785"/>
              <a:gd name="connsiteX80" fmla="*/ 1085850 w 1114425"/>
              <a:gd name="connsiteY80" fmla="*/ 652463 h 676785"/>
              <a:gd name="connsiteX81" fmla="*/ 1092994 w 1114425"/>
              <a:gd name="connsiteY81" fmla="*/ 654844 h 676785"/>
              <a:gd name="connsiteX82" fmla="*/ 1102519 w 1114425"/>
              <a:gd name="connsiteY82" fmla="*/ 657225 h 676785"/>
              <a:gd name="connsiteX83" fmla="*/ 1104900 w 1114425"/>
              <a:gd name="connsiteY83" fmla="*/ 664369 h 676785"/>
              <a:gd name="connsiteX84" fmla="*/ 1107281 w 1114425"/>
              <a:gd name="connsiteY84" fmla="*/ 676275 h 676785"/>
              <a:gd name="connsiteX85" fmla="*/ 1114425 w 1114425"/>
              <a:gd name="connsiteY85" fmla="*/ 673894 h 676785"/>
              <a:gd name="connsiteX86" fmla="*/ 1109663 w 1114425"/>
              <a:gd name="connsiteY86" fmla="*/ 664369 h 676785"/>
              <a:gd name="connsiteX87" fmla="*/ 1104900 w 1114425"/>
              <a:gd name="connsiteY87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5737 w 1114425"/>
              <a:gd name="connsiteY7" fmla="*/ 73819 h 676785"/>
              <a:gd name="connsiteX8" fmla="*/ 216694 w 1114425"/>
              <a:gd name="connsiteY8" fmla="*/ 76200 h 676785"/>
              <a:gd name="connsiteX9" fmla="*/ 269081 w 1114425"/>
              <a:gd name="connsiteY9" fmla="*/ 90488 h 676785"/>
              <a:gd name="connsiteX10" fmla="*/ 271463 w 1114425"/>
              <a:gd name="connsiteY10" fmla="*/ 100013 h 676785"/>
              <a:gd name="connsiteX11" fmla="*/ 280988 w 1114425"/>
              <a:gd name="connsiteY11" fmla="*/ 102394 h 676785"/>
              <a:gd name="connsiteX12" fmla="*/ 333375 w 1114425"/>
              <a:gd name="connsiteY12" fmla="*/ 102394 h 676785"/>
              <a:gd name="connsiteX13" fmla="*/ 335756 w 1114425"/>
              <a:gd name="connsiteY13" fmla="*/ 121444 h 676785"/>
              <a:gd name="connsiteX14" fmla="*/ 342900 w 1114425"/>
              <a:gd name="connsiteY14" fmla="*/ 123825 h 676785"/>
              <a:gd name="connsiteX15" fmla="*/ 345281 w 1114425"/>
              <a:gd name="connsiteY15" fmla="*/ 138113 h 676785"/>
              <a:gd name="connsiteX16" fmla="*/ 354806 w 1114425"/>
              <a:gd name="connsiteY16" fmla="*/ 140494 h 676785"/>
              <a:gd name="connsiteX17" fmla="*/ 359569 w 1114425"/>
              <a:gd name="connsiteY17" fmla="*/ 154782 h 676785"/>
              <a:gd name="connsiteX18" fmla="*/ 507206 w 1114425"/>
              <a:gd name="connsiteY18" fmla="*/ 154782 h 676785"/>
              <a:gd name="connsiteX19" fmla="*/ 514350 w 1114425"/>
              <a:gd name="connsiteY19" fmla="*/ 157163 h 676785"/>
              <a:gd name="connsiteX20" fmla="*/ 526256 w 1114425"/>
              <a:gd name="connsiteY20" fmla="*/ 159544 h 676785"/>
              <a:gd name="connsiteX21" fmla="*/ 535781 w 1114425"/>
              <a:gd name="connsiteY21" fmla="*/ 180975 h 676785"/>
              <a:gd name="connsiteX22" fmla="*/ 538163 w 1114425"/>
              <a:gd name="connsiteY22" fmla="*/ 188119 h 676785"/>
              <a:gd name="connsiteX23" fmla="*/ 545306 w 1114425"/>
              <a:gd name="connsiteY23" fmla="*/ 195263 h 676785"/>
              <a:gd name="connsiteX24" fmla="*/ 550069 w 1114425"/>
              <a:gd name="connsiteY24" fmla="*/ 204788 h 676785"/>
              <a:gd name="connsiteX25" fmla="*/ 569119 w 1114425"/>
              <a:gd name="connsiteY25" fmla="*/ 207169 h 676785"/>
              <a:gd name="connsiteX26" fmla="*/ 602456 w 1114425"/>
              <a:gd name="connsiteY26" fmla="*/ 209550 h 676785"/>
              <a:gd name="connsiteX27" fmla="*/ 619125 w 1114425"/>
              <a:gd name="connsiteY27" fmla="*/ 216694 h 676785"/>
              <a:gd name="connsiteX28" fmla="*/ 621506 w 1114425"/>
              <a:gd name="connsiteY28" fmla="*/ 223838 h 676785"/>
              <a:gd name="connsiteX29" fmla="*/ 626269 w 1114425"/>
              <a:gd name="connsiteY29" fmla="*/ 242888 h 676785"/>
              <a:gd name="connsiteX30" fmla="*/ 640556 w 1114425"/>
              <a:gd name="connsiteY30" fmla="*/ 247650 h 676785"/>
              <a:gd name="connsiteX31" fmla="*/ 666750 w 1114425"/>
              <a:gd name="connsiteY31" fmla="*/ 285750 h 676785"/>
              <a:gd name="connsiteX32" fmla="*/ 669131 w 1114425"/>
              <a:gd name="connsiteY32" fmla="*/ 292894 h 676785"/>
              <a:gd name="connsiteX33" fmla="*/ 676275 w 1114425"/>
              <a:gd name="connsiteY33" fmla="*/ 297657 h 676785"/>
              <a:gd name="connsiteX34" fmla="*/ 678656 w 1114425"/>
              <a:gd name="connsiteY34" fmla="*/ 309563 h 676785"/>
              <a:gd name="connsiteX35" fmla="*/ 685800 w 1114425"/>
              <a:gd name="connsiteY35" fmla="*/ 326232 h 676785"/>
              <a:gd name="connsiteX36" fmla="*/ 688181 w 1114425"/>
              <a:gd name="connsiteY36" fmla="*/ 340519 h 676785"/>
              <a:gd name="connsiteX37" fmla="*/ 695325 w 1114425"/>
              <a:gd name="connsiteY37" fmla="*/ 345282 h 676785"/>
              <a:gd name="connsiteX38" fmla="*/ 714375 w 1114425"/>
              <a:gd name="connsiteY38" fmla="*/ 350044 h 676785"/>
              <a:gd name="connsiteX39" fmla="*/ 721519 w 1114425"/>
              <a:gd name="connsiteY39" fmla="*/ 354807 h 676785"/>
              <a:gd name="connsiteX40" fmla="*/ 723900 w 1114425"/>
              <a:gd name="connsiteY40" fmla="*/ 361950 h 676785"/>
              <a:gd name="connsiteX41" fmla="*/ 731044 w 1114425"/>
              <a:gd name="connsiteY41" fmla="*/ 364332 h 676785"/>
              <a:gd name="connsiteX42" fmla="*/ 747713 w 1114425"/>
              <a:gd name="connsiteY42" fmla="*/ 366713 h 676785"/>
              <a:gd name="connsiteX43" fmla="*/ 754856 w 1114425"/>
              <a:gd name="connsiteY43" fmla="*/ 369094 h 676785"/>
              <a:gd name="connsiteX44" fmla="*/ 757238 w 1114425"/>
              <a:gd name="connsiteY44" fmla="*/ 381000 h 676785"/>
              <a:gd name="connsiteX45" fmla="*/ 759619 w 1114425"/>
              <a:gd name="connsiteY45" fmla="*/ 402432 h 676785"/>
              <a:gd name="connsiteX46" fmla="*/ 766763 w 1114425"/>
              <a:gd name="connsiteY46" fmla="*/ 404813 h 676785"/>
              <a:gd name="connsiteX47" fmla="*/ 778669 w 1114425"/>
              <a:gd name="connsiteY47" fmla="*/ 407194 h 676785"/>
              <a:gd name="connsiteX48" fmla="*/ 783431 w 1114425"/>
              <a:gd name="connsiteY48" fmla="*/ 414338 h 676785"/>
              <a:gd name="connsiteX49" fmla="*/ 804863 w 1114425"/>
              <a:gd name="connsiteY49" fmla="*/ 421482 h 676785"/>
              <a:gd name="connsiteX50" fmla="*/ 809625 w 1114425"/>
              <a:gd name="connsiteY50" fmla="*/ 431007 h 676785"/>
              <a:gd name="connsiteX51" fmla="*/ 823913 w 1114425"/>
              <a:gd name="connsiteY51" fmla="*/ 435769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8694 w 1114425"/>
              <a:gd name="connsiteY64" fmla="*/ 519113 h 676785"/>
              <a:gd name="connsiteX65" fmla="*/ 995363 w 1114425"/>
              <a:gd name="connsiteY65" fmla="*/ 521494 h 676785"/>
              <a:gd name="connsiteX66" fmla="*/ 1002506 w 1114425"/>
              <a:gd name="connsiteY66" fmla="*/ 523875 h 676785"/>
              <a:gd name="connsiteX67" fmla="*/ 1004888 w 1114425"/>
              <a:gd name="connsiteY67" fmla="*/ 531019 h 676785"/>
              <a:gd name="connsiteX68" fmla="*/ 1007269 w 1114425"/>
              <a:gd name="connsiteY68" fmla="*/ 542925 h 676785"/>
              <a:gd name="connsiteX69" fmla="*/ 1012031 w 1114425"/>
              <a:gd name="connsiteY69" fmla="*/ 550069 h 676785"/>
              <a:gd name="connsiteX70" fmla="*/ 1014413 w 1114425"/>
              <a:gd name="connsiteY70" fmla="*/ 561975 h 676785"/>
              <a:gd name="connsiteX71" fmla="*/ 1021556 w 1114425"/>
              <a:gd name="connsiteY71" fmla="*/ 564357 h 676785"/>
              <a:gd name="connsiteX72" fmla="*/ 1023938 w 1114425"/>
              <a:gd name="connsiteY72" fmla="*/ 571500 h 676785"/>
              <a:gd name="connsiteX73" fmla="*/ 1038225 w 1114425"/>
              <a:gd name="connsiteY73" fmla="*/ 576263 h 676785"/>
              <a:gd name="connsiteX74" fmla="*/ 1042988 w 1114425"/>
              <a:gd name="connsiteY74" fmla="*/ 583407 h 676785"/>
              <a:gd name="connsiteX75" fmla="*/ 1045369 w 1114425"/>
              <a:gd name="connsiteY75" fmla="*/ 595313 h 676785"/>
              <a:gd name="connsiteX76" fmla="*/ 1057275 w 1114425"/>
              <a:gd name="connsiteY76" fmla="*/ 600075 h 676785"/>
              <a:gd name="connsiteX77" fmla="*/ 1062038 w 1114425"/>
              <a:gd name="connsiteY77" fmla="*/ 607219 h 676785"/>
              <a:gd name="connsiteX78" fmla="*/ 1069181 w 1114425"/>
              <a:gd name="connsiteY78" fmla="*/ 611982 h 676785"/>
              <a:gd name="connsiteX79" fmla="*/ 1064419 w 1114425"/>
              <a:gd name="connsiteY79" fmla="*/ 645319 h 676785"/>
              <a:gd name="connsiteX80" fmla="*/ 1085850 w 1114425"/>
              <a:gd name="connsiteY80" fmla="*/ 652463 h 676785"/>
              <a:gd name="connsiteX81" fmla="*/ 1092994 w 1114425"/>
              <a:gd name="connsiteY81" fmla="*/ 654844 h 676785"/>
              <a:gd name="connsiteX82" fmla="*/ 1102519 w 1114425"/>
              <a:gd name="connsiteY82" fmla="*/ 657225 h 676785"/>
              <a:gd name="connsiteX83" fmla="*/ 1104900 w 1114425"/>
              <a:gd name="connsiteY83" fmla="*/ 664369 h 676785"/>
              <a:gd name="connsiteX84" fmla="*/ 1107281 w 1114425"/>
              <a:gd name="connsiteY84" fmla="*/ 676275 h 676785"/>
              <a:gd name="connsiteX85" fmla="*/ 1114425 w 1114425"/>
              <a:gd name="connsiteY85" fmla="*/ 673894 h 676785"/>
              <a:gd name="connsiteX86" fmla="*/ 1109663 w 1114425"/>
              <a:gd name="connsiteY86" fmla="*/ 664369 h 676785"/>
              <a:gd name="connsiteX87" fmla="*/ 1104900 w 1114425"/>
              <a:gd name="connsiteY87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5737 w 1114425"/>
              <a:gd name="connsiteY7" fmla="*/ 73819 h 676785"/>
              <a:gd name="connsiteX8" fmla="*/ 216694 w 1114425"/>
              <a:gd name="connsiteY8" fmla="*/ 66675 h 676785"/>
              <a:gd name="connsiteX9" fmla="*/ 269081 w 1114425"/>
              <a:gd name="connsiteY9" fmla="*/ 90488 h 676785"/>
              <a:gd name="connsiteX10" fmla="*/ 271463 w 1114425"/>
              <a:gd name="connsiteY10" fmla="*/ 100013 h 676785"/>
              <a:gd name="connsiteX11" fmla="*/ 280988 w 1114425"/>
              <a:gd name="connsiteY11" fmla="*/ 102394 h 676785"/>
              <a:gd name="connsiteX12" fmla="*/ 333375 w 1114425"/>
              <a:gd name="connsiteY12" fmla="*/ 102394 h 676785"/>
              <a:gd name="connsiteX13" fmla="*/ 335756 w 1114425"/>
              <a:gd name="connsiteY13" fmla="*/ 121444 h 676785"/>
              <a:gd name="connsiteX14" fmla="*/ 342900 w 1114425"/>
              <a:gd name="connsiteY14" fmla="*/ 123825 h 676785"/>
              <a:gd name="connsiteX15" fmla="*/ 345281 w 1114425"/>
              <a:gd name="connsiteY15" fmla="*/ 138113 h 676785"/>
              <a:gd name="connsiteX16" fmla="*/ 354806 w 1114425"/>
              <a:gd name="connsiteY16" fmla="*/ 140494 h 676785"/>
              <a:gd name="connsiteX17" fmla="*/ 359569 w 1114425"/>
              <a:gd name="connsiteY17" fmla="*/ 154782 h 676785"/>
              <a:gd name="connsiteX18" fmla="*/ 507206 w 1114425"/>
              <a:gd name="connsiteY18" fmla="*/ 154782 h 676785"/>
              <a:gd name="connsiteX19" fmla="*/ 514350 w 1114425"/>
              <a:gd name="connsiteY19" fmla="*/ 157163 h 676785"/>
              <a:gd name="connsiteX20" fmla="*/ 526256 w 1114425"/>
              <a:gd name="connsiteY20" fmla="*/ 159544 h 676785"/>
              <a:gd name="connsiteX21" fmla="*/ 535781 w 1114425"/>
              <a:gd name="connsiteY21" fmla="*/ 180975 h 676785"/>
              <a:gd name="connsiteX22" fmla="*/ 538163 w 1114425"/>
              <a:gd name="connsiteY22" fmla="*/ 188119 h 676785"/>
              <a:gd name="connsiteX23" fmla="*/ 545306 w 1114425"/>
              <a:gd name="connsiteY23" fmla="*/ 195263 h 676785"/>
              <a:gd name="connsiteX24" fmla="*/ 550069 w 1114425"/>
              <a:gd name="connsiteY24" fmla="*/ 204788 h 676785"/>
              <a:gd name="connsiteX25" fmla="*/ 569119 w 1114425"/>
              <a:gd name="connsiteY25" fmla="*/ 207169 h 676785"/>
              <a:gd name="connsiteX26" fmla="*/ 602456 w 1114425"/>
              <a:gd name="connsiteY26" fmla="*/ 209550 h 676785"/>
              <a:gd name="connsiteX27" fmla="*/ 619125 w 1114425"/>
              <a:gd name="connsiteY27" fmla="*/ 216694 h 676785"/>
              <a:gd name="connsiteX28" fmla="*/ 621506 w 1114425"/>
              <a:gd name="connsiteY28" fmla="*/ 223838 h 676785"/>
              <a:gd name="connsiteX29" fmla="*/ 626269 w 1114425"/>
              <a:gd name="connsiteY29" fmla="*/ 242888 h 676785"/>
              <a:gd name="connsiteX30" fmla="*/ 640556 w 1114425"/>
              <a:gd name="connsiteY30" fmla="*/ 247650 h 676785"/>
              <a:gd name="connsiteX31" fmla="*/ 666750 w 1114425"/>
              <a:gd name="connsiteY31" fmla="*/ 285750 h 676785"/>
              <a:gd name="connsiteX32" fmla="*/ 669131 w 1114425"/>
              <a:gd name="connsiteY32" fmla="*/ 292894 h 676785"/>
              <a:gd name="connsiteX33" fmla="*/ 676275 w 1114425"/>
              <a:gd name="connsiteY33" fmla="*/ 297657 h 676785"/>
              <a:gd name="connsiteX34" fmla="*/ 678656 w 1114425"/>
              <a:gd name="connsiteY34" fmla="*/ 309563 h 676785"/>
              <a:gd name="connsiteX35" fmla="*/ 685800 w 1114425"/>
              <a:gd name="connsiteY35" fmla="*/ 326232 h 676785"/>
              <a:gd name="connsiteX36" fmla="*/ 688181 w 1114425"/>
              <a:gd name="connsiteY36" fmla="*/ 340519 h 676785"/>
              <a:gd name="connsiteX37" fmla="*/ 695325 w 1114425"/>
              <a:gd name="connsiteY37" fmla="*/ 345282 h 676785"/>
              <a:gd name="connsiteX38" fmla="*/ 714375 w 1114425"/>
              <a:gd name="connsiteY38" fmla="*/ 350044 h 676785"/>
              <a:gd name="connsiteX39" fmla="*/ 721519 w 1114425"/>
              <a:gd name="connsiteY39" fmla="*/ 354807 h 676785"/>
              <a:gd name="connsiteX40" fmla="*/ 723900 w 1114425"/>
              <a:gd name="connsiteY40" fmla="*/ 361950 h 676785"/>
              <a:gd name="connsiteX41" fmla="*/ 731044 w 1114425"/>
              <a:gd name="connsiteY41" fmla="*/ 364332 h 676785"/>
              <a:gd name="connsiteX42" fmla="*/ 747713 w 1114425"/>
              <a:gd name="connsiteY42" fmla="*/ 366713 h 676785"/>
              <a:gd name="connsiteX43" fmla="*/ 754856 w 1114425"/>
              <a:gd name="connsiteY43" fmla="*/ 369094 h 676785"/>
              <a:gd name="connsiteX44" fmla="*/ 757238 w 1114425"/>
              <a:gd name="connsiteY44" fmla="*/ 381000 h 676785"/>
              <a:gd name="connsiteX45" fmla="*/ 759619 w 1114425"/>
              <a:gd name="connsiteY45" fmla="*/ 402432 h 676785"/>
              <a:gd name="connsiteX46" fmla="*/ 766763 w 1114425"/>
              <a:gd name="connsiteY46" fmla="*/ 404813 h 676785"/>
              <a:gd name="connsiteX47" fmla="*/ 778669 w 1114425"/>
              <a:gd name="connsiteY47" fmla="*/ 407194 h 676785"/>
              <a:gd name="connsiteX48" fmla="*/ 783431 w 1114425"/>
              <a:gd name="connsiteY48" fmla="*/ 414338 h 676785"/>
              <a:gd name="connsiteX49" fmla="*/ 804863 w 1114425"/>
              <a:gd name="connsiteY49" fmla="*/ 421482 h 676785"/>
              <a:gd name="connsiteX50" fmla="*/ 809625 w 1114425"/>
              <a:gd name="connsiteY50" fmla="*/ 431007 h 676785"/>
              <a:gd name="connsiteX51" fmla="*/ 823913 w 1114425"/>
              <a:gd name="connsiteY51" fmla="*/ 435769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8694 w 1114425"/>
              <a:gd name="connsiteY64" fmla="*/ 519113 h 676785"/>
              <a:gd name="connsiteX65" fmla="*/ 995363 w 1114425"/>
              <a:gd name="connsiteY65" fmla="*/ 521494 h 676785"/>
              <a:gd name="connsiteX66" fmla="*/ 1002506 w 1114425"/>
              <a:gd name="connsiteY66" fmla="*/ 523875 h 676785"/>
              <a:gd name="connsiteX67" fmla="*/ 1004888 w 1114425"/>
              <a:gd name="connsiteY67" fmla="*/ 531019 h 676785"/>
              <a:gd name="connsiteX68" fmla="*/ 1007269 w 1114425"/>
              <a:gd name="connsiteY68" fmla="*/ 542925 h 676785"/>
              <a:gd name="connsiteX69" fmla="*/ 1012031 w 1114425"/>
              <a:gd name="connsiteY69" fmla="*/ 550069 h 676785"/>
              <a:gd name="connsiteX70" fmla="*/ 1014413 w 1114425"/>
              <a:gd name="connsiteY70" fmla="*/ 561975 h 676785"/>
              <a:gd name="connsiteX71" fmla="*/ 1021556 w 1114425"/>
              <a:gd name="connsiteY71" fmla="*/ 564357 h 676785"/>
              <a:gd name="connsiteX72" fmla="*/ 1023938 w 1114425"/>
              <a:gd name="connsiteY72" fmla="*/ 571500 h 676785"/>
              <a:gd name="connsiteX73" fmla="*/ 1038225 w 1114425"/>
              <a:gd name="connsiteY73" fmla="*/ 576263 h 676785"/>
              <a:gd name="connsiteX74" fmla="*/ 1042988 w 1114425"/>
              <a:gd name="connsiteY74" fmla="*/ 583407 h 676785"/>
              <a:gd name="connsiteX75" fmla="*/ 1045369 w 1114425"/>
              <a:gd name="connsiteY75" fmla="*/ 595313 h 676785"/>
              <a:gd name="connsiteX76" fmla="*/ 1057275 w 1114425"/>
              <a:gd name="connsiteY76" fmla="*/ 600075 h 676785"/>
              <a:gd name="connsiteX77" fmla="*/ 1062038 w 1114425"/>
              <a:gd name="connsiteY77" fmla="*/ 607219 h 676785"/>
              <a:gd name="connsiteX78" fmla="*/ 1069181 w 1114425"/>
              <a:gd name="connsiteY78" fmla="*/ 611982 h 676785"/>
              <a:gd name="connsiteX79" fmla="*/ 1064419 w 1114425"/>
              <a:gd name="connsiteY79" fmla="*/ 645319 h 676785"/>
              <a:gd name="connsiteX80" fmla="*/ 1085850 w 1114425"/>
              <a:gd name="connsiteY80" fmla="*/ 652463 h 676785"/>
              <a:gd name="connsiteX81" fmla="*/ 1092994 w 1114425"/>
              <a:gd name="connsiteY81" fmla="*/ 654844 h 676785"/>
              <a:gd name="connsiteX82" fmla="*/ 1102519 w 1114425"/>
              <a:gd name="connsiteY82" fmla="*/ 657225 h 676785"/>
              <a:gd name="connsiteX83" fmla="*/ 1104900 w 1114425"/>
              <a:gd name="connsiteY83" fmla="*/ 664369 h 676785"/>
              <a:gd name="connsiteX84" fmla="*/ 1107281 w 1114425"/>
              <a:gd name="connsiteY84" fmla="*/ 676275 h 676785"/>
              <a:gd name="connsiteX85" fmla="*/ 1114425 w 1114425"/>
              <a:gd name="connsiteY85" fmla="*/ 673894 h 676785"/>
              <a:gd name="connsiteX86" fmla="*/ 1109663 w 1114425"/>
              <a:gd name="connsiteY86" fmla="*/ 664369 h 676785"/>
              <a:gd name="connsiteX87" fmla="*/ 1104900 w 1114425"/>
              <a:gd name="connsiteY87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5737 w 1114425"/>
              <a:gd name="connsiteY7" fmla="*/ 73819 h 676785"/>
              <a:gd name="connsiteX8" fmla="*/ 216694 w 1114425"/>
              <a:gd name="connsiteY8" fmla="*/ 66675 h 676785"/>
              <a:gd name="connsiteX9" fmla="*/ 197644 w 1114425"/>
              <a:gd name="connsiteY9" fmla="*/ 140494 h 676785"/>
              <a:gd name="connsiteX10" fmla="*/ 269081 w 1114425"/>
              <a:gd name="connsiteY10" fmla="*/ 90488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09625 w 1114425"/>
              <a:gd name="connsiteY51" fmla="*/ 431007 h 676785"/>
              <a:gd name="connsiteX52" fmla="*/ 823913 w 1114425"/>
              <a:gd name="connsiteY52" fmla="*/ 435769 h 676785"/>
              <a:gd name="connsiteX53" fmla="*/ 909638 w 1114425"/>
              <a:gd name="connsiteY53" fmla="*/ 438150 h 676785"/>
              <a:gd name="connsiteX54" fmla="*/ 912019 w 1114425"/>
              <a:gd name="connsiteY54" fmla="*/ 445294 h 676785"/>
              <a:gd name="connsiteX55" fmla="*/ 926306 w 1114425"/>
              <a:gd name="connsiteY55" fmla="*/ 452438 h 676785"/>
              <a:gd name="connsiteX56" fmla="*/ 931069 w 1114425"/>
              <a:gd name="connsiteY56" fmla="*/ 459582 h 676785"/>
              <a:gd name="connsiteX57" fmla="*/ 933450 w 1114425"/>
              <a:gd name="connsiteY57" fmla="*/ 469107 h 676785"/>
              <a:gd name="connsiteX58" fmla="*/ 942975 w 1114425"/>
              <a:gd name="connsiteY58" fmla="*/ 471488 h 676785"/>
              <a:gd name="connsiteX59" fmla="*/ 950119 w 1114425"/>
              <a:gd name="connsiteY59" fmla="*/ 473869 h 676785"/>
              <a:gd name="connsiteX60" fmla="*/ 952500 w 1114425"/>
              <a:gd name="connsiteY60" fmla="*/ 481013 h 676785"/>
              <a:gd name="connsiteX61" fmla="*/ 959644 w 1114425"/>
              <a:gd name="connsiteY61" fmla="*/ 485775 h 676785"/>
              <a:gd name="connsiteX62" fmla="*/ 969169 w 1114425"/>
              <a:gd name="connsiteY62" fmla="*/ 492919 h 676785"/>
              <a:gd name="connsiteX63" fmla="*/ 971550 w 1114425"/>
              <a:gd name="connsiteY63" fmla="*/ 500063 h 676785"/>
              <a:gd name="connsiteX64" fmla="*/ 969169 w 1114425"/>
              <a:gd name="connsiteY64" fmla="*/ 507207 h 676785"/>
              <a:gd name="connsiteX65" fmla="*/ 978694 w 1114425"/>
              <a:gd name="connsiteY65" fmla="*/ 519113 h 676785"/>
              <a:gd name="connsiteX66" fmla="*/ 995363 w 1114425"/>
              <a:gd name="connsiteY66" fmla="*/ 521494 h 676785"/>
              <a:gd name="connsiteX67" fmla="*/ 1002506 w 1114425"/>
              <a:gd name="connsiteY67" fmla="*/ 523875 h 676785"/>
              <a:gd name="connsiteX68" fmla="*/ 1004888 w 1114425"/>
              <a:gd name="connsiteY68" fmla="*/ 531019 h 676785"/>
              <a:gd name="connsiteX69" fmla="*/ 1007269 w 1114425"/>
              <a:gd name="connsiteY69" fmla="*/ 542925 h 676785"/>
              <a:gd name="connsiteX70" fmla="*/ 1012031 w 1114425"/>
              <a:gd name="connsiteY70" fmla="*/ 550069 h 676785"/>
              <a:gd name="connsiteX71" fmla="*/ 1014413 w 1114425"/>
              <a:gd name="connsiteY71" fmla="*/ 561975 h 676785"/>
              <a:gd name="connsiteX72" fmla="*/ 1021556 w 1114425"/>
              <a:gd name="connsiteY72" fmla="*/ 564357 h 676785"/>
              <a:gd name="connsiteX73" fmla="*/ 1023938 w 1114425"/>
              <a:gd name="connsiteY73" fmla="*/ 571500 h 676785"/>
              <a:gd name="connsiteX74" fmla="*/ 1038225 w 1114425"/>
              <a:gd name="connsiteY74" fmla="*/ 576263 h 676785"/>
              <a:gd name="connsiteX75" fmla="*/ 1042988 w 1114425"/>
              <a:gd name="connsiteY75" fmla="*/ 583407 h 676785"/>
              <a:gd name="connsiteX76" fmla="*/ 1045369 w 1114425"/>
              <a:gd name="connsiteY76" fmla="*/ 595313 h 676785"/>
              <a:gd name="connsiteX77" fmla="*/ 1057275 w 1114425"/>
              <a:gd name="connsiteY77" fmla="*/ 600075 h 676785"/>
              <a:gd name="connsiteX78" fmla="*/ 1062038 w 1114425"/>
              <a:gd name="connsiteY78" fmla="*/ 607219 h 676785"/>
              <a:gd name="connsiteX79" fmla="*/ 1069181 w 1114425"/>
              <a:gd name="connsiteY79" fmla="*/ 611982 h 676785"/>
              <a:gd name="connsiteX80" fmla="*/ 1064419 w 1114425"/>
              <a:gd name="connsiteY80" fmla="*/ 645319 h 676785"/>
              <a:gd name="connsiteX81" fmla="*/ 1085850 w 1114425"/>
              <a:gd name="connsiteY81" fmla="*/ 652463 h 676785"/>
              <a:gd name="connsiteX82" fmla="*/ 1092994 w 1114425"/>
              <a:gd name="connsiteY82" fmla="*/ 654844 h 676785"/>
              <a:gd name="connsiteX83" fmla="*/ 1102519 w 1114425"/>
              <a:gd name="connsiteY83" fmla="*/ 657225 h 676785"/>
              <a:gd name="connsiteX84" fmla="*/ 1104900 w 1114425"/>
              <a:gd name="connsiteY84" fmla="*/ 664369 h 676785"/>
              <a:gd name="connsiteX85" fmla="*/ 1107281 w 1114425"/>
              <a:gd name="connsiteY85" fmla="*/ 676275 h 676785"/>
              <a:gd name="connsiteX86" fmla="*/ 1114425 w 1114425"/>
              <a:gd name="connsiteY86" fmla="*/ 673894 h 676785"/>
              <a:gd name="connsiteX87" fmla="*/ 1109663 w 1114425"/>
              <a:gd name="connsiteY87" fmla="*/ 664369 h 676785"/>
              <a:gd name="connsiteX88" fmla="*/ 1104900 w 1114425"/>
              <a:gd name="connsiteY88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5737 w 1114425"/>
              <a:gd name="connsiteY7" fmla="*/ 73819 h 676785"/>
              <a:gd name="connsiteX8" fmla="*/ 216694 w 1114425"/>
              <a:gd name="connsiteY8" fmla="*/ 66675 h 676785"/>
              <a:gd name="connsiteX9" fmla="*/ 197644 w 1114425"/>
              <a:gd name="connsiteY9" fmla="*/ 140494 h 676785"/>
              <a:gd name="connsiteX10" fmla="*/ 269081 w 1114425"/>
              <a:gd name="connsiteY10" fmla="*/ 90488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09625 w 1114425"/>
              <a:gd name="connsiteY51" fmla="*/ 431007 h 676785"/>
              <a:gd name="connsiteX52" fmla="*/ 823913 w 1114425"/>
              <a:gd name="connsiteY52" fmla="*/ 435769 h 676785"/>
              <a:gd name="connsiteX53" fmla="*/ 909638 w 1114425"/>
              <a:gd name="connsiteY53" fmla="*/ 438150 h 676785"/>
              <a:gd name="connsiteX54" fmla="*/ 912019 w 1114425"/>
              <a:gd name="connsiteY54" fmla="*/ 445294 h 676785"/>
              <a:gd name="connsiteX55" fmla="*/ 926306 w 1114425"/>
              <a:gd name="connsiteY55" fmla="*/ 452438 h 676785"/>
              <a:gd name="connsiteX56" fmla="*/ 931069 w 1114425"/>
              <a:gd name="connsiteY56" fmla="*/ 459582 h 676785"/>
              <a:gd name="connsiteX57" fmla="*/ 933450 w 1114425"/>
              <a:gd name="connsiteY57" fmla="*/ 469107 h 676785"/>
              <a:gd name="connsiteX58" fmla="*/ 942975 w 1114425"/>
              <a:gd name="connsiteY58" fmla="*/ 471488 h 676785"/>
              <a:gd name="connsiteX59" fmla="*/ 950119 w 1114425"/>
              <a:gd name="connsiteY59" fmla="*/ 473869 h 676785"/>
              <a:gd name="connsiteX60" fmla="*/ 952500 w 1114425"/>
              <a:gd name="connsiteY60" fmla="*/ 481013 h 676785"/>
              <a:gd name="connsiteX61" fmla="*/ 959644 w 1114425"/>
              <a:gd name="connsiteY61" fmla="*/ 485775 h 676785"/>
              <a:gd name="connsiteX62" fmla="*/ 969169 w 1114425"/>
              <a:gd name="connsiteY62" fmla="*/ 492919 h 676785"/>
              <a:gd name="connsiteX63" fmla="*/ 971550 w 1114425"/>
              <a:gd name="connsiteY63" fmla="*/ 500063 h 676785"/>
              <a:gd name="connsiteX64" fmla="*/ 969169 w 1114425"/>
              <a:gd name="connsiteY64" fmla="*/ 507207 h 676785"/>
              <a:gd name="connsiteX65" fmla="*/ 978694 w 1114425"/>
              <a:gd name="connsiteY65" fmla="*/ 519113 h 676785"/>
              <a:gd name="connsiteX66" fmla="*/ 995363 w 1114425"/>
              <a:gd name="connsiteY66" fmla="*/ 521494 h 676785"/>
              <a:gd name="connsiteX67" fmla="*/ 1002506 w 1114425"/>
              <a:gd name="connsiteY67" fmla="*/ 523875 h 676785"/>
              <a:gd name="connsiteX68" fmla="*/ 1004888 w 1114425"/>
              <a:gd name="connsiteY68" fmla="*/ 531019 h 676785"/>
              <a:gd name="connsiteX69" fmla="*/ 1007269 w 1114425"/>
              <a:gd name="connsiteY69" fmla="*/ 542925 h 676785"/>
              <a:gd name="connsiteX70" fmla="*/ 1012031 w 1114425"/>
              <a:gd name="connsiteY70" fmla="*/ 550069 h 676785"/>
              <a:gd name="connsiteX71" fmla="*/ 1014413 w 1114425"/>
              <a:gd name="connsiteY71" fmla="*/ 561975 h 676785"/>
              <a:gd name="connsiteX72" fmla="*/ 1021556 w 1114425"/>
              <a:gd name="connsiteY72" fmla="*/ 564357 h 676785"/>
              <a:gd name="connsiteX73" fmla="*/ 1023938 w 1114425"/>
              <a:gd name="connsiteY73" fmla="*/ 571500 h 676785"/>
              <a:gd name="connsiteX74" fmla="*/ 1038225 w 1114425"/>
              <a:gd name="connsiteY74" fmla="*/ 576263 h 676785"/>
              <a:gd name="connsiteX75" fmla="*/ 1042988 w 1114425"/>
              <a:gd name="connsiteY75" fmla="*/ 583407 h 676785"/>
              <a:gd name="connsiteX76" fmla="*/ 1045369 w 1114425"/>
              <a:gd name="connsiteY76" fmla="*/ 595313 h 676785"/>
              <a:gd name="connsiteX77" fmla="*/ 1057275 w 1114425"/>
              <a:gd name="connsiteY77" fmla="*/ 600075 h 676785"/>
              <a:gd name="connsiteX78" fmla="*/ 1062038 w 1114425"/>
              <a:gd name="connsiteY78" fmla="*/ 607219 h 676785"/>
              <a:gd name="connsiteX79" fmla="*/ 1069181 w 1114425"/>
              <a:gd name="connsiteY79" fmla="*/ 611982 h 676785"/>
              <a:gd name="connsiteX80" fmla="*/ 1064419 w 1114425"/>
              <a:gd name="connsiteY80" fmla="*/ 645319 h 676785"/>
              <a:gd name="connsiteX81" fmla="*/ 1085850 w 1114425"/>
              <a:gd name="connsiteY81" fmla="*/ 652463 h 676785"/>
              <a:gd name="connsiteX82" fmla="*/ 1092994 w 1114425"/>
              <a:gd name="connsiteY82" fmla="*/ 654844 h 676785"/>
              <a:gd name="connsiteX83" fmla="*/ 1102519 w 1114425"/>
              <a:gd name="connsiteY83" fmla="*/ 657225 h 676785"/>
              <a:gd name="connsiteX84" fmla="*/ 1104900 w 1114425"/>
              <a:gd name="connsiteY84" fmla="*/ 664369 h 676785"/>
              <a:gd name="connsiteX85" fmla="*/ 1107281 w 1114425"/>
              <a:gd name="connsiteY85" fmla="*/ 676275 h 676785"/>
              <a:gd name="connsiteX86" fmla="*/ 1114425 w 1114425"/>
              <a:gd name="connsiteY86" fmla="*/ 673894 h 676785"/>
              <a:gd name="connsiteX87" fmla="*/ 1109663 w 1114425"/>
              <a:gd name="connsiteY87" fmla="*/ 664369 h 676785"/>
              <a:gd name="connsiteX88" fmla="*/ 1104900 w 1114425"/>
              <a:gd name="connsiteY88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5737 w 1114425"/>
              <a:gd name="connsiteY7" fmla="*/ 73819 h 676785"/>
              <a:gd name="connsiteX8" fmla="*/ 216694 w 1114425"/>
              <a:gd name="connsiteY8" fmla="*/ 66675 h 676785"/>
              <a:gd name="connsiteX9" fmla="*/ 197644 w 1114425"/>
              <a:gd name="connsiteY9" fmla="*/ 140494 h 676785"/>
              <a:gd name="connsiteX10" fmla="*/ 269081 w 1114425"/>
              <a:gd name="connsiteY10" fmla="*/ 90488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09625 w 1114425"/>
              <a:gd name="connsiteY51" fmla="*/ 431007 h 676785"/>
              <a:gd name="connsiteX52" fmla="*/ 823913 w 1114425"/>
              <a:gd name="connsiteY52" fmla="*/ 435769 h 676785"/>
              <a:gd name="connsiteX53" fmla="*/ 909638 w 1114425"/>
              <a:gd name="connsiteY53" fmla="*/ 438150 h 676785"/>
              <a:gd name="connsiteX54" fmla="*/ 912019 w 1114425"/>
              <a:gd name="connsiteY54" fmla="*/ 445294 h 676785"/>
              <a:gd name="connsiteX55" fmla="*/ 926306 w 1114425"/>
              <a:gd name="connsiteY55" fmla="*/ 452438 h 676785"/>
              <a:gd name="connsiteX56" fmla="*/ 931069 w 1114425"/>
              <a:gd name="connsiteY56" fmla="*/ 459582 h 676785"/>
              <a:gd name="connsiteX57" fmla="*/ 933450 w 1114425"/>
              <a:gd name="connsiteY57" fmla="*/ 469107 h 676785"/>
              <a:gd name="connsiteX58" fmla="*/ 942975 w 1114425"/>
              <a:gd name="connsiteY58" fmla="*/ 471488 h 676785"/>
              <a:gd name="connsiteX59" fmla="*/ 950119 w 1114425"/>
              <a:gd name="connsiteY59" fmla="*/ 473869 h 676785"/>
              <a:gd name="connsiteX60" fmla="*/ 952500 w 1114425"/>
              <a:gd name="connsiteY60" fmla="*/ 481013 h 676785"/>
              <a:gd name="connsiteX61" fmla="*/ 959644 w 1114425"/>
              <a:gd name="connsiteY61" fmla="*/ 485775 h 676785"/>
              <a:gd name="connsiteX62" fmla="*/ 969169 w 1114425"/>
              <a:gd name="connsiteY62" fmla="*/ 492919 h 676785"/>
              <a:gd name="connsiteX63" fmla="*/ 971550 w 1114425"/>
              <a:gd name="connsiteY63" fmla="*/ 500063 h 676785"/>
              <a:gd name="connsiteX64" fmla="*/ 969169 w 1114425"/>
              <a:gd name="connsiteY64" fmla="*/ 507207 h 676785"/>
              <a:gd name="connsiteX65" fmla="*/ 978694 w 1114425"/>
              <a:gd name="connsiteY65" fmla="*/ 519113 h 676785"/>
              <a:gd name="connsiteX66" fmla="*/ 995363 w 1114425"/>
              <a:gd name="connsiteY66" fmla="*/ 521494 h 676785"/>
              <a:gd name="connsiteX67" fmla="*/ 1002506 w 1114425"/>
              <a:gd name="connsiteY67" fmla="*/ 523875 h 676785"/>
              <a:gd name="connsiteX68" fmla="*/ 1004888 w 1114425"/>
              <a:gd name="connsiteY68" fmla="*/ 531019 h 676785"/>
              <a:gd name="connsiteX69" fmla="*/ 1007269 w 1114425"/>
              <a:gd name="connsiteY69" fmla="*/ 542925 h 676785"/>
              <a:gd name="connsiteX70" fmla="*/ 1012031 w 1114425"/>
              <a:gd name="connsiteY70" fmla="*/ 550069 h 676785"/>
              <a:gd name="connsiteX71" fmla="*/ 1014413 w 1114425"/>
              <a:gd name="connsiteY71" fmla="*/ 561975 h 676785"/>
              <a:gd name="connsiteX72" fmla="*/ 1021556 w 1114425"/>
              <a:gd name="connsiteY72" fmla="*/ 564357 h 676785"/>
              <a:gd name="connsiteX73" fmla="*/ 1023938 w 1114425"/>
              <a:gd name="connsiteY73" fmla="*/ 571500 h 676785"/>
              <a:gd name="connsiteX74" fmla="*/ 1038225 w 1114425"/>
              <a:gd name="connsiteY74" fmla="*/ 576263 h 676785"/>
              <a:gd name="connsiteX75" fmla="*/ 1042988 w 1114425"/>
              <a:gd name="connsiteY75" fmla="*/ 583407 h 676785"/>
              <a:gd name="connsiteX76" fmla="*/ 1045369 w 1114425"/>
              <a:gd name="connsiteY76" fmla="*/ 595313 h 676785"/>
              <a:gd name="connsiteX77" fmla="*/ 1057275 w 1114425"/>
              <a:gd name="connsiteY77" fmla="*/ 600075 h 676785"/>
              <a:gd name="connsiteX78" fmla="*/ 1062038 w 1114425"/>
              <a:gd name="connsiteY78" fmla="*/ 607219 h 676785"/>
              <a:gd name="connsiteX79" fmla="*/ 1069181 w 1114425"/>
              <a:gd name="connsiteY79" fmla="*/ 611982 h 676785"/>
              <a:gd name="connsiteX80" fmla="*/ 1064419 w 1114425"/>
              <a:gd name="connsiteY80" fmla="*/ 645319 h 676785"/>
              <a:gd name="connsiteX81" fmla="*/ 1085850 w 1114425"/>
              <a:gd name="connsiteY81" fmla="*/ 652463 h 676785"/>
              <a:gd name="connsiteX82" fmla="*/ 1092994 w 1114425"/>
              <a:gd name="connsiteY82" fmla="*/ 654844 h 676785"/>
              <a:gd name="connsiteX83" fmla="*/ 1102519 w 1114425"/>
              <a:gd name="connsiteY83" fmla="*/ 657225 h 676785"/>
              <a:gd name="connsiteX84" fmla="*/ 1104900 w 1114425"/>
              <a:gd name="connsiteY84" fmla="*/ 664369 h 676785"/>
              <a:gd name="connsiteX85" fmla="*/ 1107281 w 1114425"/>
              <a:gd name="connsiteY85" fmla="*/ 676275 h 676785"/>
              <a:gd name="connsiteX86" fmla="*/ 1114425 w 1114425"/>
              <a:gd name="connsiteY86" fmla="*/ 673894 h 676785"/>
              <a:gd name="connsiteX87" fmla="*/ 1109663 w 1114425"/>
              <a:gd name="connsiteY87" fmla="*/ 664369 h 676785"/>
              <a:gd name="connsiteX88" fmla="*/ 1104900 w 1114425"/>
              <a:gd name="connsiteY88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5737 w 1114425"/>
              <a:gd name="connsiteY7" fmla="*/ 73819 h 676785"/>
              <a:gd name="connsiteX8" fmla="*/ 216694 w 1114425"/>
              <a:gd name="connsiteY8" fmla="*/ 66675 h 676785"/>
              <a:gd name="connsiteX9" fmla="*/ 197644 w 1114425"/>
              <a:gd name="connsiteY9" fmla="*/ 140494 h 676785"/>
              <a:gd name="connsiteX10" fmla="*/ 269081 w 1114425"/>
              <a:gd name="connsiteY10" fmla="*/ 90488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09625 w 1114425"/>
              <a:gd name="connsiteY51" fmla="*/ 431007 h 676785"/>
              <a:gd name="connsiteX52" fmla="*/ 823913 w 1114425"/>
              <a:gd name="connsiteY52" fmla="*/ 435769 h 676785"/>
              <a:gd name="connsiteX53" fmla="*/ 909638 w 1114425"/>
              <a:gd name="connsiteY53" fmla="*/ 438150 h 676785"/>
              <a:gd name="connsiteX54" fmla="*/ 912019 w 1114425"/>
              <a:gd name="connsiteY54" fmla="*/ 445294 h 676785"/>
              <a:gd name="connsiteX55" fmla="*/ 926306 w 1114425"/>
              <a:gd name="connsiteY55" fmla="*/ 452438 h 676785"/>
              <a:gd name="connsiteX56" fmla="*/ 931069 w 1114425"/>
              <a:gd name="connsiteY56" fmla="*/ 459582 h 676785"/>
              <a:gd name="connsiteX57" fmla="*/ 933450 w 1114425"/>
              <a:gd name="connsiteY57" fmla="*/ 469107 h 676785"/>
              <a:gd name="connsiteX58" fmla="*/ 942975 w 1114425"/>
              <a:gd name="connsiteY58" fmla="*/ 471488 h 676785"/>
              <a:gd name="connsiteX59" fmla="*/ 950119 w 1114425"/>
              <a:gd name="connsiteY59" fmla="*/ 473869 h 676785"/>
              <a:gd name="connsiteX60" fmla="*/ 952500 w 1114425"/>
              <a:gd name="connsiteY60" fmla="*/ 481013 h 676785"/>
              <a:gd name="connsiteX61" fmla="*/ 959644 w 1114425"/>
              <a:gd name="connsiteY61" fmla="*/ 485775 h 676785"/>
              <a:gd name="connsiteX62" fmla="*/ 969169 w 1114425"/>
              <a:gd name="connsiteY62" fmla="*/ 492919 h 676785"/>
              <a:gd name="connsiteX63" fmla="*/ 971550 w 1114425"/>
              <a:gd name="connsiteY63" fmla="*/ 500063 h 676785"/>
              <a:gd name="connsiteX64" fmla="*/ 969169 w 1114425"/>
              <a:gd name="connsiteY64" fmla="*/ 507207 h 676785"/>
              <a:gd name="connsiteX65" fmla="*/ 978694 w 1114425"/>
              <a:gd name="connsiteY65" fmla="*/ 519113 h 676785"/>
              <a:gd name="connsiteX66" fmla="*/ 995363 w 1114425"/>
              <a:gd name="connsiteY66" fmla="*/ 521494 h 676785"/>
              <a:gd name="connsiteX67" fmla="*/ 1002506 w 1114425"/>
              <a:gd name="connsiteY67" fmla="*/ 523875 h 676785"/>
              <a:gd name="connsiteX68" fmla="*/ 1004888 w 1114425"/>
              <a:gd name="connsiteY68" fmla="*/ 531019 h 676785"/>
              <a:gd name="connsiteX69" fmla="*/ 1007269 w 1114425"/>
              <a:gd name="connsiteY69" fmla="*/ 542925 h 676785"/>
              <a:gd name="connsiteX70" fmla="*/ 1012031 w 1114425"/>
              <a:gd name="connsiteY70" fmla="*/ 550069 h 676785"/>
              <a:gd name="connsiteX71" fmla="*/ 1014413 w 1114425"/>
              <a:gd name="connsiteY71" fmla="*/ 561975 h 676785"/>
              <a:gd name="connsiteX72" fmla="*/ 1021556 w 1114425"/>
              <a:gd name="connsiteY72" fmla="*/ 564357 h 676785"/>
              <a:gd name="connsiteX73" fmla="*/ 1023938 w 1114425"/>
              <a:gd name="connsiteY73" fmla="*/ 571500 h 676785"/>
              <a:gd name="connsiteX74" fmla="*/ 1038225 w 1114425"/>
              <a:gd name="connsiteY74" fmla="*/ 576263 h 676785"/>
              <a:gd name="connsiteX75" fmla="*/ 1042988 w 1114425"/>
              <a:gd name="connsiteY75" fmla="*/ 583407 h 676785"/>
              <a:gd name="connsiteX76" fmla="*/ 1045369 w 1114425"/>
              <a:gd name="connsiteY76" fmla="*/ 595313 h 676785"/>
              <a:gd name="connsiteX77" fmla="*/ 1057275 w 1114425"/>
              <a:gd name="connsiteY77" fmla="*/ 600075 h 676785"/>
              <a:gd name="connsiteX78" fmla="*/ 1062038 w 1114425"/>
              <a:gd name="connsiteY78" fmla="*/ 607219 h 676785"/>
              <a:gd name="connsiteX79" fmla="*/ 1069181 w 1114425"/>
              <a:gd name="connsiteY79" fmla="*/ 611982 h 676785"/>
              <a:gd name="connsiteX80" fmla="*/ 1064419 w 1114425"/>
              <a:gd name="connsiteY80" fmla="*/ 645319 h 676785"/>
              <a:gd name="connsiteX81" fmla="*/ 1085850 w 1114425"/>
              <a:gd name="connsiteY81" fmla="*/ 652463 h 676785"/>
              <a:gd name="connsiteX82" fmla="*/ 1092994 w 1114425"/>
              <a:gd name="connsiteY82" fmla="*/ 654844 h 676785"/>
              <a:gd name="connsiteX83" fmla="*/ 1102519 w 1114425"/>
              <a:gd name="connsiteY83" fmla="*/ 657225 h 676785"/>
              <a:gd name="connsiteX84" fmla="*/ 1104900 w 1114425"/>
              <a:gd name="connsiteY84" fmla="*/ 664369 h 676785"/>
              <a:gd name="connsiteX85" fmla="*/ 1107281 w 1114425"/>
              <a:gd name="connsiteY85" fmla="*/ 676275 h 676785"/>
              <a:gd name="connsiteX86" fmla="*/ 1114425 w 1114425"/>
              <a:gd name="connsiteY86" fmla="*/ 673894 h 676785"/>
              <a:gd name="connsiteX87" fmla="*/ 1109663 w 1114425"/>
              <a:gd name="connsiteY87" fmla="*/ 664369 h 676785"/>
              <a:gd name="connsiteX88" fmla="*/ 1104900 w 1114425"/>
              <a:gd name="connsiteY88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9056 h 676785"/>
              <a:gd name="connsiteX8" fmla="*/ 216694 w 1114425"/>
              <a:gd name="connsiteY8" fmla="*/ 66675 h 676785"/>
              <a:gd name="connsiteX9" fmla="*/ 197644 w 1114425"/>
              <a:gd name="connsiteY9" fmla="*/ 140494 h 676785"/>
              <a:gd name="connsiteX10" fmla="*/ 269081 w 1114425"/>
              <a:gd name="connsiteY10" fmla="*/ 90488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09625 w 1114425"/>
              <a:gd name="connsiteY51" fmla="*/ 431007 h 676785"/>
              <a:gd name="connsiteX52" fmla="*/ 823913 w 1114425"/>
              <a:gd name="connsiteY52" fmla="*/ 435769 h 676785"/>
              <a:gd name="connsiteX53" fmla="*/ 909638 w 1114425"/>
              <a:gd name="connsiteY53" fmla="*/ 438150 h 676785"/>
              <a:gd name="connsiteX54" fmla="*/ 912019 w 1114425"/>
              <a:gd name="connsiteY54" fmla="*/ 445294 h 676785"/>
              <a:gd name="connsiteX55" fmla="*/ 926306 w 1114425"/>
              <a:gd name="connsiteY55" fmla="*/ 452438 h 676785"/>
              <a:gd name="connsiteX56" fmla="*/ 931069 w 1114425"/>
              <a:gd name="connsiteY56" fmla="*/ 459582 h 676785"/>
              <a:gd name="connsiteX57" fmla="*/ 933450 w 1114425"/>
              <a:gd name="connsiteY57" fmla="*/ 469107 h 676785"/>
              <a:gd name="connsiteX58" fmla="*/ 942975 w 1114425"/>
              <a:gd name="connsiteY58" fmla="*/ 471488 h 676785"/>
              <a:gd name="connsiteX59" fmla="*/ 950119 w 1114425"/>
              <a:gd name="connsiteY59" fmla="*/ 473869 h 676785"/>
              <a:gd name="connsiteX60" fmla="*/ 952500 w 1114425"/>
              <a:gd name="connsiteY60" fmla="*/ 481013 h 676785"/>
              <a:gd name="connsiteX61" fmla="*/ 959644 w 1114425"/>
              <a:gd name="connsiteY61" fmla="*/ 485775 h 676785"/>
              <a:gd name="connsiteX62" fmla="*/ 969169 w 1114425"/>
              <a:gd name="connsiteY62" fmla="*/ 492919 h 676785"/>
              <a:gd name="connsiteX63" fmla="*/ 971550 w 1114425"/>
              <a:gd name="connsiteY63" fmla="*/ 500063 h 676785"/>
              <a:gd name="connsiteX64" fmla="*/ 969169 w 1114425"/>
              <a:gd name="connsiteY64" fmla="*/ 507207 h 676785"/>
              <a:gd name="connsiteX65" fmla="*/ 978694 w 1114425"/>
              <a:gd name="connsiteY65" fmla="*/ 519113 h 676785"/>
              <a:gd name="connsiteX66" fmla="*/ 995363 w 1114425"/>
              <a:gd name="connsiteY66" fmla="*/ 521494 h 676785"/>
              <a:gd name="connsiteX67" fmla="*/ 1002506 w 1114425"/>
              <a:gd name="connsiteY67" fmla="*/ 523875 h 676785"/>
              <a:gd name="connsiteX68" fmla="*/ 1004888 w 1114425"/>
              <a:gd name="connsiteY68" fmla="*/ 531019 h 676785"/>
              <a:gd name="connsiteX69" fmla="*/ 1007269 w 1114425"/>
              <a:gd name="connsiteY69" fmla="*/ 542925 h 676785"/>
              <a:gd name="connsiteX70" fmla="*/ 1012031 w 1114425"/>
              <a:gd name="connsiteY70" fmla="*/ 550069 h 676785"/>
              <a:gd name="connsiteX71" fmla="*/ 1014413 w 1114425"/>
              <a:gd name="connsiteY71" fmla="*/ 561975 h 676785"/>
              <a:gd name="connsiteX72" fmla="*/ 1021556 w 1114425"/>
              <a:gd name="connsiteY72" fmla="*/ 564357 h 676785"/>
              <a:gd name="connsiteX73" fmla="*/ 1023938 w 1114425"/>
              <a:gd name="connsiteY73" fmla="*/ 571500 h 676785"/>
              <a:gd name="connsiteX74" fmla="*/ 1038225 w 1114425"/>
              <a:gd name="connsiteY74" fmla="*/ 576263 h 676785"/>
              <a:gd name="connsiteX75" fmla="*/ 1042988 w 1114425"/>
              <a:gd name="connsiteY75" fmla="*/ 583407 h 676785"/>
              <a:gd name="connsiteX76" fmla="*/ 1045369 w 1114425"/>
              <a:gd name="connsiteY76" fmla="*/ 595313 h 676785"/>
              <a:gd name="connsiteX77" fmla="*/ 1057275 w 1114425"/>
              <a:gd name="connsiteY77" fmla="*/ 600075 h 676785"/>
              <a:gd name="connsiteX78" fmla="*/ 1062038 w 1114425"/>
              <a:gd name="connsiteY78" fmla="*/ 607219 h 676785"/>
              <a:gd name="connsiteX79" fmla="*/ 1069181 w 1114425"/>
              <a:gd name="connsiteY79" fmla="*/ 611982 h 676785"/>
              <a:gd name="connsiteX80" fmla="*/ 1064419 w 1114425"/>
              <a:gd name="connsiteY80" fmla="*/ 645319 h 676785"/>
              <a:gd name="connsiteX81" fmla="*/ 1085850 w 1114425"/>
              <a:gd name="connsiteY81" fmla="*/ 652463 h 676785"/>
              <a:gd name="connsiteX82" fmla="*/ 1092994 w 1114425"/>
              <a:gd name="connsiteY82" fmla="*/ 654844 h 676785"/>
              <a:gd name="connsiteX83" fmla="*/ 1102519 w 1114425"/>
              <a:gd name="connsiteY83" fmla="*/ 657225 h 676785"/>
              <a:gd name="connsiteX84" fmla="*/ 1104900 w 1114425"/>
              <a:gd name="connsiteY84" fmla="*/ 664369 h 676785"/>
              <a:gd name="connsiteX85" fmla="*/ 1107281 w 1114425"/>
              <a:gd name="connsiteY85" fmla="*/ 676275 h 676785"/>
              <a:gd name="connsiteX86" fmla="*/ 1114425 w 1114425"/>
              <a:gd name="connsiteY86" fmla="*/ 673894 h 676785"/>
              <a:gd name="connsiteX87" fmla="*/ 1109663 w 1114425"/>
              <a:gd name="connsiteY87" fmla="*/ 664369 h 676785"/>
              <a:gd name="connsiteX88" fmla="*/ 1104900 w 1114425"/>
              <a:gd name="connsiteY88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197644 w 1114425"/>
              <a:gd name="connsiteY9" fmla="*/ 140494 h 676785"/>
              <a:gd name="connsiteX10" fmla="*/ 269081 w 1114425"/>
              <a:gd name="connsiteY10" fmla="*/ 90488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09625 w 1114425"/>
              <a:gd name="connsiteY51" fmla="*/ 431007 h 676785"/>
              <a:gd name="connsiteX52" fmla="*/ 823913 w 1114425"/>
              <a:gd name="connsiteY52" fmla="*/ 435769 h 676785"/>
              <a:gd name="connsiteX53" fmla="*/ 909638 w 1114425"/>
              <a:gd name="connsiteY53" fmla="*/ 438150 h 676785"/>
              <a:gd name="connsiteX54" fmla="*/ 912019 w 1114425"/>
              <a:gd name="connsiteY54" fmla="*/ 445294 h 676785"/>
              <a:gd name="connsiteX55" fmla="*/ 926306 w 1114425"/>
              <a:gd name="connsiteY55" fmla="*/ 452438 h 676785"/>
              <a:gd name="connsiteX56" fmla="*/ 931069 w 1114425"/>
              <a:gd name="connsiteY56" fmla="*/ 459582 h 676785"/>
              <a:gd name="connsiteX57" fmla="*/ 933450 w 1114425"/>
              <a:gd name="connsiteY57" fmla="*/ 469107 h 676785"/>
              <a:gd name="connsiteX58" fmla="*/ 942975 w 1114425"/>
              <a:gd name="connsiteY58" fmla="*/ 471488 h 676785"/>
              <a:gd name="connsiteX59" fmla="*/ 950119 w 1114425"/>
              <a:gd name="connsiteY59" fmla="*/ 473869 h 676785"/>
              <a:gd name="connsiteX60" fmla="*/ 952500 w 1114425"/>
              <a:gd name="connsiteY60" fmla="*/ 481013 h 676785"/>
              <a:gd name="connsiteX61" fmla="*/ 959644 w 1114425"/>
              <a:gd name="connsiteY61" fmla="*/ 485775 h 676785"/>
              <a:gd name="connsiteX62" fmla="*/ 969169 w 1114425"/>
              <a:gd name="connsiteY62" fmla="*/ 492919 h 676785"/>
              <a:gd name="connsiteX63" fmla="*/ 971550 w 1114425"/>
              <a:gd name="connsiteY63" fmla="*/ 500063 h 676785"/>
              <a:gd name="connsiteX64" fmla="*/ 969169 w 1114425"/>
              <a:gd name="connsiteY64" fmla="*/ 507207 h 676785"/>
              <a:gd name="connsiteX65" fmla="*/ 978694 w 1114425"/>
              <a:gd name="connsiteY65" fmla="*/ 519113 h 676785"/>
              <a:gd name="connsiteX66" fmla="*/ 995363 w 1114425"/>
              <a:gd name="connsiteY66" fmla="*/ 521494 h 676785"/>
              <a:gd name="connsiteX67" fmla="*/ 1002506 w 1114425"/>
              <a:gd name="connsiteY67" fmla="*/ 523875 h 676785"/>
              <a:gd name="connsiteX68" fmla="*/ 1004888 w 1114425"/>
              <a:gd name="connsiteY68" fmla="*/ 531019 h 676785"/>
              <a:gd name="connsiteX69" fmla="*/ 1007269 w 1114425"/>
              <a:gd name="connsiteY69" fmla="*/ 542925 h 676785"/>
              <a:gd name="connsiteX70" fmla="*/ 1012031 w 1114425"/>
              <a:gd name="connsiteY70" fmla="*/ 550069 h 676785"/>
              <a:gd name="connsiteX71" fmla="*/ 1014413 w 1114425"/>
              <a:gd name="connsiteY71" fmla="*/ 561975 h 676785"/>
              <a:gd name="connsiteX72" fmla="*/ 1021556 w 1114425"/>
              <a:gd name="connsiteY72" fmla="*/ 564357 h 676785"/>
              <a:gd name="connsiteX73" fmla="*/ 1023938 w 1114425"/>
              <a:gd name="connsiteY73" fmla="*/ 571500 h 676785"/>
              <a:gd name="connsiteX74" fmla="*/ 1038225 w 1114425"/>
              <a:gd name="connsiteY74" fmla="*/ 576263 h 676785"/>
              <a:gd name="connsiteX75" fmla="*/ 1042988 w 1114425"/>
              <a:gd name="connsiteY75" fmla="*/ 583407 h 676785"/>
              <a:gd name="connsiteX76" fmla="*/ 1045369 w 1114425"/>
              <a:gd name="connsiteY76" fmla="*/ 595313 h 676785"/>
              <a:gd name="connsiteX77" fmla="*/ 1057275 w 1114425"/>
              <a:gd name="connsiteY77" fmla="*/ 600075 h 676785"/>
              <a:gd name="connsiteX78" fmla="*/ 1062038 w 1114425"/>
              <a:gd name="connsiteY78" fmla="*/ 607219 h 676785"/>
              <a:gd name="connsiteX79" fmla="*/ 1069181 w 1114425"/>
              <a:gd name="connsiteY79" fmla="*/ 611982 h 676785"/>
              <a:gd name="connsiteX80" fmla="*/ 1064419 w 1114425"/>
              <a:gd name="connsiteY80" fmla="*/ 645319 h 676785"/>
              <a:gd name="connsiteX81" fmla="*/ 1085850 w 1114425"/>
              <a:gd name="connsiteY81" fmla="*/ 652463 h 676785"/>
              <a:gd name="connsiteX82" fmla="*/ 1092994 w 1114425"/>
              <a:gd name="connsiteY82" fmla="*/ 654844 h 676785"/>
              <a:gd name="connsiteX83" fmla="*/ 1102519 w 1114425"/>
              <a:gd name="connsiteY83" fmla="*/ 657225 h 676785"/>
              <a:gd name="connsiteX84" fmla="*/ 1104900 w 1114425"/>
              <a:gd name="connsiteY84" fmla="*/ 664369 h 676785"/>
              <a:gd name="connsiteX85" fmla="*/ 1107281 w 1114425"/>
              <a:gd name="connsiteY85" fmla="*/ 676275 h 676785"/>
              <a:gd name="connsiteX86" fmla="*/ 1114425 w 1114425"/>
              <a:gd name="connsiteY86" fmla="*/ 673894 h 676785"/>
              <a:gd name="connsiteX87" fmla="*/ 1109663 w 1114425"/>
              <a:gd name="connsiteY87" fmla="*/ 664369 h 676785"/>
              <a:gd name="connsiteX88" fmla="*/ 1104900 w 1114425"/>
              <a:gd name="connsiteY88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9081 w 1114425"/>
              <a:gd name="connsiteY10" fmla="*/ 90488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09625 w 1114425"/>
              <a:gd name="connsiteY51" fmla="*/ 431007 h 676785"/>
              <a:gd name="connsiteX52" fmla="*/ 823913 w 1114425"/>
              <a:gd name="connsiteY52" fmla="*/ 435769 h 676785"/>
              <a:gd name="connsiteX53" fmla="*/ 909638 w 1114425"/>
              <a:gd name="connsiteY53" fmla="*/ 438150 h 676785"/>
              <a:gd name="connsiteX54" fmla="*/ 912019 w 1114425"/>
              <a:gd name="connsiteY54" fmla="*/ 445294 h 676785"/>
              <a:gd name="connsiteX55" fmla="*/ 926306 w 1114425"/>
              <a:gd name="connsiteY55" fmla="*/ 452438 h 676785"/>
              <a:gd name="connsiteX56" fmla="*/ 931069 w 1114425"/>
              <a:gd name="connsiteY56" fmla="*/ 459582 h 676785"/>
              <a:gd name="connsiteX57" fmla="*/ 933450 w 1114425"/>
              <a:gd name="connsiteY57" fmla="*/ 469107 h 676785"/>
              <a:gd name="connsiteX58" fmla="*/ 942975 w 1114425"/>
              <a:gd name="connsiteY58" fmla="*/ 471488 h 676785"/>
              <a:gd name="connsiteX59" fmla="*/ 950119 w 1114425"/>
              <a:gd name="connsiteY59" fmla="*/ 473869 h 676785"/>
              <a:gd name="connsiteX60" fmla="*/ 952500 w 1114425"/>
              <a:gd name="connsiteY60" fmla="*/ 481013 h 676785"/>
              <a:gd name="connsiteX61" fmla="*/ 959644 w 1114425"/>
              <a:gd name="connsiteY61" fmla="*/ 485775 h 676785"/>
              <a:gd name="connsiteX62" fmla="*/ 969169 w 1114425"/>
              <a:gd name="connsiteY62" fmla="*/ 492919 h 676785"/>
              <a:gd name="connsiteX63" fmla="*/ 971550 w 1114425"/>
              <a:gd name="connsiteY63" fmla="*/ 500063 h 676785"/>
              <a:gd name="connsiteX64" fmla="*/ 969169 w 1114425"/>
              <a:gd name="connsiteY64" fmla="*/ 507207 h 676785"/>
              <a:gd name="connsiteX65" fmla="*/ 978694 w 1114425"/>
              <a:gd name="connsiteY65" fmla="*/ 519113 h 676785"/>
              <a:gd name="connsiteX66" fmla="*/ 995363 w 1114425"/>
              <a:gd name="connsiteY66" fmla="*/ 521494 h 676785"/>
              <a:gd name="connsiteX67" fmla="*/ 1002506 w 1114425"/>
              <a:gd name="connsiteY67" fmla="*/ 523875 h 676785"/>
              <a:gd name="connsiteX68" fmla="*/ 1004888 w 1114425"/>
              <a:gd name="connsiteY68" fmla="*/ 531019 h 676785"/>
              <a:gd name="connsiteX69" fmla="*/ 1007269 w 1114425"/>
              <a:gd name="connsiteY69" fmla="*/ 542925 h 676785"/>
              <a:gd name="connsiteX70" fmla="*/ 1012031 w 1114425"/>
              <a:gd name="connsiteY70" fmla="*/ 550069 h 676785"/>
              <a:gd name="connsiteX71" fmla="*/ 1014413 w 1114425"/>
              <a:gd name="connsiteY71" fmla="*/ 561975 h 676785"/>
              <a:gd name="connsiteX72" fmla="*/ 1021556 w 1114425"/>
              <a:gd name="connsiteY72" fmla="*/ 564357 h 676785"/>
              <a:gd name="connsiteX73" fmla="*/ 1023938 w 1114425"/>
              <a:gd name="connsiteY73" fmla="*/ 571500 h 676785"/>
              <a:gd name="connsiteX74" fmla="*/ 1038225 w 1114425"/>
              <a:gd name="connsiteY74" fmla="*/ 576263 h 676785"/>
              <a:gd name="connsiteX75" fmla="*/ 1042988 w 1114425"/>
              <a:gd name="connsiteY75" fmla="*/ 583407 h 676785"/>
              <a:gd name="connsiteX76" fmla="*/ 1045369 w 1114425"/>
              <a:gd name="connsiteY76" fmla="*/ 595313 h 676785"/>
              <a:gd name="connsiteX77" fmla="*/ 1057275 w 1114425"/>
              <a:gd name="connsiteY77" fmla="*/ 600075 h 676785"/>
              <a:gd name="connsiteX78" fmla="*/ 1062038 w 1114425"/>
              <a:gd name="connsiteY78" fmla="*/ 607219 h 676785"/>
              <a:gd name="connsiteX79" fmla="*/ 1069181 w 1114425"/>
              <a:gd name="connsiteY79" fmla="*/ 611982 h 676785"/>
              <a:gd name="connsiteX80" fmla="*/ 1064419 w 1114425"/>
              <a:gd name="connsiteY80" fmla="*/ 645319 h 676785"/>
              <a:gd name="connsiteX81" fmla="*/ 1085850 w 1114425"/>
              <a:gd name="connsiteY81" fmla="*/ 652463 h 676785"/>
              <a:gd name="connsiteX82" fmla="*/ 1092994 w 1114425"/>
              <a:gd name="connsiteY82" fmla="*/ 654844 h 676785"/>
              <a:gd name="connsiteX83" fmla="*/ 1102519 w 1114425"/>
              <a:gd name="connsiteY83" fmla="*/ 657225 h 676785"/>
              <a:gd name="connsiteX84" fmla="*/ 1104900 w 1114425"/>
              <a:gd name="connsiteY84" fmla="*/ 664369 h 676785"/>
              <a:gd name="connsiteX85" fmla="*/ 1107281 w 1114425"/>
              <a:gd name="connsiteY85" fmla="*/ 676275 h 676785"/>
              <a:gd name="connsiteX86" fmla="*/ 1114425 w 1114425"/>
              <a:gd name="connsiteY86" fmla="*/ 673894 h 676785"/>
              <a:gd name="connsiteX87" fmla="*/ 1109663 w 1114425"/>
              <a:gd name="connsiteY87" fmla="*/ 664369 h 676785"/>
              <a:gd name="connsiteX88" fmla="*/ 1104900 w 1114425"/>
              <a:gd name="connsiteY88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09625 w 1114425"/>
              <a:gd name="connsiteY51" fmla="*/ 431007 h 676785"/>
              <a:gd name="connsiteX52" fmla="*/ 823913 w 1114425"/>
              <a:gd name="connsiteY52" fmla="*/ 435769 h 676785"/>
              <a:gd name="connsiteX53" fmla="*/ 909638 w 1114425"/>
              <a:gd name="connsiteY53" fmla="*/ 438150 h 676785"/>
              <a:gd name="connsiteX54" fmla="*/ 912019 w 1114425"/>
              <a:gd name="connsiteY54" fmla="*/ 445294 h 676785"/>
              <a:gd name="connsiteX55" fmla="*/ 926306 w 1114425"/>
              <a:gd name="connsiteY55" fmla="*/ 452438 h 676785"/>
              <a:gd name="connsiteX56" fmla="*/ 931069 w 1114425"/>
              <a:gd name="connsiteY56" fmla="*/ 459582 h 676785"/>
              <a:gd name="connsiteX57" fmla="*/ 933450 w 1114425"/>
              <a:gd name="connsiteY57" fmla="*/ 469107 h 676785"/>
              <a:gd name="connsiteX58" fmla="*/ 942975 w 1114425"/>
              <a:gd name="connsiteY58" fmla="*/ 471488 h 676785"/>
              <a:gd name="connsiteX59" fmla="*/ 950119 w 1114425"/>
              <a:gd name="connsiteY59" fmla="*/ 473869 h 676785"/>
              <a:gd name="connsiteX60" fmla="*/ 952500 w 1114425"/>
              <a:gd name="connsiteY60" fmla="*/ 481013 h 676785"/>
              <a:gd name="connsiteX61" fmla="*/ 959644 w 1114425"/>
              <a:gd name="connsiteY61" fmla="*/ 485775 h 676785"/>
              <a:gd name="connsiteX62" fmla="*/ 969169 w 1114425"/>
              <a:gd name="connsiteY62" fmla="*/ 492919 h 676785"/>
              <a:gd name="connsiteX63" fmla="*/ 971550 w 1114425"/>
              <a:gd name="connsiteY63" fmla="*/ 500063 h 676785"/>
              <a:gd name="connsiteX64" fmla="*/ 969169 w 1114425"/>
              <a:gd name="connsiteY64" fmla="*/ 507207 h 676785"/>
              <a:gd name="connsiteX65" fmla="*/ 978694 w 1114425"/>
              <a:gd name="connsiteY65" fmla="*/ 519113 h 676785"/>
              <a:gd name="connsiteX66" fmla="*/ 995363 w 1114425"/>
              <a:gd name="connsiteY66" fmla="*/ 521494 h 676785"/>
              <a:gd name="connsiteX67" fmla="*/ 1002506 w 1114425"/>
              <a:gd name="connsiteY67" fmla="*/ 523875 h 676785"/>
              <a:gd name="connsiteX68" fmla="*/ 1004888 w 1114425"/>
              <a:gd name="connsiteY68" fmla="*/ 531019 h 676785"/>
              <a:gd name="connsiteX69" fmla="*/ 1007269 w 1114425"/>
              <a:gd name="connsiteY69" fmla="*/ 542925 h 676785"/>
              <a:gd name="connsiteX70" fmla="*/ 1012031 w 1114425"/>
              <a:gd name="connsiteY70" fmla="*/ 550069 h 676785"/>
              <a:gd name="connsiteX71" fmla="*/ 1014413 w 1114425"/>
              <a:gd name="connsiteY71" fmla="*/ 561975 h 676785"/>
              <a:gd name="connsiteX72" fmla="*/ 1021556 w 1114425"/>
              <a:gd name="connsiteY72" fmla="*/ 564357 h 676785"/>
              <a:gd name="connsiteX73" fmla="*/ 1023938 w 1114425"/>
              <a:gd name="connsiteY73" fmla="*/ 571500 h 676785"/>
              <a:gd name="connsiteX74" fmla="*/ 1038225 w 1114425"/>
              <a:gd name="connsiteY74" fmla="*/ 576263 h 676785"/>
              <a:gd name="connsiteX75" fmla="*/ 1042988 w 1114425"/>
              <a:gd name="connsiteY75" fmla="*/ 583407 h 676785"/>
              <a:gd name="connsiteX76" fmla="*/ 1045369 w 1114425"/>
              <a:gd name="connsiteY76" fmla="*/ 595313 h 676785"/>
              <a:gd name="connsiteX77" fmla="*/ 1057275 w 1114425"/>
              <a:gd name="connsiteY77" fmla="*/ 600075 h 676785"/>
              <a:gd name="connsiteX78" fmla="*/ 1062038 w 1114425"/>
              <a:gd name="connsiteY78" fmla="*/ 607219 h 676785"/>
              <a:gd name="connsiteX79" fmla="*/ 1069181 w 1114425"/>
              <a:gd name="connsiteY79" fmla="*/ 611982 h 676785"/>
              <a:gd name="connsiteX80" fmla="*/ 1064419 w 1114425"/>
              <a:gd name="connsiteY80" fmla="*/ 645319 h 676785"/>
              <a:gd name="connsiteX81" fmla="*/ 1085850 w 1114425"/>
              <a:gd name="connsiteY81" fmla="*/ 652463 h 676785"/>
              <a:gd name="connsiteX82" fmla="*/ 1092994 w 1114425"/>
              <a:gd name="connsiteY82" fmla="*/ 654844 h 676785"/>
              <a:gd name="connsiteX83" fmla="*/ 1102519 w 1114425"/>
              <a:gd name="connsiteY83" fmla="*/ 657225 h 676785"/>
              <a:gd name="connsiteX84" fmla="*/ 1104900 w 1114425"/>
              <a:gd name="connsiteY84" fmla="*/ 664369 h 676785"/>
              <a:gd name="connsiteX85" fmla="*/ 1107281 w 1114425"/>
              <a:gd name="connsiteY85" fmla="*/ 676275 h 676785"/>
              <a:gd name="connsiteX86" fmla="*/ 1114425 w 1114425"/>
              <a:gd name="connsiteY86" fmla="*/ 673894 h 676785"/>
              <a:gd name="connsiteX87" fmla="*/ 1109663 w 1114425"/>
              <a:gd name="connsiteY87" fmla="*/ 664369 h 676785"/>
              <a:gd name="connsiteX88" fmla="*/ 1104900 w 1114425"/>
              <a:gd name="connsiteY88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09625 w 1114425"/>
              <a:gd name="connsiteY51" fmla="*/ 431007 h 676785"/>
              <a:gd name="connsiteX52" fmla="*/ 823913 w 1114425"/>
              <a:gd name="connsiteY52" fmla="*/ 435769 h 676785"/>
              <a:gd name="connsiteX53" fmla="*/ 909638 w 1114425"/>
              <a:gd name="connsiteY53" fmla="*/ 438150 h 676785"/>
              <a:gd name="connsiteX54" fmla="*/ 912019 w 1114425"/>
              <a:gd name="connsiteY54" fmla="*/ 445294 h 676785"/>
              <a:gd name="connsiteX55" fmla="*/ 926306 w 1114425"/>
              <a:gd name="connsiteY55" fmla="*/ 452438 h 676785"/>
              <a:gd name="connsiteX56" fmla="*/ 931069 w 1114425"/>
              <a:gd name="connsiteY56" fmla="*/ 459582 h 676785"/>
              <a:gd name="connsiteX57" fmla="*/ 933450 w 1114425"/>
              <a:gd name="connsiteY57" fmla="*/ 469107 h 676785"/>
              <a:gd name="connsiteX58" fmla="*/ 942975 w 1114425"/>
              <a:gd name="connsiteY58" fmla="*/ 471488 h 676785"/>
              <a:gd name="connsiteX59" fmla="*/ 950119 w 1114425"/>
              <a:gd name="connsiteY59" fmla="*/ 473869 h 676785"/>
              <a:gd name="connsiteX60" fmla="*/ 952500 w 1114425"/>
              <a:gd name="connsiteY60" fmla="*/ 481013 h 676785"/>
              <a:gd name="connsiteX61" fmla="*/ 959644 w 1114425"/>
              <a:gd name="connsiteY61" fmla="*/ 485775 h 676785"/>
              <a:gd name="connsiteX62" fmla="*/ 969169 w 1114425"/>
              <a:gd name="connsiteY62" fmla="*/ 492919 h 676785"/>
              <a:gd name="connsiteX63" fmla="*/ 971550 w 1114425"/>
              <a:gd name="connsiteY63" fmla="*/ 500063 h 676785"/>
              <a:gd name="connsiteX64" fmla="*/ 969169 w 1114425"/>
              <a:gd name="connsiteY64" fmla="*/ 507207 h 676785"/>
              <a:gd name="connsiteX65" fmla="*/ 978694 w 1114425"/>
              <a:gd name="connsiteY65" fmla="*/ 519113 h 676785"/>
              <a:gd name="connsiteX66" fmla="*/ 995363 w 1114425"/>
              <a:gd name="connsiteY66" fmla="*/ 521494 h 676785"/>
              <a:gd name="connsiteX67" fmla="*/ 1002506 w 1114425"/>
              <a:gd name="connsiteY67" fmla="*/ 523875 h 676785"/>
              <a:gd name="connsiteX68" fmla="*/ 1004888 w 1114425"/>
              <a:gd name="connsiteY68" fmla="*/ 531019 h 676785"/>
              <a:gd name="connsiteX69" fmla="*/ 1007269 w 1114425"/>
              <a:gd name="connsiteY69" fmla="*/ 542925 h 676785"/>
              <a:gd name="connsiteX70" fmla="*/ 1012031 w 1114425"/>
              <a:gd name="connsiteY70" fmla="*/ 550069 h 676785"/>
              <a:gd name="connsiteX71" fmla="*/ 1014413 w 1114425"/>
              <a:gd name="connsiteY71" fmla="*/ 561975 h 676785"/>
              <a:gd name="connsiteX72" fmla="*/ 1021556 w 1114425"/>
              <a:gd name="connsiteY72" fmla="*/ 564357 h 676785"/>
              <a:gd name="connsiteX73" fmla="*/ 1023938 w 1114425"/>
              <a:gd name="connsiteY73" fmla="*/ 571500 h 676785"/>
              <a:gd name="connsiteX74" fmla="*/ 1038225 w 1114425"/>
              <a:gd name="connsiteY74" fmla="*/ 576263 h 676785"/>
              <a:gd name="connsiteX75" fmla="*/ 1042988 w 1114425"/>
              <a:gd name="connsiteY75" fmla="*/ 583407 h 676785"/>
              <a:gd name="connsiteX76" fmla="*/ 1045369 w 1114425"/>
              <a:gd name="connsiteY76" fmla="*/ 595313 h 676785"/>
              <a:gd name="connsiteX77" fmla="*/ 1057275 w 1114425"/>
              <a:gd name="connsiteY77" fmla="*/ 600075 h 676785"/>
              <a:gd name="connsiteX78" fmla="*/ 1062038 w 1114425"/>
              <a:gd name="connsiteY78" fmla="*/ 607219 h 676785"/>
              <a:gd name="connsiteX79" fmla="*/ 1069181 w 1114425"/>
              <a:gd name="connsiteY79" fmla="*/ 611982 h 676785"/>
              <a:gd name="connsiteX80" fmla="*/ 1064419 w 1114425"/>
              <a:gd name="connsiteY80" fmla="*/ 645319 h 676785"/>
              <a:gd name="connsiteX81" fmla="*/ 1085850 w 1114425"/>
              <a:gd name="connsiteY81" fmla="*/ 652463 h 676785"/>
              <a:gd name="connsiteX82" fmla="*/ 1092994 w 1114425"/>
              <a:gd name="connsiteY82" fmla="*/ 654844 h 676785"/>
              <a:gd name="connsiteX83" fmla="*/ 1102519 w 1114425"/>
              <a:gd name="connsiteY83" fmla="*/ 657225 h 676785"/>
              <a:gd name="connsiteX84" fmla="*/ 1104900 w 1114425"/>
              <a:gd name="connsiteY84" fmla="*/ 664369 h 676785"/>
              <a:gd name="connsiteX85" fmla="*/ 1107281 w 1114425"/>
              <a:gd name="connsiteY85" fmla="*/ 676275 h 676785"/>
              <a:gd name="connsiteX86" fmla="*/ 1114425 w 1114425"/>
              <a:gd name="connsiteY86" fmla="*/ 673894 h 676785"/>
              <a:gd name="connsiteX87" fmla="*/ 1109663 w 1114425"/>
              <a:gd name="connsiteY87" fmla="*/ 664369 h 676785"/>
              <a:gd name="connsiteX88" fmla="*/ 1104900 w 1114425"/>
              <a:gd name="connsiteY88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09625 w 1114425"/>
              <a:gd name="connsiteY51" fmla="*/ 431007 h 676785"/>
              <a:gd name="connsiteX52" fmla="*/ 823913 w 1114425"/>
              <a:gd name="connsiteY52" fmla="*/ 435769 h 676785"/>
              <a:gd name="connsiteX53" fmla="*/ 909638 w 1114425"/>
              <a:gd name="connsiteY53" fmla="*/ 438150 h 676785"/>
              <a:gd name="connsiteX54" fmla="*/ 912019 w 1114425"/>
              <a:gd name="connsiteY54" fmla="*/ 445294 h 676785"/>
              <a:gd name="connsiteX55" fmla="*/ 926306 w 1114425"/>
              <a:gd name="connsiteY55" fmla="*/ 452438 h 676785"/>
              <a:gd name="connsiteX56" fmla="*/ 931069 w 1114425"/>
              <a:gd name="connsiteY56" fmla="*/ 459582 h 676785"/>
              <a:gd name="connsiteX57" fmla="*/ 933450 w 1114425"/>
              <a:gd name="connsiteY57" fmla="*/ 469107 h 676785"/>
              <a:gd name="connsiteX58" fmla="*/ 942975 w 1114425"/>
              <a:gd name="connsiteY58" fmla="*/ 471488 h 676785"/>
              <a:gd name="connsiteX59" fmla="*/ 950119 w 1114425"/>
              <a:gd name="connsiteY59" fmla="*/ 473869 h 676785"/>
              <a:gd name="connsiteX60" fmla="*/ 952500 w 1114425"/>
              <a:gd name="connsiteY60" fmla="*/ 481013 h 676785"/>
              <a:gd name="connsiteX61" fmla="*/ 959644 w 1114425"/>
              <a:gd name="connsiteY61" fmla="*/ 485775 h 676785"/>
              <a:gd name="connsiteX62" fmla="*/ 969169 w 1114425"/>
              <a:gd name="connsiteY62" fmla="*/ 492919 h 676785"/>
              <a:gd name="connsiteX63" fmla="*/ 971550 w 1114425"/>
              <a:gd name="connsiteY63" fmla="*/ 500063 h 676785"/>
              <a:gd name="connsiteX64" fmla="*/ 969169 w 1114425"/>
              <a:gd name="connsiteY64" fmla="*/ 507207 h 676785"/>
              <a:gd name="connsiteX65" fmla="*/ 978694 w 1114425"/>
              <a:gd name="connsiteY65" fmla="*/ 519113 h 676785"/>
              <a:gd name="connsiteX66" fmla="*/ 995363 w 1114425"/>
              <a:gd name="connsiteY66" fmla="*/ 521494 h 676785"/>
              <a:gd name="connsiteX67" fmla="*/ 1002506 w 1114425"/>
              <a:gd name="connsiteY67" fmla="*/ 523875 h 676785"/>
              <a:gd name="connsiteX68" fmla="*/ 1004888 w 1114425"/>
              <a:gd name="connsiteY68" fmla="*/ 531019 h 676785"/>
              <a:gd name="connsiteX69" fmla="*/ 1007269 w 1114425"/>
              <a:gd name="connsiteY69" fmla="*/ 542925 h 676785"/>
              <a:gd name="connsiteX70" fmla="*/ 1012031 w 1114425"/>
              <a:gd name="connsiteY70" fmla="*/ 550069 h 676785"/>
              <a:gd name="connsiteX71" fmla="*/ 1014413 w 1114425"/>
              <a:gd name="connsiteY71" fmla="*/ 561975 h 676785"/>
              <a:gd name="connsiteX72" fmla="*/ 1021556 w 1114425"/>
              <a:gd name="connsiteY72" fmla="*/ 564357 h 676785"/>
              <a:gd name="connsiteX73" fmla="*/ 1023938 w 1114425"/>
              <a:gd name="connsiteY73" fmla="*/ 571500 h 676785"/>
              <a:gd name="connsiteX74" fmla="*/ 1038225 w 1114425"/>
              <a:gd name="connsiteY74" fmla="*/ 576263 h 676785"/>
              <a:gd name="connsiteX75" fmla="*/ 1042988 w 1114425"/>
              <a:gd name="connsiteY75" fmla="*/ 583407 h 676785"/>
              <a:gd name="connsiteX76" fmla="*/ 1045369 w 1114425"/>
              <a:gd name="connsiteY76" fmla="*/ 595313 h 676785"/>
              <a:gd name="connsiteX77" fmla="*/ 1057275 w 1114425"/>
              <a:gd name="connsiteY77" fmla="*/ 600075 h 676785"/>
              <a:gd name="connsiteX78" fmla="*/ 1062038 w 1114425"/>
              <a:gd name="connsiteY78" fmla="*/ 607219 h 676785"/>
              <a:gd name="connsiteX79" fmla="*/ 1069181 w 1114425"/>
              <a:gd name="connsiteY79" fmla="*/ 611982 h 676785"/>
              <a:gd name="connsiteX80" fmla="*/ 1064419 w 1114425"/>
              <a:gd name="connsiteY80" fmla="*/ 645319 h 676785"/>
              <a:gd name="connsiteX81" fmla="*/ 1085850 w 1114425"/>
              <a:gd name="connsiteY81" fmla="*/ 652463 h 676785"/>
              <a:gd name="connsiteX82" fmla="*/ 1092994 w 1114425"/>
              <a:gd name="connsiteY82" fmla="*/ 654844 h 676785"/>
              <a:gd name="connsiteX83" fmla="*/ 1102519 w 1114425"/>
              <a:gd name="connsiteY83" fmla="*/ 657225 h 676785"/>
              <a:gd name="connsiteX84" fmla="*/ 1104900 w 1114425"/>
              <a:gd name="connsiteY84" fmla="*/ 664369 h 676785"/>
              <a:gd name="connsiteX85" fmla="*/ 1107281 w 1114425"/>
              <a:gd name="connsiteY85" fmla="*/ 676275 h 676785"/>
              <a:gd name="connsiteX86" fmla="*/ 1114425 w 1114425"/>
              <a:gd name="connsiteY86" fmla="*/ 673894 h 676785"/>
              <a:gd name="connsiteX87" fmla="*/ 1109663 w 1114425"/>
              <a:gd name="connsiteY87" fmla="*/ 664369 h 676785"/>
              <a:gd name="connsiteX88" fmla="*/ 1104900 w 1114425"/>
              <a:gd name="connsiteY88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09625 w 1114425"/>
              <a:gd name="connsiteY51" fmla="*/ 431007 h 676785"/>
              <a:gd name="connsiteX52" fmla="*/ 823913 w 1114425"/>
              <a:gd name="connsiteY52" fmla="*/ 435769 h 676785"/>
              <a:gd name="connsiteX53" fmla="*/ 909638 w 1114425"/>
              <a:gd name="connsiteY53" fmla="*/ 438150 h 676785"/>
              <a:gd name="connsiteX54" fmla="*/ 912019 w 1114425"/>
              <a:gd name="connsiteY54" fmla="*/ 445294 h 676785"/>
              <a:gd name="connsiteX55" fmla="*/ 926306 w 1114425"/>
              <a:gd name="connsiteY55" fmla="*/ 452438 h 676785"/>
              <a:gd name="connsiteX56" fmla="*/ 931069 w 1114425"/>
              <a:gd name="connsiteY56" fmla="*/ 459582 h 676785"/>
              <a:gd name="connsiteX57" fmla="*/ 933450 w 1114425"/>
              <a:gd name="connsiteY57" fmla="*/ 469107 h 676785"/>
              <a:gd name="connsiteX58" fmla="*/ 942975 w 1114425"/>
              <a:gd name="connsiteY58" fmla="*/ 471488 h 676785"/>
              <a:gd name="connsiteX59" fmla="*/ 950119 w 1114425"/>
              <a:gd name="connsiteY59" fmla="*/ 473869 h 676785"/>
              <a:gd name="connsiteX60" fmla="*/ 952500 w 1114425"/>
              <a:gd name="connsiteY60" fmla="*/ 481013 h 676785"/>
              <a:gd name="connsiteX61" fmla="*/ 959644 w 1114425"/>
              <a:gd name="connsiteY61" fmla="*/ 485775 h 676785"/>
              <a:gd name="connsiteX62" fmla="*/ 969169 w 1114425"/>
              <a:gd name="connsiteY62" fmla="*/ 492919 h 676785"/>
              <a:gd name="connsiteX63" fmla="*/ 971550 w 1114425"/>
              <a:gd name="connsiteY63" fmla="*/ 500063 h 676785"/>
              <a:gd name="connsiteX64" fmla="*/ 969169 w 1114425"/>
              <a:gd name="connsiteY64" fmla="*/ 507207 h 676785"/>
              <a:gd name="connsiteX65" fmla="*/ 978694 w 1114425"/>
              <a:gd name="connsiteY65" fmla="*/ 519113 h 676785"/>
              <a:gd name="connsiteX66" fmla="*/ 995363 w 1114425"/>
              <a:gd name="connsiteY66" fmla="*/ 521494 h 676785"/>
              <a:gd name="connsiteX67" fmla="*/ 1002506 w 1114425"/>
              <a:gd name="connsiteY67" fmla="*/ 523875 h 676785"/>
              <a:gd name="connsiteX68" fmla="*/ 1004888 w 1114425"/>
              <a:gd name="connsiteY68" fmla="*/ 531019 h 676785"/>
              <a:gd name="connsiteX69" fmla="*/ 1007269 w 1114425"/>
              <a:gd name="connsiteY69" fmla="*/ 542925 h 676785"/>
              <a:gd name="connsiteX70" fmla="*/ 1012031 w 1114425"/>
              <a:gd name="connsiteY70" fmla="*/ 550069 h 676785"/>
              <a:gd name="connsiteX71" fmla="*/ 1014413 w 1114425"/>
              <a:gd name="connsiteY71" fmla="*/ 561975 h 676785"/>
              <a:gd name="connsiteX72" fmla="*/ 1021556 w 1114425"/>
              <a:gd name="connsiteY72" fmla="*/ 564357 h 676785"/>
              <a:gd name="connsiteX73" fmla="*/ 1023938 w 1114425"/>
              <a:gd name="connsiteY73" fmla="*/ 571500 h 676785"/>
              <a:gd name="connsiteX74" fmla="*/ 1038225 w 1114425"/>
              <a:gd name="connsiteY74" fmla="*/ 576263 h 676785"/>
              <a:gd name="connsiteX75" fmla="*/ 1042988 w 1114425"/>
              <a:gd name="connsiteY75" fmla="*/ 583407 h 676785"/>
              <a:gd name="connsiteX76" fmla="*/ 1045369 w 1114425"/>
              <a:gd name="connsiteY76" fmla="*/ 595313 h 676785"/>
              <a:gd name="connsiteX77" fmla="*/ 1057275 w 1114425"/>
              <a:gd name="connsiteY77" fmla="*/ 600075 h 676785"/>
              <a:gd name="connsiteX78" fmla="*/ 1062038 w 1114425"/>
              <a:gd name="connsiteY78" fmla="*/ 607219 h 676785"/>
              <a:gd name="connsiteX79" fmla="*/ 1064419 w 1114425"/>
              <a:gd name="connsiteY79" fmla="*/ 645319 h 676785"/>
              <a:gd name="connsiteX80" fmla="*/ 1085850 w 1114425"/>
              <a:gd name="connsiteY80" fmla="*/ 652463 h 676785"/>
              <a:gd name="connsiteX81" fmla="*/ 1092994 w 1114425"/>
              <a:gd name="connsiteY81" fmla="*/ 654844 h 676785"/>
              <a:gd name="connsiteX82" fmla="*/ 1102519 w 1114425"/>
              <a:gd name="connsiteY82" fmla="*/ 657225 h 676785"/>
              <a:gd name="connsiteX83" fmla="*/ 1104900 w 1114425"/>
              <a:gd name="connsiteY83" fmla="*/ 664369 h 676785"/>
              <a:gd name="connsiteX84" fmla="*/ 1107281 w 1114425"/>
              <a:gd name="connsiteY84" fmla="*/ 676275 h 676785"/>
              <a:gd name="connsiteX85" fmla="*/ 1114425 w 1114425"/>
              <a:gd name="connsiteY85" fmla="*/ 673894 h 676785"/>
              <a:gd name="connsiteX86" fmla="*/ 1109663 w 1114425"/>
              <a:gd name="connsiteY86" fmla="*/ 664369 h 676785"/>
              <a:gd name="connsiteX87" fmla="*/ 1104900 w 1114425"/>
              <a:gd name="connsiteY87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12006 w 1114425"/>
              <a:gd name="connsiteY51" fmla="*/ 438151 h 676785"/>
              <a:gd name="connsiteX52" fmla="*/ 823913 w 1114425"/>
              <a:gd name="connsiteY52" fmla="*/ 435769 h 676785"/>
              <a:gd name="connsiteX53" fmla="*/ 909638 w 1114425"/>
              <a:gd name="connsiteY53" fmla="*/ 438150 h 676785"/>
              <a:gd name="connsiteX54" fmla="*/ 912019 w 1114425"/>
              <a:gd name="connsiteY54" fmla="*/ 445294 h 676785"/>
              <a:gd name="connsiteX55" fmla="*/ 926306 w 1114425"/>
              <a:gd name="connsiteY55" fmla="*/ 452438 h 676785"/>
              <a:gd name="connsiteX56" fmla="*/ 931069 w 1114425"/>
              <a:gd name="connsiteY56" fmla="*/ 459582 h 676785"/>
              <a:gd name="connsiteX57" fmla="*/ 933450 w 1114425"/>
              <a:gd name="connsiteY57" fmla="*/ 469107 h 676785"/>
              <a:gd name="connsiteX58" fmla="*/ 942975 w 1114425"/>
              <a:gd name="connsiteY58" fmla="*/ 471488 h 676785"/>
              <a:gd name="connsiteX59" fmla="*/ 950119 w 1114425"/>
              <a:gd name="connsiteY59" fmla="*/ 473869 h 676785"/>
              <a:gd name="connsiteX60" fmla="*/ 952500 w 1114425"/>
              <a:gd name="connsiteY60" fmla="*/ 481013 h 676785"/>
              <a:gd name="connsiteX61" fmla="*/ 959644 w 1114425"/>
              <a:gd name="connsiteY61" fmla="*/ 485775 h 676785"/>
              <a:gd name="connsiteX62" fmla="*/ 969169 w 1114425"/>
              <a:gd name="connsiteY62" fmla="*/ 492919 h 676785"/>
              <a:gd name="connsiteX63" fmla="*/ 971550 w 1114425"/>
              <a:gd name="connsiteY63" fmla="*/ 500063 h 676785"/>
              <a:gd name="connsiteX64" fmla="*/ 969169 w 1114425"/>
              <a:gd name="connsiteY64" fmla="*/ 507207 h 676785"/>
              <a:gd name="connsiteX65" fmla="*/ 978694 w 1114425"/>
              <a:gd name="connsiteY65" fmla="*/ 519113 h 676785"/>
              <a:gd name="connsiteX66" fmla="*/ 995363 w 1114425"/>
              <a:gd name="connsiteY66" fmla="*/ 521494 h 676785"/>
              <a:gd name="connsiteX67" fmla="*/ 1002506 w 1114425"/>
              <a:gd name="connsiteY67" fmla="*/ 523875 h 676785"/>
              <a:gd name="connsiteX68" fmla="*/ 1004888 w 1114425"/>
              <a:gd name="connsiteY68" fmla="*/ 531019 h 676785"/>
              <a:gd name="connsiteX69" fmla="*/ 1007269 w 1114425"/>
              <a:gd name="connsiteY69" fmla="*/ 542925 h 676785"/>
              <a:gd name="connsiteX70" fmla="*/ 1012031 w 1114425"/>
              <a:gd name="connsiteY70" fmla="*/ 550069 h 676785"/>
              <a:gd name="connsiteX71" fmla="*/ 1014413 w 1114425"/>
              <a:gd name="connsiteY71" fmla="*/ 561975 h 676785"/>
              <a:gd name="connsiteX72" fmla="*/ 1021556 w 1114425"/>
              <a:gd name="connsiteY72" fmla="*/ 564357 h 676785"/>
              <a:gd name="connsiteX73" fmla="*/ 1023938 w 1114425"/>
              <a:gd name="connsiteY73" fmla="*/ 571500 h 676785"/>
              <a:gd name="connsiteX74" fmla="*/ 1038225 w 1114425"/>
              <a:gd name="connsiteY74" fmla="*/ 576263 h 676785"/>
              <a:gd name="connsiteX75" fmla="*/ 1042988 w 1114425"/>
              <a:gd name="connsiteY75" fmla="*/ 583407 h 676785"/>
              <a:gd name="connsiteX76" fmla="*/ 1045369 w 1114425"/>
              <a:gd name="connsiteY76" fmla="*/ 595313 h 676785"/>
              <a:gd name="connsiteX77" fmla="*/ 1057275 w 1114425"/>
              <a:gd name="connsiteY77" fmla="*/ 600075 h 676785"/>
              <a:gd name="connsiteX78" fmla="*/ 1062038 w 1114425"/>
              <a:gd name="connsiteY78" fmla="*/ 607219 h 676785"/>
              <a:gd name="connsiteX79" fmla="*/ 1064419 w 1114425"/>
              <a:gd name="connsiteY79" fmla="*/ 645319 h 676785"/>
              <a:gd name="connsiteX80" fmla="*/ 1085850 w 1114425"/>
              <a:gd name="connsiteY80" fmla="*/ 652463 h 676785"/>
              <a:gd name="connsiteX81" fmla="*/ 1092994 w 1114425"/>
              <a:gd name="connsiteY81" fmla="*/ 654844 h 676785"/>
              <a:gd name="connsiteX82" fmla="*/ 1102519 w 1114425"/>
              <a:gd name="connsiteY82" fmla="*/ 657225 h 676785"/>
              <a:gd name="connsiteX83" fmla="*/ 1104900 w 1114425"/>
              <a:gd name="connsiteY83" fmla="*/ 664369 h 676785"/>
              <a:gd name="connsiteX84" fmla="*/ 1107281 w 1114425"/>
              <a:gd name="connsiteY84" fmla="*/ 676275 h 676785"/>
              <a:gd name="connsiteX85" fmla="*/ 1114425 w 1114425"/>
              <a:gd name="connsiteY85" fmla="*/ 673894 h 676785"/>
              <a:gd name="connsiteX86" fmla="*/ 1109663 w 1114425"/>
              <a:gd name="connsiteY86" fmla="*/ 664369 h 676785"/>
              <a:gd name="connsiteX87" fmla="*/ 1104900 w 1114425"/>
              <a:gd name="connsiteY87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12006 w 1114425"/>
              <a:gd name="connsiteY51" fmla="*/ 438151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8694 w 1114425"/>
              <a:gd name="connsiteY64" fmla="*/ 519113 h 676785"/>
              <a:gd name="connsiteX65" fmla="*/ 995363 w 1114425"/>
              <a:gd name="connsiteY65" fmla="*/ 521494 h 676785"/>
              <a:gd name="connsiteX66" fmla="*/ 1002506 w 1114425"/>
              <a:gd name="connsiteY66" fmla="*/ 523875 h 676785"/>
              <a:gd name="connsiteX67" fmla="*/ 1004888 w 1114425"/>
              <a:gd name="connsiteY67" fmla="*/ 531019 h 676785"/>
              <a:gd name="connsiteX68" fmla="*/ 1007269 w 1114425"/>
              <a:gd name="connsiteY68" fmla="*/ 542925 h 676785"/>
              <a:gd name="connsiteX69" fmla="*/ 1012031 w 1114425"/>
              <a:gd name="connsiteY69" fmla="*/ 550069 h 676785"/>
              <a:gd name="connsiteX70" fmla="*/ 1014413 w 1114425"/>
              <a:gd name="connsiteY70" fmla="*/ 561975 h 676785"/>
              <a:gd name="connsiteX71" fmla="*/ 1021556 w 1114425"/>
              <a:gd name="connsiteY71" fmla="*/ 564357 h 676785"/>
              <a:gd name="connsiteX72" fmla="*/ 1023938 w 1114425"/>
              <a:gd name="connsiteY72" fmla="*/ 571500 h 676785"/>
              <a:gd name="connsiteX73" fmla="*/ 1038225 w 1114425"/>
              <a:gd name="connsiteY73" fmla="*/ 576263 h 676785"/>
              <a:gd name="connsiteX74" fmla="*/ 1042988 w 1114425"/>
              <a:gd name="connsiteY74" fmla="*/ 583407 h 676785"/>
              <a:gd name="connsiteX75" fmla="*/ 1045369 w 1114425"/>
              <a:gd name="connsiteY75" fmla="*/ 595313 h 676785"/>
              <a:gd name="connsiteX76" fmla="*/ 1057275 w 1114425"/>
              <a:gd name="connsiteY76" fmla="*/ 600075 h 676785"/>
              <a:gd name="connsiteX77" fmla="*/ 1062038 w 1114425"/>
              <a:gd name="connsiteY77" fmla="*/ 607219 h 676785"/>
              <a:gd name="connsiteX78" fmla="*/ 1064419 w 1114425"/>
              <a:gd name="connsiteY78" fmla="*/ 645319 h 676785"/>
              <a:gd name="connsiteX79" fmla="*/ 1085850 w 1114425"/>
              <a:gd name="connsiteY79" fmla="*/ 652463 h 676785"/>
              <a:gd name="connsiteX80" fmla="*/ 1092994 w 1114425"/>
              <a:gd name="connsiteY80" fmla="*/ 654844 h 676785"/>
              <a:gd name="connsiteX81" fmla="*/ 1102519 w 1114425"/>
              <a:gd name="connsiteY81" fmla="*/ 657225 h 676785"/>
              <a:gd name="connsiteX82" fmla="*/ 1104900 w 1114425"/>
              <a:gd name="connsiteY82" fmla="*/ 664369 h 676785"/>
              <a:gd name="connsiteX83" fmla="*/ 1107281 w 1114425"/>
              <a:gd name="connsiteY83" fmla="*/ 676275 h 676785"/>
              <a:gd name="connsiteX84" fmla="*/ 1114425 w 1114425"/>
              <a:gd name="connsiteY84" fmla="*/ 673894 h 676785"/>
              <a:gd name="connsiteX85" fmla="*/ 1109663 w 1114425"/>
              <a:gd name="connsiteY85" fmla="*/ 664369 h 676785"/>
              <a:gd name="connsiteX86" fmla="*/ 1104900 w 1114425"/>
              <a:gd name="connsiteY86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12006 w 1114425"/>
              <a:gd name="connsiteY51" fmla="*/ 438151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8694 w 1114425"/>
              <a:gd name="connsiteY64" fmla="*/ 519113 h 676785"/>
              <a:gd name="connsiteX65" fmla="*/ 995363 w 1114425"/>
              <a:gd name="connsiteY65" fmla="*/ 521494 h 676785"/>
              <a:gd name="connsiteX66" fmla="*/ 1002506 w 1114425"/>
              <a:gd name="connsiteY66" fmla="*/ 523875 h 676785"/>
              <a:gd name="connsiteX67" fmla="*/ 1004888 w 1114425"/>
              <a:gd name="connsiteY67" fmla="*/ 531019 h 676785"/>
              <a:gd name="connsiteX68" fmla="*/ 1007269 w 1114425"/>
              <a:gd name="connsiteY68" fmla="*/ 542925 h 676785"/>
              <a:gd name="connsiteX69" fmla="*/ 1012031 w 1114425"/>
              <a:gd name="connsiteY69" fmla="*/ 550069 h 676785"/>
              <a:gd name="connsiteX70" fmla="*/ 1014413 w 1114425"/>
              <a:gd name="connsiteY70" fmla="*/ 561975 h 676785"/>
              <a:gd name="connsiteX71" fmla="*/ 1021556 w 1114425"/>
              <a:gd name="connsiteY71" fmla="*/ 564357 h 676785"/>
              <a:gd name="connsiteX72" fmla="*/ 1023938 w 1114425"/>
              <a:gd name="connsiteY72" fmla="*/ 571500 h 676785"/>
              <a:gd name="connsiteX73" fmla="*/ 1038225 w 1114425"/>
              <a:gd name="connsiteY73" fmla="*/ 576263 h 676785"/>
              <a:gd name="connsiteX74" fmla="*/ 1042988 w 1114425"/>
              <a:gd name="connsiteY74" fmla="*/ 583407 h 676785"/>
              <a:gd name="connsiteX75" fmla="*/ 1045369 w 1114425"/>
              <a:gd name="connsiteY75" fmla="*/ 595313 h 676785"/>
              <a:gd name="connsiteX76" fmla="*/ 1057275 w 1114425"/>
              <a:gd name="connsiteY76" fmla="*/ 600075 h 676785"/>
              <a:gd name="connsiteX77" fmla="*/ 1062038 w 1114425"/>
              <a:gd name="connsiteY77" fmla="*/ 607219 h 676785"/>
              <a:gd name="connsiteX78" fmla="*/ 1064419 w 1114425"/>
              <a:gd name="connsiteY78" fmla="*/ 645319 h 676785"/>
              <a:gd name="connsiteX79" fmla="*/ 1085850 w 1114425"/>
              <a:gd name="connsiteY79" fmla="*/ 652463 h 676785"/>
              <a:gd name="connsiteX80" fmla="*/ 1092994 w 1114425"/>
              <a:gd name="connsiteY80" fmla="*/ 654844 h 676785"/>
              <a:gd name="connsiteX81" fmla="*/ 1102519 w 1114425"/>
              <a:gd name="connsiteY81" fmla="*/ 657225 h 676785"/>
              <a:gd name="connsiteX82" fmla="*/ 1104900 w 1114425"/>
              <a:gd name="connsiteY82" fmla="*/ 664369 h 676785"/>
              <a:gd name="connsiteX83" fmla="*/ 1107281 w 1114425"/>
              <a:gd name="connsiteY83" fmla="*/ 676275 h 676785"/>
              <a:gd name="connsiteX84" fmla="*/ 1114425 w 1114425"/>
              <a:gd name="connsiteY84" fmla="*/ 673894 h 676785"/>
              <a:gd name="connsiteX85" fmla="*/ 1109663 w 1114425"/>
              <a:gd name="connsiteY85" fmla="*/ 664369 h 676785"/>
              <a:gd name="connsiteX86" fmla="*/ 1104900 w 1114425"/>
              <a:gd name="connsiteY86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12006 w 1114425"/>
              <a:gd name="connsiteY51" fmla="*/ 438151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8694 w 1114425"/>
              <a:gd name="connsiteY64" fmla="*/ 519113 h 676785"/>
              <a:gd name="connsiteX65" fmla="*/ 995363 w 1114425"/>
              <a:gd name="connsiteY65" fmla="*/ 521494 h 676785"/>
              <a:gd name="connsiteX66" fmla="*/ 1002506 w 1114425"/>
              <a:gd name="connsiteY66" fmla="*/ 523875 h 676785"/>
              <a:gd name="connsiteX67" fmla="*/ 1004888 w 1114425"/>
              <a:gd name="connsiteY67" fmla="*/ 531019 h 676785"/>
              <a:gd name="connsiteX68" fmla="*/ 1007269 w 1114425"/>
              <a:gd name="connsiteY68" fmla="*/ 542925 h 676785"/>
              <a:gd name="connsiteX69" fmla="*/ 1012031 w 1114425"/>
              <a:gd name="connsiteY69" fmla="*/ 550069 h 676785"/>
              <a:gd name="connsiteX70" fmla="*/ 1014413 w 1114425"/>
              <a:gd name="connsiteY70" fmla="*/ 561975 h 676785"/>
              <a:gd name="connsiteX71" fmla="*/ 1021556 w 1114425"/>
              <a:gd name="connsiteY71" fmla="*/ 564357 h 676785"/>
              <a:gd name="connsiteX72" fmla="*/ 1023938 w 1114425"/>
              <a:gd name="connsiteY72" fmla="*/ 571500 h 676785"/>
              <a:gd name="connsiteX73" fmla="*/ 1038225 w 1114425"/>
              <a:gd name="connsiteY73" fmla="*/ 576263 h 676785"/>
              <a:gd name="connsiteX74" fmla="*/ 1042988 w 1114425"/>
              <a:gd name="connsiteY74" fmla="*/ 583407 h 676785"/>
              <a:gd name="connsiteX75" fmla="*/ 1045369 w 1114425"/>
              <a:gd name="connsiteY75" fmla="*/ 595313 h 676785"/>
              <a:gd name="connsiteX76" fmla="*/ 1057275 w 1114425"/>
              <a:gd name="connsiteY76" fmla="*/ 600075 h 676785"/>
              <a:gd name="connsiteX77" fmla="*/ 1062038 w 1114425"/>
              <a:gd name="connsiteY77" fmla="*/ 607219 h 676785"/>
              <a:gd name="connsiteX78" fmla="*/ 1064419 w 1114425"/>
              <a:gd name="connsiteY78" fmla="*/ 645319 h 676785"/>
              <a:gd name="connsiteX79" fmla="*/ 1085850 w 1114425"/>
              <a:gd name="connsiteY79" fmla="*/ 652463 h 676785"/>
              <a:gd name="connsiteX80" fmla="*/ 1092994 w 1114425"/>
              <a:gd name="connsiteY80" fmla="*/ 654844 h 676785"/>
              <a:gd name="connsiteX81" fmla="*/ 1102519 w 1114425"/>
              <a:gd name="connsiteY81" fmla="*/ 657225 h 676785"/>
              <a:gd name="connsiteX82" fmla="*/ 1104900 w 1114425"/>
              <a:gd name="connsiteY82" fmla="*/ 664369 h 676785"/>
              <a:gd name="connsiteX83" fmla="*/ 1107281 w 1114425"/>
              <a:gd name="connsiteY83" fmla="*/ 676275 h 676785"/>
              <a:gd name="connsiteX84" fmla="*/ 1114425 w 1114425"/>
              <a:gd name="connsiteY84" fmla="*/ 673894 h 676785"/>
              <a:gd name="connsiteX85" fmla="*/ 1109663 w 1114425"/>
              <a:gd name="connsiteY85" fmla="*/ 664369 h 676785"/>
              <a:gd name="connsiteX86" fmla="*/ 1104900 w 1114425"/>
              <a:gd name="connsiteY86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12006 w 1114425"/>
              <a:gd name="connsiteY51" fmla="*/ 438151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1550 w 1114425"/>
              <a:gd name="connsiteY64" fmla="*/ 526256 h 676785"/>
              <a:gd name="connsiteX65" fmla="*/ 995363 w 1114425"/>
              <a:gd name="connsiteY65" fmla="*/ 521494 h 676785"/>
              <a:gd name="connsiteX66" fmla="*/ 1002506 w 1114425"/>
              <a:gd name="connsiteY66" fmla="*/ 523875 h 676785"/>
              <a:gd name="connsiteX67" fmla="*/ 1004888 w 1114425"/>
              <a:gd name="connsiteY67" fmla="*/ 531019 h 676785"/>
              <a:gd name="connsiteX68" fmla="*/ 1007269 w 1114425"/>
              <a:gd name="connsiteY68" fmla="*/ 542925 h 676785"/>
              <a:gd name="connsiteX69" fmla="*/ 1012031 w 1114425"/>
              <a:gd name="connsiteY69" fmla="*/ 550069 h 676785"/>
              <a:gd name="connsiteX70" fmla="*/ 1014413 w 1114425"/>
              <a:gd name="connsiteY70" fmla="*/ 561975 h 676785"/>
              <a:gd name="connsiteX71" fmla="*/ 1021556 w 1114425"/>
              <a:gd name="connsiteY71" fmla="*/ 564357 h 676785"/>
              <a:gd name="connsiteX72" fmla="*/ 1023938 w 1114425"/>
              <a:gd name="connsiteY72" fmla="*/ 571500 h 676785"/>
              <a:gd name="connsiteX73" fmla="*/ 1038225 w 1114425"/>
              <a:gd name="connsiteY73" fmla="*/ 576263 h 676785"/>
              <a:gd name="connsiteX74" fmla="*/ 1042988 w 1114425"/>
              <a:gd name="connsiteY74" fmla="*/ 583407 h 676785"/>
              <a:gd name="connsiteX75" fmla="*/ 1045369 w 1114425"/>
              <a:gd name="connsiteY75" fmla="*/ 595313 h 676785"/>
              <a:gd name="connsiteX76" fmla="*/ 1057275 w 1114425"/>
              <a:gd name="connsiteY76" fmla="*/ 600075 h 676785"/>
              <a:gd name="connsiteX77" fmla="*/ 1062038 w 1114425"/>
              <a:gd name="connsiteY77" fmla="*/ 607219 h 676785"/>
              <a:gd name="connsiteX78" fmla="*/ 1064419 w 1114425"/>
              <a:gd name="connsiteY78" fmla="*/ 645319 h 676785"/>
              <a:gd name="connsiteX79" fmla="*/ 1085850 w 1114425"/>
              <a:gd name="connsiteY79" fmla="*/ 652463 h 676785"/>
              <a:gd name="connsiteX80" fmla="*/ 1092994 w 1114425"/>
              <a:gd name="connsiteY80" fmla="*/ 654844 h 676785"/>
              <a:gd name="connsiteX81" fmla="*/ 1102519 w 1114425"/>
              <a:gd name="connsiteY81" fmla="*/ 657225 h 676785"/>
              <a:gd name="connsiteX82" fmla="*/ 1104900 w 1114425"/>
              <a:gd name="connsiteY82" fmla="*/ 664369 h 676785"/>
              <a:gd name="connsiteX83" fmla="*/ 1107281 w 1114425"/>
              <a:gd name="connsiteY83" fmla="*/ 676275 h 676785"/>
              <a:gd name="connsiteX84" fmla="*/ 1114425 w 1114425"/>
              <a:gd name="connsiteY84" fmla="*/ 673894 h 676785"/>
              <a:gd name="connsiteX85" fmla="*/ 1109663 w 1114425"/>
              <a:gd name="connsiteY85" fmla="*/ 664369 h 676785"/>
              <a:gd name="connsiteX86" fmla="*/ 1104900 w 1114425"/>
              <a:gd name="connsiteY86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12006 w 1114425"/>
              <a:gd name="connsiteY51" fmla="*/ 438151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1550 w 1114425"/>
              <a:gd name="connsiteY64" fmla="*/ 526256 h 676785"/>
              <a:gd name="connsiteX65" fmla="*/ 1002506 w 1114425"/>
              <a:gd name="connsiteY65" fmla="*/ 523875 h 676785"/>
              <a:gd name="connsiteX66" fmla="*/ 1004888 w 1114425"/>
              <a:gd name="connsiteY66" fmla="*/ 531019 h 676785"/>
              <a:gd name="connsiteX67" fmla="*/ 1007269 w 1114425"/>
              <a:gd name="connsiteY67" fmla="*/ 542925 h 676785"/>
              <a:gd name="connsiteX68" fmla="*/ 1012031 w 1114425"/>
              <a:gd name="connsiteY68" fmla="*/ 550069 h 676785"/>
              <a:gd name="connsiteX69" fmla="*/ 1014413 w 1114425"/>
              <a:gd name="connsiteY69" fmla="*/ 561975 h 676785"/>
              <a:gd name="connsiteX70" fmla="*/ 1021556 w 1114425"/>
              <a:gd name="connsiteY70" fmla="*/ 564357 h 676785"/>
              <a:gd name="connsiteX71" fmla="*/ 1023938 w 1114425"/>
              <a:gd name="connsiteY71" fmla="*/ 571500 h 676785"/>
              <a:gd name="connsiteX72" fmla="*/ 1038225 w 1114425"/>
              <a:gd name="connsiteY72" fmla="*/ 576263 h 676785"/>
              <a:gd name="connsiteX73" fmla="*/ 1042988 w 1114425"/>
              <a:gd name="connsiteY73" fmla="*/ 583407 h 676785"/>
              <a:gd name="connsiteX74" fmla="*/ 1045369 w 1114425"/>
              <a:gd name="connsiteY74" fmla="*/ 595313 h 676785"/>
              <a:gd name="connsiteX75" fmla="*/ 1057275 w 1114425"/>
              <a:gd name="connsiteY75" fmla="*/ 600075 h 676785"/>
              <a:gd name="connsiteX76" fmla="*/ 1062038 w 1114425"/>
              <a:gd name="connsiteY76" fmla="*/ 607219 h 676785"/>
              <a:gd name="connsiteX77" fmla="*/ 1064419 w 1114425"/>
              <a:gd name="connsiteY77" fmla="*/ 645319 h 676785"/>
              <a:gd name="connsiteX78" fmla="*/ 1085850 w 1114425"/>
              <a:gd name="connsiteY78" fmla="*/ 652463 h 676785"/>
              <a:gd name="connsiteX79" fmla="*/ 1092994 w 1114425"/>
              <a:gd name="connsiteY79" fmla="*/ 654844 h 676785"/>
              <a:gd name="connsiteX80" fmla="*/ 1102519 w 1114425"/>
              <a:gd name="connsiteY80" fmla="*/ 657225 h 676785"/>
              <a:gd name="connsiteX81" fmla="*/ 1104900 w 1114425"/>
              <a:gd name="connsiteY81" fmla="*/ 664369 h 676785"/>
              <a:gd name="connsiteX82" fmla="*/ 1107281 w 1114425"/>
              <a:gd name="connsiteY82" fmla="*/ 676275 h 676785"/>
              <a:gd name="connsiteX83" fmla="*/ 1114425 w 1114425"/>
              <a:gd name="connsiteY83" fmla="*/ 673894 h 676785"/>
              <a:gd name="connsiteX84" fmla="*/ 1109663 w 1114425"/>
              <a:gd name="connsiteY84" fmla="*/ 664369 h 676785"/>
              <a:gd name="connsiteX85" fmla="*/ 1104900 w 1114425"/>
              <a:gd name="connsiteY85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12006 w 1114425"/>
              <a:gd name="connsiteY51" fmla="*/ 438151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1550 w 1114425"/>
              <a:gd name="connsiteY64" fmla="*/ 526256 h 676785"/>
              <a:gd name="connsiteX65" fmla="*/ 1002506 w 1114425"/>
              <a:gd name="connsiteY65" fmla="*/ 523875 h 676785"/>
              <a:gd name="connsiteX66" fmla="*/ 1004888 w 1114425"/>
              <a:gd name="connsiteY66" fmla="*/ 531019 h 676785"/>
              <a:gd name="connsiteX67" fmla="*/ 1007269 w 1114425"/>
              <a:gd name="connsiteY67" fmla="*/ 542925 h 676785"/>
              <a:gd name="connsiteX68" fmla="*/ 1012031 w 1114425"/>
              <a:gd name="connsiteY68" fmla="*/ 550069 h 676785"/>
              <a:gd name="connsiteX69" fmla="*/ 1014413 w 1114425"/>
              <a:gd name="connsiteY69" fmla="*/ 561975 h 676785"/>
              <a:gd name="connsiteX70" fmla="*/ 1021556 w 1114425"/>
              <a:gd name="connsiteY70" fmla="*/ 564357 h 676785"/>
              <a:gd name="connsiteX71" fmla="*/ 1023938 w 1114425"/>
              <a:gd name="connsiteY71" fmla="*/ 571500 h 676785"/>
              <a:gd name="connsiteX72" fmla="*/ 1038225 w 1114425"/>
              <a:gd name="connsiteY72" fmla="*/ 576263 h 676785"/>
              <a:gd name="connsiteX73" fmla="*/ 1042988 w 1114425"/>
              <a:gd name="connsiteY73" fmla="*/ 583407 h 676785"/>
              <a:gd name="connsiteX74" fmla="*/ 1045369 w 1114425"/>
              <a:gd name="connsiteY74" fmla="*/ 595313 h 676785"/>
              <a:gd name="connsiteX75" fmla="*/ 1057275 w 1114425"/>
              <a:gd name="connsiteY75" fmla="*/ 600075 h 676785"/>
              <a:gd name="connsiteX76" fmla="*/ 1062038 w 1114425"/>
              <a:gd name="connsiteY76" fmla="*/ 607219 h 676785"/>
              <a:gd name="connsiteX77" fmla="*/ 1064419 w 1114425"/>
              <a:gd name="connsiteY77" fmla="*/ 645319 h 676785"/>
              <a:gd name="connsiteX78" fmla="*/ 1085850 w 1114425"/>
              <a:gd name="connsiteY78" fmla="*/ 652463 h 676785"/>
              <a:gd name="connsiteX79" fmla="*/ 1092994 w 1114425"/>
              <a:gd name="connsiteY79" fmla="*/ 654844 h 676785"/>
              <a:gd name="connsiteX80" fmla="*/ 1102519 w 1114425"/>
              <a:gd name="connsiteY80" fmla="*/ 657225 h 676785"/>
              <a:gd name="connsiteX81" fmla="*/ 1104900 w 1114425"/>
              <a:gd name="connsiteY81" fmla="*/ 664369 h 676785"/>
              <a:gd name="connsiteX82" fmla="*/ 1107281 w 1114425"/>
              <a:gd name="connsiteY82" fmla="*/ 676275 h 676785"/>
              <a:gd name="connsiteX83" fmla="*/ 1114425 w 1114425"/>
              <a:gd name="connsiteY83" fmla="*/ 673894 h 676785"/>
              <a:gd name="connsiteX84" fmla="*/ 1109663 w 1114425"/>
              <a:gd name="connsiteY84" fmla="*/ 664369 h 676785"/>
              <a:gd name="connsiteX85" fmla="*/ 1104900 w 1114425"/>
              <a:gd name="connsiteY85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12006 w 1114425"/>
              <a:gd name="connsiteY51" fmla="*/ 438151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1550 w 1114425"/>
              <a:gd name="connsiteY64" fmla="*/ 526256 h 676785"/>
              <a:gd name="connsiteX65" fmla="*/ 1002506 w 1114425"/>
              <a:gd name="connsiteY65" fmla="*/ 523875 h 676785"/>
              <a:gd name="connsiteX66" fmla="*/ 1004888 w 1114425"/>
              <a:gd name="connsiteY66" fmla="*/ 531019 h 676785"/>
              <a:gd name="connsiteX67" fmla="*/ 1007269 w 1114425"/>
              <a:gd name="connsiteY67" fmla="*/ 542925 h 676785"/>
              <a:gd name="connsiteX68" fmla="*/ 1012031 w 1114425"/>
              <a:gd name="connsiteY68" fmla="*/ 550069 h 676785"/>
              <a:gd name="connsiteX69" fmla="*/ 1014413 w 1114425"/>
              <a:gd name="connsiteY69" fmla="*/ 561975 h 676785"/>
              <a:gd name="connsiteX70" fmla="*/ 1021556 w 1114425"/>
              <a:gd name="connsiteY70" fmla="*/ 564357 h 676785"/>
              <a:gd name="connsiteX71" fmla="*/ 1023938 w 1114425"/>
              <a:gd name="connsiteY71" fmla="*/ 571500 h 676785"/>
              <a:gd name="connsiteX72" fmla="*/ 1038225 w 1114425"/>
              <a:gd name="connsiteY72" fmla="*/ 576263 h 676785"/>
              <a:gd name="connsiteX73" fmla="*/ 1042988 w 1114425"/>
              <a:gd name="connsiteY73" fmla="*/ 583407 h 676785"/>
              <a:gd name="connsiteX74" fmla="*/ 1045369 w 1114425"/>
              <a:gd name="connsiteY74" fmla="*/ 595313 h 676785"/>
              <a:gd name="connsiteX75" fmla="*/ 1057275 w 1114425"/>
              <a:gd name="connsiteY75" fmla="*/ 600075 h 676785"/>
              <a:gd name="connsiteX76" fmla="*/ 1062038 w 1114425"/>
              <a:gd name="connsiteY76" fmla="*/ 607219 h 676785"/>
              <a:gd name="connsiteX77" fmla="*/ 1064419 w 1114425"/>
              <a:gd name="connsiteY77" fmla="*/ 645319 h 676785"/>
              <a:gd name="connsiteX78" fmla="*/ 1085850 w 1114425"/>
              <a:gd name="connsiteY78" fmla="*/ 652463 h 676785"/>
              <a:gd name="connsiteX79" fmla="*/ 1092994 w 1114425"/>
              <a:gd name="connsiteY79" fmla="*/ 654844 h 676785"/>
              <a:gd name="connsiteX80" fmla="*/ 1102519 w 1114425"/>
              <a:gd name="connsiteY80" fmla="*/ 657225 h 676785"/>
              <a:gd name="connsiteX81" fmla="*/ 1104900 w 1114425"/>
              <a:gd name="connsiteY81" fmla="*/ 664369 h 676785"/>
              <a:gd name="connsiteX82" fmla="*/ 1107281 w 1114425"/>
              <a:gd name="connsiteY82" fmla="*/ 676275 h 676785"/>
              <a:gd name="connsiteX83" fmla="*/ 1114425 w 1114425"/>
              <a:gd name="connsiteY83" fmla="*/ 673894 h 676785"/>
              <a:gd name="connsiteX84" fmla="*/ 1109663 w 1114425"/>
              <a:gd name="connsiteY84" fmla="*/ 664369 h 676785"/>
              <a:gd name="connsiteX85" fmla="*/ 1104900 w 1114425"/>
              <a:gd name="connsiteY85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12006 w 1114425"/>
              <a:gd name="connsiteY51" fmla="*/ 438151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1550 w 1114425"/>
              <a:gd name="connsiteY64" fmla="*/ 526256 h 676785"/>
              <a:gd name="connsiteX65" fmla="*/ 1002506 w 1114425"/>
              <a:gd name="connsiteY65" fmla="*/ 523875 h 676785"/>
              <a:gd name="connsiteX66" fmla="*/ 1004888 w 1114425"/>
              <a:gd name="connsiteY66" fmla="*/ 531019 h 676785"/>
              <a:gd name="connsiteX67" fmla="*/ 1007269 w 1114425"/>
              <a:gd name="connsiteY67" fmla="*/ 542925 h 676785"/>
              <a:gd name="connsiteX68" fmla="*/ 1012031 w 1114425"/>
              <a:gd name="connsiteY68" fmla="*/ 550069 h 676785"/>
              <a:gd name="connsiteX69" fmla="*/ 1014413 w 1114425"/>
              <a:gd name="connsiteY69" fmla="*/ 561975 h 676785"/>
              <a:gd name="connsiteX70" fmla="*/ 1021556 w 1114425"/>
              <a:gd name="connsiteY70" fmla="*/ 564357 h 676785"/>
              <a:gd name="connsiteX71" fmla="*/ 1023938 w 1114425"/>
              <a:gd name="connsiteY71" fmla="*/ 571500 h 676785"/>
              <a:gd name="connsiteX72" fmla="*/ 1038225 w 1114425"/>
              <a:gd name="connsiteY72" fmla="*/ 576263 h 676785"/>
              <a:gd name="connsiteX73" fmla="*/ 1042988 w 1114425"/>
              <a:gd name="connsiteY73" fmla="*/ 583407 h 676785"/>
              <a:gd name="connsiteX74" fmla="*/ 1045369 w 1114425"/>
              <a:gd name="connsiteY74" fmla="*/ 595313 h 676785"/>
              <a:gd name="connsiteX75" fmla="*/ 1057275 w 1114425"/>
              <a:gd name="connsiteY75" fmla="*/ 600075 h 676785"/>
              <a:gd name="connsiteX76" fmla="*/ 1062038 w 1114425"/>
              <a:gd name="connsiteY76" fmla="*/ 607219 h 676785"/>
              <a:gd name="connsiteX77" fmla="*/ 1064419 w 1114425"/>
              <a:gd name="connsiteY77" fmla="*/ 645319 h 676785"/>
              <a:gd name="connsiteX78" fmla="*/ 1085850 w 1114425"/>
              <a:gd name="connsiteY78" fmla="*/ 652463 h 676785"/>
              <a:gd name="connsiteX79" fmla="*/ 1092994 w 1114425"/>
              <a:gd name="connsiteY79" fmla="*/ 654844 h 676785"/>
              <a:gd name="connsiteX80" fmla="*/ 1102519 w 1114425"/>
              <a:gd name="connsiteY80" fmla="*/ 657225 h 676785"/>
              <a:gd name="connsiteX81" fmla="*/ 1104900 w 1114425"/>
              <a:gd name="connsiteY81" fmla="*/ 664369 h 676785"/>
              <a:gd name="connsiteX82" fmla="*/ 1107281 w 1114425"/>
              <a:gd name="connsiteY82" fmla="*/ 676275 h 676785"/>
              <a:gd name="connsiteX83" fmla="*/ 1114425 w 1114425"/>
              <a:gd name="connsiteY83" fmla="*/ 673894 h 676785"/>
              <a:gd name="connsiteX84" fmla="*/ 1109663 w 1114425"/>
              <a:gd name="connsiteY84" fmla="*/ 664369 h 676785"/>
              <a:gd name="connsiteX85" fmla="*/ 1104900 w 1114425"/>
              <a:gd name="connsiteY85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12006 w 1114425"/>
              <a:gd name="connsiteY51" fmla="*/ 438151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1550 w 1114425"/>
              <a:gd name="connsiteY64" fmla="*/ 526256 h 676785"/>
              <a:gd name="connsiteX65" fmla="*/ 1002506 w 1114425"/>
              <a:gd name="connsiteY65" fmla="*/ 523875 h 676785"/>
              <a:gd name="connsiteX66" fmla="*/ 1004888 w 1114425"/>
              <a:gd name="connsiteY66" fmla="*/ 531019 h 676785"/>
              <a:gd name="connsiteX67" fmla="*/ 1007269 w 1114425"/>
              <a:gd name="connsiteY67" fmla="*/ 542925 h 676785"/>
              <a:gd name="connsiteX68" fmla="*/ 1012031 w 1114425"/>
              <a:gd name="connsiteY68" fmla="*/ 550069 h 676785"/>
              <a:gd name="connsiteX69" fmla="*/ 1014413 w 1114425"/>
              <a:gd name="connsiteY69" fmla="*/ 561975 h 676785"/>
              <a:gd name="connsiteX70" fmla="*/ 1021556 w 1114425"/>
              <a:gd name="connsiteY70" fmla="*/ 564357 h 676785"/>
              <a:gd name="connsiteX71" fmla="*/ 1023938 w 1114425"/>
              <a:gd name="connsiteY71" fmla="*/ 571500 h 676785"/>
              <a:gd name="connsiteX72" fmla="*/ 1038225 w 1114425"/>
              <a:gd name="connsiteY72" fmla="*/ 576263 h 676785"/>
              <a:gd name="connsiteX73" fmla="*/ 1042988 w 1114425"/>
              <a:gd name="connsiteY73" fmla="*/ 583407 h 676785"/>
              <a:gd name="connsiteX74" fmla="*/ 1045369 w 1114425"/>
              <a:gd name="connsiteY74" fmla="*/ 595313 h 676785"/>
              <a:gd name="connsiteX75" fmla="*/ 1057275 w 1114425"/>
              <a:gd name="connsiteY75" fmla="*/ 600075 h 676785"/>
              <a:gd name="connsiteX76" fmla="*/ 1062038 w 1114425"/>
              <a:gd name="connsiteY76" fmla="*/ 607219 h 676785"/>
              <a:gd name="connsiteX77" fmla="*/ 1064419 w 1114425"/>
              <a:gd name="connsiteY77" fmla="*/ 645319 h 676785"/>
              <a:gd name="connsiteX78" fmla="*/ 1085850 w 1114425"/>
              <a:gd name="connsiteY78" fmla="*/ 652463 h 676785"/>
              <a:gd name="connsiteX79" fmla="*/ 1092994 w 1114425"/>
              <a:gd name="connsiteY79" fmla="*/ 654844 h 676785"/>
              <a:gd name="connsiteX80" fmla="*/ 1102519 w 1114425"/>
              <a:gd name="connsiteY80" fmla="*/ 657225 h 676785"/>
              <a:gd name="connsiteX81" fmla="*/ 1104900 w 1114425"/>
              <a:gd name="connsiteY81" fmla="*/ 664369 h 676785"/>
              <a:gd name="connsiteX82" fmla="*/ 1107281 w 1114425"/>
              <a:gd name="connsiteY82" fmla="*/ 676275 h 676785"/>
              <a:gd name="connsiteX83" fmla="*/ 1114425 w 1114425"/>
              <a:gd name="connsiteY83" fmla="*/ 673894 h 676785"/>
              <a:gd name="connsiteX84" fmla="*/ 1109663 w 1114425"/>
              <a:gd name="connsiteY84" fmla="*/ 664369 h 676785"/>
              <a:gd name="connsiteX85" fmla="*/ 1104900 w 1114425"/>
              <a:gd name="connsiteY85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12006 w 1114425"/>
              <a:gd name="connsiteY51" fmla="*/ 438151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1550 w 1114425"/>
              <a:gd name="connsiteY64" fmla="*/ 526256 h 676785"/>
              <a:gd name="connsiteX65" fmla="*/ 1002506 w 1114425"/>
              <a:gd name="connsiteY65" fmla="*/ 523875 h 676785"/>
              <a:gd name="connsiteX66" fmla="*/ 1004888 w 1114425"/>
              <a:gd name="connsiteY66" fmla="*/ 531019 h 676785"/>
              <a:gd name="connsiteX67" fmla="*/ 1007269 w 1114425"/>
              <a:gd name="connsiteY67" fmla="*/ 542925 h 676785"/>
              <a:gd name="connsiteX68" fmla="*/ 1012031 w 1114425"/>
              <a:gd name="connsiteY68" fmla="*/ 550069 h 676785"/>
              <a:gd name="connsiteX69" fmla="*/ 1014413 w 1114425"/>
              <a:gd name="connsiteY69" fmla="*/ 561975 h 676785"/>
              <a:gd name="connsiteX70" fmla="*/ 1021556 w 1114425"/>
              <a:gd name="connsiteY70" fmla="*/ 564357 h 676785"/>
              <a:gd name="connsiteX71" fmla="*/ 1023938 w 1114425"/>
              <a:gd name="connsiteY71" fmla="*/ 571500 h 676785"/>
              <a:gd name="connsiteX72" fmla="*/ 1038225 w 1114425"/>
              <a:gd name="connsiteY72" fmla="*/ 576263 h 676785"/>
              <a:gd name="connsiteX73" fmla="*/ 1042988 w 1114425"/>
              <a:gd name="connsiteY73" fmla="*/ 583407 h 676785"/>
              <a:gd name="connsiteX74" fmla="*/ 1045369 w 1114425"/>
              <a:gd name="connsiteY74" fmla="*/ 595313 h 676785"/>
              <a:gd name="connsiteX75" fmla="*/ 1057275 w 1114425"/>
              <a:gd name="connsiteY75" fmla="*/ 600075 h 676785"/>
              <a:gd name="connsiteX76" fmla="*/ 1062038 w 1114425"/>
              <a:gd name="connsiteY76" fmla="*/ 607219 h 676785"/>
              <a:gd name="connsiteX77" fmla="*/ 1064419 w 1114425"/>
              <a:gd name="connsiteY77" fmla="*/ 645319 h 676785"/>
              <a:gd name="connsiteX78" fmla="*/ 1085850 w 1114425"/>
              <a:gd name="connsiteY78" fmla="*/ 652463 h 676785"/>
              <a:gd name="connsiteX79" fmla="*/ 1092994 w 1114425"/>
              <a:gd name="connsiteY79" fmla="*/ 654844 h 676785"/>
              <a:gd name="connsiteX80" fmla="*/ 1102519 w 1114425"/>
              <a:gd name="connsiteY80" fmla="*/ 657225 h 676785"/>
              <a:gd name="connsiteX81" fmla="*/ 1104900 w 1114425"/>
              <a:gd name="connsiteY81" fmla="*/ 664369 h 676785"/>
              <a:gd name="connsiteX82" fmla="*/ 1107281 w 1114425"/>
              <a:gd name="connsiteY82" fmla="*/ 676275 h 676785"/>
              <a:gd name="connsiteX83" fmla="*/ 1114425 w 1114425"/>
              <a:gd name="connsiteY83" fmla="*/ 673894 h 676785"/>
              <a:gd name="connsiteX84" fmla="*/ 1104900 w 1114425"/>
              <a:gd name="connsiteY84" fmla="*/ 652463 h 676785"/>
              <a:gd name="connsiteX0" fmla="*/ 0 w 1114425"/>
              <a:gd name="connsiteY0" fmla="*/ 0 h 676785"/>
              <a:gd name="connsiteX1" fmla="*/ 23813 w 1114425"/>
              <a:gd name="connsiteY1" fmla="*/ 16669 h 676785"/>
              <a:gd name="connsiteX2" fmla="*/ 35719 w 1114425"/>
              <a:gd name="connsiteY2" fmla="*/ 33338 h 676785"/>
              <a:gd name="connsiteX3" fmla="*/ 64293 w 1114425"/>
              <a:gd name="connsiteY3" fmla="*/ 38101 h 676785"/>
              <a:gd name="connsiteX4" fmla="*/ 64294 w 1114425"/>
              <a:gd name="connsiteY4" fmla="*/ 50007 h 676785"/>
              <a:gd name="connsiteX5" fmla="*/ 171450 w 1114425"/>
              <a:gd name="connsiteY5" fmla="*/ 52388 h 676785"/>
              <a:gd name="connsiteX6" fmla="*/ 185738 w 1114425"/>
              <a:gd name="connsiteY6" fmla="*/ 54769 h 676785"/>
              <a:gd name="connsiteX7" fmla="*/ 183355 w 1114425"/>
              <a:gd name="connsiteY7" fmla="*/ 64294 h 676785"/>
              <a:gd name="connsiteX8" fmla="*/ 216694 w 1114425"/>
              <a:gd name="connsiteY8" fmla="*/ 66675 h 676785"/>
              <a:gd name="connsiteX9" fmla="*/ 216694 w 1114425"/>
              <a:gd name="connsiteY9" fmla="*/ 85725 h 676785"/>
              <a:gd name="connsiteX10" fmla="*/ 266700 w 1114425"/>
              <a:gd name="connsiteY10" fmla="*/ 85726 h 676785"/>
              <a:gd name="connsiteX11" fmla="*/ 271463 w 1114425"/>
              <a:gd name="connsiteY11" fmla="*/ 100013 h 676785"/>
              <a:gd name="connsiteX12" fmla="*/ 280988 w 1114425"/>
              <a:gd name="connsiteY12" fmla="*/ 102394 h 676785"/>
              <a:gd name="connsiteX13" fmla="*/ 333375 w 1114425"/>
              <a:gd name="connsiteY13" fmla="*/ 102394 h 676785"/>
              <a:gd name="connsiteX14" fmla="*/ 335756 w 1114425"/>
              <a:gd name="connsiteY14" fmla="*/ 121444 h 676785"/>
              <a:gd name="connsiteX15" fmla="*/ 342900 w 1114425"/>
              <a:gd name="connsiteY15" fmla="*/ 123825 h 676785"/>
              <a:gd name="connsiteX16" fmla="*/ 345281 w 1114425"/>
              <a:gd name="connsiteY16" fmla="*/ 138113 h 676785"/>
              <a:gd name="connsiteX17" fmla="*/ 354806 w 1114425"/>
              <a:gd name="connsiteY17" fmla="*/ 140494 h 676785"/>
              <a:gd name="connsiteX18" fmla="*/ 359569 w 1114425"/>
              <a:gd name="connsiteY18" fmla="*/ 154782 h 676785"/>
              <a:gd name="connsiteX19" fmla="*/ 507206 w 1114425"/>
              <a:gd name="connsiteY19" fmla="*/ 154782 h 676785"/>
              <a:gd name="connsiteX20" fmla="*/ 514350 w 1114425"/>
              <a:gd name="connsiteY20" fmla="*/ 157163 h 676785"/>
              <a:gd name="connsiteX21" fmla="*/ 526256 w 1114425"/>
              <a:gd name="connsiteY21" fmla="*/ 159544 h 676785"/>
              <a:gd name="connsiteX22" fmla="*/ 535781 w 1114425"/>
              <a:gd name="connsiteY22" fmla="*/ 180975 h 676785"/>
              <a:gd name="connsiteX23" fmla="*/ 538163 w 1114425"/>
              <a:gd name="connsiteY23" fmla="*/ 188119 h 676785"/>
              <a:gd name="connsiteX24" fmla="*/ 545306 w 1114425"/>
              <a:gd name="connsiteY24" fmla="*/ 195263 h 676785"/>
              <a:gd name="connsiteX25" fmla="*/ 550069 w 1114425"/>
              <a:gd name="connsiteY25" fmla="*/ 204788 h 676785"/>
              <a:gd name="connsiteX26" fmla="*/ 569119 w 1114425"/>
              <a:gd name="connsiteY26" fmla="*/ 207169 h 676785"/>
              <a:gd name="connsiteX27" fmla="*/ 602456 w 1114425"/>
              <a:gd name="connsiteY27" fmla="*/ 209550 h 676785"/>
              <a:gd name="connsiteX28" fmla="*/ 619125 w 1114425"/>
              <a:gd name="connsiteY28" fmla="*/ 216694 h 676785"/>
              <a:gd name="connsiteX29" fmla="*/ 621506 w 1114425"/>
              <a:gd name="connsiteY29" fmla="*/ 223838 h 676785"/>
              <a:gd name="connsiteX30" fmla="*/ 626269 w 1114425"/>
              <a:gd name="connsiteY30" fmla="*/ 242888 h 676785"/>
              <a:gd name="connsiteX31" fmla="*/ 640556 w 1114425"/>
              <a:gd name="connsiteY31" fmla="*/ 247650 h 676785"/>
              <a:gd name="connsiteX32" fmla="*/ 666750 w 1114425"/>
              <a:gd name="connsiteY32" fmla="*/ 285750 h 676785"/>
              <a:gd name="connsiteX33" fmla="*/ 669131 w 1114425"/>
              <a:gd name="connsiteY33" fmla="*/ 292894 h 676785"/>
              <a:gd name="connsiteX34" fmla="*/ 676275 w 1114425"/>
              <a:gd name="connsiteY34" fmla="*/ 297657 h 676785"/>
              <a:gd name="connsiteX35" fmla="*/ 678656 w 1114425"/>
              <a:gd name="connsiteY35" fmla="*/ 309563 h 676785"/>
              <a:gd name="connsiteX36" fmla="*/ 685800 w 1114425"/>
              <a:gd name="connsiteY36" fmla="*/ 326232 h 676785"/>
              <a:gd name="connsiteX37" fmla="*/ 688181 w 1114425"/>
              <a:gd name="connsiteY37" fmla="*/ 340519 h 676785"/>
              <a:gd name="connsiteX38" fmla="*/ 695325 w 1114425"/>
              <a:gd name="connsiteY38" fmla="*/ 345282 h 676785"/>
              <a:gd name="connsiteX39" fmla="*/ 714375 w 1114425"/>
              <a:gd name="connsiteY39" fmla="*/ 350044 h 676785"/>
              <a:gd name="connsiteX40" fmla="*/ 721519 w 1114425"/>
              <a:gd name="connsiteY40" fmla="*/ 354807 h 676785"/>
              <a:gd name="connsiteX41" fmla="*/ 723900 w 1114425"/>
              <a:gd name="connsiteY41" fmla="*/ 361950 h 676785"/>
              <a:gd name="connsiteX42" fmla="*/ 731044 w 1114425"/>
              <a:gd name="connsiteY42" fmla="*/ 364332 h 676785"/>
              <a:gd name="connsiteX43" fmla="*/ 747713 w 1114425"/>
              <a:gd name="connsiteY43" fmla="*/ 366713 h 676785"/>
              <a:gd name="connsiteX44" fmla="*/ 754856 w 1114425"/>
              <a:gd name="connsiteY44" fmla="*/ 369094 h 676785"/>
              <a:gd name="connsiteX45" fmla="*/ 757238 w 1114425"/>
              <a:gd name="connsiteY45" fmla="*/ 381000 h 676785"/>
              <a:gd name="connsiteX46" fmla="*/ 759619 w 1114425"/>
              <a:gd name="connsiteY46" fmla="*/ 402432 h 676785"/>
              <a:gd name="connsiteX47" fmla="*/ 766763 w 1114425"/>
              <a:gd name="connsiteY47" fmla="*/ 404813 h 676785"/>
              <a:gd name="connsiteX48" fmla="*/ 778669 w 1114425"/>
              <a:gd name="connsiteY48" fmla="*/ 407194 h 676785"/>
              <a:gd name="connsiteX49" fmla="*/ 783431 w 1114425"/>
              <a:gd name="connsiteY49" fmla="*/ 414338 h 676785"/>
              <a:gd name="connsiteX50" fmla="*/ 804863 w 1114425"/>
              <a:gd name="connsiteY50" fmla="*/ 421482 h 676785"/>
              <a:gd name="connsiteX51" fmla="*/ 812006 w 1114425"/>
              <a:gd name="connsiteY51" fmla="*/ 438151 h 676785"/>
              <a:gd name="connsiteX52" fmla="*/ 909638 w 1114425"/>
              <a:gd name="connsiteY52" fmla="*/ 438150 h 676785"/>
              <a:gd name="connsiteX53" fmla="*/ 912019 w 1114425"/>
              <a:gd name="connsiteY53" fmla="*/ 445294 h 676785"/>
              <a:gd name="connsiteX54" fmla="*/ 926306 w 1114425"/>
              <a:gd name="connsiteY54" fmla="*/ 452438 h 676785"/>
              <a:gd name="connsiteX55" fmla="*/ 931069 w 1114425"/>
              <a:gd name="connsiteY55" fmla="*/ 459582 h 676785"/>
              <a:gd name="connsiteX56" fmla="*/ 933450 w 1114425"/>
              <a:gd name="connsiteY56" fmla="*/ 469107 h 676785"/>
              <a:gd name="connsiteX57" fmla="*/ 942975 w 1114425"/>
              <a:gd name="connsiteY57" fmla="*/ 471488 h 676785"/>
              <a:gd name="connsiteX58" fmla="*/ 950119 w 1114425"/>
              <a:gd name="connsiteY58" fmla="*/ 473869 h 676785"/>
              <a:gd name="connsiteX59" fmla="*/ 952500 w 1114425"/>
              <a:gd name="connsiteY59" fmla="*/ 481013 h 676785"/>
              <a:gd name="connsiteX60" fmla="*/ 959644 w 1114425"/>
              <a:gd name="connsiteY60" fmla="*/ 485775 h 676785"/>
              <a:gd name="connsiteX61" fmla="*/ 969169 w 1114425"/>
              <a:gd name="connsiteY61" fmla="*/ 492919 h 676785"/>
              <a:gd name="connsiteX62" fmla="*/ 971550 w 1114425"/>
              <a:gd name="connsiteY62" fmla="*/ 500063 h 676785"/>
              <a:gd name="connsiteX63" fmla="*/ 969169 w 1114425"/>
              <a:gd name="connsiteY63" fmla="*/ 507207 h 676785"/>
              <a:gd name="connsiteX64" fmla="*/ 971550 w 1114425"/>
              <a:gd name="connsiteY64" fmla="*/ 526256 h 676785"/>
              <a:gd name="connsiteX65" fmla="*/ 1002506 w 1114425"/>
              <a:gd name="connsiteY65" fmla="*/ 523875 h 676785"/>
              <a:gd name="connsiteX66" fmla="*/ 1004888 w 1114425"/>
              <a:gd name="connsiteY66" fmla="*/ 531019 h 676785"/>
              <a:gd name="connsiteX67" fmla="*/ 1007269 w 1114425"/>
              <a:gd name="connsiteY67" fmla="*/ 542925 h 676785"/>
              <a:gd name="connsiteX68" fmla="*/ 1012031 w 1114425"/>
              <a:gd name="connsiteY68" fmla="*/ 550069 h 676785"/>
              <a:gd name="connsiteX69" fmla="*/ 1014413 w 1114425"/>
              <a:gd name="connsiteY69" fmla="*/ 561975 h 676785"/>
              <a:gd name="connsiteX70" fmla="*/ 1021556 w 1114425"/>
              <a:gd name="connsiteY70" fmla="*/ 564357 h 676785"/>
              <a:gd name="connsiteX71" fmla="*/ 1023938 w 1114425"/>
              <a:gd name="connsiteY71" fmla="*/ 571500 h 676785"/>
              <a:gd name="connsiteX72" fmla="*/ 1038225 w 1114425"/>
              <a:gd name="connsiteY72" fmla="*/ 576263 h 676785"/>
              <a:gd name="connsiteX73" fmla="*/ 1042988 w 1114425"/>
              <a:gd name="connsiteY73" fmla="*/ 583407 h 676785"/>
              <a:gd name="connsiteX74" fmla="*/ 1045369 w 1114425"/>
              <a:gd name="connsiteY74" fmla="*/ 595313 h 676785"/>
              <a:gd name="connsiteX75" fmla="*/ 1057275 w 1114425"/>
              <a:gd name="connsiteY75" fmla="*/ 600075 h 676785"/>
              <a:gd name="connsiteX76" fmla="*/ 1062038 w 1114425"/>
              <a:gd name="connsiteY76" fmla="*/ 607219 h 676785"/>
              <a:gd name="connsiteX77" fmla="*/ 1064419 w 1114425"/>
              <a:gd name="connsiteY77" fmla="*/ 645319 h 676785"/>
              <a:gd name="connsiteX78" fmla="*/ 1085850 w 1114425"/>
              <a:gd name="connsiteY78" fmla="*/ 652463 h 676785"/>
              <a:gd name="connsiteX79" fmla="*/ 1092994 w 1114425"/>
              <a:gd name="connsiteY79" fmla="*/ 654844 h 676785"/>
              <a:gd name="connsiteX80" fmla="*/ 1102519 w 1114425"/>
              <a:gd name="connsiteY80" fmla="*/ 657225 h 676785"/>
              <a:gd name="connsiteX81" fmla="*/ 1104900 w 1114425"/>
              <a:gd name="connsiteY81" fmla="*/ 664369 h 676785"/>
              <a:gd name="connsiteX82" fmla="*/ 1107281 w 1114425"/>
              <a:gd name="connsiteY82" fmla="*/ 676275 h 676785"/>
              <a:gd name="connsiteX83" fmla="*/ 1114425 w 1114425"/>
              <a:gd name="connsiteY83" fmla="*/ 673894 h 676785"/>
              <a:gd name="connsiteX0" fmla="*/ 0 w 1114425"/>
              <a:gd name="connsiteY0" fmla="*/ 0 h 673894"/>
              <a:gd name="connsiteX1" fmla="*/ 23813 w 1114425"/>
              <a:gd name="connsiteY1" fmla="*/ 16669 h 673894"/>
              <a:gd name="connsiteX2" fmla="*/ 35719 w 1114425"/>
              <a:gd name="connsiteY2" fmla="*/ 33338 h 673894"/>
              <a:gd name="connsiteX3" fmla="*/ 64293 w 1114425"/>
              <a:gd name="connsiteY3" fmla="*/ 38101 h 673894"/>
              <a:gd name="connsiteX4" fmla="*/ 64294 w 1114425"/>
              <a:gd name="connsiteY4" fmla="*/ 50007 h 673894"/>
              <a:gd name="connsiteX5" fmla="*/ 171450 w 1114425"/>
              <a:gd name="connsiteY5" fmla="*/ 52388 h 673894"/>
              <a:gd name="connsiteX6" fmla="*/ 185738 w 1114425"/>
              <a:gd name="connsiteY6" fmla="*/ 54769 h 673894"/>
              <a:gd name="connsiteX7" fmla="*/ 183355 w 1114425"/>
              <a:gd name="connsiteY7" fmla="*/ 64294 h 673894"/>
              <a:gd name="connsiteX8" fmla="*/ 216694 w 1114425"/>
              <a:gd name="connsiteY8" fmla="*/ 66675 h 673894"/>
              <a:gd name="connsiteX9" fmla="*/ 216694 w 1114425"/>
              <a:gd name="connsiteY9" fmla="*/ 85725 h 673894"/>
              <a:gd name="connsiteX10" fmla="*/ 266700 w 1114425"/>
              <a:gd name="connsiteY10" fmla="*/ 85726 h 673894"/>
              <a:gd name="connsiteX11" fmla="*/ 271463 w 1114425"/>
              <a:gd name="connsiteY11" fmla="*/ 100013 h 673894"/>
              <a:gd name="connsiteX12" fmla="*/ 280988 w 1114425"/>
              <a:gd name="connsiteY12" fmla="*/ 102394 h 673894"/>
              <a:gd name="connsiteX13" fmla="*/ 333375 w 1114425"/>
              <a:gd name="connsiteY13" fmla="*/ 102394 h 673894"/>
              <a:gd name="connsiteX14" fmla="*/ 335756 w 1114425"/>
              <a:gd name="connsiteY14" fmla="*/ 121444 h 673894"/>
              <a:gd name="connsiteX15" fmla="*/ 342900 w 1114425"/>
              <a:gd name="connsiteY15" fmla="*/ 123825 h 673894"/>
              <a:gd name="connsiteX16" fmla="*/ 345281 w 1114425"/>
              <a:gd name="connsiteY16" fmla="*/ 138113 h 673894"/>
              <a:gd name="connsiteX17" fmla="*/ 354806 w 1114425"/>
              <a:gd name="connsiteY17" fmla="*/ 140494 h 673894"/>
              <a:gd name="connsiteX18" fmla="*/ 359569 w 1114425"/>
              <a:gd name="connsiteY18" fmla="*/ 154782 h 673894"/>
              <a:gd name="connsiteX19" fmla="*/ 507206 w 1114425"/>
              <a:gd name="connsiteY19" fmla="*/ 154782 h 673894"/>
              <a:gd name="connsiteX20" fmla="*/ 514350 w 1114425"/>
              <a:gd name="connsiteY20" fmla="*/ 157163 h 673894"/>
              <a:gd name="connsiteX21" fmla="*/ 526256 w 1114425"/>
              <a:gd name="connsiteY21" fmla="*/ 159544 h 673894"/>
              <a:gd name="connsiteX22" fmla="*/ 535781 w 1114425"/>
              <a:gd name="connsiteY22" fmla="*/ 180975 h 673894"/>
              <a:gd name="connsiteX23" fmla="*/ 538163 w 1114425"/>
              <a:gd name="connsiteY23" fmla="*/ 188119 h 673894"/>
              <a:gd name="connsiteX24" fmla="*/ 545306 w 1114425"/>
              <a:gd name="connsiteY24" fmla="*/ 195263 h 673894"/>
              <a:gd name="connsiteX25" fmla="*/ 550069 w 1114425"/>
              <a:gd name="connsiteY25" fmla="*/ 204788 h 673894"/>
              <a:gd name="connsiteX26" fmla="*/ 569119 w 1114425"/>
              <a:gd name="connsiteY26" fmla="*/ 207169 h 673894"/>
              <a:gd name="connsiteX27" fmla="*/ 602456 w 1114425"/>
              <a:gd name="connsiteY27" fmla="*/ 209550 h 673894"/>
              <a:gd name="connsiteX28" fmla="*/ 619125 w 1114425"/>
              <a:gd name="connsiteY28" fmla="*/ 216694 h 673894"/>
              <a:gd name="connsiteX29" fmla="*/ 621506 w 1114425"/>
              <a:gd name="connsiteY29" fmla="*/ 223838 h 673894"/>
              <a:gd name="connsiteX30" fmla="*/ 626269 w 1114425"/>
              <a:gd name="connsiteY30" fmla="*/ 242888 h 673894"/>
              <a:gd name="connsiteX31" fmla="*/ 640556 w 1114425"/>
              <a:gd name="connsiteY31" fmla="*/ 247650 h 673894"/>
              <a:gd name="connsiteX32" fmla="*/ 666750 w 1114425"/>
              <a:gd name="connsiteY32" fmla="*/ 285750 h 673894"/>
              <a:gd name="connsiteX33" fmla="*/ 669131 w 1114425"/>
              <a:gd name="connsiteY33" fmla="*/ 292894 h 673894"/>
              <a:gd name="connsiteX34" fmla="*/ 676275 w 1114425"/>
              <a:gd name="connsiteY34" fmla="*/ 297657 h 673894"/>
              <a:gd name="connsiteX35" fmla="*/ 678656 w 1114425"/>
              <a:gd name="connsiteY35" fmla="*/ 309563 h 673894"/>
              <a:gd name="connsiteX36" fmla="*/ 685800 w 1114425"/>
              <a:gd name="connsiteY36" fmla="*/ 326232 h 673894"/>
              <a:gd name="connsiteX37" fmla="*/ 688181 w 1114425"/>
              <a:gd name="connsiteY37" fmla="*/ 340519 h 673894"/>
              <a:gd name="connsiteX38" fmla="*/ 695325 w 1114425"/>
              <a:gd name="connsiteY38" fmla="*/ 345282 h 673894"/>
              <a:gd name="connsiteX39" fmla="*/ 714375 w 1114425"/>
              <a:gd name="connsiteY39" fmla="*/ 350044 h 673894"/>
              <a:gd name="connsiteX40" fmla="*/ 721519 w 1114425"/>
              <a:gd name="connsiteY40" fmla="*/ 354807 h 673894"/>
              <a:gd name="connsiteX41" fmla="*/ 723900 w 1114425"/>
              <a:gd name="connsiteY41" fmla="*/ 361950 h 673894"/>
              <a:gd name="connsiteX42" fmla="*/ 731044 w 1114425"/>
              <a:gd name="connsiteY42" fmla="*/ 364332 h 673894"/>
              <a:gd name="connsiteX43" fmla="*/ 747713 w 1114425"/>
              <a:gd name="connsiteY43" fmla="*/ 366713 h 673894"/>
              <a:gd name="connsiteX44" fmla="*/ 754856 w 1114425"/>
              <a:gd name="connsiteY44" fmla="*/ 369094 h 673894"/>
              <a:gd name="connsiteX45" fmla="*/ 757238 w 1114425"/>
              <a:gd name="connsiteY45" fmla="*/ 381000 h 673894"/>
              <a:gd name="connsiteX46" fmla="*/ 759619 w 1114425"/>
              <a:gd name="connsiteY46" fmla="*/ 402432 h 673894"/>
              <a:gd name="connsiteX47" fmla="*/ 766763 w 1114425"/>
              <a:gd name="connsiteY47" fmla="*/ 404813 h 673894"/>
              <a:gd name="connsiteX48" fmla="*/ 778669 w 1114425"/>
              <a:gd name="connsiteY48" fmla="*/ 407194 h 673894"/>
              <a:gd name="connsiteX49" fmla="*/ 783431 w 1114425"/>
              <a:gd name="connsiteY49" fmla="*/ 414338 h 673894"/>
              <a:gd name="connsiteX50" fmla="*/ 804863 w 1114425"/>
              <a:gd name="connsiteY50" fmla="*/ 421482 h 673894"/>
              <a:gd name="connsiteX51" fmla="*/ 812006 w 1114425"/>
              <a:gd name="connsiteY51" fmla="*/ 438151 h 673894"/>
              <a:gd name="connsiteX52" fmla="*/ 909638 w 1114425"/>
              <a:gd name="connsiteY52" fmla="*/ 438150 h 673894"/>
              <a:gd name="connsiteX53" fmla="*/ 912019 w 1114425"/>
              <a:gd name="connsiteY53" fmla="*/ 445294 h 673894"/>
              <a:gd name="connsiteX54" fmla="*/ 926306 w 1114425"/>
              <a:gd name="connsiteY54" fmla="*/ 452438 h 673894"/>
              <a:gd name="connsiteX55" fmla="*/ 931069 w 1114425"/>
              <a:gd name="connsiteY55" fmla="*/ 459582 h 673894"/>
              <a:gd name="connsiteX56" fmla="*/ 933450 w 1114425"/>
              <a:gd name="connsiteY56" fmla="*/ 469107 h 673894"/>
              <a:gd name="connsiteX57" fmla="*/ 942975 w 1114425"/>
              <a:gd name="connsiteY57" fmla="*/ 471488 h 673894"/>
              <a:gd name="connsiteX58" fmla="*/ 950119 w 1114425"/>
              <a:gd name="connsiteY58" fmla="*/ 473869 h 673894"/>
              <a:gd name="connsiteX59" fmla="*/ 952500 w 1114425"/>
              <a:gd name="connsiteY59" fmla="*/ 481013 h 673894"/>
              <a:gd name="connsiteX60" fmla="*/ 959644 w 1114425"/>
              <a:gd name="connsiteY60" fmla="*/ 485775 h 673894"/>
              <a:gd name="connsiteX61" fmla="*/ 969169 w 1114425"/>
              <a:gd name="connsiteY61" fmla="*/ 492919 h 673894"/>
              <a:gd name="connsiteX62" fmla="*/ 971550 w 1114425"/>
              <a:gd name="connsiteY62" fmla="*/ 500063 h 673894"/>
              <a:gd name="connsiteX63" fmla="*/ 969169 w 1114425"/>
              <a:gd name="connsiteY63" fmla="*/ 507207 h 673894"/>
              <a:gd name="connsiteX64" fmla="*/ 971550 w 1114425"/>
              <a:gd name="connsiteY64" fmla="*/ 526256 h 673894"/>
              <a:gd name="connsiteX65" fmla="*/ 1002506 w 1114425"/>
              <a:gd name="connsiteY65" fmla="*/ 523875 h 673894"/>
              <a:gd name="connsiteX66" fmla="*/ 1004888 w 1114425"/>
              <a:gd name="connsiteY66" fmla="*/ 531019 h 673894"/>
              <a:gd name="connsiteX67" fmla="*/ 1007269 w 1114425"/>
              <a:gd name="connsiteY67" fmla="*/ 542925 h 673894"/>
              <a:gd name="connsiteX68" fmla="*/ 1012031 w 1114425"/>
              <a:gd name="connsiteY68" fmla="*/ 550069 h 673894"/>
              <a:gd name="connsiteX69" fmla="*/ 1014413 w 1114425"/>
              <a:gd name="connsiteY69" fmla="*/ 561975 h 673894"/>
              <a:gd name="connsiteX70" fmla="*/ 1021556 w 1114425"/>
              <a:gd name="connsiteY70" fmla="*/ 564357 h 673894"/>
              <a:gd name="connsiteX71" fmla="*/ 1023938 w 1114425"/>
              <a:gd name="connsiteY71" fmla="*/ 571500 h 673894"/>
              <a:gd name="connsiteX72" fmla="*/ 1038225 w 1114425"/>
              <a:gd name="connsiteY72" fmla="*/ 576263 h 673894"/>
              <a:gd name="connsiteX73" fmla="*/ 1042988 w 1114425"/>
              <a:gd name="connsiteY73" fmla="*/ 583407 h 673894"/>
              <a:gd name="connsiteX74" fmla="*/ 1045369 w 1114425"/>
              <a:gd name="connsiteY74" fmla="*/ 595313 h 673894"/>
              <a:gd name="connsiteX75" fmla="*/ 1057275 w 1114425"/>
              <a:gd name="connsiteY75" fmla="*/ 600075 h 673894"/>
              <a:gd name="connsiteX76" fmla="*/ 1062038 w 1114425"/>
              <a:gd name="connsiteY76" fmla="*/ 607219 h 673894"/>
              <a:gd name="connsiteX77" fmla="*/ 1064419 w 1114425"/>
              <a:gd name="connsiteY77" fmla="*/ 645319 h 673894"/>
              <a:gd name="connsiteX78" fmla="*/ 1085850 w 1114425"/>
              <a:gd name="connsiteY78" fmla="*/ 652463 h 673894"/>
              <a:gd name="connsiteX79" fmla="*/ 1092994 w 1114425"/>
              <a:gd name="connsiteY79" fmla="*/ 654844 h 673894"/>
              <a:gd name="connsiteX80" fmla="*/ 1102519 w 1114425"/>
              <a:gd name="connsiteY80" fmla="*/ 657225 h 673894"/>
              <a:gd name="connsiteX81" fmla="*/ 1104900 w 1114425"/>
              <a:gd name="connsiteY81" fmla="*/ 664369 h 673894"/>
              <a:gd name="connsiteX82" fmla="*/ 1114425 w 1114425"/>
              <a:gd name="connsiteY82" fmla="*/ 673894 h 673894"/>
              <a:gd name="connsiteX0" fmla="*/ 0 w 1104900"/>
              <a:gd name="connsiteY0" fmla="*/ 0 h 664369"/>
              <a:gd name="connsiteX1" fmla="*/ 23813 w 1104900"/>
              <a:gd name="connsiteY1" fmla="*/ 16669 h 664369"/>
              <a:gd name="connsiteX2" fmla="*/ 35719 w 1104900"/>
              <a:gd name="connsiteY2" fmla="*/ 33338 h 664369"/>
              <a:gd name="connsiteX3" fmla="*/ 64293 w 1104900"/>
              <a:gd name="connsiteY3" fmla="*/ 38101 h 664369"/>
              <a:gd name="connsiteX4" fmla="*/ 64294 w 1104900"/>
              <a:gd name="connsiteY4" fmla="*/ 50007 h 664369"/>
              <a:gd name="connsiteX5" fmla="*/ 171450 w 1104900"/>
              <a:gd name="connsiteY5" fmla="*/ 52388 h 664369"/>
              <a:gd name="connsiteX6" fmla="*/ 185738 w 1104900"/>
              <a:gd name="connsiteY6" fmla="*/ 54769 h 664369"/>
              <a:gd name="connsiteX7" fmla="*/ 183355 w 1104900"/>
              <a:gd name="connsiteY7" fmla="*/ 64294 h 664369"/>
              <a:gd name="connsiteX8" fmla="*/ 216694 w 1104900"/>
              <a:gd name="connsiteY8" fmla="*/ 66675 h 664369"/>
              <a:gd name="connsiteX9" fmla="*/ 216694 w 1104900"/>
              <a:gd name="connsiteY9" fmla="*/ 85725 h 664369"/>
              <a:gd name="connsiteX10" fmla="*/ 266700 w 1104900"/>
              <a:gd name="connsiteY10" fmla="*/ 85726 h 664369"/>
              <a:gd name="connsiteX11" fmla="*/ 271463 w 1104900"/>
              <a:gd name="connsiteY11" fmla="*/ 100013 h 664369"/>
              <a:gd name="connsiteX12" fmla="*/ 280988 w 1104900"/>
              <a:gd name="connsiteY12" fmla="*/ 102394 h 664369"/>
              <a:gd name="connsiteX13" fmla="*/ 333375 w 1104900"/>
              <a:gd name="connsiteY13" fmla="*/ 102394 h 664369"/>
              <a:gd name="connsiteX14" fmla="*/ 335756 w 1104900"/>
              <a:gd name="connsiteY14" fmla="*/ 121444 h 664369"/>
              <a:gd name="connsiteX15" fmla="*/ 342900 w 1104900"/>
              <a:gd name="connsiteY15" fmla="*/ 123825 h 664369"/>
              <a:gd name="connsiteX16" fmla="*/ 345281 w 1104900"/>
              <a:gd name="connsiteY16" fmla="*/ 138113 h 664369"/>
              <a:gd name="connsiteX17" fmla="*/ 354806 w 1104900"/>
              <a:gd name="connsiteY17" fmla="*/ 140494 h 664369"/>
              <a:gd name="connsiteX18" fmla="*/ 359569 w 1104900"/>
              <a:gd name="connsiteY18" fmla="*/ 154782 h 664369"/>
              <a:gd name="connsiteX19" fmla="*/ 507206 w 1104900"/>
              <a:gd name="connsiteY19" fmla="*/ 154782 h 664369"/>
              <a:gd name="connsiteX20" fmla="*/ 514350 w 1104900"/>
              <a:gd name="connsiteY20" fmla="*/ 157163 h 664369"/>
              <a:gd name="connsiteX21" fmla="*/ 526256 w 1104900"/>
              <a:gd name="connsiteY21" fmla="*/ 159544 h 664369"/>
              <a:gd name="connsiteX22" fmla="*/ 535781 w 1104900"/>
              <a:gd name="connsiteY22" fmla="*/ 180975 h 664369"/>
              <a:gd name="connsiteX23" fmla="*/ 538163 w 1104900"/>
              <a:gd name="connsiteY23" fmla="*/ 188119 h 664369"/>
              <a:gd name="connsiteX24" fmla="*/ 545306 w 1104900"/>
              <a:gd name="connsiteY24" fmla="*/ 195263 h 664369"/>
              <a:gd name="connsiteX25" fmla="*/ 550069 w 1104900"/>
              <a:gd name="connsiteY25" fmla="*/ 204788 h 664369"/>
              <a:gd name="connsiteX26" fmla="*/ 569119 w 1104900"/>
              <a:gd name="connsiteY26" fmla="*/ 207169 h 664369"/>
              <a:gd name="connsiteX27" fmla="*/ 602456 w 1104900"/>
              <a:gd name="connsiteY27" fmla="*/ 209550 h 664369"/>
              <a:gd name="connsiteX28" fmla="*/ 619125 w 1104900"/>
              <a:gd name="connsiteY28" fmla="*/ 216694 h 664369"/>
              <a:gd name="connsiteX29" fmla="*/ 621506 w 1104900"/>
              <a:gd name="connsiteY29" fmla="*/ 223838 h 664369"/>
              <a:gd name="connsiteX30" fmla="*/ 626269 w 1104900"/>
              <a:gd name="connsiteY30" fmla="*/ 242888 h 664369"/>
              <a:gd name="connsiteX31" fmla="*/ 640556 w 1104900"/>
              <a:gd name="connsiteY31" fmla="*/ 247650 h 664369"/>
              <a:gd name="connsiteX32" fmla="*/ 666750 w 1104900"/>
              <a:gd name="connsiteY32" fmla="*/ 285750 h 664369"/>
              <a:gd name="connsiteX33" fmla="*/ 669131 w 1104900"/>
              <a:gd name="connsiteY33" fmla="*/ 292894 h 664369"/>
              <a:gd name="connsiteX34" fmla="*/ 676275 w 1104900"/>
              <a:gd name="connsiteY34" fmla="*/ 297657 h 664369"/>
              <a:gd name="connsiteX35" fmla="*/ 678656 w 1104900"/>
              <a:gd name="connsiteY35" fmla="*/ 309563 h 664369"/>
              <a:gd name="connsiteX36" fmla="*/ 685800 w 1104900"/>
              <a:gd name="connsiteY36" fmla="*/ 326232 h 664369"/>
              <a:gd name="connsiteX37" fmla="*/ 688181 w 1104900"/>
              <a:gd name="connsiteY37" fmla="*/ 340519 h 664369"/>
              <a:gd name="connsiteX38" fmla="*/ 695325 w 1104900"/>
              <a:gd name="connsiteY38" fmla="*/ 345282 h 664369"/>
              <a:gd name="connsiteX39" fmla="*/ 714375 w 1104900"/>
              <a:gd name="connsiteY39" fmla="*/ 350044 h 664369"/>
              <a:gd name="connsiteX40" fmla="*/ 721519 w 1104900"/>
              <a:gd name="connsiteY40" fmla="*/ 354807 h 664369"/>
              <a:gd name="connsiteX41" fmla="*/ 723900 w 1104900"/>
              <a:gd name="connsiteY41" fmla="*/ 361950 h 664369"/>
              <a:gd name="connsiteX42" fmla="*/ 731044 w 1104900"/>
              <a:gd name="connsiteY42" fmla="*/ 364332 h 664369"/>
              <a:gd name="connsiteX43" fmla="*/ 747713 w 1104900"/>
              <a:gd name="connsiteY43" fmla="*/ 366713 h 664369"/>
              <a:gd name="connsiteX44" fmla="*/ 754856 w 1104900"/>
              <a:gd name="connsiteY44" fmla="*/ 369094 h 664369"/>
              <a:gd name="connsiteX45" fmla="*/ 757238 w 1104900"/>
              <a:gd name="connsiteY45" fmla="*/ 381000 h 664369"/>
              <a:gd name="connsiteX46" fmla="*/ 759619 w 1104900"/>
              <a:gd name="connsiteY46" fmla="*/ 402432 h 664369"/>
              <a:gd name="connsiteX47" fmla="*/ 766763 w 1104900"/>
              <a:gd name="connsiteY47" fmla="*/ 404813 h 664369"/>
              <a:gd name="connsiteX48" fmla="*/ 778669 w 1104900"/>
              <a:gd name="connsiteY48" fmla="*/ 407194 h 664369"/>
              <a:gd name="connsiteX49" fmla="*/ 783431 w 1104900"/>
              <a:gd name="connsiteY49" fmla="*/ 414338 h 664369"/>
              <a:gd name="connsiteX50" fmla="*/ 804863 w 1104900"/>
              <a:gd name="connsiteY50" fmla="*/ 421482 h 664369"/>
              <a:gd name="connsiteX51" fmla="*/ 812006 w 1104900"/>
              <a:gd name="connsiteY51" fmla="*/ 438151 h 664369"/>
              <a:gd name="connsiteX52" fmla="*/ 909638 w 1104900"/>
              <a:gd name="connsiteY52" fmla="*/ 438150 h 664369"/>
              <a:gd name="connsiteX53" fmla="*/ 912019 w 1104900"/>
              <a:gd name="connsiteY53" fmla="*/ 445294 h 664369"/>
              <a:gd name="connsiteX54" fmla="*/ 926306 w 1104900"/>
              <a:gd name="connsiteY54" fmla="*/ 452438 h 664369"/>
              <a:gd name="connsiteX55" fmla="*/ 931069 w 1104900"/>
              <a:gd name="connsiteY55" fmla="*/ 459582 h 664369"/>
              <a:gd name="connsiteX56" fmla="*/ 933450 w 1104900"/>
              <a:gd name="connsiteY56" fmla="*/ 469107 h 664369"/>
              <a:gd name="connsiteX57" fmla="*/ 942975 w 1104900"/>
              <a:gd name="connsiteY57" fmla="*/ 471488 h 664369"/>
              <a:gd name="connsiteX58" fmla="*/ 950119 w 1104900"/>
              <a:gd name="connsiteY58" fmla="*/ 473869 h 664369"/>
              <a:gd name="connsiteX59" fmla="*/ 952500 w 1104900"/>
              <a:gd name="connsiteY59" fmla="*/ 481013 h 664369"/>
              <a:gd name="connsiteX60" fmla="*/ 959644 w 1104900"/>
              <a:gd name="connsiteY60" fmla="*/ 485775 h 664369"/>
              <a:gd name="connsiteX61" fmla="*/ 969169 w 1104900"/>
              <a:gd name="connsiteY61" fmla="*/ 492919 h 664369"/>
              <a:gd name="connsiteX62" fmla="*/ 971550 w 1104900"/>
              <a:gd name="connsiteY62" fmla="*/ 500063 h 664369"/>
              <a:gd name="connsiteX63" fmla="*/ 969169 w 1104900"/>
              <a:gd name="connsiteY63" fmla="*/ 507207 h 664369"/>
              <a:gd name="connsiteX64" fmla="*/ 971550 w 1104900"/>
              <a:gd name="connsiteY64" fmla="*/ 526256 h 664369"/>
              <a:gd name="connsiteX65" fmla="*/ 1002506 w 1104900"/>
              <a:gd name="connsiteY65" fmla="*/ 523875 h 664369"/>
              <a:gd name="connsiteX66" fmla="*/ 1004888 w 1104900"/>
              <a:gd name="connsiteY66" fmla="*/ 531019 h 664369"/>
              <a:gd name="connsiteX67" fmla="*/ 1007269 w 1104900"/>
              <a:gd name="connsiteY67" fmla="*/ 542925 h 664369"/>
              <a:gd name="connsiteX68" fmla="*/ 1012031 w 1104900"/>
              <a:gd name="connsiteY68" fmla="*/ 550069 h 664369"/>
              <a:gd name="connsiteX69" fmla="*/ 1014413 w 1104900"/>
              <a:gd name="connsiteY69" fmla="*/ 561975 h 664369"/>
              <a:gd name="connsiteX70" fmla="*/ 1021556 w 1104900"/>
              <a:gd name="connsiteY70" fmla="*/ 564357 h 664369"/>
              <a:gd name="connsiteX71" fmla="*/ 1023938 w 1104900"/>
              <a:gd name="connsiteY71" fmla="*/ 571500 h 664369"/>
              <a:gd name="connsiteX72" fmla="*/ 1038225 w 1104900"/>
              <a:gd name="connsiteY72" fmla="*/ 576263 h 664369"/>
              <a:gd name="connsiteX73" fmla="*/ 1042988 w 1104900"/>
              <a:gd name="connsiteY73" fmla="*/ 583407 h 664369"/>
              <a:gd name="connsiteX74" fmla="*/ 1045369 w 1104900"/>
              <a:gd name="connsiteY74" fmla="*/ 595313 h 664369"/>
              <a:gd name="connsiteX75" fmla="*/ 1057275 w 1104900"/>
              <a:gd name="connsiteY75" fmla="*/ 600075 h 664369"/>
              <a:gd name="connsiteX76" fmla="*/ 1062038 w 1104900"/>
              <a:gd name="connsiteY76" fmla="*/ 607219 h 664369"/>
              <a:gd name="connsiteX77" fmla="*/ 1064419 w 1104900"/>
              <a:gd name="connsiteY77" fmla="*/ 645319 h 664369"/>
              <a:gd name="connsiteX78" fmla="*/ 1085850 w 1104900"/>
              <a:gd name="connsiteY78" fmla="*/ 652463 h 664369"/>
              <a:gd name="connsiteX79" fmla="*/ 1092994 w 1104900"/>
              <a:gd name="connsiteY79" fmla="*/ 654844 h 664369"/>
              <a:gd name="connsiteX80" fmla="*/ 1102519 w 1104900"/>
              <a:gd name="connsiteY80" fmla="*/ 657225 h 664369"/>
              <a:gd name="connsiteX81" fmla="*/ 1104900 w 1104900"/>
              <a:gd name="connsiteY81" fmla="*/ 664369 h 664369"/>
              <a:gd name="connsiteX0" fmla="*/ 0 w 1102519"/>
              <a:gd name="connsiteY0" fmla="*/ 0 h 657225"/>
              <a:gd name="connsiteX1" fmla="*/ 23813 w 1102519"/>
              <a:gd name="connsiteY1" fmla="*/ 16669 h 657225"/>
              <a:gd name="connsiteX2" fmla="*/ 35719 w 1102519"/>
              <a:gd name="connsiteY2" fmla="*/ 33338 h 657225"/>
              <a:gd name="connsiteX3" fmla="*/ 64293 w 1102519"/>
              <a:gd name="connsiteY3" fmla="*/ 38101 h 657225"/>
              <a:gd name="connsiteX4" fmla="*/ 64294 w 1102519"/>
              <a:gd name="connsiteY4" fmla="*/ 50007 h 657225"/>
              <a:gd name="connsiteX5" fmla="*/ 171450 w 1102519"/>
              <a:gd name="connsiteY5" fmla="*/ 52388 h 657225"/>
              <a:gd name="connsiteX6" fmla="*/ 185738 w 1102519"/>
              <a:gd name="connsiteY6" fmla="*/ 54769 h 657225"/>
              <a:gd name="connsiteX7" fmla="*/ 183355 w 1102519"/>
              <a:gd name="connsiteY7" fmla="*/ 64294 h 657225"/>
              <a:gd name="connsiteX8" fmla="*/ 216694 w 1102519"/>
              <a:gd name="connsiteY8" fmla="*/ 66675 h 657225"/>
              <a:gd name="connsiteX9" fmla="*/ 216694 w 1102519"/>
              <a:gd name="connsiteY9" fmla="*/ 85725 h 657225"/>
              <a:gd name="connsiteX10" fmla="*/ 266700 w 1102519"/>
              <a:gd name="connsiteY10" fmla="*/ 85726 h 657225"/>
              <a:gd name="connsiteX11" fmla="*/ 271463 w 1102519"/>
              <a:gd name="connsiteY11" fmla="*/ 100013 h 657225"/>
              <a:gd name="connsiteX12" fmla="*/ 280988 w 1102519"/>
              <a:gd name="connsiteY12" fmla="*/ 102394 h 657225"/>
              <a:gd name="connsiteX13" fmla="*/ 333375 w 1102519"/>
              <a:gd name="connsiteY13" fmla="*/ 102394 h 657225"/>
              <a:gd name="connsiteX14" fmla="*/ 335756 w 1102519"/>
              <a:gd name="connsiteY14" fmla="*/ 121444 h 657225"/>
              <a:gd name="connsiteX15" fmla="*/ 342900 w 1102519"/>
              <a:gd name="connsiteY15" fmla="*/ 123825 h 657225"/>
              <a:gd name="connsiteX16" fmla="*/ 345281 w 1102519"/>
              <a:gd name="connsiteY16" fmla="*/ 138113 h 657225"/>
              <a:gd name="connsiteX17" fmla="*/ 354806 w 1102519"/>
              <a:gd name="connsiteY17" fmla="*/ 140494 h 657225"/>
              <a:gd name="connsiteX18" fmla="*/ 359569 w 1102519"/>
              <a:gd name="connsiteY18" fmla="*/ 154782 h 657225"/>
              <a:gd name="connsiteX19" fmla="*/ 507206 w 1102519"/>
              <a:gd name="connsiteY19" fmla="*/ 154782 h 657225"/>
              <a:gd name="connsiteX20" fmla="*/ 514350 w 1102519"/>
              <a:gd name="connsiteY20" fmla="*/ 157163 h 657225"/>
              <a:gd name="connsiteX21" fmla="*/ 526256 w 1102519"/>
              <a:gd name="connsiteY21" fmla="*/ 159544 h 657225"/>
              <a:gd name="connsiteX22" fmla="*/ 535781 w 1102519"/>
              <a:gd name="connsiteY22" fmla="*/ 180975 h 657225"/>
              <a:gd name="connsiteX23" fmla="*/ 538163 w 1102519"/>
              <a:gd name="connsiteY23" fmla="*/ 188119 h 657225"/>
              <a:gd name="connsiteX24" fmla="*/ 545306 w 1102519"/>
              <a:gd name="connsiteY24" fmla="*/ 195263 h 657225"/>
              <a:gd name="connsiteX25" fmla="*/ 550069 w 1102519"/>
              <a:gd name="connsiteY25" fmla="*/ 204788 h 657225"/>
              <a:gd name="connsiteX26" fmla="*/ 569119 w 1102519"/>
              <a:gd name="connsiteY26" fmla="*/ 207169 h 657225"/>
              <a:gd name="connsiteX27" fmla="*/ 602456 w 1102519"/>
              <a:gd name="connsiteY27" fmla="*/ 209550 h 657225"/>
              <a:gd name="connsiteX28" fmla="*/ 619125 w 1102519"/>
              <a:gd name="connsiteY28" fmla="*/ 216694 h 657225"/>
              <a:gd name="connsiteX29" fmla="*/ 621506 w 1102519"/>
              <a:gd name="connsiteY29" fmla="*/ 223838 h 657225"/>
              <a:gd name="connsiteX30" fmla="*/ 626269 w 1102519"/>
              <a:gd name="connsiteY30" fmla="*/ 242888 h 657225"/>
              <a:gd name="connsiteX31" fmla="*/ 640556 w 1102519"/>
              <a:gd name="connsiteY31" fmla="*/ 247650 h 657225"/>
              <a:gd name="connsiteX32" fmla="*/ 666750 w 1102519"/>
              <a:gd name="connsiteY32" fmla="*/ 285750 h 657225"/>
              <a:gd name="connsiteX33" fmla="*/ 669131 w 1102519"/>
              <a:gd name="connsiteY33" fmla="*/ 292894 h 657225"/>
              <a:gd name="connsiteX34" fmla="*/ 676275 w 1102519"/>
              <a:gd name="connsiteY34" fmla="*/ 297657 h 657225"/>
              <a:gd name="connsiteX35" fmla="*/ 678656 w 1102519"/>
              <a:gd name="connsiteY35" fmla="*/ 309563 h 657225"/>
              <a:gd name="connsiteX36" fmla="*/ 685800 w 1102519"/>
              <a:gd name="connsiteY36" fmla="*/ 326232 h 657225"/>
              <a:gd name="connsiteX37" fmla="*/ 688181 w 1102519"/>
              <a:gd name="connsiteY37" fmla="*/ 340519 h 657225"/>
              <a:gd name="connsiteX38" fmla="*/ 695325 w 1102519"/>
              <a:gd name="connsiteY38" fmla="*/ 345282 h 657225"/>
              <a:gd name="connsiteX39" fmla="*/ 714375 w 1102519"/>
              <a:gd name="connsiteY39" fmla="*/ 350044 h 657225"/>
              <a:gd name="connsiteX40" fmla="*/ 721519 w 1102519"/>
              <a:gd name="connsiteY40" fmla="*/ 354807 h 657225"/>
              <a:gd name="connsiteX41" fmla="*/ 723900 w 1102519"/>
              <a:gd name="connsiteY41" fmla="*/ 361950 h 657225"/>
              <a:gd name="connsiteX42" fmla="*/ 731044 w 1102519"/>
              <a:gd name="connsiteY42" fmla="*/ 364332 h 657225"/>
              <a:gd name="connsiteX43" fmla="*/ 747713 w 1102519"/>
              <a:gd name="connsiteY43" fmla="*/ 366713 h 657225"/>
              <a:gd name="connsiteX44" fmla="*/ 754856 w 1102519"/>
              <a:gd name="connsiteY44" fmla="*/ 369094 h 657225"/>
              <a:gd name="connsiteX45" fmla="*/ 757238 w 1102519"/>
              <a:gd name="connsiteY45" fmla="*/ 381000 h 657225"/>
              <a:gd name="connsiteX46" fmla="*/ 759619 w 1102519"/>
              <a:gd name="connsiteY46" fmla="*/ 402432 h 657225"/>
              <a:gd name="connsiteX47" fmla="*/ 766763 w 1102519"/>
              <a:gd name="connsiteY47" fmla="*/ 404813 h 657225"/>
              <a:gd name="connsiteX48" fmla="*/ 778669 w 1102519"/>
              <a:gd name="connsiteY48" fmla="*/ 407194 h 657225"/>
              <a:gd name="connsiteX49" fmla="*/ 783431 w 1102519"/>
              <a:gd name="connsiteY49" fmla="*/ 414338 h 657225"/>
              <a:gd name="connsiteX50" fmla="*/ 804863 w 1102519"/>
              <a:gd name="connsiteY50" fmla="*/ 421482 h 657225"/>
              <a:gd name="connsiteX51" fmla="*/ 812006 w 1102519"/>
              <a:gd name="connsiteY51" fmla="*/ 438151 h 657225"/>
              <a:gd name="connsiteX52" fmla="*/ 909638 w 1102519"/>
              <a:gd name="connsiteY52" fmla="*/ 438150 h 657225"/>
              <a:gd name="connsiteX53" fmla="*/ 912019 w 1102519"/>
              <a:gd name="connsiteY53" fmla="*/ 445294 h 657225"/>
              <a:gd name="connsiteX54" fmla="*/ 926306 w 1102519"/>
              <a:gd name="connsiteY54" fmla="*/ 452438 h 657225"/>
              <a:gd name="connsiteX55" fmla="*/ 931069 w 1102519"/>
              <a:gd name="connsiteY55" fmla="*/ 459582 h 657225"/>
              <a:gd name="connsiteX56" fmla="*/ 933450 w 1102519"/>
              <a:gd name="connsiteY56" fmla="*/ 469107 h 657225"/>
              <a:gd name="connsiteX57" fmla="*/ 942975 w 1102519"/>
              <a:gd name="connsiteY57" fmla="*/ 471488 h 657225"/>
              <a:gd name="connsiteX58" fmla="*/ 950119 w 1102519"/>
              <a:gd name="connsiteY58" fmla="*/ 473869 h 657225"/>
              <a:gd name="connsiteX59" fmla="*/ 952500 w 1102519"/>
              <a:gd name="connsiteY59" fmla="*/ 481013 h 657225"/>
              <a:gd name="connsiteX60" fmla="*/ 959644 w 1102519"/>
              <a:gd name="connsiteY60" fmla="*/ 485775 h 657225"/>
              <a:gd name="connsiteX61" fmla="*/ 969169 w 1102519"/>
              <a:gd name="connsiteY61" fmla="*/ 492919 h 657225"/>
              <a:gd name="connsiteX62" fmla="*/ 971550 w 1102519"/>
              <a:gd name="connsiteY62" fmla="*/ 500063 h 657225"/>
              <a:gd name="connsiteX63" fmla="*/ 969169 w 1102519"/>
              <a:gd name="connsiteY63" fmla="*/ 507207 h 657225"/>
              <a:gd name="connsiteX64" fmla="*/ 971550 w 1102519"/>
              <a:gd name="connsiteY64" fmla="*/ 526256 h 657225"/>
              <a:gd name="connsiteX65" fmla="*/ 1002506 w 1102519"/>
              <a:gd name="connsiteY65" fmla="*/ 523875 h 657225"/>
              <a:gd name="connsiteX66" fmla="*/ 1004888 w 1102519"/>
              <a:gd name="connsiteY66" fmla="*/ 531019 h 657225"/>
              <a:gd name="connsiteX67" fmla="*/ 1007269 w 1102519"/>
              <a:gd name="connsiteY67" fmla="*/ 542925 h 657225"/>
              <a:gd name="connsiteX68" fmla="*/ 1012031 w 1102519"/>
              <a:gd name="connsiteY68" fmla="*/ 550069 h 657225"/>
              <a:gd name="connsiteX69" fmla="*/ 1014413 w 1102519"/>
              <a:gd name="connsiteY69" fmla="*/ 561975 h 657225"/>
              <a:gd name="connsiteX70" fmla="*/ 1021556 w 1102519"/>
              <a:gd name="connsiteY70" fmla="*/ 564357 h 657225"/>
              <a:gd name="connsiteX71" fmla="*/ 1023938 w 1102519"/>
              <a:gd name="connsiteY71" fmla="*/ 571500 h 657225"/>
              <a:gd name="connsiteX72" fmla="*/ 1038225 w 1102519"/>
              <a:gd name="connsiteY72" fmla="*/ 576263 h 657225"/>
              <a:gd name="connsiteX73" fmla="*/ 1042988 w 1102519"/>
              <a:gd name="connsiteY73" fmla="*/ 583407 h 657225"/>
              <a:gd name="connsiteX74" fmla="*/ 1045369 w 1102519"/>
              <a:gd name="connsiteY74" fmla="*/ 595313 h 657225"/>
              <a:gd name="connsiteX75" fmla="*/ 1057275 w 1102519"/>
              <a:gd name="connsiteY75" fmla="*/ 600075 h 657225"/>
              <a:gd name="connsiteX76" fmla="*/ 1062038 w 1102519"/>
              <a:gd name="connsiteY76" fmla="*/ 607219 h 657225"/>
              <a:gd name="connsiteX77" fmla="*/ 1064419 w 1102519"/>
              <a:gd name="connsiteY77" fmla="*/ 645319 h 657225"/>
              <a:gd name="connsiteX78" fmla="*/ 1085850 w 1102519"/>
              <a:gd name="connsiteY78" fmla="*/ 652463 h 657225"/>
              <a:gd name="connsiteX79" fmla="*/ 1092994 w 1102519"/>
              <a:gd name="connsiteY79" fmla="*/ 654844 h 657225"/>
              <a:gd name="connsiteX80" fmla="*/ 1102519 w 1102519"/>
              <a:gd name="connsiteY80" fmla="*/ 657225 h 657225"/>
              <a:gd name="connsiteX0" fmla="*/ 0 w 1092994"/>
              <a:gd name="connsiteY0" fmla="*/ 0 h 654844"/>
              <a:gd name="connsiteX1" fmla="*/ 23813 w 1092994"/>
              <a:gd name="connsiteY1" fmla="*/ 16669 h 654844"/>
              <a:gd name="connsiteX2" fmla="*/ 35719 w 1092994"/>
              <a:gd name="connsiteY2" fmla="*/ 33338 h 654844"/>
              <a:gd name="connsiteX3" fmla="*/ 64293 w 1092994"/>
              <a:gd name="connsiteY3" fmla="*/ 38101 h 654844"/>
              <a:gd name="connsiteX4" fmla="*/ 64294 w 1092994"/>
              <a:gd name="connsiteY4" fmla="*/ 50007 h 654844"/>
              <a:gd name="connsiteX5" fmla="*/ 171450 w 1092994"/>
              <a:gd name="connsiteY5" fmla="*/ 52388 h 654844"/>
              <a:gd name="connsiteX6" fmla="*/ 185738 w 1092994"/>
              <a:gd name="connsiteY6" fmla="*/ 54769 h 654844"/>
              <a:gd name="connsiteX7" fmla="*/ 183355 w 1092994"/>
              <a:gd name="connsiteY7" fmla="*/ 64294 h 654844"/>
              <a:gd name="connsiteX8" fmla="*/ 216694 w 1092994"/>
              <a:gd name="connsiteY8" fmla="*/ 66675 h 654844"/>
              <a:gd name="connsiteX9" fmla="*/ 216694 w 1092994"/>
              <a:gd name="connsiteY9" fmla="*/ 85725 h 654844"/>
              <a:gd name="connsiteX10" fmla="*/ 266700 w 1092994"/>
              <a:gd name="connsiteY10" fmla="*/ 85726 h 654844"/>
              <a:gd name="connsiteX11" fmla="*/ 271463 w 1092994"/>
              <a:gd name="connsiteY11" fmla="*/ 100013 h 654844"/>
              <a:gd name="connsiteX12" fmla="*/ 280988 w 1092994"/>
              <a:gd name="connsiteY12" fmla="*/ 102394 h 654844"/>
              <a:gd name="connsiteX13" fmla="*/ 333375 w 1092994"/>
              <a:gd name="connsiteY13" fmla="*/ 102394 h 654844"/>
              <a:gd name="connsiteX14" fmla="*/ 335756 w 1092994"/>
              <a:gd name="connsiteY14" fmla="*/ 121444 h 654844"/>
              <a:gd name="connsiteX15" fmla="*/ 342900 w 1092994"/>
              <a:gd name="connsiteY15" fmla="*/ 123825 h 654844"/>
              <a:gd name="connsiteX16" fmla="*/ 345281 w 1092994"/>
              <a:gd name="connsiteY16" fmla="*/ 138113 h 654844"/>
              <a:gd name="connsiteX17" fmla="*/ 354806 w 1092994"/>
              <a:gd name="connsiteY17" fmla="*/ 140494 h 654844"/>
              <a:gd name="connsiteX18" fmla="*/ 359569 w 1092994"/>
              <a:gd name="connsiteY18" fmla="*/ 154782 h 654844"/>
              <a:gd name="connsiteX19" fmla="*/ 507206 w 1092994"/>
              <a:gd name="connsiteY19" fmla="*/ 154782 h 654844"/>
              <a:gd name="connsiteX20" fmla="*/ 514350 w 1092994"/>
              <a:gd name="connsiteY20" fmla="*/ 157163 h 654844"/>
              <a:gd name="connsiteX21" fmla="*/ 526256 w 1092994"/>
              <a:gd name="connsiteY21" fmla="*/ 159544 h 654844"/>
              <a:gd name="connsiteX22" fmla="*/ 535781 w 1092994"/>
              <a:gd name="connsiteY22" fmla="*/ 180975 h 654844"/>
              <a:gd name="connsiteX23" fmla="*/ 538163 w 1092994"/>
              <a:gd name="connsiteY23" fmla="*/ 188119 h 654844"/>
              <a:gd name="connsiteX24" fmla="*/ 545306 w 1092994"/>
              <a:gd name="connsiteY24" fmla="*/ 195263 h 654844"/>
              <a:gd name="connsiteX25" fmla="*/ 550069 w 1092994"/>
              <a:gd name="connsiteY25" fmla="*/ 204788 h 654844"/>
              <a:gd name="connsiteX26" fmla="*/ 569119 w 1092994"/>
              <a:gd name="connsiteY26" fmla="*/ 207169 h 654844"/>
              <a:gd name="connsiteX27" fmla="*/ 602456 w 1092994"/>
              <a:gd name="connsiteY27" fmla="*/ 209550 h 654844"/>
              <a:gd name="connsiteX28" fmla="*/ 619125 w 1092994"/>
              <a:gd name="connsiteY28" fmla="*/ 216694 h 654844"/>
              <a:gd name="connsiteX29" fmla="*/ 621506 w 1092994"/>
              <a:gd name="connsiteY29" fmla="*/ 223838 h 654844"/>
              <a:gd name="connsiteX30" fmla="*/ 626269 w 1092994"/>
              <a:gd name="connsiteY30" fmla="*/ 242888 h 654844"/>
              <a:gd name="connsiteX31" fmla="*/ 640556 w 1092994"/>
              <a:gd name="connsiteY31" fmla="*/ 247650 h 654844"/>
              <a:gd name="connsiteX32" fmla="*/ 666750 w 1092994"/>
              <a:gd name="connsiteY32" fmla="*/ 285750 h 654844"/>
              <a:gd name="connsiteX33" fmla="*/ 669131 w 1092994"/>
              <a:gd name="connsiteY33" fmla="*/ 292894 h 654844"/>
              <a:gd name="connsiteX34" fmla="*/ 676275 w 1092994"/>
              <a:gd name="connsiteY34" fmla="*/ 297657 h 654844"/>
              <a:gd name="connsiteX35" fmla="*/ 678656 w 1092994"/>
              <a:gd name="connsiteY35" fmla="*/ 309563 h 654844"/>
              <a:gd name="connsiteX36" fmla="*/ 685800 w 1092994"/>
              <a:gd name="connsiteY36" fmla="*/ 326232 h 654844"/>
              <a:gd name="connsiteX37" fmla="*/ 688181 w 1092994"/>
              <a:gd name="connsiteY37" fmla="*/ 340519 h 654844"/>
              <a:gd name="connsiteX38" fmla="*/ 695325 w 1092994"/>
              <a:gd name="connsiteY38" fmla="*/ 345282 h 654844"/>
              <a:gd name="connsiteX39" fmla="*/ 714375 w 1092994"/>
              <a:gd name="connsiteY39" fmla="*/ 350044 h 654844"/>
              <a:gd name="connsiteX40" fmla="*/ 721519 w 1092994"/>
              <a:gd name="connsiteY40" fmla="*/ 354807 h 654844"/>
              <a:gd name="connsiteX41" fmla="*/ 723900 w 1092994"/>
              <a:gd name="connsiteY41" fmla="*/ 361950 h 654844"/>
              <a:gd name="connsiteX42" fmla="*/ 731044 w 1092994"/>
              <a:gd name="connsiteY42" fmla="*/ 364332 h 654844"/>
              <a:gd name="connsiteX43" fmla="*/ 747713 w 1092994"/>
              <a:gd name="connsiteY43" fmla="*/ 366713 h 654844"/>
              <a:gd name="connsiteX44" fmla="*/ 754856 w 1092994"/>
              <a:gd name="connsiteY44" fmla="*/ 369094 h 654844"/>
              <a:gd name="connsiteX45" fmla="*/ 757238 w 1092994"/>
              <a:gd name="connsiteY45" fmla="*/ 381000 h 654844"/>
              <a:gd name="connsiteX46" fmla="*/ 759619 w 1092994"/>
              <a:gd name="connsiteY46" fmla="*/ 402432 h 654844"/>
              <a:gd name="connsiteX47" fmla="*/ 766763 w 1092994"/>
              <a:gd name="connsiteY47" fmla="*/ 404813 h 654844"/>
              <a:gd name="connsiteX48" fmla="*/ 778669 w 1092994"/>
              <a:gd name="connsiteY48" fmla="*/ 407194 h 654844"/>
              <a:gd name="connsiteX49" fmla="*/ 783431 w 1092994"/>
              <a:gd name="connsiteY49" fmla="*/ 414338 h 654844"/>
              <a:gd name="connsiteX50" fmla="*/ 804863 w 1092994"/>
              <a:gd name="connsiteY50" fmla="*/ 421482 h 654844"/>
              <a:gd name="connsiteX51" fmla="*/ 812006 w 1092994"/>
              <a:gd name="connsiteY51" fmla="*/ 438151 h 654844"/>
              <a:gd name="connsiteX52" fmla="*/ 909638 w 1092994"/>
              <a:gd name="connsiteY52" fmla="*/ 438150 h 654844"/>
              <a:gd name="connsiteX53" fmla="*/ 912019 w 1092994"/>
              <a:gd name="connsiteY53" fmla="*/ 445294 h 654844"/>
              <a:gd name="connsiteX54" fmla="*/ 926306 w 1092994"/>
              <a:gd name="connsiteY54" fmla="*/ 452438 h 654844"/>
              <a:gd name="connsiteX55" fmla="*/ 931069 w 1092994"/>
              <a:gd name="connsiteY55" fmla="*/ 459582 h 654844"/>
              <a:gd name="connsiteX56" fmla="*/ 933450 w 1092994"/>
              <a:gd name="connsiteY56" fmla="*/ 469107 h 654844"/>
              <a:gd name="connsiteX57" fmla="*/ 942975 w 1092994"/>
              <a:gd name="connsiteY57" fmla="*/ 471488 h 654844"/>
              <a:gd name="connsiteX58" fmla="*/ 950119 w 1092994"/>
              <a:gd name="connsiteY58" fmla="*/ 473869 h 654844"/>
              <a:gd name="connsiteX59" fmla="*/ 952500 w 1092994"/>
              <a:gd name="connsiteY59" fmla="*/ 481013 h 654844"/>
              <a:gd name="connsiteX60" fmla="*/ 959644 w 1092994"/>
              <a:gd name="connsiteY60" fmla="*/ 485775 h 654844"/>
              <a:gd name="connsiteX61" fmla="*/ 969169 w 1092994"/>
              <a:gd name="connsiteY61" fmla="*/ 492919 h 654844"/>
              <a:gd name="connsiteX62" fmla="*/ 971550 w 1092994"/>
              <a:gd name="connsiteY62" fmla="*/ 500063 h 654844"/>
              <a:gd name="connsiteX63" fmla="*/ 969169 w 1092994"/>
              <a:gd name="connsiteY63" fmla="*/ 507207 h 654844"/>
              <a:gd name="connsiteX64" fmla="*/ 971550 w 1092994"/>
              <a:gd name="connsiteY64" fmla="*/ 526256 h 654844"/>
              <a:gd name="connsiteX65" fmla="*/ 1002506 w 1092994"/>
              <a:gd name="connsiteY65" fmla="*/ 523875 h 654844"/>
              <a:gd name="connsiteX66" fmla="*/ 1004888 w 1092994"/>
              <a:gd name="connsiteY66" fmla="*/ 531019 h 654844"/>
              <a:gd name="connsiteX67" fmla="*/ 1007269 w 1092994"/>
              <a:gd name="connsiteY67" fmla="*/ 542925 h 654844"/>
              <a:gd name="connsiteX68" fmla="*/ 1012031 w 1092994"/>
              <a:gd name="connsiteY68" fmla="*/ 550069 h 654844"/>
              <a:gd name="connsiteX69" fmla="*/ 1014413 w 1092994"/>
              <a:gd name="connsiteY69" fmla="*/ 561975 h 654844"/>
              <a:gd name="connsiteX70" fmla="*/ 1021556 w 1092994"/>
              <a:gd name="connsiteY70" fmla="*/ 564357 h 654844"/>
              <a:gd name="connsiteX71" fmla="*/ 1023938 w 1092994"/>
              <a:gd name="connsiteY71" fmla="*/ 571500 h 654844"/>
              <a:gd name="connsiteX72" fmla="*/ 1038225 w 1092994"/>
              <a:gd name="connsiteY72" fmla="*/ 576263 h 654844"/>
              <a:gd name="connsiteX73" fmla="*/ 1042988 w 1092994"/>
              <a:gd name="connsiteY73" fmla="*/ 583407 h 654844"/>
              <a:gd name="connsiteX74" fmla="*/ 1045369 w 1092994"/>
              <a:gd name="connsiteY74" fmla="*/ 595313 h 654844"/>
              <a:gd name="connsiteX75" fmla="*/ 1057275 w 1092994"/>
              <a:gd name="connsiteY75" fmla="*/ 600075 h 654844"/>
              <a:gd name="connsiteX76" fmla="*/ 1062038 w 1092994"/>
              <a:gd name="connsiteY76" fmla="*/ 607219 h 654844"/>
              <a:gd name="connsiteX77" fmla="*/ 1064419 w 1092994"/>
              <a:gd name="connsiteY77" fmla="*/ 645319 h 654844"/>
              <a:gd name="connsiteX78" fmla="*/ 1085850 w 1092994"/>
              <a:gd name="connsiteY78" fmla="*/ 652463 h 654844"/>
              <a:gd name="connsiteX79" fmla="*/ 1092994 w 1092994"/>
              <a:gd name="connsiteY79" fmla="*/ 654844 h 654844"/>
              <a:gd name="connsiteX0" fmla="*/ 0 w 1085850"/>
              <a:gd name="connsiteY0" fmla="*/ 0 h 652463"/>
              <a:gd name="connsiteX1" fmla="*/ 23813 w 1085850"/>
              <a:gd name="connsiteY1" fmla="*/ 16669 h 652463"/>
              <a:gd name="connsiteX2" fmla="*/ 35719 w 1085850"/>
              <a:gd name="connsiteY2" fmla="*/ 33338 h 652463"/>
              <a:gd name="connsiteX3" fmla="*/ 64293 w 1085850"/>
              <a:gd name="connsiteY3" fmla="*/ 38101 h 652463"/>
              <a:gd name="connsiteX4" fmla="*/ 64294 w 1085850"/>
              <a:gd name="connsiteY4" fmla="*/ 50007 h 652463"/>
              <a:gd name="connsiteX5" fmla="*/ 171450 w 1085850"/>
              <a:gd name="connsiteY5" fmla="*/ 52388 h 652463"/>
              <a:gd name="connsiteX6" fmla="*/ 185738 w 1085850"/>
              <a:gd name="connsiteY6" fmla="*/ 54769 h 652463"/>
              <a:gd name="connsiteX7" fmla="*/ 183355 w 1085850"/>
              <a:gd name="connsiteY7" fmla="*/ 64294 h 652463"/>
              <a:gd name="connsiteX8" fmla="*/ 216694 w 1085850"/>
              <a:gd name="connsiteY8" fmla="*/ 66675 h 652463"/>
              <a:gd name="connsiteX9" fmla="*/ 216694 w 1085850"/>
              <a:gd name="connsiteY9" fmla="*/ 85725 h 652463"/>
              <a:gd name="connsiteX10" fmla="*/ 266700 w 1085850"/>
              <a:gd name="connsiteY10" fmla="*/ 85726 h 652463"/>
              <a:gd name="connsiteX11" fmla="*/ 271463 w 1085850"/>
              <a:gd name="connsiteY11" fmla="*/ 100013 h 652463"/>
              <a:gd name="connsiteX12" fmla="*/ 280988 w 1085850"/>
              <a:gd name="connsiteY12" fmla="*/ 102394 h 652463"/>
              <a:gd name="connsiteX13" fmla="*/ 333375 w 1085850"/>
              <a:gd name="connsiteY13" fmla="*/ 102394 h 652463"/>
              <a:gd name="connsiteX14" fmla="*/ 335756 w 1085850"/>
              <a:gd name="connsiteY14" fmla="*/ 121444 h 652463"/>
              <a:gd name="connsiteX15" fmla="*/ 342900 w 1085850"/>
              <a:gd name="connsiteY15" fmla="*/ 123825 h 652463"/>
              <a:gd name="connsiteX16" fmla="*/ 345281 w 1085850"/>
              <a:gd name="connsiteY16" fmla="*/ 138113 h 652463"/>
              <a:gd name="connsiteX17" fmla="*/ 354806 w 1085850"/>
              <a:gd name="connsiteY17" fmla="*/ 140494 h 652463"/>
              <a:gd name="connsiteX18" fmla="*/ 359569 w 1085850"/>
              <a:gd name="connsiteY18" fmla="*/ 154782 h 652463"/>
              <a:gd name="connsiteX19" fmla="*/ 507206 w 1085850"/>
              <a:gd name="connsiteY19" fmla="*/ 154782 h 652463"/>
              <a:gd name="connsiteX20" fmla="*/ 514350 w 1085850"/>
              <a:gd name="connsiteY20" fmla="*/ 157163 h 652463"/>
              <a:gd name="connsiteX21" fmla="*/ 526256 w 1085850"/>
              <a:gd name="connsiteY21" fmla="*/ 159544 h 652463"/>
              <a:gd name="connsiteX22" fmla="*/ 535781 w 1085850"/>
              <a:gd name="connsiteY22" fmla="*/ 180975 h 652463"/>
              <a:gd name="connsiteX23" fmla="*/ 538163 w 1085850"/>
              <a:gd name="connsiteY23" fmla="*/ 188119 h 652463"/>
              <a:gd name="connsiteX24" fmla="*/ 545306 w 1085850"/>
              <a:gd name="connsiteY24" fmla="*/ 195263 h 652463"/>
              <a:gd name="connsiteX25" fmla="*/ 550069 w 1085850"/>
              <a:gd name="connsiteY25" fmla="*/ 204788 h 652463"/>
              <a:gd name="connsiteX26" fmla="*/ 569119 w 1085850"/>
              <a:gd name="connsiteY26" fmla="*/ 207169 h 652463"/>
              <a:gd name="connsiteX27" fmla="*/ 602456 w 1085850"/>
              <a:gd name="connsiteY27" fmla="*/ 209550 h 652463"/>
              <a:gd name="connsiteX28" fmla="*/ 619125 w 1085850"/>
              <a:gd name="connsiteY28" fmla="*/ 216694 h 652463"/>
              <a:gd name="connsiteX29" fmla="*/ 621506 w 1085850"/>
              <a:gd name="connsiteY29" fmla="*/ 223838 h 652463"/>
              <a:gd name="connsiteX30" fmla="*/ 626269 w 1085850"/>
              <a:gd name="connsiteY30" fmla="*/ 242888 h 652463"/>
              <a:gd name="connsiteX31" fmla="*/ 640556 w 1085850"/>
              <a:gd name="connsiteY31" fmla="*/ 247650 h 652463"/>
              <a:gd name="connsiteX32" fmla="*/ 666750 w 1085850"/>
              <a:gd name="connsiteY32" fmla="*/ 285750 h 652463"/>
              <a:gd name="connsiteX33" fmla="*/ 669131 w 1085850"/>
              <a:gd name="connsiteY33" fmla="*/ 292894 h 652463"/>
              <a:gd name="connsiteX34" fmla="*/ 676275 w 1085850"/>
              <a:gd name="connsiteY34" fmla="*/ 297657 h 652463"/>
              <a:gd name="connsiteX35" fmla="*/ 678656 w 1085850"/>
              <a:gd name="connsiteY35" fmla="*/ 309563 h 652463"/>
              <a:gd name="connsiteX36" fmla="*/ 685800 w 1085850"/>
              <a:gd name="connsiteY36" fmla="*/ 326232 h 652463"/>
              <a:gd name="connsiteX37" fmla="*/ 688181 w 1085850"/>
              <a:gd name="connsiteY37" fmla="*/ 340519 h 652463"/>
              <a:gd name="connsiteX38" fmla="*/ 695325 w 1085850"/>
              <a:gd name="connsiteY38" fmla="*/ 345282 h 652463"/>
              <a:gd name="connsiteX39" fmla="*/ 714375 w 1085850"/>
              <a:gd name="connsiteY39" fmla="*/ 350044 h 652463"/>
              <a:gd name="connsiteX40" fmla="*/ 721519 w 1085850"/>
              <a:gd name="connsiteY40" fmla="*/ 354807 h 652463"/>
              <a:gd name="connsiteX41" fmla="*/ 723900 w 1085850"/>
              <a:gd name="connsiteY41" fmla="*/ 361950 h 652463"/>
              <a:gd name="connsiteX42" fmla="*/ 731044 w 1085850"/>
              <a:gd name="connsiteY42" fmla="*/ 364332 h 652463"/>
              <a:gd name="connsiteX43" fmla="*/ 747713 w 1085850"/>
              <a:gd name="connsiteY43" fmla="*/ 366713 h 652463"/>
              <a:gd name="connsiteX44" fmla="*/ 754856 w 1085850"/>
              <a:gd name="connsiteY44" fmla="*/ 369094 h 652463"/>
              <a:gd name="connsiteX45" fmla="*/ 757238 w 1085850"/>
              <a:gd name="connsiteY45" fmla="*/ 381000 h 652463"/>
              <a:gd name="connsiteX46" fmla="*/ 759619 w 1085850"/>
              <a:gd name="connsiteY46" fmla="*/ 402432 h 652463"/>
              <a:gd name="connsiteX47" fmla="*/ 766763 w 1085850"/>
              <a:gd name="connsiteY47" fmla="*/ 404813 h 652463"/>
              <a:gd name="connsiteX48" fmla="*/ 778669 w 1085850"/>
              <a:gd name="connsiteY48" fmla="*/ 407194 h 652463"/>
              <a:gd name="connsiteX49" fmla="*/ 783431 w 1085850"/>
              <a:gd name="connsiteY49" fmla="*/ 414338 h 652463"/>
              <a:gd name="connsiteX50" fmla="*/ 804863 w 1085850"/>
              <a:gd name="connsiteY50" fmla="*/ 421482 h 652463"/>
              <a:gd name="connsiteX51" fmla="*/ 812006 w 1085850"/>
              <a:gd name="connsiteY51" fmla="*/ 438151 h 652463"/>
              <a:gd name="connsiteX52" fmla="*/ 909638 w 1085850"/>
              <a:gd name="connsiteY52" fmla="*/ 438150 h 652463"/>
              <a:gd name="connsiteX53" fmla="*/ 912019 w 1085850"/>
              <a:gd name="connsiteY53" fmla="*/ 445294 h 652463"/>
              <a:gd name="connsiteX54" fmla="*/ 926306 w 1085850"/>
              <a:gd name="connsiteY54" fmla="*/ 452438 h 652463"/>
              <a:gd name="connsiteX55" fmla="*/ 931069 w 1085850"/>
              <a:gd name="connsiteY55" fmla="*/ 459582 h 652463"/>
              <a:gd name="connsiteX56" fmla="*/ 933450 w 1085850"/>
              <a:gd name="connsiteY56" fmla="*/ 469107 h 652463"/>
              <a:gd name="connsiteX57" fmla="*/ 942975 w 1085850"/>
              <a:gd name="connsiteY57" fmla="*/ 471488 h 652463"/>
              <a:gd name="connsiteX58" fmla="*/ 950119 w 1085850"/>
              <a:gd name="connsiteY58" fmla="*/ 473869 h 652463"/>
              <a:gd name="connsiteX59" fmla="*/ 952500 w 1085850"/>
              <a:gd name="connsiteY59" fmla="*/ 481013 h 652463"/>
              <a:gd name="connsiteX60" fmla="*/ 959644 w 1085850"/>
              <a:gd name="connsiteY60" fmla="*/ 485775 h 652463"/>
              <a:gd name="connsiteX61" fmla="*/ 969169 w 1085850"/>
              <a:gd name="connsiteY61" fmla="*/ 492919 h 652463"/>
              <a:gd name="connsiteX62" fmla="*/ 971550 w 1085850"/>
              <a:gd name="connsiteY62" fmla="*/ 500063 h 652463"/>
              <a:gd name="connsiteX63" fmla="*/ 969169 w 1085850"/>
              <a:gd name="connsiteY63" fmla="*/ 507207 h 652463"/>
              <a:gd name="connsiteX64" fmla="*/ 971550 w 1085850"/>
              <a:gd name="connsiteY64" fmla="*/ 526256 h 652463"/>
              <a:gd name="connsiteX65" fmla="*/ 1002506 w 1085850"/>
              <a:gd name="connsiteY65" fmla="*/ 523875 h 652463"/>
              <a:gd name="connsiteX66" fmla="*/ 1004888 w 1085850"/>
              <a:gd name="connsiteY66" fmla="*/ 531019 h 652463"/>
              <a:gd name="connsiteX67" fmla="*/ 1007269 w 1085850"/>
              <a:gd name="connsiteY67" fmla="*/ 542925 h 652463"/>
              <a:gd name="connsiteX68" fmla="*/ 1012031 w 1085850"/>
              <a:gd name="connsiteY68" fmla="*/ 550069 h 652463"/>
              <a:gd name="connsiteX69" fmla="*/ 1014413 w 1085850"/>
              <a:gd name="connsiteY69" fmla="*/ 561975 h 652463"/>
              <a:gd name="connsiteX70" fmla="*/ 1021556 w 1085850"/>
              <a:gd name="connsiteY70" fmla="*/ 564357 h 652463"/>
              <a:gd name="connsiteX71" fmla="*/ 1023938 w 1085850"/>
              <a:gd name="connsiteY71" fmla="*/ 571500 h 652463"/>
              <a:gd name="connsiteX72" fmla="*/ 1038225 w 1085850"/>
              <a:gd name="connsiteY72" fmla="*/ 576263 h 652463"/>
              <a:gd name="connsiteX73" fmla="*/ 1042988 w 1085850"/>
              <a:gd name="connsiteY73" fmla="*/ 583407 h 652463"/>
              <a:gd name="connsiteX74" fmla="*/ 1045369 w 1085850"/>
              <a:gd name="connsiteY74" fmla="*/ 595313 h 652463"/>
              <a:gd name="connsiteX75" fmla="*/ 1057275 w 1085850"/>
              <a:gd name="connsiteY75" fmla="*/ 600075 h 652463"/>
              <a:gd name="connsiteX76" fmla="*/ 1062038 w 1085850"/>
              <a:gd name="connsiteY76" fmla="*/ 607219 h 652463"/>
              <a:gd name="connsiteX77" fmla="*/ 1064419 w 1085850"/>
              <a:gd name="connsiteY77" fmla="*/ 645319 h 652463"/>
              <a:gd name="connsiteX78" fmla="*/ 1085850 w 1085850"/>
              <a:gd name="connsiteY78" fmla="*/ 652463 h 652463"/>
              <a:gd name="connsiteX0" fmla="*/ 0 w 1100137"/>
              <a:gd name="connsiteY0" fmla="*/ 0 h 654845"/>
              <a:gd name="connsiteX1" fmla="*/ 23813 w 1100137"/>
              <a:gd name="connsiteY1" fmla="*/ 16669 h 654845"/>
              <a:gd name="connsiteX2" fmla="*/ 35719 w 1100137"/>
              <a:gd name="connsiteY2" fmla="*/ 33338 h 654845"/>
              <a:gd name="connsiteX3" fmla="*/ 64293 w 1100137"/>
              <a:gd name="connsiteY3" fmla="*/ 38101 h 654845"/>
              <a:gd name="connsiteX4" fmla="*/ 64294 w 1100137"/>
              <a:gd name="connsiteY4" fmla="*/ 50007 h 654845"/>
              <a:gd name="connsiteX5" fmla="*/ 171450 w 1100137"/>
              <a:gd name="connsiteY5" fmla="*/ 52388 h 654845"/>
              <a:gd name="connsiteX6" fmla="*/ 185738 w 1100137"/>
              <a:gd name="connsiteY6" fmla="*/ 54769 h 654845"/>
              <a:gd name="connsiteX7" fmla="*/ 183355 w 1100137"/>
              <a:gd name="connsiteY7" fmla="*/ 64294 h 654845"/>
              <a:gd name="connsiteX8" fmla="*/ 216694 w 1100137"/>
              <a:gd name="connsiteY8" fmla="*/ 66675 h 654845"/>
              <a:gd name="connsiteX9" fmla="*/ 216694 w 1100137"/>
              <a:gd name="connsiteY9" fmla="*/ 85725 h 654845"/>
              <a:gd name="connsiteX10" fmla="*/ 266700 w 1100137"/>
              <a:gd name="connsiteY10" fmla="*/ 85726 h 654845"/>
              <a:gd name="connsiteX11" fmla="*/ 271463 w 1100137"/>
              <a:gd name="connsiteY11" fmla="*/ 100013 h 654845"/>
              <a:gd name="connsiteX12" fmla="*/ 280988 w 1100137"/>
              <a:gd name="connsiteY12" fmla="*/ 102394 h 654845"/>
              <a:gd name="connsiteX13" fmla="*/ 333375 w 1100137"/>
              <a:gd name="connsiteY13" fmla="*/ 102394 h 654845"/>
              <a:gd name="connsiteX14" fmla="*/ 335756 w 1100137"/>
              <a:gd name="connsiteY14" fmla="*/ 121444 h 654845"/>
              <a:gd name="connsiteX15" fmla="*/ 342900 w 1100137"/>
              <a:gd name="connsiteY15" fmla="*/ 123825 h 654845"/>
              <a:gd name="connsiteX16" fmla="*/ 345281 w 1100137"/>
              <a:gd name="connsiteY16" fmla="*/ 138113 h 654845"/>
              <a:gd name="connsiteX17" fmla="*/ 354806 w 1100137"/>
              <a:gd name="connsiteY17" fmla="*/ 140494 h 654845"/>
              <a:gd name="connsiteX18" fmla="*/ 359569 w 1100137"/>
              <a:gd name="connsiteY18" fmla="*/ 154782 h 654845"/>
              <a:gd name="connsiteX19" fmla="*/ 507206 w 1100137"/>
              <a:gd name="connsiteY19" fmla="*/ 154782 h 654845"/>
              <a:gd name="connsiteX20" fmla="*/ 514350 w 1100137"/>
              <a:gd name="connsiteY20" fmla="*/ 157163 h 654845"/>
              <a:gd name="connsiteX21" fmla="*/ 526256 w 1100137"/>
              <a:gd name="connsiteY21" fmla="*/ 159544 h 654845"/>
              <a:gd name="connsiteX22" fmla="*/ 535781 w 1100137"/>
              <a:gd name="connsiteY22" fmla="*/ 180975 h 654845"/>
              <a:gd name="connsiteX23" fmla="*/ 538163 w 1100137"/>
              <a:gd name="connsiteY23" fmla="*/ 188119 h 654845"/>
              <a:gd name="connsiteX24" fmla="*/ 545306 w 1100137"/>
              <a:gd name="connsiteY24" fmla="*/ 195263 h 654845"/>
              <a:gd name="connsiteX25" fmla="*/ 550069 w 1100137"/>
              <a:gd name="connsiteY25" fmla="*/ 204788 h 654845"/>
              <a:gd name="connsiteX26" fmla="*/ 569119 w 1100137"/>
              <a:gd name="connsiteY26" fmla="*/ 207169 h 654845"/>
              <a:gd name="connsiteX27" fmla="*/ 602456 w 1100137"/>
              <a:gd name="connsiteY27" fmla="*/ 209550 h 654845"/>
              <a:gd name="connsiteX28" fmla="*/ 619125 w 1100137"/>
              <a:gd name="connsiteY28" fmla="*/ 216694 h 654845"/>
              <a:gd name="connsiteX29" fmla="*/ 621506 w 1100137"/>
              <a:gd name="connsiteY29" fmla="*/ 223838 h 654845"/>
              <a:gd name="connsiteX30" fmla="*/ 626269 w 1100137"/>
              <a:gd name="connsiteY30" fmla="*/ 242888 h 654845"/>
              <a:gd name="connsiteX31" fmla="*/ 640556 w 1100137"/>
              <a:gd name="connsiteY31" fmla="*/ 247650 h 654845"/>
              <a:gd name="connsiteX32" fmla="*/ 666750 w 1100137"/>
              <a:gd name="connsiteY32" fmla="*/ 285750 h 654845"/>
              <a:gd name="connsiteX33" fmla="*/ 669131 w 1100137"/>
              <a:gd name="connsiteY33" fmla="*/ 292894 h 654845"/>
              <a:gd name="connsiteX34" fmla="*/ 676275 w 1100137"/>
              <a:gd name="connsiteY34" fmla="*/ 297657 h 654845"/>
              <a:gd name="connsiteX35" fmla="*/ 678656 w 1100137"/>
              <a:gd name="connsiteY35" fmla="*/ 309563 h 654845"/>
              <a:gd name="connsiteX36" fmla="*/ 685800 w 1100137"/>
              <a:gd name="connsiteY36" fmla="*/ 326232 h 654845"/>
              <a:gd name="connsiteX37" fmla="*/ 688181 w 1100137"/>
              <a:gd name="connsiteY37" fmla="*/ 340519 h 654845"/>
              <a:gd name="connsiteX38" fmla="*/ 695325 w 1100137"/>
              <a:gd name="connsiteY38" fmla="*/ 345282 h 654845"/>
              <a:gd name="connsiteX39" fmla="*/ 714375 w 1100137"/>
              <a:gd name="connsiteY39" fmla="*/ 350044 h 654845"/>
              <a:gd name="connsiteX40" fmla="*/ 721519 w 1100137"/>
              <a:gd name="connsiteY40" fmla="*/ 354807 h 654845"/>
              <a:gd name="connsiteX41" fmla="*/ 723900 w 1100137"/>
              <a:gd name="connsiteY41" fmla="*/ 361950 h 654845"/>
              <a:gd name="connsiteX42" fmla="*/ 731044 w 1100137"/>
              <a:gd name="connsiteY42" fmla="*/ 364332 h 654845"/>
              <a:gd name="connsiteX43" fmla="*/ 747713 w 1100137"/>
              <a:gd name="connsiteY43" fmla="*/ 366713 h 654845"/>
              <a:gd name="connsiteX44" fmla="*/ 754856 w 1100137"/>
              <a:gd name="connsiteY44" fmla="*/ 369094 h 654845"/>
              <a:gd name="connsiteX45" fmla="*/ 757238 w 1100137"/>
              <a:gd name="connsiteY45" fmla="*/ 381000 h 654845"/>
              <a:gd name="connsiteX46" fmla="*/ 759619 w 1100137"/>
              <a:gd name="connsiteY46" fmla="*/ 402432 h 654845"/>
              <a:gd name="connsiteX47" fmla="*/ 766763 w 1100137"/>
              <a:gd name="connsiteY47" fmla="*/ 404813 h 654845"/>
              <a:gd name="connsiteX48" fmla="*/ 778669 w 1100137"/>
              <a:gd name="connsiteY48" fmla="*/ 407194 h 654845"/>
              <a:gd name="connsiteX49" fmla="*/ 783431 w 1100137"/>
              <a:gd name="connsiteY49" fmla="*/ 414338 h 654845"/>
              <a:gd name="connsiteX50" fmla="*/ 804863 w 1100137"/>
              <a:gd name="connsiteY50" fmla="*/ 421482 h 654845"/>
              <a:gd name="connsiteX51" fmla="*/ 812006 w 1100137"/>
              <a:gd name="connsiteY51" fmla="*/ 438151 h 654845"/>
              <a:gd name="connsiteX52" fmla="*/ 909638 w 1100137"/>
              <a:gd name="connsiteY52" fmla="*/ 438150 h 654845"/>
              <a:gd name="connsiteX53" fmla="*/ 912019 w 1100137"/>
              <a:gd name="connsiteY53" fmla="*/ 445294 h 654845"/>
              <a:gd name="connsiteX54" fmla="*/ 926306 w 1100137"/>
              <a:gd name="connsiteY54" fmla="*/ 452438 h 654845"/>
              <a:gd name="connsiteX55" fmla="*/ 931069 w 1100137"/>
              <a:gd name="connsiteY55" fmla="*/ 459582 h 654845"/>
              <a:gd name="connsiteX56" fmla="*/ 933450 w 1100137"/>
              <a:gd name="connsiteY56" fmla="*/ 469107 h 654845"/>
              <a:gd name="connsiteX57" fmla="*/ 942975 w 1100137"/>
              <a:gd name="connsiteY57" fmla="*/ 471488 h 654845"/>
              <a:gd name="connsiteX58" fmla="*/ 950119 w 1100137"/>
              <a:gd name="connsiteY58" fmla="*/ 473869 h 654845"/>
              <a:gd name="connsiteX59" fmla="*/ 952500 w 1100137"/>
              <a:gd name="connsiteY59" fmla="*/ 481013 h 654845"/>
              <a:gd name="connsiteX60" fmla="*/ 959644 w 1100137"/>
              <a:gd name="connsiteY60" fmla="*/ 485775 h 654845"/>
              <a:gd name="connsiteX61" fmla="*/ 969169 w 1100137"/>
              <a:gd name="connsiteY61" fmla="*/ 492919 h 654845"/>
              <a:gd name="connsiteX62" fmla="*/ 971550 w 1100137"/>
              <a:gd name="connsiteY62" fmla="*/ 500063 h 654845"/>
              <a:gd name="connsiteX63" fmla="*/ 969169 w 1100137"/>
              <a:gd name="connsiteY63" fmla="*/ 507207 h 654845"/>
              <a:gd name="connsiteX64" fmla="*/ 971550 w 1100137"/>
              <a:gd name="connsiteY64" fmla="*/ 526256 h 654845"/>
              <a:gd name="connsiteX65" fmla="*/ 1002506 w 1100137"/>
              <a:gd name="connsiteY65" fmla="*/ 523875 h 654845"/>
              <a:gd name="connsiteX66" fmla="*/ 1004888 w 1100137"/>
              <a:gd name="connsiteY66" fmla="*/ 531019 h 654845"/>
              <a:gd name="connsiteX67" fmla="*/ 1007269 w 1100137"/>
              <a:gd name="connsiteY67" fmla="*/ 542925 h 654845"/>
              <a:gd name="connsiteX68" fmla="*/ 1012031 w 1100137"/>
              <a:gd name="connsiteY68" fmla="*/ 550069 h 654845"/>
              <a:gd name="connsiteX69" fmla="*/ 1014413 w 1100137"/>
              <a:gd name="connsiteY69" fmla="*/ 561975 h 654845"/>
              <a:gd name="connsiteX70" fmla="*/ 1021556 w 1100137"/>
              <a:gd name="connsiteY70" fmla="*/ 564357 h 654845"/>
              <a:gd name="connsiteX71" fmla="*/ 1023938 w 1100137"/>
              <a:gd name="connsiteY71" fmla="*/ 571500 h 654845"/>
              <a:gd name="connsiteX72" fmla="*/ 1038225 w 1100137"/>
              <a:gd name="connsiteY72" fmla="*/ 576263 h 654845"/>
              <a:gd name="connsiteX73" fmla="*/ 1042988 w 1100137"/>
              <a:gd name="connsiteY73" fmla="*/ 583407 h 654845"/>
              <a:gd name="connsiteX74" fmla="*/ 1045369 w 1100137"/>
              <a:gd name="connsiteY74" fmla="*/ 595313 h 654845"/>
              <a:gd name="connsiteX75" fmla="*/ 1057275 w 1100137"/>
              <a:gd name="connsiteY75" fmla="*/ 600075 h 654845"/>
              <a:gd name="connsiteX76" fmla="*/ 1062038 w 1100137"/>
              <a:gd name="connsiteY76" fmla="*/ 607219 h 654845"/>
              <a:gd name="connsiteX77" fmla="*/ 1064419 w 1100137"/>
              <a:gd name="connsiteY77" fmla="*/ 645319 h 654845"/>
              <a:gd name="connsiteX78" fmla="*/ 1100137 w 1100137"/>
              <a:gd name="connsiteY78" fmla="*/ 654845 h 654845"/>
              <a:gd name="connsiteX0" fmla="*/ 0 w 1100137"/>
              <a:gd name="connsiteY0" fmla="*/ 0 h 647701"/>
              <a:gd name="connsiteX1" fmla="*/ 23813 w 1100137"/>
              <a:gd name="connsiteY1" fmla="*/ 16669 h 647701"/>
              <a:gd name="connsiteX2" fmla="*/ 35719 w 1100137"/>
              <a:gd name="connsiteY2" fmla="*/ 33338 h 647701"/>
              <a:gd name="connsiteX3" fmla="*/ 64293 w 1100137"/>
              <a:gd name="connsiteY3" fmla="*/ 38101 h 647701"/>
              <a:gd name="connsiteX4" fmla="*/ 64294 w 1100137"/>
              <a:gd name="connsiteY4" fmla="*/ 50007 h 647701"/>
              <a:gd name="connsiteX5" fmla="*/ 171450 w 1100137"/>
              <a:gd name="connsiteY5" fmla="*/ 52388 h 647701"/>
              <a:gd name="connsiteX6" fmla="*/ 185738 w 1100137"/>
              <a:gd name="connsiteY6" fmla="*/ 54769 h 647701"/>
              <a:gd name="connsiteX7" fmla="*/ 183355 w 1100137"/>
              <a:gd name="connsiteY7" fmla="*/ 64294 h 647701"/>
              <a:gd name="connsiteX8" fmla="*/ 216694 w 1100137"/>
              <a:gd name="connsiteY8" fmla="*/ 66675 h 647701"/>
              <a:gd name="connsiteX9" fmla="*/ 216694 w 1100137"/>
              <a:gd name="connsiteY9" fmla="*/ 85725 h 647701"/>
              <a:gd name="connsiteX10" fmla="*/ 266700 w 1100137"/>
              <a:gd name="connsiteY10" fmla="*/ 85726 h 647701"/>
              <a:gd name="connsiteX11" fmla="*/ 271463 w 1100137"/>
              <a:gd name="connsiteY11" fmla="*/ 100013 h 647701"/>
              <a:gd name="connsiteX12" fmla="*/ 280988 w 1100137"/>
              <a:gd name="connsiteY12" fmla="*/ 102394 h 647701"/>
              <a:gd name="connsiteX13" fmla="*/ 333375 w 1100137"/>
              <a:gd name="connsiteY13" fmla="*/ 102394 h 647701"/>
              <a:gd name="connsiteX14" fmla="*/ 335756 w 1100137"/>
              <a:gd name="connsiteY14" fmla="*/ 121444 h 647701"/>
              <a:gd name="connsiteX15" fmla="*/ 342900 w 1100137"/>
              <a:gd name="connsiteY15" fmla="*/ 123825 h 647701"/>
              <a:gd name="connsiteX16" fmla="*/ 345281 w 1100137"/>
              <a:gd name="connsiteY16" fmla="*/ 138113 h 647701"/>
              <a:gd name="connsiteX17" fmla="*/ 354806 w 1100137"/>
              <a:gd name="connsiteY17" fmla="*/ 140494 h 647701"/>
              <a:gd name="connsiteX18" fmla="*/ 359569 w 1100137"/>
              <a:gd name="connsiteY18" fmla="*/ 154782 h 647701"/>
              <a:gd name="connsiteX19" fmla="*/ 507206 w 1100137"/>
              <a:gd name="connsiteY19" fmla="*/ 154782 h 647701"/>
              <a:gd name="connsiteX20" fmla="*/ 514350 w 1100137"/>
              <a:gd name="connsiteY20" fmla="*/ 157163 h 647701"/>
              <a:gd name="connsiteX21" fmla="*/ 526256 w 1100137"/>
              <a:gd name="connsiteY21" fmla="*/ 159544 h 647701"/>
              <a:gd name="connsiteX22" fmla="*/ 535781 w 1100137"/>
              <a:gd name="connsiteY22" fmla="*/ 180975 h 647701"/>
              <a:gd name="connsiteX23" fmla="*/ 538163 w 1100137"/>
              <a:gd name="connsiteY23" fmla="*/ 188119 h 647701"/>
              <a:gd name="connsiteX24" fmla="*/ 545306 w 1100137"/>
              <a:gd name="connsiteY24" fmla="*/ 195263 h 647701"/>
              <a:gd name="connsiteX25" fmla="*/ 550069 w 1100137"/>
              <a:gd name="connsiteY25" fmla="*/ 204788 h 647701"/>
              <a:gd name="connsiteX26" fmla="*/ 569119 w 1100137"/>
              <a:gd name="connsiteY26" fmla="*/ 207169 h 647701"/>
              <a:gd name="connsiteX27" fmla="*/ 602456 w 1100137"/>
              <a:gd name="connsiteY27" fmla="*/ 209550 h 647701"/>
              <a:gd name="connsiteX28" fmla="*/ 619125 w 1100137"/>
              <a:gd name="connsiteY28" fmla="*/ 216694 h 647701"/>
              <a:gd name="connsiteX29" fmla="*/ 621506 w 1100137"/>
              <a:gd name="connsiteY29" fmla="*/ 223838 h 647701"/>
              <a:gd name="connsiteX30" fmla="*/ 626269 w 1100137"/>
              <a:gd name="connsiteY30" fmla="*/ 242888 h 647701"/>
              <a:gd name="connsiteX31" fmla="*/ 640556 w 1100137"/>
              <a:gd name="connsiteY31" fmla="*/ 247650 h 647701"/>
              <a:gd name="connsiteX32" fmla="*/ 666750 w 1100137"/>
              <a:gd name="connsiteY32" fmla="*/ 285750 h 647701"/>
              <a:gd name="connsiteX33" fmla="*/ 669131 w 1100137"/>
              <a:gd name="connsiteY33" fmla="*/ 292894 h 647701"/>
              <a:gd name="connsiteX34" fmla="*/ 676275 w 1100137"/>
              <a:gd name="connsiteY34" fmla="*/ 297657 h 647701"/>
              <a:gd name="connsiteX35" fmla="*/ 678656 w 1100137"/>
              <a:gd name="connsiteY35" fmla="*/ 309563 h 647701"/>
              <a:gd name="connsiteX36" fmla="*/ 685800 w 1100137"/>
              <a:gd name="connsiteY36" fmla="*/ 326232 h 647701"/>
              <a:gd name="connsiteX37" fmla="*/ 688181 w 1100137"/>
              <a:gd name="connsiteY37" fmla="*/ 340519 h 647701"/>
              <a:gd name="connsiteX38" fmla="*/ 695325 w 1100137"/>
              <a:gd name="connsiteY38" fmla="*/ 345282 h 647701"/>
              <a:gd name="connsiteX39" fmla="*/ 714375 w 1100137"/>
              <a:gd name="connsiteY39" fmla="*/ 350044 h 647701"/>
              <a:gd name="connsiteX40" fmla="*/ 721519 w 1100137"/>
              <a:gd name="connsiteY40" fmla="*/ 354807 h 647701"/>
              <a:gd name="connsiteX41" fmla="*/ 723900 w 1100137"/>
              <a:gd name="connsiteY41" fmla="*/ 361950 h 647701"/>
              <a:gd name="connsiteX42" fmla="*/ 731044 w 1100137"/>
              <a:gd name="connsiteY42" fmla="*/ 364332 h 647701"/>
              <a:gd name="connsiteX43" fmla="*/ 747713 w 1100137"/>
              <a:gd name="connsiteY43" fmla="*/ 366713 h 647701"/>
              <a:gd name="connsiteX44" fmla="*/ 754856 w 1100137"/>
              <a:gd name="connsiteY44" fmla="*/ 369094 h 647701"/>
              <a:gd name="connsiteX45" fmla="*/ 757238 w 1100137"/>
              <a:gd name="connsiteY45" fmla="*/ 381000 h 647701"/>
              <a:gd name="connsiteX46" fmla="*/ 759619 w 1100137"/>
              <a:gd name="connsiteY46" fmla="*/ 402432 h 647701"/>
              <a:gd name="connsiteX47" fmla="*/ 766763 w 1100137"/>
              <a:gd name="connsiteY47" fmla="*/ 404813 h 647701"/>
              <a:gd name="connsiteX48" fmla="*/ 778669 w 1100137"/>
              <a:gd name="connsiteY48" fmla="*/ 407194 h 647701"/>
              <a:gd name="connsiteX49" fmla="*/ 783431 w 1100137"/>
              <a:gd name="connsiteY49" fmla="*/ 414338 h 647701"/>
              <a:gd name="connsiteX50" fmla="*/ 804863 w 1100137"/>
              <a:gd name="connsiteY50" fmla="*/ 421482 h 647701"/>
              <a:gd name="connsiteX51" fmla="*/ 812006 w 1100137"/>
              <a:gd name="connsiteY51" fmla="*/ 438151 h 647701"/>
              <a:gd name="connsiteX52" fmla="*/ 909638 w 1100137"/>
              <a:gd name="connsiteY52" fmla="*/ 438150 h 647701"/>
              <a:gd name="connsiteX53" fmla="*/ 912019 w 1100137"/>
              <a:gd name="connsiteY53" fmla="*/ 445294 h 647701"/>
              <a:gd name="connsiteX54" fmla="*/ 926306 w 1100137"/>
              <a:gd name="connsiteY54" fmla="*/ 452438 h 647701"/>
              <a:gd name="connsiteX55" fmla="*/ 931069 w 1100137"/>
              <a:gd name="connsiteY55" fmla="*/ 459582 h 647701"/>
              <a:gd name="connsiteX56" fmla="*/ 933450 w 1100137"/>
              <a:gd name="connsiteY56" fmla="*/ 469107 h 647701"/>
              <a:gd name="connsiteX57" fmla="*/ 942975 w 1100137"/>
              <a:gd name="connsiteY57" fmla="*/ 471488 h 647701"/>
              <a:gd name="connsiteX58" fmla="*/ 950119 w 1100137"/>
              <a:gd name="connsiteY58" fmla="*/ 473869 h 647701"/>
              <a:gd name="connsiteX59" fmla="*/ 952500 w 1100137"/>
              <a:gd name="connsiteY59" fmla="*/ 481013 h 647701"/>
              <a:gd name="connsiteX60" fmla="*/ 959644 w 1100137"/>
              <a:gd name="connsiteY60" fmla="*/ 485775 h 647701"/>
              <a:gd name="connsiteX61" fmla="*/ 969169 w 1100137"/>
              <a:gd name="connsiteY61" fmla="*/ 492919 h 647701"/>
              <a:gd name="connsiteX62" fmla="*/ 971550 w 1100137"/>
              <a:gd name="connsiteY62" fmla="*/ 500063 h 647701"/>
              <a:gd name="connsiteX63" fmla="*/ 969169 w 1100137"/>
              <a:gd name="connsiteY63" fmla="*/ 507207 h 647701"/>
              <a:gd name="connsiteX64" fmla="*/ 971550 w 1100137"/>
              <a:gd name="connsiteY64" fmla="*/ 526256 h 647701"/>
              <a:gd name="connsiteX65" fmla="*/ 1002506 w 1100137"/>
              <a:gd name="connsiteY65" fmla="*/ 523875 h 647701"/>
              <a:gd name="connsiteX66" fmla="*/ 1004888 w 1100137"/>
              <a:gd name="connsiteY66" fmla="*/ 531019 h 647701"/>
              <a:gd name="connsiteX67" fmla="*/ 1007269 w 1100137"/>
              <a:gd name="connsiteY67" fmla="*/ 542925 h 647701"/>
              <a:gd name="connsiteX68" fmla="*/ 1012031 w 1100137"/>
              <a:gd name="connsiteY68" fmla="*/ 550069 h 647701"/>
              <a:gd name="connsiteX69" fmla="*/ 1014413 w 1100137"/>
              <a:gd name="connsiteY69" fmla="*/ 561975 h 647701"/>
              <a:gd name="connsiteX70" fmla="*/ 1021556 w 1100137"/>
              <a:gd name="connsiteY70" fmla="*/ 564357 h 647701"/>
              <a:gd name="connsiteX71" fmla="*/ 1023938 w 1100137"/>
              <a:gd name="connsiteY71" fmla="*/ 571500 h 647701"/>
              <a:gd name="connsiteX72" fmla="*/ 1038225 w 1100137"/>
              <a:gd name="connsiteY72" fmla="*/ 576263 h 647701"/>
              <a:gd name="connsiteX73" fmla="*/ 1042988 w 1100137"/>
              <a:gd name="connsiteY73" fmla="*/ 583407 h 647701"/>
              <a:gd name="connsiteX74" fmla="*/ 1045369 w 1100137"/>
              <a:gd name="connsiteY74" fmla="*/ 595313 h 647701"/>
              <a:gd name="connsiteX75" fmla="*/ 1057275 w 1100137"/>
              <a:gd name="connsiteY75" fmla="*/ 600075 h 647701"/>
              <a:gd name="connsiteX76" fmla="*/ 1062038 w 1100137"/>
              <a:gd name="connsiteY76" fmla="*/ 607219 h 647701"/>
              <a:gd name="connsiteX77" fmla="*/ 1064419 w 1100137"/>
              <a:gd name="connsiteY77" fmla="*/ 645319 h 647701"/>
              <a:gd name="connsiteX78" fmla="*/ 1100137 w 1100137"/>
              <a:gd name="connsiteY78" fmla="*/ 647701 h 647701"/>
              <a:gd name="connsiteX0" fmla="*/ 0 w 1104900"/>
              <a:gd name="connsiteY0" fmla="*/ 0 h 645320"/>
              <a:gd name="connsiteX1" fmla="*/ 23813 w 1104900"/>
              <a:gd name="connsiteY1" fmla="*/ 16669 h 645320"/>
              <a:gd name="connsiteX2" fmla="*/ 35719 w 1104900"/>
              <a:gd name="connsiteY2" fmla="*/ 33338 h 645320"/>
              <a:gd name="connsiteX3" fmla="*/ 64293 w 1104900"/>
              <a:gd name="connsiteY3" fmla="*/ 38101 h 645320"/>
              <a:gd name="connsiteX4" fmla="*/ 64294 w 1104900"/>
              <a:gd name="connsiteY4" fmla="*/ 50007 h 645320"/>
              <a:gd name="connsiteX5" fmla="*/ 171450 w 1104900"/>
              <a:gd name="connsiteY5" fmla="*/ 52388 h 645320"/>
              <a:gd name="connsiteX6" fmla="*/ 185738 w 1104900"/>
              <a:gd name="connsiteY6" fmla="*/ 54769 h 645320"/>
              <a:gd name="connsiteX7" fmla="*/ 183355 w 1104900"/>
              <a:gd name="connsiteY7" fmla="*/ 64294 h 645320"/>
              <a:gd name="connsiteX8" fmla="*/ 216694 w 1104900"/>
              <a:gd name="connsiteY8" fmla="*/ 66675 h 645320"/>
              <a:gd name="connsiteX9" fmla="*/ 216694 w 1104900"/>
              <a:gd name="connsiteY9" fmla="*/ 85725 h 645320"/>
              <a:gd name="connsiteX10" fmla="*/ 266700 w 1104900"/>
              <a:gd name="connsiteY10" fmla="*/ 85726 h 645320"/>
              <a:gd name="connsiteX11" fmla="*/ 271463 w 1104900"/>
              <a:gd name="connsiteY11" fmla="*/ 100013 h 645320"/>
              <a:gd name="connsiteX12" fmla="*/ 280988 w 1104900"/>
              <a:gd name="connsiteY12" fmla="*/ 102394 h 645320"/>
              <a:gd name="connsiteX13" fmla="*/ 333375 w 1104900"/>
              <a:gd name="connsiteY13" fmla="*/ 102394 h 645320"/>
              <a:gd name="connsiteX14" fmla="*/ 335756 w 1104900"/>
              <a:gd name="connsiteY14" fmla="*/ 121444 h 645320"/>
              <a:gd name="connsiteX15" fmla="*/ 342900 w 1104900"/>
              <a:gd name="connsiteY15" fmla="*/ 123825 h 645320"/>
              <a:gd name="connsiteX16" fmla="*/ 345281 w 1104900"/>
              <a:gd name="connsiteY16" fmla="*/ 138113 h 645320"/>
              <a:gd name="connsiteX17" fmla="*/ 354806 w 1104900"/>
              <a:gd name="connsiteY17" fmla="*/ 140494 h 645320"/>
              <a:gd name="connsiteX18" fmla="*/ 359569 w 1104900"/>
              <a:gd name="connsiteY18" fmla="*/ 154782 h 645320"/>
              <a:gd name="connsiteX19" fmla="*/ 507206 w 1104900"/>
              <a:gd name="connsiteY19" fmla="*/ 154782 h 645320"/>
              <a:gd name="connsiteX20" fmla="*/ 514350 w 1104900"/>
              <a:gd name="connsiteY20" fmla="*/ 157163 h 645320"/>
              <a:gd name="connsiteX21" fmla="*/ 526256 w 1104900"/>
              <a:gd name="connsiteY21" fmla="*/ 159544 h 645320"/>
              <a:gd name="connsiteX22" fmla="*/ 535781 w 1104900"/>
              <a:gd name="connsiteY22" fmla="*/ 180975 h 645320"/>
              <a:gd name="connsiteX23" fmla="*/ 538163 w 1104900"/>
              <a:gd name="connsiteY23" fmla="*/ 188119 h 645320"/>
              <a:gd name="connsiteX24" fmla="*/ 545306 w 1104900"/>
              <a:gd name="connsiteY24" fmla="*/ 195263 h 645320"/>
              <a:gd name="connsiteX25" fmla="*/ 550069 w 1104900"/>
              <a:gd name="connsiteY25" fmla="*/ 204788 h 645320"/>
              <a:gd name="connsiteX26" fmla="*/ 569119 w 1104900"/>
              <a:gd name="connsiteY26" fmla="*/ 207169 h 645320"/>
              <a:gd name="connsiteX27" fmla="*/ 602456 w 1104900"/>
              <a:gd name="connsiteY27" fmla="*/ 209550 h 645320"/>
              <a:gd name="connsiteX28" fmla="*/ 619125 w 1104900"/>
              <a:gd name="connsiteY28" fmla="*/ 216694 h 645320"/>
              <a:gd name="connsiteX29" fmla="*/ 621506 w 1104900"/>
              <a:gd name="connsiteY29" fmla="*/ 223838 h 645320"/>
              <a:gd name="connsiteX30" fmla="*/ 626269 w 1104900"/>
              <a:gd name="connsiteY30" fmla="*/ 242888 h 645320"/>
              <a:gd name="connsiteX31" fmla="*/ 640556 w 1104900"/>
              <a:gd name="connsiteY31" fmla="*/ 247650 h 645320"/>
              <a:gd name="connsiteX32" fmla="*/ 666750 w 1104900"/>
              <a:gd name="connsiteY32" fmla="*/ 285750 h 645320"/>
              <a:gd name="connsiteX33" fmla="*/ 669131 w 1104900"/>
              <a:gd name="connsiteY33" fmla="*/ 292894 h 645320"/>
              <a:gd name="connsiteX34" fmla="*/ 676275 w 1104900"/>
              <a:gd name="connsiteY34" fmla="*/ 297657 h 645320"/>
              <a:gd name="connsiteX35" fmla="*/ 678656 w 1104900"/>
              <a:gd name="connsiteY35" fmla="*/ 309563 h 645320"/>
              <a:gd name="connsiteX36" fmla="*/ 685800 w 1104900"/>
              <a:gd name="connsiteY36" fmla="*/ 326232 h 645320"/>
              <a:gd name="connsiteX37" fmla="*/ 688181 w 1104900"/>
              <a:gd name="connsiteY37" fmla="*/ 340519 h 645320"/>
              <a:gd name="connsiteX38" fmla="*/ 695325 w 1104900"/>
              <a:gd name="connsiteY38" fmla="*/ 345282 h 645320"/>
              <a:gd name="connsiteX39" fmla="*/ 714375 w 1104900"/>
              <a:gd name="connsiteY39" fmla="*/ 350044 h 645320"/>
              <a:gd name="connsiteX40" fmla="*/ 721519 w 1104900"/>
              <a:gd name="connsiteY40" fmla="*/ 354807 h 645320"/>
              <a:gd name="connsiteX41" fmla="*/ 723900 w 1104900"/>
              <a:gd name="connsiteY41" fmla="*/ 361950 h 645320"/>
              <a:gd name="connsiteX42" fmla="*/ 731044 w 1104900"/>
              <a:gd name="connsiteY42" fmla="*/ 364332 h 645320"/>
              <a:gd name="connsiteX43" fmla="*/ 747713 w 1104900"/>
              <a:gd name="connsiteY43" fmla="*/ 366713 h 645320"/>
              <a:gd name="connsiteX44" fmla="*/ 754856 w 1104900"/>
              <a:gd name="connsiteY44" fmla="*/ 369094 h 645320"/>
              <a:gd name="connsiteX45" fmla="*/ 757238 w 1104900"/>
              <a:gd name="connsiteY45" fmla="*/ 381000 h 645320"/>
              <a:gd name="connsiteX46" fmla="*/ 759619 w 1104900"/>
              <a:gd name="connsiteY46" fmla="*/ 402432 h 645320"/>
              <a:gd name="connsiteX47" fmla="*/ 766763 w 1104900"/>
              <a:gd name="connsiteY47" fmla="*/ 404813 h 645320"/>
              <a:gd name="connsiteX48" fmla="*/ 778669 w 1104900"/>
              <a:gd name="connsiteY48" fmla="*/ 407194 h 645320"/>
              <a:gd name="connsiteX49" fmla="*/ 783431 w 1104900"/>
              <a:gd name="connsiteY49" fmla="*/ 414338 h 645320"/>
              <a:gd name="connsiteX50" fmla="*/ 804863 w 1104900"/>
              <a:gd name="connsiteY50" fmla="*/ 421482 h 645320"/>
              <a:gd name="connsiteX51" fmla="*/ 812006 w 1104900"/>
              <a:gd name="connsiteY51" fmla="*/ 438151 h 645320"/>
              <a:gd name="connsiteX52" fmla="*/ 909638 w 1104900"/>
              <a:gd name="connsiteY52" fmla="*/ 438150 h 645320"/>
              <a:gd name="connsiteX53" fmla="*/ 912019 w 1104900"/>
              <a:gd name="connsiteY53" fmla="*/ 445294 h 645320"/>
              <a:gd name="connsiteX54" fmla="*/ 926306 w 1104900"/>
              <a:gd name="connsiteY54" fmla="*/ 452438 h 645320"/>
              <a:gd name="connsiteX55" fmla="*/ 931069 w 1104900"/>
              <a:gd name="connsiteY55" fmla="*/ 459582 h 645320"/>
              <a:gd name="connsiteX56" fmla="*/ 933450 w 1104900"/>
              <a:gd name="connsiteY56" fmla="*/ 469107 h 645320"/>
              <a:gd name="connsiteX57" fmla="*/ 942975 w 1104900"/>
              <a:gd name="connsiteY57" fmla="*/ 471488 h 645320"/>
              <a:gd name="connsiteX58" fmla="*/ 950119 w 1104900"/>
              <a:gd name="connsiteY58" fmla="*/ 473869 h 645320"/>
              <a:gd name="connsiteX59" fmla="*/ 952500 w 1104900"/>
              <a:gd name="connsiteY59" fmla="*/ 481013 h 645320"/>
              <a:gd name="connsiteX60" fmla="*/ 959644 w 1104900"/>
              <a:gd name="connsiteY60" fmla="*/ 485775 h 645320"/>
              <a:gd name="connsiteX61" fmla="*/ 969169 w 1104900"/>
              <a:gd name="connsiteY61" fmla="*/ 492919 h 645320"/>
              <a:gd name="connsiteX62" fmla="*/ 971550 w 1104900"/>
              <a:gd name="connsiteY62" fmla="*/ 500063 h 645320"/>
              <a:gd name="connsiteX63" fmla="*/ 969169 w 1104900"/>
              <a:gd name="connsiteY63" fmla="*/ 507207 h 645320"/>
              <a:gd name="connsiteX64" fmla="*/ 971550 w 1104900"/>
              <a:gd name="connsiteY64" fmla="*/ 526256 h 645320"/>
              <a:gd name="connsiteX65" fmla="*/ 1002506 w 1104900"/>
              <a:gd name="connsiteY65" fmla="*/ 523875 h 645320"/>
              <a:gd name="connsiteX66" fmla="*/ 1004888 w 1104900"/>
              <a:gd name="connsiteY66" fmla="*/ 531019 h 645320"/>
              <a:gd name="connsiteX67" fmla="*/ 1007269 w 1104900"/>
              <a:gd name="connsiteY67" fmla="*/ 542925 h 645320"/>
              <a:gd name="connsiteX68" fmla="*/ 1012031 w 1104900"/>
              <a:gd name="connsiteY68" fmla="*/ 550069 h 645320"/>
              <a:gd name="connsiteX69" fmla="*/ 1014413 w 1104900"/>
              <a:gd name="connsiteY69" fmla="*/ 561975 h 645320"/>
              <a:gd name="connsiteX70" fmla="*/ 1021556 w 1104900"/>
              <a:gd name="connsiteY70" fmla="*/ 564357 h 645320"/>
              <a:gd name="connsiteX71" fmla="*/ 1023938 w 1104900"/>
              <a:gd name="connsiteY71" fmla="*/ 571500 h 645320"/>
              <a:gd name="connsiteX72" fmla="*/ 1038225 w 1104900"/>
              <a:gd name="connsiteY72" fmla="*/ 576263 h 645320"/>
              <a:gd name="connsiteX73" fmla="*/ 1042988 w 1104900"/>
              <a:gd name="connsiteY73" fmla="*/ 583407 h 645320"/>
              <a:gd name="connsiteX74" fmla="*/ 1045369 w 1104900"/>
              <a:gd name="connsiteY74" fmla="*/ 595313 h 645320"/>
              <a:gd name="connsiteX75" fmla="*/ 1057275 w 1104900"/>
              <a:gd name="connsiteY75" fmla="*/ 600075 h 645320"/>
              <a:gd name="connsiteX76" fmla="*/ 1062038 w 1104900"/>
              <a:gd name="connsiteY76" fmla="*/ 607219 h 645320"/>
              <a:gd name="connsiteX77" fmla="*/ 1064419 w 1104900"/>
              <a:gd name="connsiteY77" fmla="*/ 645319 h 645320"/>
              <a:gd name="connsiteX78" fmla="*/ 1104900 w 1104900"/>
              <a:gd name="connsiteY78" fmla="*/ 645320 h 64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104900" h="645320">
                <a:moveTo>
                  <a:pt x="0" y="0"/>
                </a:moveTo>
                <a:cubicBezTo>
                  <a:pt x="5288" y="31731"/>
                  <a:pt x="-4986" y="-1658"/>
                  <a:pt x="23813" y="16669"/>
                </a:cubicBezTo>
                <a:cubicBezTo>
                  <a:pt x="48882" y="32622"/>
                  <a:pt x="28972" y="29766"/>
                  <a:pt x="35719" y="33338"/>
                </a:cubicBezTo>
                <a:cubicBezTo>
                  <a:pt x="42466" y="36910"/>
                  <a:pt x="54768" y="36513"/>
                  <a:pt x="64293" y="38101"/>
                </a:cubicBezTo>
                <a:cubicBezTo>
                  <a:pt x="64293" y="42070"/>
                  <a:pt x="64294" y="46038"/>
                  <a:pt x="64294" y="50007"/>
                </a:cubicBezTo>
                <a:lnTo>
                  <a:pt x="171450" y="52388"/>
                </a:lnTo>
                <a:cubicBezTo>
                  <a:pt x="176213" y="53182"/>
                  <a:pt x="183754" y="52785"/>
                  <a:pt x="185738" y="54769"/>
                </a:cubicBezTo>
                <a:cubicBezTo>
                  <a:pt x="187722" y="56753"/>
                  <a:pt x="178196" y="62310"/>
                  <a:pt x="183355" y="64294"/>
                </a:cubicBezTo>
                <a:lnTo>
                  <a:pt x="216694" y="66675"/>
                </a:lnTo>
                <a:lnTo>
                  <a:pt x="216694" y="85725"/>
                </a:lnTo>
                <a:lnTo>
                  <a:pt x="266700" y="85726"/>
                </a:lnTo>
                <a:cubicBezTo>
                  <a:pt x="275828" y="88107"/>
                  <a:pt x="269082" y="97235"/>
                  <a:pt x="271463" y="100013"/>
                </a:cubicBezTo>
                <a:cubicBezTo>
                  <a:pt x="273844" y="102791"/>
                  <a:pt x="277813" y="101600"/>
                  <a:pt x="280988" y="102394"/>
                </a:cubicBezTo>
                <a:lnTo>
                  <a:pt x="333375" y="102394"/>
                </a:lnTo>
                <a:cubicBezTo>
                  <a:pt x="338495" y="106234"/>
                  <a:pt x="333157" y="115596"/>
                  <a:pt x="335756" y="121444"/>
                </a:cubicBezTo>
                <a:cubicBezTo>
                  <a:pt x="336775" y="123738"/>
                  <a:pt x="340519" y="123031"/>
                  <a:pt x="342900" y="123825"/>
                </a:cubicBezTo>
                <a:cubicBezTo>
                  <a:pt x="343694" y="128588"/>
                  <a:pt x="342475" y="134184"/>
                  <a:pt x="345281" y="138113"/>
                </a:cubicBezTo>
                <a:cubicBezTo>
                  <a:pt x="347183" y="140776"/>
                  <a:pt x="352676" y="138009"/>
                  <a:pt x="354806" y="140494"/>
                </a:cubicBezTo>
                <a:cubicBezTo>
                  <a:pt x="358073" y="144306"/>
                  <a:pt x="347662" y="157163"/>
                  <a:pt x="359569" y="154782"/>
                </a:cubicBezTo>
                <a:lnTo>
                  <a:pt x="507206" y="154782"/>
                </a:lnTo>
                <a:cubicBezTo>
                  <a:pt x="509714" y="154875"/>
                  <a:pt x="511915" y="156554"/>
                  <a:pt x="514350" y="157163"/>
                </a:cubicBezTo>
                <a:cubicBezTo>
                  <a:pt x="518276" y="158145"/>
                  <a:pt x="522287" y="158750"/>
                  <a:pt x="526256" y="159544"/>
                </a:cubicBezTo>
                <a:cubicBezTo>
                  <a:pt x="538543" y="196401"/>
                  <a:pt x="524462" y="158338"/>
                  <a:pt x="535781" y="180975"/>
                </a:cubicBezTo>
                <a:cubicBezTo>
                  <a:pt x="536904" y="183220"/>
                  <a:pt x="536771" y="186030"/>
                  <a:pt x="538163" y="188119"/>
                </a:cubicBezTo>
                <a:cubicBezTo>
                  <a:pt x="540031" y="190921"/>
                  <a:pt x="543349" y="192523"/>
                  <a:pt x="545306" y="195263"/>
                </a:cubicBezTo>
                <a:cubicBezTo>
                  <a:pt x="547369" y="198152"/>
                  <a:pt x="546894" y="203201"/>
                  <a:pt x="550069" y="204788"/>
                </a:cubicBezTo>
                <a:cubicBezTo>
                  <a:pt x="555793" y="207650"/>
                  <a:pt x="562746" y="206590"/>
                  <a:pt x="569119" y="207169"/>
                </a:cubicBezTo>
                <a:cubicBezTo>
                  <a:pt x="580214" y="208178"/>
                  <a:pt x="591344" y="208756"/>
                  <a:pt x="602456" y="209550"/>
                </a:cubicBezTo>
                <a:cubicBezTo>
                  <a:pt x="608174" y="210980"/>
                  <a:pt x="615015" y="211557"/>
                  <a:pt x="619125" y="216694"/>
                </a:cubicBezTo>
                <a:cubicBezTo>
                  <a:pt x="620693" y="218654"/>
                  <a:pt x="620846" y="221416"/>
                  <a:pt x="621506" y="223838"/>
                </a:cubicBezTo>
                <a:cubicBezTo>
                  <a:pt x="623228" y="230153"/>
                  <a:pt x="620059" y="240818"/>
                  <a:pt x="626269" y="242888"/>
                </a:cubicBezTo>
                <a:lnTo>
                  <a:pt x="640556" y="247650"/>
                </a:lnTo>
                <a:cubicBezTo>
                  <a:pt x="648955" y="289644"/>
                  <a:pt x="635652" y="281863"/>
                  <a:pt x="666750" y="285750"/>
                </a:cubicBezTo>
                <a:cubicBezTo>
                  <a:pt x="667544" y="288131"/>
                  <a:pt x="667563" y="290934"/>
                  <a:pt x="669131" y="292894"/>
                </a:cubicBezTo>
                <a:cubicBezTo>
                  <a:pt x="670919" y="295129"/>
                  <a:pt x="674855" y="295172"/>
                  <a:pt x="676275" y="297657"/>
                </a:cubicBezTo>
                <a:cubicBezTo>
                  <a:pt x="678283" y="301171"/>
                  <a:pt x="677674" y="305637"/>
                  <a:pt x="678656" y="309563"/>
                </a:cubicBezTo>
                <a:cubicBezTo>
                  <a:pt x="680407" y="316567"/>
                  <a:pt x="682395" y="319422"/>
                  <a:pt x="685800" y="326232"/>
                </a:cubicBezTo>
                <a:cubicBezTo>
                  <a:pt x="686594" y="330994"/>
                  <a:pt x="686022" y="336201"/>
                  <a:pt x="688181" y="340519"/>
                </a:cubicBezTo>
                <a:cubicBezTo>
                  <a:pt x="689461" y="343079"/>
                  <a:pt x="692765" y="344002"/>
                  <a:pt x="695325" y="345282"/>
                </a:cubicBezTo>
                <a:cubicBezTo>
                  <a:pt x="700205" y="347722"/>
                  <a:pt x="709849" y="349139"/>
                  <a:pt x="714375" y="350044"/>
                </a:cubicBezTo>
                <a:cubicBezTo>
                  <a:pt x="716756" y="351632"/>
                  <a:pt x="719731" y="352572"/>
                  <a:pt x="721519" y="354807"/>
                </a:cubicBezTo>
                <a:cubicBezTo>
                  <a:pt x="723087" y="356767"/>
                  <a:pt x="722125" y="360175"/>
                  <a:pt x="723900" y="361950"/>
                </a:cubicBezTo>
                <a:cubicBezTo>
                  <a:pt x="725675" y="363725"/>
                  <a:pt x="728583" y="363840"/>
                  <a:pt x="731044" y="364332"/>
                </a:cubicBezTo>
                <a:cubicBezTo>
                  <a:pt x="736548" y="365433"/>
                  <a:pt x="742157" y="365919"/>
                  <a:pt x="747713" y="366713"/>
                </a:cubicBezTo>
                <a:cubicBezTo>
                  <a:pt x="750094" y="367507"/>
                  <a:pt x="753464" y="367006"/>
                  <a:pt x="754856" y="369094"/>
                </a:cubicBezTo>
                <a:cubicBezTo>
                  <a:pt x="757101" y="372462"/>
                  <a:pt x="756666" y="376993"/>
                  <a:pt x="757238" y="381000"/>
                </a:cubicBezTo>
                <a:cubicBezTo>
                  <a:pt x="758255" y="388116"/>
                  <a:pt x="756950" y="395758"/>
                  <a:pt x="759619" y="402432"/>
                </a:cubicBezTo>
                <a:cubicBezTo>
                  <a:pt x="760551" y="404763"/>
                  <a:pt x="764328" y="404204"/>
                  <a:pt x="766763" y="404813"/>
                </a:cubicBezTo>
                <a:cubicBezTo>
                  <a:pt x="770689" y="405795"/>
                  <a:pt x="774700" y="406400"/>
                  <a:pt x="778669" y="407194"/>
                </a:cubicBezTo>
                <a:cubicBezTo>
                  <a:pt x="780256" y="409575"/>
                  <a:pt x="781407" y="412314"/>
                  <a:pt x="783431" y="414338"/>
                </a:cubicBezTo>
                <a:cubicBezTo>
                  <a:pt x="790126" y="421033"/>
                  <a:pt x="795287" y="419886"/>
                  <a:pt x="804863" y="421482"/>
                </a:cubicBezTo>
                <a:lnTo>
                  <a:pt x="812006" y="438151"/>
                </a:lnTo>
                <a:lnTo>
                  <a:pt x="909638" y="438150"/>
                </a:lnTo>
                <a:cubicBezTo>
                  <a:pt x="910432" y="440531"/>
                  <a:pt x="910451" y="443334"/>
                  <a:pt x="912019" y="445294"/>
                </a:cubicBezTo>
                <a:cubicBezTo>
                  <a:pt x="915376" y="449491"/>
                  <a:pt x="921600" y="450869"/>
                  <a:pt x="926306" y="452438"/>
                </a:cubicBezTo>
                <a:cubicBezTo>
                  <a:pt x="927894" y="454819"/>
                  <a:pt x="929942" y="456951"/>
                  <a:pt x="931069" y="459582"/>
                </a:cubicBezTo>
                <a:cubicBezTo>
                  <a:pt x="932358" y="462590"/>
                  <a:pt x="931136" y="466793"/>
                  <a:pt x="933450" y="469107"/>
                </a:cubicBezTo>
                <a:cubicBezTo>
                  <a:pt x="935764" y="471421"/>
                  <a:pt x="939828" y="470589"/>
                  <a:pt x="942975" y="471488"/>
                </a:cubicBezTo>
                <a:cubicBezTo>
                  <a:pt x="945389" y="472178"/>
                  <a:pt x="947738" y="473075"/>
                  <a:pt x="950119" y="473869"/>
                </a:cubicBezTo>
                <a:cubicBezTo>
                  <a:pt x="950913" y="476250"/>
                  <a:pt x="950932" y="479053"/>
                  <a:pt x="952500" y="481013"/>
                </a:cubicBezTo>
                <a:cubicBezTo>
                  <a:pt x="954288" y="483248"/>
                  <a:pt x="957315" y="484112"/>
                  <a:pt x="959644" y="485775"/>
                </a:cubicBezTo>
                <a:cubicBezTo>
                  <a:pt x="962874" y="488082"/>
                  <a:pt x="965994" y="490538"/>
                  <a:pt x="969169" y="492919"/>
                </a:cubicBezTo>
                <a:cubicBezTo>
                  <a:pt x="969963" y="495300"/>
                  <a:pt x="971550" y="497553"/>
                  <a:pt x="971550" y="500063"/>
                </a:cubicBezTo>
                <a:cubicBezTo>
                  <a:pt x="971550" y="502573"/>
                  <a:pt x="969169" y="502842"/>
                  <a:pt x="969169" y="507207"/>
                </a:cubicBezTo>
                <a:lnTo>
                  <a:pt x="971550" y="526256"/>
                </a:lnTo>
                <a:lnTo>
                  <a:pt x="1002506" y="523875"/>
                </a:lnTo>
                <a:cubicBezTo>
                  <a:pt x="1004281" y="525650"/>
                  <a:pt x="1004279" y="528584"/>
                  <a:pt x="1004888" y="531019"/>
                </a:cubicBezTo>
                <a:cubicBezTo>
                  <a:pt x="1005870" y="534945"/>
                  <a:pt x="1005848" y="539135"/>
                  <a:pt x="1007269" y="542925"/>
                </a:cubicBezTo>
                <a:cubicBezTo>
                  <a:pt x="1008274" y="545605"/>
                  <a:pt x="1010444" y="547688"/>
                  <a:pt x="1012031" y="550069"/>
                </a:cubicBezTo>
                <a:cubicBezTo>
                  <a:pt x="1012825" y="554038"/>
                  <a:pt x="1012168" y="558607"/>
                  <a:pt x="1014413" y="561975"/>
                </a:cubicBezTo>
                <a:cubicBezTo>
                  <a:pt x="1015805" y="564063"/>
                  <a:pt x="1019781" y="562582"/>
                  <a:pt x="1021556" y="564357"/>
                </a:cubicBezTo>
                <a:cubicBezTo>
                  <a:pt x="1023331" y="566132"/>
                  <a:pt x="1021896" y="570041"/>
                  <a:pt x="1023938" y="571500"/>
                </a:cubicBezTo>
                <a:cubicBezTo>
                  <a:pt x="1028023" y="574418"/>
                  <a:pt x="1038225" y="576263"/>
                  <a:pt x="1038225" y="576263"/>
                </a:cubicBezTo>
                <a:cubicBezTo>
                  <a:pt x="1039813" y="578644"/>
                  <a:pt x="1041983" y="580727"/>
                  <a:pt x="1042988" y="583407"/>
                </a:cubicBezTo>
                <a:cubicBezTo>
                  <a:pt x="1044409" y="587197"/>
                  <a:pt x="1042735" y="592240"/>
                  <a:pt x="1045369" y="595313"/>
                </a:cubicBezTo>
                <a:cubicBezTo>
                  <a:pt x="1048151" y="598558"/>
                  <a:pt x="1053306" y="598488"/>
                  <a:pt x="1057275" y="600075"/>
                </a:cubicBezTo>
                <a:cubicBezTo>
                  <a:pt x="1058863" y="602456"/>
                  <a:pt x="1060847" y="599678"/>
                  <a:pt x="1062038" y="607219"/>
                </a:cubicBezTo>
                <a:cubicBezTo>
                  <a:pt x="1063229" y="614760"/>
                  <a:pt x="1060450" y="637778"/>
                  <a:pt x="1064419" y="645319"/>
                </a:cubicBezTo>
                <a:lnTo>
                  <a:pt x="1104900" y="645320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222072" y="2742087"/>
            <a:ext cx="2552701" cy="1340645"/>
          </a:xfrm>
          <a:custGeom>
            <a:avLst/>
            <a:gdLst>
              <a:gd name="connsiteX0" fmla="*/ 0 w 907257"/>
              <a:gd name="connsiteY0" fmla="*/ 0 h 1104900"/>
              <a:gd name="connsiteX1" fmla="*/ 21432 w 907257"/>
              <a:gd name="connsiteY1" fmla="*/ 23812 h 1104900"/>
              <a:gd name="connsiteX2" fmla="*/ 30957 w 907257"/>
              <a:gd name="connsiteY2" fmla="*/ 38100 h 1104900"/>
              <a:gd name="connsiteX3" fmla="*/ 35719 w 907257"/>
              <a:gd name="connsiteY3" fmla="*/ 69056 h 1104900"/>
              <a:gd name="connsiteX4" fmla="*/ 42863 w 907257"/>
              <a:gd name="connsiteY4" fmla="*/ 83343 h 1104900"/>
              <a:gd name="connsiteX5" fmla="*/ 80963 w 907257"/>
              <a:gd name="connsiteY5" fmla="*/ 107156 h 1104900"/>
              <a:gd name="connsiteX6" fmla="*/ 83344 w 907257"/>
              <a:gd name="connsiteY6" fmla="*/ 119062 h 1104900"/>
              <a:gd name="connsiteX7" fmla="*/ 92869 w 907257"/>
              <a:gd name="connsiteY7" fmla="*/ 142875 h 1104900"/>
              <a:gd name="connsiteX8" fmla="*/ 102394 w 907257"/>
              <a:gd name="connsiteY8" fmla="*/ 154781 h 1104900"/>
              <a:gd name="connsiteX9" fmla="*/ 107157 w 907257"/>
              <a:gd name="connsiteY9" fmla="*/ 171450 h 1104900"/>
              <a:gd name="connsiteX10" fmla="*/ 109538 w 907257"/>
              <a:gd name="connsiteY10" fmla="*/ 192881 h 1104900"/>
              <a:gd name="connsiteX11" fmla="*/ 116682 w 907257"/>
              <a:gd name="connsiteY11" fmla="*/ 195262 h 1104900"/>
              <a:gd name="connsiteX12" fmla="*/ 123825 w 907257"/>
              <a:gd name="connsiteY12" fmla="*/ 200025 h 1104900"/>
              <a:gd name="connsiteX13" fmla="*/ 128588 w 907257"/>
              <a:gd name="connsiteY13" fmla="*/ 219075 h 1104900"/>
              <a:gd name="connsiteX14" fmla="*/ 133350 w 907257"/>
              <a:gd name="connsiteY14" fmla="*/ 226218 h 1104900"/>
              <a:gd name="connsiteX15" fmla="*/ 147638 w 907257"/>
              <a:gd name="connsiteY15" fmla="*/ 228600 h 1104900"/>
              <a:gd name="connsiteX16" fmla="*/ 150019 w 907257"/>
              <a:gd name="connsiteY16" fmla="*/ 238125 h 1104900"/>
              <a:gd name="connsiteX17" fmla="*/ 152400 w 907257"/>
              <a:gd name="connsiteY17" fmla="*/ 245268 h 1104900"/>
              <a:gd name="connsiteX18" fmla="*/ 161925 w 907257"/>
              <a:gd name="connsiteY18" fmla="*/ 247650 h 1104900"/>
              <a:gd name="connsiteX19" fmla="*/ 164307 w 907257"/>
              <a:gd name="connsiteY19" fmla="*/ 261937 h 1104900"/>
              <a:gd name="connsiteX20" fmla="*/ 176213 w 907257"/>
              <a:gd name="connsiteY20" fmla="*/ 264318 h 1104900"/>
              <a:gd name="connsiteX21" fmla="*/ 183357 w 907257"/>
              <a:gd name="connsiteY21" fmla="*/ 266700 h 1104900"/>
              <a:gd name="connsiteX22" fmla="*/ 188119 w 907257"/>
              <a:gd name="connsiteY22" fmla="*/ 295275 h 1104900"/>
              <a:gd name="connsiteX23" fmla="*/ 190500 w 907257"/>
              <a:gd name="connsiteY23" fmla="*/ 302418 h 1104900"/>
              <a:gd name="connsiteX24" fmla="*/ 204788 w 907257"/>
              <a:gd name="connsiteY24" fmla="*/ 309562 h 1104900"/>
              <a:gd name="connsiteX25" fmla="*/ 219075 w 907257"/>
              <a:gd name="connsiteY25" fmla="*/ 311943 h 1104900"/>
              <a:gd name="connsiteX26" fmla="*/ 230982 w 907257"/>
              <a:gd name="connsiteY26" fmla="*/ 328612 h 1104900"/>
              <a:gd name="connsiteX27" fmla="*/ 230982 w 907257"/>
              <a:gd name="connsiteY27" fmla="*/ 328612 h 1104900"/>
              <a:gd name="connsiteX28" fmla="*/ 238125 w 907257"/>
              <a:gd name="connsiteY28" fmla="*/ 333375 h 1104900"/>
              <a:gd name="connsiteX29" fmla="*/ 242888 w 907257"/>
              <a:gd name="connsiteY29" fmla="*/ 340518 h 1104900"/>
              <a:gd name="connsiteX30" fmla="*/ 250032 w 907257"/>
              <a:gd name="connsiteY30" fmla="*/ 359568 h 1104900"/>
              <a:gd name="connsiteX31" fmla="*/ 252413 w 907257"/>
              <a:gd name="connsiteY31" fmla="*/ 366712 h 1104900"/>
              <a:gd name="connsiteX32" fmla="*/ 257175 w 907257"/>
              <a:gd name="connsiteY32" fmla="*/ 373856 h 1104900"/>
              <a:gd name="connsiteX33" fmla="*/ 254794 w 907257"/>
              <a:gd name="connsiteY33" fmla="*/ 383381 h 1104900"/>
              <a:gd name="connsiteX34" fmla="*/ 261938 w 907257"/>
              <a:gd name="connsiteY34" fmla="*/ 388143 h 1104900"/>
              <a:gd name="connsiteX35" fmla="*/ 259557 w 907257"/>
              <a:gd name="connsiteY35" fmla="*/ 397668 h 1104900"/>
              <a:gd name="connsiteX36" fmla="*/ 266700 w 907257"/>
              <a:gd name="connsiteY36" fmla="*/ 411956 h 1104900"/>
              <a:gd name="connsiteX37" fmla="*/ 276225 w 907257"/>
              <a:gd name="connsiteY37" fmla="*/ 423862 h 1104900"/>
              <a:gd name="connsiteX38" fmla="*/ 297657 w 907257"/>
              <a:gd name="connsiteY38" fmla="*/ 426243 h 1104900"/>
              <a:gd name="connsiteX39" fmla="*/ 304800 w 907257"/>
              <a:gd name="connsiteY39" fmla="*/ 431006 h 1104900"/>
              <a:gd name="connsiteX40" fmla="*/ 314325 w 907257"/>
              <a:gd name="connsiteY40" fmla="*/ 445293 h 1104900"/>
              <a:gd name="connsiteX41" fmla="*/ 316707 w 907257"/>
              <a:gd name="connsiteY41" fmla="*/ 452437 h 1104900"/>
              <a:gd name="connsiteX42" fmla="*/ 319088 w 907257"/>
              <a:gd name="connsiteY42" fmla="*/ 464343 h 1104900"/>
              <a:gd name="connsiteX43" fmla="*/ 326232 w 907257"/>
              <a:gd name="connsiteY43" fmla="*/ 466725 h 1104900"/>
              <a:gd name="connsiteX44" fmla="*/ 342900 w 907257"/>
              <a:gd name="connsiteY44" fmla="*/ 473868 h 1104900"/>
              <a:gd name="connsiteX45" fmla="*/ 345282 w 907257"/>
              <a:gd name="connsiteY45" fmla="*/ 481012 h 1104900"/>
              <a:gd name="connsiteX46" fmla="*/ 347663 w 907257"/>
              <a:gd name="connsiteY46" fmla="*/ 490537 h 1104900"/>
              <a:gd name="connsiteX47" fmla="*/ 354807 w 907257"/>
              <a:gd name="connsiteY47" fmla="*/ 492918 h 1104900"/>
              <a:gd name="connsiteX48" fmla="*/ 357188 w 907257"/>
              <a:gd name="connsiteY48" fmla="*/ 507206 h 1104900"/>
              <a:gd name="connsiteX49" fmla="*/ 366713 w 907257"/>
              <a:gd name="connsiteY49" fmla="*/ 509587 h 1104900"/>
              <a:gd name="connsiteX50" fmla="*/ 364332 w 907257"/>
              <a:gd name="connsiteY50" fmla="*/ 533400 h 1104900"/>
              <a:gd name="connsiteX51" fmla="*/ 371475 w 907257"/>
              <a:gd name="connsiteY51" fmla="*/ 540543 h 1104900"/>
              <a:gd name="connsiteX52" fmla="*/ 383382 w 907257"/>
              <a:gd name="connsiteY52" fmla="*/ 550068 h 1104900"/>
              <a:gd name="connsiteX53" fmla="*/ 381000 w 907257"/>
              <a:gd name="connsiteY53" fmla="*/ 557212 h 1104900"/>
              <a:gd name="connsiteX54" fmla="*/ 400050 w 907257"/>
              <a:gd name="connsiteY54" fmla="*/ 564356 h 1104900"/>
              <a:gd name="connsiteX55" fmla="*/ 409575 w 907257"/>
              <a:gd name="connsiteY55" fmla="*/ 581025 h 1104900"/>
              <a:gd name="connsiteX56" fmla="*/ 419100 w 907257"/>
              <a:gd name="connsiteY56" fmla="*/ 611981 h 1104900"/>
              <a:gd name="connsiteX57" fmla="*/ 426244 w 907257"/>
              <a:gd name="connsiteY57" fmla="*/ 614362 h 1104900"/>
              <a:gd name="connsiteX58" fmla="*/ 431007 w 907257"/>
              <a:gd name="connsiteY58" fmla="*/ 621506 h 1104900"/>
              <a:gd name="connsiteX59" fmla="*/ 435769 w 907257"/>
              <a:gd name="connsiteY59" fmla="*/ 640556 h 1104900"/>
              <a:gd name="connsiteX60" fmla="*/ 440532 w 907257"/>
              <a:gd name="connsiteY60" fmla="*/ 647700 h 1104900"/>
              <a:gd name="connsiteX61" fmla="*/ 442913 w 907257"/>
              <a:gd name="connsiteY61" fmla="*/ 669131 h 1104900"/>
              <a:gd name="connsiteX62" fmla="*/ 445294 w 907257"/>
              <a:gd name="connsiteY62" fmla="*/ 676275 h 1104900"/>
              <a:gd name="connsiteX63" fmla="*/ 447675 w 907257"/>
              <a:gd name="connsiteY63" fmla="*/ 685800 h 1104900"/>
              <a:gd name="connsiteX64" fmla="*/ 450057 w 907257"/>
              <a:gd name="connsiteY64" fmla="*/ 697706 h 1104900"/>
              <a:gd name="connsiteX65" fmla="*/ 457200 w 907257"/>
              <a:gd name="connsiteY65" fmla="*/ 702468 h 1104900"/>
              <a:gd name="connsiteX66" fmla="*/ 459582 w 907257"/>
              <a:gd name="connsiteY66" fmla="*/ 711993 h 1104900"/>
              <a:gd name="connsiteX67" fmla="*/ 466725 w 907257"/>
              <a:gd name="connsiteY67" fmla="*/ 716756 h 1104900"/>
              <a:gd name="connsiteX68" fmla="*/ 507207 w 907257"/>
              <a:gd name="connsiteY68" fmla="*/ 719137 h 1104900"/>
              <a:gd name="connsiteX69" fmla="*/ 540544 w 907257"/>
              <a:gd name="connsiteY69" fmla="*/ 721518 h 1104900"/>
              <a:gd name="connsiteX70" fmla="*/ 545307 w 907257"/>
              <a:gd name="connsiteY70" fmla="*/ 728662 h 1104900"/>
              <a:gd name="connsiteX71" fmla="*/ 550069 w 907257"/>
              <a:gd name="connsiteY71" fmla="*/ 740568 h 1104900"/>
              <a:gd name="connsiteX72" fmla="*/ 554832 w 907257"/>
              <a:gd name="connsiteY72" fmla="*/ 747712 h 1104900"/>
              <a:gd name="connsiteX73" fmla="*/ 561975 w 907257"/>
              <a:gd name="connsiteY73" fmla="*/ 754856 h 1104900"/>
              <a:gd name="connsiteX74" fmla="*/ 571500 w 907257"/>
              <a:gd name="connsiteY74" fmla="*/ 771525 h 1104900"/>
              <a:gd name="connsiteX75" fmla="*/ 590550 w 907257"/>
              <a:gd name="connsiteY75" fmla="*/ 773906 h 1104900"/>
              <a:gd name="connsiteX76" fmla="*/ 592932 w 907257"/>
              <a:gd name="connsiteY76" fmla="*/ 785812 h 1104900"/>
              <a:gd name="connsiteX77" fmla="*/ 597694 w 907257"/>
              <a:gd name="connsiteY77" fmla="*/ 792956 h 1104900"/>
              <a:gd name="connsiteX78" fmla="*/ 595313 w 907257"/>
              <a:gd name="connsiteY78" fmla="*/ 802481 h 1104900"/>
              <a:gd name="connsiteX79" fmla="*/ 609600 w 907257"/>
              <a:gd name="connsiteY79" fmla="*/ 802481 h 1104900"/>
              <a:gd name="connsiteX80" fmla="*/ 647700 w 907257"/>
              <a:gd name="connsiteY80" fmla="*/ 807243 h 1104900"/>
              <a:gd name="connsiteX81" fmla="*/ 652463 w 907257"/>
              <a:gd name="connsiteY81" fmla="*/ 814387 h 1104900"/>
              <a:gd name="connsiteX82" fmla="*/ 654844 w 907257"/>
              <a:gd name="connsiteY82" fmla="*/ 821531 h 1104900"/>
              <a:gd name="connsiteX83" fmla="*/ 669132 w 907257"/>
              <a:gd name="connsiteY83" fmla="*/ 826293 h 1104900"/>
              <a:gd name="connsiteX84" fmla="*/ 685800 w 907257"/>
              <a:gd name="connsiteY84" fmla="*/ 831056 h 1104900"/>
              <a:gd name="connsiteX85" fmla="*/ 688182 w 907257"/>
              <a:gd name="connsiteY85" fmla="*/ 838200 h 1104900"/>
              <a:gd name="connsiteX86" fmla="*/ 716757 w 907257"/>
              <a:gd name="connsiteY86" fmla="*/ 845343 h 1104900"/>
              <a:gd name="connsiteX87" fmla="*/ 719138 w 907257"/>
              <a:gd name="connsiteY87" fmla="*/ 864393 h 1104900"/>
              <a:gd name="connsiteX88" fmla="*/ 726282 w 907257"/>
              <a:gd name="connsiteY88" fmla="*/ 869156 h 1104900"/>
              <a:gd name="connsiteX89" fmla="*/ 728663 w 907257"/>
              <a:gd name="connsiteY89" fmla="*/ 888206 h 1104900"/>
              <a:gd name="connsiteX90" fmla="*/ 731044 w 907257"/>
              <a:gd name="connsiteY90" fmla="*/ 895350 h 1104900"/>
              <a:gd name="connsiteX91" fmla="*/ 745332 w 907257"/>
              <a:gd name="connsiteY91" fmla="*/ 900112 h 1104900"/>
              <a:gd name="connsiteX92" fmla="*/ 750094 w 907257"/>
              <a:gd name="connsiteY92" fmla="*/ 907256 h 1104900"/>
              <a:gd name="connsiteX93" fmla="*/ 757238 w 907257"/>
              <a:gd name="connsiteY93" fmla="*/ 928687 h 1104900"/>
              <a:gd name="connsiteX94" fmla="*/ 764382 w 907257"/>
              <a:gd name="connsiteY94" fmla="*/ 933450 h 1104900"/>
              <a:gd name="connsiteX95" fmla="*/ 766763 w 907257"/>
              <a:gd name="connsiteY95" fmla="*/ 940593 h 1104900"/>
              <a:gd name="connsiteX96" fmla="*/ 764382 w 907257"/>
              <a:gd name="connsiteY96" fmla="*/ 962025 h 1104900"/>
              <a:gd name="connsiteX97" fmla="*/ 771525 w 907257"/>
              <a:gd name="connsiteY97" fmla="*/ 966787 h 1104900"/>
              <a:gd name="connsiteX98" fmla="*/ 776288 w 907257"/>
              <a:gd name="connsiteY98" fmla="*/ 973931 h 1104900"/>
              <a:gd name="connsiteX99" fmla="*/ 790575 w 907257"/>
              <a:gd name="connsiteY99" fmla="*/ 981075 h 1104900"/>
              <a:gd name="connsiteX100" fmla="*/ 795338 w 907257"/>
              <a:gd name="connsiteY100" fmla="*/ 988218 h 1104900"/>
              <a:gd name="connsiteX101" fmla="*/ 795338 w 907257"/>
              <a:gd name="connsiteY101" fmla="*/ 1002506 h 1104900"/>
              <a:gd name="connsiteX102" fmla="*/ 804863 w 907257"/>
              <a:gd name="connsiteY102" fmla="*/ 1016793 h 1104900"/>
              <a:gd name="connsiteX103" fmla="*/ 812007 w 907257"/>
              <a:gd name="connsiteY103" fmla="*/ 1040606 h 1104900"/>
              <a:gd name="connsiteX104" fmla="*/ 814388 w 907257"/>
              <a:gd name="connsiteY104" fmla="*/ 1050131 h 1104900"/>
              <a:gd name="connsiteX105" fmla="*/ 835819 w 907257"/>
              <a:gd name="connsiteY105" fmla="*/ 1052512 h 1104900"/>
              <a:gd name="connsiteX106" fmla="*/ 838200 w 907257"/>
              <a:gd name="connsiteY106" fmla="*/ 1059656 h 1104900"/>
              <a:gd name="connsiteX107" fmla="*/ 840582 w 907257"/>
              <a:gd name="connsiteY107" fmla="*/ 1069181 h 1104900"/>
              <a:gd name="connsiteX108" fmla="*/ 847725 w 907257"/>
              <a:gd name="connsiteY108" fmla="*/ 1071562 h 1104900"/>
              <a:gd name="connsiteX109" fmla="*/ 862013 w 907257"/>
              <a:gd name="connsiteY109" fmla="*/ 1073943 h 1104900"/>
              <a:gd name="connsiteX110" fmla="*/ 895350 w 907257"/>
              <a:gd name="connsiteY110" fmla="*/ 1090612 h 1104900"/>
              <a:gd name="connsiteX111" fmla="*/ 902494 w 907257"/>
              <a:gd name="connsiteY111" fmla="*/ 1104900 h 1104900"/>
              <a:gd name="connsiteX112" fmla="*/ 907257 w 907257"/>
              <a:gd name="connsiteY112" fmla="*/ 1097756 h 1104900"/>
              <a:gd name="connsiteX0" fmla="*/ 0 w 1002507"/>
              <a:gd name="connsiteY0" fmla="*/ 0 h 1150144"/>
              <a:gd name="connsiteX1" fmla="*/ 21432 w 1002507"/>
              <a:gd name="connsiteY1" fmla="*/ 23812 h 1150144"/>
              <a:gd name="connsiteX2" fmla="*/ 30957 w 1002507"/>
              <a:gd name="connsiteY2" fmla="*/ 38100 h 1150144"/>
              <a:gd name="connsiteX3" fmla="*/ 35719 w 1002507"/>
              <a:gd name="connsiteY3" fmla="*/ 69056 h 1150144"/>
              <a:gd name="connsiteX4" fmla="*/ 42863 w 1002507"/>
              <a:gd name="connsiteY4" fmla="*/ 83343 h 1150144"/>
              <a:gd name="connsiteX5" fmla="*/ 80963 w 1002507"/>
              <a:gd name="connsiteY5" fmla="*/ 107156 h 1150144"/>
              <a:gd name="connsiteX6" fmla="*/ 83344 w 1002507"/>
              <a:gd name="connsiteY6" fmla="*/ 119062 h 1150144"/>
              <a:gd name="connsiteX7" fmla="*/ 92869 w 1002507"/>
              <a:gd name="connsiteY7" fmla="*/ 142875 h 1150144"/>
              <a:gd name="connsiteX8" fmla="*/ 102394 w 1002507"/>
              <a:gd name="connsiteY8" fmla="*/ 154781 h 1150144"/>
              <a:gd name="connsiteX9" fmla="*/ 107157 w 1002507"/>
              <a:gd name="connsiteY9" fmla="*/ 171450 h 1150144"/>
              <a:gd name="connsiteX10" fmla="*/ 109538 w 1002507"/>
              <a:gd name="connsiteY10" fmla="*/ 192881 h 1150144"/>
              <a:gd name="connsiteX11" fmla="*/ 116682 w 1002507"/>
              <a:gd name="connsiteY11" fmla="*/ 195262 h 1150144"/>
              <a:gd name="connsiteX12" fmla="*/ 123825 w 1002507"/>
              <a:gd name="connsiteY12" fmla="*/ 200025 h 1150144"/>
              <a:gd name="connsiteX13" fmla="*/ 128588 w 1002507"/>
              <a:gd name="connsiteY13" fmla="*/ 219075 h 1150144"/>
              <a:gd name="connsiteX14" fmla="*/ 133350 w 1002507"/>
              <a:gd name="connsiteY14" fmla="*/ 226218 h 1150144"/>
              <a:gd name="connsiteX15" fmla="*/ 147638 w 1002507"/>
              <a:gd name="connsiteY15" fmla="*/ 228600 h 1150144"/>
              <a:gd name="connsiteX16" fmla="*/ 150019 w 1002507"/>
              <a:gd name="connsiteY16" fmla="*/ 238125 h 1150144"/>
              <a:gd name="connsiteX17" fmla="*/ 152400 w 1002507"/>
              <a:gd name="connsiteY17" fmla="*/ 245268 h 1150144"/>
              <a:gd name="connsiteX18" fmla="*/ 161925 w 1002507"/>
              <a:gd name="connsiteY18" fmla="*/ 247650 h 1150144"/>
              <a:gd name="connsiteX19" fmla="*/ 164307 w 1002507"/>
              <a:gd name="connsiteY19" fmla="*/ 261937 h 1150144"/>
              <a:gd name="connsiteX20" fmla="*/ 176213 w 1002507"/>
              <a:gd name="connsiteY20" fmla="*/ 264318 h 1150144"/>
              <a:gd name="connsiteX21" fmla="*/ 183357 w 1002507"/>
              <a:gd name="connsiteY21" fmla="*/ 266700 h 1150144"/>
              <a:gd name="connsiteX22" fmla="*/ 188119 w 1002507"/>
              <a:gd name="connsiteY22" fmla="*/ 295275 h 1150144"/>
              <a:gd name="connsiteX23" fmla="*/ 190500 w 1002507"/>
              <a:gd name="connsiteY23" fmla="*/ 302418 h 1150144"/>
              <a:gd name="connsiteX24" fmla="*/ 204788 w 1002507"/>
              <a:gd name="connsiteY24" fmla="*/ 309562 h 1150144"/>
              <a:gd name="connsiteX25" fmla="*/ 219075 w 1002507"/>
              <a:gd name="connsiteY25" fmla="*/ 311943 h 1150144"/>
              <a:gd name="connsiteX26" fmla="*/ 230982 w 1002507"/>
              <a:gd name="connsiteY26" fmla="*/ 328612 h 1150144"/>
              <a:gd name="connsiteX27" fmla="*/ 230982 w 1002507"/>
              <a:gd name="connsiteY27" fmla="*/ 328612 h 1150144"/>
              <a:gd name="connsiteX28" fmla="*/ 238125 w 1002507"/>
              <a:gd name="connsiteY28" fmla="*/ 333375 h 1150144"/>
              <a:gd name="connsiteX29" fmla="*/ 242888 w 1002507"/>
              <a:gd name="connsiteY29" fmla="*/ 340518 h 1150144"/>
              <a:gd name="connsiteX30" fmla="*/ 250032 w 1002507"/>
              <a:gd name="connsiteY30" fmla="*/ 359568 h 1150144"/>
              <a:gd name="connsiteX31" fmla="*/ 252413 w 1002507"/>
              <a:gd name="connsiteY31" fmla="*/ 366712 h 1150144"/>
              <a:gd name="connsiteX32" fmla="*/ 257175 w 1002507"/>
              <a:gd name="connsiteY32" fmla="*/ 373856 h 1150144"/>
              <a:gd name="connsiteX33" fmla="*/ 254794 w 1002507"/>
              <a:gd name="connsiteY33" fmla="*/ 383381 h 1150144"/>
              <a:gd name="connsiteX34" fmla="*/ 261938 w 1002507"/>
              <a:gd name="connsiteY34" fmla="*/ 388143 h 1150144"/>
              <a:gd name="connsiteX35" fmla="*/ 259557 w 1002507"/>
              <a:gd name="connsiteY35" fmla="*/ 397668 h 1150144"/>
              <a:gd name="connsiteX36" fmla="*/ 266700 w 1002507"/>
              <a:gd name="connsiteY36" fmla="*/ 411956 h 1150144"/>
              <a:gd name="connsiteX37" fmla="*/ 276225 w 1002507"/>
              <a:gd name="connsiteY37" fmla="*/ 423862 h 1150144"/>
              <a:gd name="connsiteX38" fmla="*/ 297657 w 1002507"/>
              <a:gd name="connsiteY38" fmla="*/ 426243 h 1150144"/>
              <a:gd name="connsiteX39" fmla="*/ 304800 w 1002507"/>
              <a:gd name="connsiteY39" fmla="*/ 431006 h 1150144"/>
              <a:gd name="connsiteX40" fmla="*/ 314325 w 1002507"/>
              <a:gd name="connsiteY40" fmla="*/ 445293 h 1150144"/>
              <a:gd name="connsiteX41" fmla="*/ 316707 w 1002507"/>
              <a:gd name="connsiteY41" fmla="*/ 452437 h 1150144"/>
              <a:gd name="connsiteX42" fmla="*/ 319088 w 1002507"/>
              <a:gd name="connsiteY42" fmla="*/ 464343 h 1150144"/>
              <a:gd name="connsiteX43" fmla="*/ 326232 w 1002507"/>
              <a:gd name="connsiteY43" fmla="*/ 466725 h 1150144"/>
              <a:gd name="connsiteX44" fmla="*/ 342900 w 1002507"/>
              <a:gd name="connsiteY44" fmla="*/ 473868 h 1150144"/>
              <a:gd name="connsiteX45" fmla="*/ 345282 w 1002507"/>
              <a:gd name="connsiteY45" fmla="*/ 481012 h 1150144"/>
              <a:gd name="connsiteX46" fmla="*/ 347663 w 1002507"/>
              <a:gd name="connsiteY46" fmla="*/ 490537 h 1150144"/>
              <a:gd name="connsiteX47" fmla="*/ 354807 w 1002507"/>
              <a:gd name="connsiteY47" fmla="*/ 492918 h 1150144"/>
              <a:gd name="connsiteX48" fmla="*/ 357188 w 1002507"/>
              <a:gd name="connsiteY48" fmla="*/ 507206 h 1150144"/>
              <a:gd name="connsiteX49" fmla="*/ 366713 w 1002507"/>
              <a:gd name="connsiteY49" fmla="*/ 509587 h 1150144"/>
              <a:gd name="connsiteX50" fmla="*/ 364332 w 1002507"/>
              <a:gd name="connsiteY50" fmla="*/ 533400 h 1150144"/>
              <a:gd name="connsiteX51" fmla="*/ 371475 w 1002507"/>
              <a:gd name="connsiteY51" fmla="*/ 540543 h 1150144"/>
              <a:gd name="connsiteX52" fmla="*/ 383382 w 1002507"/>
              <a:gd name="connsiteY52" fmla="*/ 550068 h 1150144"/>
              <a:gd name="connsiteX53" fmla="*/ 381000 w 1002507"/>
              <a:gd name="connsiteY53" fmla="*/ 557212 h 1150144"/>
              <a:gd name="connsiteX54" fmla="*/ 400050 w 1002507"/>
              <a:gd name="connsiteY54" fmla="*/ 564356 h 1150144"/>
              <a:gd name="connsiteX55" fmla="*/ 409575 w 1002507"/>
              <a:gd name="connsiteY55" fmla="*/ 581025 h 1150144"/>
              <a:gd name="connsiteX56" fmla="*/ 419100 w 1002507"/>
              <a:gd name="connsiteY56" fmla="*/ 611981 h 1150144"/>
              <a:gd name="connsiteX57" fmla="*/ 426244 w 1002507"/>
              <a:gd name="connsiteY57" fmla="*/ 614362 h 1150144"/>
              <a:gd name="connsiteX58" fmla="*/ 431007 w 1002507"/>
              <a:gd name="connsiteY58" fmla="*/ 621506 h 1150144"/>
              <a:gd name="connsiteX59" fmla="*/ 435769 w 1002507"/>
              <a:gd name="connsiteY59" fmla="*/ 640556 h 1150144"/>
              <a:gd name="connsiteX60" fmla="*/ 440532 w 1002507"/>
              <a:gd name="connsiteY60" fmla="*/ 647700 h 1150144"/>
              <a:gd name="connsiteX61" fmla="*/ 442913 w 1002507"/>
              <a:gd name="connsiteY61" fmla="*/ 669131 h 1150144"/>
              <a:gd name="connsiteX62" fmla="*/ 445294 w 1002507"/>
              <a:gd name="connsiteY62" fmla="*/ 676275 h 1150144"/>
              <a:gd name="connsiteX63" fmla="*/ 447675 w 1002507"/>
              <a:gd name="connsiteY63" fmla="*/ 685800 h 1150144"/>
              <a:gd name="connsiteX64" fmla="*/ 450057 w 1002507"/>
              <a:gd name="connsiteY64" fmla="*/ 697706 h 1150144"/>
              <a:gd name="connsiteX65" fmla="*/ 457200 w 1002507"/>
              <a:gd name="connsiteY65" fmla="*/ 702468 h 1150144"/>
              <a:gd name="connsiteX66" fmla="*/ 459582 w 1002507"/>
              <a:gd name="connsiteY66" fmla="*/ 711993 h 1150144"/>
              <a:gd name="connsiteX67" fmla="*/ 466725 w 1002507"/>
              <a:gd name="connsiteY67" fmla="*/ 716756 h 1150144"/>
              <a:gd name="connsiteX68" fmla="*/ 507207 w 1002507"/>
              <a:gd name="connsiteY68" fmla="*/ 719137 h 1150144"/>
              <a:gd name="connsiteX69" fmla="*/ 540544 w 1002507"/>
              <a:gd name="connsiteY69" fmla="*/ 721518 h 1150144"/>
              <a:gd name="connsiteX70" fmla="*/ 545307 w 1002507"/>
              <a:gd name="connsiteY70" fmla="*/ 728662 h 1150144"/>
              <a:gd name="connsiteX71" fmla="*/ 550069 w 1002507"/>
              <a:gd name="connsiteY71" fmla="*/ 740568 h 1150144"/>
              <a:gd name="connsiteX72" fmla="*/ 554832 w 1002507"/>
              <a:gd name="connsiteY72" fmla="*/ 747712 h 1150144"/>
              <a:gd name="connsiteX73" fmla="*/ 561975 w 1002507"/>
              <a:gd name="connsiteY73" fmla="*/ 754856 h 1150144"/>
              <a:gd name="connsiteX74" fmla="*/ 571500 w 1002507"/>
              <a:gd name="connsiteY74" fmla="*/ 771525 h 1150144"/>
              <a:gd name="connsiteX75" fmla="*/ 590550 w 1002507"/>
              <a:gd name="connsiteY75" fmla="*/ 773906 h 1150144"/>
              <a:gd name="connsiteX76" fmla="*/ 592932 w 1002507"/>
              <a:gd name="connsiteY76" fmla="*/ 785812 h 1150144"/>
              <a:gd name="connsiteX77" fmla="*/ 597694 w 1002507"/>
              <a:gd name="connsiteY77" fmla="*/ 792956 h 1150144"/>
              <a:gd name="connsiteX78" fmla="*/ 595313 w 1002507"/>
              <a:gd name="connsiteY78" fmla="*/ 802481 h 1150144"/>
              <a:gd name="connsiteX79" fmla="*/ 609600 w 1002507"/>
              <a:gd name="connsiteY79" fmla="*/ 802481 h 1150144"/>
              <a:gd name="connsiteX80" fmla="*/ 647700 w 1002507"/>
              <a:gd name="connsiteY80" fmla="*/ 807243 h 1150144"/>
              <a:gd name="connsiteX81" fmla="*/ 652463 w 1002507"/>
              <a:gd name="connsiteY81" fmla="*/ 814387 h 1150144"/>
              <a:gd name="connsiteX82" fmla="*/ 654844 w 1002507"/>
              <a:gd name="connsiteY82" fmla="*/ 821531 h 1150144"/>
              <a:gd name="connsiteX83" fmla="*/ 669132 w 1002507"/>
              <a:gd name="connsiteY83" fmla="*/ 826293 h 1150144"/>
              <a:gd name="connsiteX84" fmla="*/ 685800 w 1002507"/>
              <a:gd name="connsiteY84" fmla="*/ 831056 h 1150144"/>
              <a:gd name="connsiteX85" fmla="*/ 688182 w 1002507"/>
              <a:gd name="connsiteY85" fmla="*/ 838200 h 1150144"/>
              <a:gd name="connsiteX86" fmla="*/ 716757 w 1002507"/>
              <a:gd name="connsiteY86" fmla="*/ 845343 h 1150144"/>
              <a:gd name="connsiteX87" fmla="*/ 719138 w 1002507"/>
              <a:gd name="connsiteY87" fmla="*/ 864393 h 1150144"/>
              <a:gd name="connsiteX88" fmla="*/ 726282 w 1002507"/>
              <a:gd name="connsiteY88" fmla="*/ 869156 h 1150144"/>
              <a:gd name="connsiteX89" fmla="*/ 728663 w 1002507"/>
              <a:gd name="connsiteY89" fmla="*/ 888206 h 1150144"/>
              <a:gd name="connsiteX90" fmla="*/ 731044 w 1002507"/>
              <a:gd name="connsiteY90" fmla="*/ 895350 h 1150144"/>
              <a:gd name="connsiteX91" fmla="*/ 745332 w 1002507"/>
              <a:gd name="connsiteY91" fmla="*/ 900112 h 1150144"/>
              <a:gd name="connsiteX92" fmla="*/ 750094 w 1002507"/>
              <a:gd name="connsiteY92" fmla="*/ 907256 h 1150144"/>
              <a:gd name="connsiteX93" fmla="*/ 757238 w 1002507"/>
              <a:gd name="connsiteY93" fmla="*/ 928687 h 1150144"/>
              <a:gd name="connsiteX94" fmla="*/ 764382 w 1002507"/>
              <a:gd name="connsiteY94" fmla="*/ 933450 h 1150144"/>
              <a:gd name="connsiteX95" fmla="*/ 766763 w 1002507"/>
              <a:gd name="connsiteY95" fmla="*/ 940593 h 1150144"/>
              <a:gd name="connsiteX96" fmla="*/ 764382 w 1002507"/>
              <a:gd name="connsiteY96" fmla="*/ 962025 h 1150144"/>
              <a:gd name="connsiteX97" fmla="*/ 771525 w 1002507"/>
              <a:gd name="connsiteY97" fmla="*/ 966787 h 1150144"/>
              <a:gd name="connsiteX98" fmla="*/ 776288 w 1002507"/>
              <a:gd name="connsiteY98" fmla="*/ 973931 h 1150144"/>
              <a:gd name="connsiteX99" fmla="*/ 790575 w 1002507"/>
              <a:gd name="connsiteY99" fmla="*/ 981075 h 1150144"/>
              <a:gd name="connsiteX100" fmla="*/ 795338 w 1002507"/>
              <a:gd name="connsiteY100" fmla="*/ 988218 h 1150144"/>
              <a:gd name="connsiteX101" fmla="*/ 795338 w 1002507"/>
              <a:gd name="connsiteY101" fmla="*/ 1002506 h 1150144"/>
              <a:gd name="connsiteX102" fmla="*/ 804863 w 1002507"/>
              <a:gd name="connsiteY102" fmla="*/ 1016793 h 1150144"/>
              <a:gd name="connsiteX103" fmla="*/ 812007 w 1002507"/>
              <a:gd name="connsiteY103" fmla="*/ 1040606 h 1150144"/>
              <a:gd name="connsiteX104" fmla="*/ 814388 w 1002507"/>
              <a:gd name="connsiteY104" fmla="*/ 1050131 h 1150144"/>
              <a:gd name="connsiteX105" fmla="*/ 835819 w 1002507"/>
              <a:gd name="connsiteY105" fmla="*/ 1052512 h 1150144"/>
              <a:gd name="connsiteX106" fmla="*/ 838200 w 1002507"/>
              <a:gd name="connsiteY106" fmla="*/ 1059656 h 1150144"/>
              <a:gd name="connsiteX107" fmla="*/ 840582 w 1002507"/>
              <a:gd name="connsiteY107" fmla="*/ 1069181 h 1150144"/>
              <a:gd name="connsiteX108" fmla="*/ 847725 w 1002507"/>
              <a:gd name="connsiteY108" fmla="*/ 1071562 h 1150144"/>
              <a:gd name="connsiteX109" fmla="*/ 862013 w 1002507"/>
              <a:gd name="connsiteY109" fmla="*/ 1073943 h 1150144"/>
              <a:gd name="connsiteX110" fmla="*/ 895350 w 1002507"/>
              <a:gd name="connsiteY110" fmla="*/ 1090612 h 1150144"/>
              <a:gd name="connsiteX111" fmla="*/ 902494 w 1002507"/>
              <a:gd name="connsiteY111" fmla="*/ 1104900 h 1150144"/>
              <a:gd name="connsiteX112" fmla="*/ 1002507 w 1002507"/>
              <a:gd name="connsiteY112" fmla="*/ 1150144 h 1150144"/>
              <a:gd name="connsiteX0" fmla="*/ 0 w 2616994"/>
              <a:gd name="connsiteY0" fmla="*/ 0 h 1347788"/>
              <a:gd name="connsiteX1" fmla="*/ 21432 w 2616994"/>
              <a:gd name="connsiteY1" fmla="*/ 23812 h 1347788"/>
              <a:gd name="connsiteX2" fmla="*/ 30957 w 2616994"/>
              <a:gd name="connsiteY2" fmla="*/ 38100 h 1347788"/>
              <a:gd name="connsiteX3" fmla="*/ 35719 w 2616994"/>
              <a:gd name="connsiteY3" fmla="*/ 69056 h 1347788"/>
              <a:gd name="connsiteX4" fmla="*/ 42863 w 2616994"/>
              <a:gd name="connsiteY4" fmla="*/ 83343 h 1347788"/>
              <a:gd name="connsiteX5" fmla="*/ 80963 w 2616994"/>
              <a:gd name="connsiteY5" fmla="*/ 107156 h 1347788"/>
              <a:gd name="connsiteX6" fmla="*/ 83344 w 2616994"/>
              <a:gd name="connsiteY6" fmla="*/ 119062 h 1347788"/>
              <a:gd name="connsiteX7" fmla="*/ 92869 w 2616994"/>
              <a:gd name="connsiteY7" fmla="*/ 142875 h 1347788"/>
              <a:gd name="connsiteX8" fmla="*/ 102394 w 2616994"/>
              <a:gd name="connsiteY8" fmla="*/ 154781 h 1347788"/>
              <a:gd name="connsiteX9" fmla="*/ 107157 w 2616994"/>
              <a:gd name="connsiteY9" fmla="*/ 171450 h 1347788"/>
              <a:gd name="connsiteX10" fmla="*/ 109538 w 2616994"/>
              <a:gd name="connsiteY10" fmla="*/ 192881 h 1347788"/>
              <a:gd name="connsiteX11" fmla="*/ 116682 w 2616994"/>
              <a:gd name="connsiteY11" fmla="*/ 195262 h 1347788"/>
              <a:gd name="connsiteX12" fmla="*/ 123825 w 2616994"/>
              <a:gd name="connsiteY12" fmla="*/ 200025 h 1347788"/>
              <a:gd name="connsiteX13" fmla="*/ 128588 w 2616994"/>
              <a:gd name="connsiteY13" fmla="*/ 219075 h 1347788"/>
              <a:gd name="connsiteX14" fmla="*/ 133350 w 2616994"/>
              <a:gd name="connsiteY14" fmla="*/ 226218 h 1347788"/>
              <a:gd name="connsiteX15" fmla="*/ 147638 w 2616994"/>
              <a:gd name="connsiteY15" fmla="*/ 228600 h 1347788"/>
              <a:gd name="connsiteX16" fmla="*/ 150019 w 2616994"/>
              <a:gd name="connsiteY16" fmla="*/ 238125 h 1347788"/>
              <a:gd name="connsiteX17" fmla="*/ 152400 w 2616994"/>
              <a:gd name="connsiteY17" fmla="*/ 245268 h 1347788"/>
              <a:gd name="connsiteX18" fmla="*/ 161925 w 2616994"/>
              <a:gd name="connsiteY18" fmla="*/ 247650 h 1347788"/>
              <a:gd name="connsiteX19" fmla="*/ 164307 w 2616994"/>
              <a:gd name="connsiteY19" fmla="*/ 261937 h 1347788"/>
              <a:gd name="connsiteX20" fmla="*/ 176213 w 2616994"/>
              <a:gd name="connsiteY20" fmla="*/ 264318 h 1347788"/>
              <a:gd name="connsiteX21" fmla="*/ 183357 w 2616994"/>
              <a:gd name="connsiteY21" fmla="*/ 266700 h 1347788"/>
              <a:gd name="connsiteX22" fmla="*/ 188119 w 2616994"/>
              <a:gd name="connsiteY22" fmla="*/ 295275 h 1347788"/>
              <a:gd name="connsiteX23" fmla="*/ 190500 w 2616994"/>
              <a:gd name="connsiteY23" fmla="*/ 302418 h 1347788"/>
              <a:gd name="connsiteX24" fmla="*/ 204788 w 2616994"/>
              <a:gd name="connsiteY24" fmla="*/ 309562 h 1347788"/>
              <a:gd name="connsiteX25" fmla="*/ 219075 w 2616994"/>
              <a:gd name="connsiteY25" fmla="*/ 311943 h 1347788"/>
              <a:gd name="connsiteX26" fmla="*/ 230982 w 2616994"/>
              <a:gd name="connsiteY26" fmla="*/ 328612 h 1347788"/>
              <a:gd name="connsiteX27" fmla="*/ 230982 w 2616994"/>
              <a:gd name="connsiteY27" fmla="*/ 328612 h 1347788"/>
              <a:gd name="connsiteX28" fmla="*/ 238125 w 2616994"/>
              <a:gd name="connsiteY28" fmla="*/ 333375 h 1347788"/>
              <a:gd name="connsiteX29" fmla="*/ 242888 w 2616994"/>
              <a:gd name="connsiteY29" fmla="*/ 340518 h 1347788"/>
              <a:gd name="connsiteX30" fmla="*/ 250032 w 2616994"/>
              <a:gd name="connsiteY30" fmla="*/ 359568 h 1347788"/>
              <a:gd name="connsiteX31" fmla="*/ 252413 w 2616994"/>
              <a:gd name="connsiteY31" fmla="*/ 366712 h 1347788"/>
              <a:gd name="connsiteX32" fmla="*/ 257175 w 2616994"/>
              <a:gd name="connsiteY32" fmla="*/ 373856 h 1347788"/>
              <a:gd name="connsiteX33" fmla="*/ 254794 w 2616994"/>
              <a:gd name="connsiteY33" fmla="*/ 383381 h 1347788"/>
              <a:gd name="connsiteX34" fmla="*/ 261938 w 2616994"/>
              <a:gd name="connsiteY34" fmla="*/ 388143 h 1347788"/>
              <a:gd name="connsiteX35" fmla="*/ 259557 w 2616994"/>
              <a:gd name="connsiteY35" fmla="*/ 397668 h 1347788"/>
              <a:gd name="connsiteX36" fmla="*/ 266700 w 2616994"/>
              <a:gd name="connsiteY36" fmla="*/ 411956 h 1347788"/>
              <a:gd name="connsiteX37" fmla="*/ 276225 w 2616994"/>
              <a:gd name="connsiteY37" fmla="*/ 423862 h 1347788"/>
              <a:gd name="connsiteX38" fmla="*/ 297657 w 2616994"/>
              <a:gd name="connsiteY38" fmla="*/ 426243 h 1347788"/>
              <a:gd name="connsiteX39" fmla="*/ 304800 w 2616994"/>
              <a:gd name="connsiteY39" fmla="*/ 431006 h 1347788"/>
              <a:gd name="connsiteX40" fmla="*/ 314325 w 2616994"/>
              <a:gd name="connsiteY40" fmla="*/ 445293 h 1347788"/>
              <a:gd name="connsiteX41" fmla="*/ 316707 w 2616994"/>
              <a:gd name="connsiteY41" fmla="*/ 452437 h 1347788"/>
              <a:gd name="connsiteX42" fmla="*/ 319088 w 2616994"/>
              <a:gd name="connsiteY42" fmla="*/ 464343 h 1347788"/>
              <a:gd name="connsiteX43" fmla="*/ 326232 w 2616994"/>
              <a:gd name="connsiteY43" fmla="*/ 466725 h 1347788"/>
              <a:gd name="connsiteX44" fmla="*/ 342900 w 2616994"/>
              <a:gd name="connsiteY44" fmla="*/ 473868 h 1347788"/>
              <a:gd name="connsiteX45" fmla="*/ 345282 w 2616994"/>
              <a:gd name="connsiteY45" fmla="*/ 481012 h 1347788"/>
              <a:gd name="connsiteX46" fmla="*/ 347663 w 2616994"/>
              <a:gd name="connsiteY46" fmla="*/ 490537 h 1347788"/>
              <a:gd name="connsiteX47" fmla="*/ 354807 w 2616994"/>
              <a:gd name="connsiteY47" fmla="*/ 492918 h 1347788"/>
              <a:gd name="connsiteX48" fmla="*/ 357188 w 2616994"/>
              <a:gd name="connsiteY48" fmla="*/ 507206 h 1347788"/>
              <a:gd name="connsiteX49" fmla="*/ 366713 w 2616994"/>
              <a:gd name="connsiteY49" fmla="*/ 509587 h 1347788"/>
              <a:gd name="connsiteX50" fmla="*/ 364332 w 2616994"/>
              <a:gd name="connsiteY50" fmla="*/ 533400 h 1347788"/>
              <a:gd name="connsiteX51" fmla="*/ 371475 w 2616994"/>
              <a:gd name="connsiteY51" fmla="*/ 540543 h 1347788"/>
              <a:gd name="connsiteX52" fmla="*/ 383382 w 2616994"/>
              <a:gd name="connsiteY52" fmla="*/ 550068 h 1347788"/>
              <a:gd name="connsiteX53" fmla="*/ 381000 w 2616994"/>
              <a:gd name="connsiteY53" fmla="*/ 557212 h 1347788"/>
              <a:gd name="connsiteX54" fmla="*/ 400050 w 2616994"/>
              <a:gd name="connsiteY54" fmla="*/ 564356 h 1347788"/>
              <a:gd name="connsiteX55" fmla="*/ 409575 w 2616994"/>
              <a:gd name="connsiteY55" fmla="*/ 581025 h 1347788"/>
              <a:gd name="connsiteX56" fmla="*/ 419100 w 2616994"/>
              <a:gd name="connsiteY56" fmla="*/ 611981 h 1347788"/>
              <a:gd name="connsiteX57" fmla="*/ 426244 w 2616994"/>
              <a:gd name="connsiteY57" fmla="*/ 614362 h 1347788"/>
              <a:gd name="connsiteX58" fmla="*/ 431007 w 2616994"/>
              <a:gd name="connsiteY58" fmla="*/ 621506 h 1347788"/>
              <a:gd name="connsiteX59" fmla="*/ 435769 w 2616994"/>
              <a:gd name="connsiteY59" fmla="*/ 640556 h 1347788"/>
              <a:gd name="connsiteX60" fmla="*/ 440532 w 2616994"/>
              <a:gd name="connsiteY60" fmla="*/ 647700 h 1347788"/>
              <a:gd name="connsiteX61" fmla="*/ 442913 w 2616994"/>
              <a:gd name="connsiteY61" fmla="*/ 669131 h 1347788"/>
              <a:gd name="connsiteX62" fmla="*/ 445294 w 2616994"/>
              <a:gd name="connsiteY62" fmla="*/ 676275 h 1347788"/>
              <a:gd name="connsiteX63" fmla="*/ 447675 w 2616994"/>
              <a:gd name="connsiteY63" fmla="*/ 685800 h 1347788"/>
              <a:gd name="connsiteX64" fmla="*/ 450057 w 2616994"/>
              <a:gd name="connsiteY64" fmla="*/ 697706 h 1347788"/>
              <a:gd name="connsiteX65" fmla="*/ 457200 w 2616994"/>
              <a:gd name="connsiteY65" fmla="*/ 702468 h 1347788"/>
              <a:gd name="connsiteX66" fmla="*/ 459582 w 2616994"/>
              <a:gd name="connsiteY66" fmla="*/ 711993 h 1347788"/>
              <a:gd name="connsiteX67" fmla="*/ 466725 w 2616994"/>
              <a:gd name="connsiteY67" fmla="*/ 716756 h 1347788"/>
              <a:gd name="connsiteX68" fmla="*/ 507207 w 2616994"/>
              <a:gd name="connsiteY68" fmla="*/ 719137 h 1347788"/>
              <a:gd name="connsiteX69" fmla="*/ 540544 w 2616994"/>
              <a:gd name="connsiteY69" fmla="*/ 721518 h 1347788"/>
              <a:gd name="connsiteX70" fmla="*/ 545307 w 2616994"/>
              <a:gd name="connsiteY70" fmla="*/ 728662 h 1347788"/>
              <a:gd name="connsiteX71" fmla="*/ 550069 w 2616994"/>
              <a:gd name="connsiteY71" fmla="*/ 740568 h 1347788"/>
              <a:gd name="connsiteX72" fmla="*/ 554832 w 2616994"/>
              <a:gd name="connsiteY72" fmla="*/ 747712 h 1347788"/>
              <a:gd name="connsiteX73" fmla="*/ 561975 w 2616994"/>
              <a:gd name="connsiteY73" fmla="*/ 754856 h 1347788"/>
              <a:gd name="connsiteX74" fmla="*/ 571500 w 2616994"/>
              <a:gd name="connsiteY74" fmla="*/ 771525 h 1347788"/>
              <a:gd name="connsiteX75" fmla="*/ 590550 w 2616994"/>
              <a:gd name="connsiteY75" fmla="*/ 773906 h 1347788"/>
              <a:gd name="connsiteX76" fmla="*/ 592932 w 2616994"/>
              <a:gd name="connsiteY76" fmla="*/ 785812 h 1347788"/>
              <a:gd name="connsiteX77" fmla="*/ 597694 w 2616994"/>
              <a:gd name="connsiteY77" fmla="*/ 792956 h 1347788"/>
              <a:gd name="connsiteX78" fmla="*/ 595313 w 2616994"/>
              <a:gd name="connsiteY78" fmla="*/ 802481 h 1347788"/>
              <a:gd name="connsiteX79" fmla="*/ 609600 w 2616994"/>
              <a:gd name="connsiteY79" fmla="*/ 802481 h 1347788"/>
              <a:gd name="connsiteX80" fmla="*/ 647700 w 2616994"/>
              <a:gd name="connsiteY80" fmla="*/ 807243 h 1347788"/>
              <a:gd name="connsiteX81" fmla="*/ 652463 w 2616994"/>
              <a:gd name="connsiteY81" fmla="*/ 814387 h 1347788"/>
              <a:gd name="connsiteX82" fmla="*/ 654844 w 2616994"/>
              <a:gd name="connsiteY82" fmla="*/ 821531 h 1347788"/>
              <a:gd name="connsiteX83" fmla="*/ 669132 w 2616994"/>
              <a:gd name="connsiteY83" fmla="*/ 826293 h 1347788"/>
              <a:gd name="connsiteX84" fmla="*/ 685800 w 2616994"/>
              <a:gd name="connsiteY84" fmla="*/ 831056 h 1347788"/>
              <a:gd name="connsiteX85" fmla="*/ 688182 w 2616994"/>
              <a:gd name="connsiteY85" fmla="*/ 838200 h 1347788"/>
              <a:gd name="connsiteX86" fmla="*/ 716757 w 2616994"/>
              <a:gd name="connsiteY86" fmla="*/ 845343 h 1347788"/>
              <a:gd name="connsiteX87" fmla="*/ 719138 w 2616994"/>
              <a:gd name="connsiteY87" fmla="*/ 864393 h 1347788"/>
              <a:gd name="connsiteX88" fmla="*/ 726282 w 2616994"/>
              <a:gd name="connsiteY88" fmla="*/ 869156 h 1347788"/>
              <a:gd name="connsiteX89" fmla="*/ 728663 w 2616994"/>
              <a:gd name="connsiteY89" fmla="*/ 888206 h 1347788"/>
              <a:gd name="connsiteX90" fmla="*/ 731044 w 2616994"/>
              <a:gd name="connsiteY90" fmla="*/ 895350 h 1347788"/>
              <a:gd name="connsiteX91" fmla="*/ 745332 w 2616994"/>
              <a:gd name="connsiteY91" fmla="*/ 900112 h 1347788"/>
              <a:gd name="connsiteX92" fmla="*/ 750094 w 2616994"/>
              <a:gd name="connsiteY92" fmla="*/ 907256 h 1347788"/>
              <a:gd name="connsiteX93" fmla="*/ 757238 w 2616994"/>
              <a:gd name="connsiteY93" fmla="*/ 928687 h 1347788"/>
              <a:gd name="connsiteX94" fmla="*/ 764382 w 2616994"/>
              <a:gd name="connsiteY94" fmla="*/ 933450 h 1347788"/>
              <a:gd name="connsiteX95" fmla="*/ 766763 w 2616994"/>
              <a:gd name="connsiteY95" fmla="*/ 940593 h 1347788"/>
              <a:gd name="connsiteX96" fmla="*/ 764382 w 2616994"/>
              <a:gd name="connsiteY96" fmla="*/ 962025 h 1347788"/>
              <a:gd name="connsiteX97" fmla="*/ 771525 w 2616994"/>
              <a:gd name="connsiteY97" fmla="*/ 966787 h 1347788"/>
              <a:gd name="connsiteX98" fmla="*/ 776288 w 2616994"/>
              <a:gd name="connsiteY98" fmla="*/ 973931 h 1347788"/>
              <a:gd name="connsiteX99" fmla="*/ 790575 w 2616994"/>
              <a:gd name="connsiteY99" fmla="*/ 981075 h 1347788"/>
              <a:gd name="connsiteX100" fmla="*/ 795338 w 2616994"/>
              <a:gd name="connsiteY100" fmla="*/ 988218 h 1347788"/>
              <a:gd name="connsiteX101" fmla="*/ 795338 w 2616994"/>
              <a:gd name="connsiteY101" fmla="*/ 1002506 h 1347788"/>
              <a:gd name="connsiteX102" fmla="*/ 804863 w 2616994"/>
              <a:gd name="connsiteY102" fmla="*/ 1016793 h 1347788"/>
              <a:gd name="connsiteX103" fmla="*/ 812007 w 2616994"/>
              <a:gd name="connsiteY103" fmla="*/ 1040606 h 1347788"/>
              <a:gd name="connsiteX104" fmla="*/ 814388 w 2616994"/>
              <a:gd name="connsiteY104" fmla="*/ 1050131 h 1347788"/>
              <a:gd name="connsiteX105" fmla="*/ 835819 w 2616994"/>
              <a:gd name="connsiteY105" fmla="*/ 1052512 h 1347788"/>
              <a:gd name="connsiteX106" fmla="*/ 838200 w 2616994"/>
              <a:gd name="connsiteY106" fmla="*/ 1059656 h 1347788"/>
              <a:gd name="connsiteX107" fmla="*/ 840582 w 2616994"/>
              <a:gd name="connsiteY107" fmla="*/ 1069181 h 1347788"/>
              <a:gd name="connsiteX108" fmla="*/ 847725 w 2616994"/>
              <a:gd name="connsiteY108" fmla="*/ 1071562 h 1347788"/>
              <a:gd name="connsiteX109" fmla="*/ 862013 w 2616994"/>
              <a:gd name="connsiteY109" fmla="*/ 1073943 h 1347788"/>
              <a:gd name="connsiteX110" fmla="*/ 895350 w 2616994"/>
              <a:gd name="connsiteY110" fmla="*/ 1090612 h 1347788"/>
              <a:gd name="connsiteX111" fmla="*/ 902494 w 2616994"/>
              <a:gd name="connsiteY111" fmla="*/ 1104900 h 1347788"/>
              <a:gd name="connsiteX112" fmla="*/ 2616994 w 2616994"/>
              <a:gd name="connsiteY112" fmla="*/ 1347788 h 1347788"/>
              <a:gd name="connsiteX0" fmla="*/ 0 w 2605088"/>
              <a:gd name="connsiteY0" fmla="*/ 0 h 1378745"/>
              <a:gd name="connsiteX1" fmla="*/ 21432 w 2605088"/>
              <a:gd name="connsiteY1" fmla="*/ 23812 h 1378745"/>
              <a:gd name="connsiteX2" fmla="*/ 30957 w 2605088"/>
              <a:gd name="connsiteY2" fmla="*/ 38100 h 1378745"/>
              <a:gd name="connsiteX3" fmla="*/ 35719 w 2605088"/>
              <a:gd name="connsiteY3" fmla="*/ 69056 h 1378745"/>
              <a:gd name="connsiteX4" fmla="*/ 42863 w 2605088"/>
              <a:gd name="connsiteY4" fmla="*/ 83343 h 1378745"/>
              <a:gd name="connsiteX5" fmla="*/ 80963 w 2605088"/>
              <a:gd name="connsiteY5" fmla="*/ 107156 h 1378745"/>
              <a:gd name="connsiteX6" fmla="*/ 83344 w 2605088"/>
              <a:gd name="connsiteY6" fmla="*/ 119062 h 1378745"/>
              <a:gd name="connsiteX7" fmla="*/ 92869 w 2605088"/>
              <a:gd name="connsiteY7" fmla="*/ 142875 h 1378745"/>
              <a:gd name="connsiteX8" fmla="*/ 102394 w 2605088"/>
              <a:gd name="connsiteY8" fmla="*/ 154781 h 1378745"/>
              <a:gd name="connsiteX9" fmla="*/ 107157 w 2605088"/>
              <a:gd name="connsiteY9" fmla="*/ 171450 h 1378745"/>
              <a:gd name="connsiteX10" fmla="*/ 109538 w 2605088"/>
              <a:gd name="connsiteY10" fmla="*/ 192881 h 1378745"/>
              <a:gd name="connsiteX11" fmla="*/ 116682 w 2605088"/>
              <a:gd name="connsiteY11" fmla="*/ 195262 h 1378745"/>
              <a:gd name="connsiteX12" fmla="*/ 123825 w 2605088"/>
              <a:gd name="connsiteY12" fmla="*/ 200025 h 1378745"/>
              <a:gd name="connsiteX13" fmla="*/ 128588 w 2605088"/>
              <a:gd name="connsiteY13" fmla="*/ 219075 h 1378745"/>
              <a:gd name="connsiteX14" fmla="*/ 133350 w 2605088"/>
              <a:gd name="connsiteY14" fmla="*/ 226218 h 1378745"/>
              <a:gd name="connsiteX15" fmla="*/ 147638 w 2605088"/>
              <a:gd name="connsiteY15" fmla="*/ 228600 h 1378745"/>
              <a:gd name="connsiteX16" fmla="*/ 150019 w 2605088"/>
              <a:gd name="connsiteY16" fmla="*/ 238125 h 1378745"/>
              <a:gd name="connsiteX17" fmla="*/ 152400 w 2605088"/>
              <a:gd name="connsiteY17" fmla="*/ 245268 h 1378745"/>
              <a:gd name="connsiteX18" fmla="*/ 161925 w 2605088"/>
              <a:gd name="connsiteY18" fmla="*/ 247650 h 1378745"/>
              <a:gd name="connsiteX19" fmla="*/ 164307 w 2605088"/>
              <a:gd name="connsiteY19" fmla="*/ 261937 h 1378745"/>
              <a:gd name="connsiteX20" fmla="*/ 176213 w 2605088"/>
              <a:gd name="connsiteY20" fmla="*/ 264318 h 1378745"/>
              <a:gd name="connsiteX21" fmla="*/ 183357 w 2605088"/>
              <a:gd name="connsiteY21" fmla="*/ 266700 h 1378745"/>
              <a:gd name="connsiteX22" fmla="*/ 188119 w 2605088"/>
              <a:gd name="connsiteY22" fmla="*/ 295275 h 1378745"/>
              <a:gd name="connsiteX23" fmla="*/ 190500 w 2605088"/>
              <a:gd name="connsiteY23" fmla="*/ 302418 h 1378745"/>
              <a:gd name="connsiteX24" fmla="*/ 204788 w 2605088"/>
              <a:gd name="connsiteY24" fmla="*/ 309562 h 1378745"/>
              <a:gd name="connsiteX25" fmla="*/ 219075 w 2605088"/>
              <a:gd name="connsiteY25" fmla="*/ 311943 h 1378745"/>
              <a:gd name="connsiteX26" fmla="*/ 230982 w 2605088"/>
              <a:gd name="connsiteY26" fmla="*/ 328612 h 1378745"/>
              <a:gd name="connsiteX27" fmla="*/ 230982 w 2605088"/>
              <a:gd name="connsiteY27" fmla="*/ 328612 h 1378745"/>
              <a:gd name="connsiteX28" fmla="*/ 238125 w 2605088"/>
              <a:gd name="connsiteY28" fmla="*/ 333375 h 1378745"/>
              <a:gd name="connsiteX29" fmla="*/ 242888 w 2605088"/>
              <a:gd name="connsiteY29" fmla="*/ 340518 h 1378745"/>
              <a:gd name="connsiteX30" fmla="*/ 250032 w 2605088"/>
              <a:gd name="connsiteY30" fmla="*/ 359568 h 1378745"/>
              <a:gd name="connsiteX31" fmla="*/ 252413 w 2605088"/>
              <a:gd name="connsiteY31" fmla="*/ 366712 h 1378745"/>
              <a:gd name="connsiteX32" fmla="*/ 257175 w 2605088"/>
              <a:gd name="connsiteY32" fmla="*/ 373856 h 1378745"/>
              <a:gd name="connsiteX33" fmla="*/ 254794 w 2605088"/>
              <a:gd name="connsiteY33" fmla="*/ 383381 h 1378745"/>
              <a:gd name="connsiteX34" fmla="*/ 261938 w 2605088"/>
              <a:gd name="connsiteY34" fmla="*/ 388143 h 1378745"/>
              <a:gd name="connsiteX35" fmla="*/ 259557 w 2605088"/>
              <a:gd name="connsiteY35" fmla="*/ 397668 h 1378745"/>
              <a:gd name="connsiteX36" fmla="*/ 266700 w 2605088"/>
              <a:gd name="connsiteY36" fmla="*/ 411956 h 1378745"/>
              <a:gd name="connsiteX37" fmla="*/ 276225 w 2605088"/>
              <a:gd name="connsiteY37" fmla="*/ 423862 h 1378745"/>
              <a:gd name="connsiteX38" fmla="*/ 297657 w 2605088"/>
              <a:gd name="connsiteY38" fmla="*/ 426243 h 1378745"/>
              <a:gd name="connsiteX39" fmla="*/ 304800 w 2605088"/>
              <a:gd name="connsiteY39" fmla="*/ 431006 h 1378745"/>
              <a:gd name="connsiteX40" fmla="*/ 314325 w 2605088"/>
              <a:gd name="connsiteY40" fmla="*/ 445293 h 1378745"/>
              <a:gd name="connsiteX41" fmla="*/ 316707 w 2605088"/>
              <a:gd name="connsiteY41" fmla="*/ 452437 h 1378745"/>
              <a:gd name="connsiteX42" fmla="*/ 319088 w 2605088"/>
              <a:gd name="connsiteY42" fmla="*/ 464343 h 1378745"/>
              <a:gd name="connsiteX43" fmla="*/ 326232 w 2605088"/>
              <a:gd name="connsiteY43" fmla="*/ 466725 h 1378745"/>
              <a:gd name="connsiteX44" fmla="*/ 342900 w 2605088"/>
              <a:gd name="connsiteY44" fmla="*/ 473868 h 1378745"/>
              <a:gd name="connsiteX45" fmla="*/ 345282 w 2605088"/>
              <a:gd name="connsiteY45" fmla="*/ 481012 h 1378745"/>
              <a:gd name="connsiteX46" fmla="*/ 347663 w 2605088"/>
              <a:gd name="connsiteY46" fmla="*/ 490537 h 1378745"/>
              <a:gd name="connsiteX47" fmla="*/ 354807 w 2605088"/>
              <a:gd name="connsiteY47" fmla="*/ 492918 h 1378745"/>
              <a:gd name="connsiteX48" fmla="*/ 357188 w 2605088"/>
              <a:gd name="connsiteY48" fmla="*/ 507206 h 1378745"/>
              <a:gd name="connsiteX49" fmla="*/ 366713 w 2605088"/>
              <a:gd name="connsiteY49" fmla="*/ 509587 h 1378745"/>
              <a:gd name="connsiteX50" fmla="*/ 364332 w 2605088"/>
              <a:gd name="connsiteY50" fmla="*/ 533400 h 1378745"/>
              <a:gd name="connsiteX51" fmla="*/ 371475 w 2605088"/>
              <a:gd name="connsiteY51" fmla="*/ 540543 h 1378745"/>
              <a:gd name="connsiteX52" fmla="*/ 383382 w 2605088"/>
              <a:gd name="connsiteY52" fmla="*/ 550068 h 1378745"/>
              <a:gd name="connsiteX53" fmla="*/ 381000 w 2605088"/>
              <a:gd name="connsiteY53" fmla="*/ 557212 h 1378745"/>
              <a:gd name="connsiteX54" fmla="*/ 400050 w 2605088"/>
              <a:gd name="connsiteY54" fmla="*/ 564356 h 1378745"/>
              <a:gd name="connsiteX55" fmla="*/ 409575 w 2605088"/>
              <a:gd name="connsiteY55" fmla="*/ 581025 h 1378745"/>
              <a:gd name="connsiteX56" fmla="*/ 419100 w 2605088"/>
              <a:gd name="connsiteY56" fmla="*/ 611981 h 1378745"/>
              <a:gd name="connsiteX57" fmla="*/ 426244 w 2605088"/>
              <a:gd name="connsiteY57" fmla="*/ 614362 h 1378745"/>
              <a:gd name="connsiteX58" fmla="*/ 431007 w 2605088"/>
              <a:gd name="connsiteY58" fmla="*/ 621506 h 1378745"/>
              <a:gd name="connsiteX59" fmla="*/ 435769 w 2605088"/>
              <a:gd name="connsiteY59" fmla="*/ 640556 h 1378745"/>
              <a:gd name="connsiteX60" fmla="*/ 440532 w 2605088"/>
              <a:gd name="connsiteY60" fmla="*/ 647700 h 1378745"/>
              <a:gd name="connsiteX61" fmla="*/ 442913 w 2605088"/>
              <a:gd name="connsiteY61" fmla="*/ 669131 h 1378745"/>
              <a:gd name="connsiteX62" fmla="*/ 445294 w 2605088"/>
              <a:gd name="connsiteY62" fmla="*/ 676275 h 1378745"/>
              <a:gd name="connsiteX63" fmla="*/ 447675 w 2605088"/>
              <a:gd name="connsiteY63" fmla="*/ 685800 h 1378745"/>
              <a:gd name="connsiteX64" fmla="*/ 450057 w 2605088"/>
              <a:gd name="connsiteY64" fmla="*/ 697706 h 1378745"/>
              <a:gd name="connsiteX65" fmla="*/ 457200 w 2605088"/>
              <a:gd name="connsiteY65" fmla="*/ 702468 h 1378745"/>
              <a:gd name="connsiteX66" fmla="*/ 459582 w 2605088"/>
              <a:gd name="connsiteY66" fmla="*/ 711993 h 1378745"/>
              <a:gd name="connsiteX67" fmla="*/ 466725 w 2605088"/>
              <a:gd name="connsiteY67" fmla="*/ 716756 h 1378745"/>
              <a:gd name="connsiteX68" fmla="*/ 507207 w 2605088"/>
              <a:gd name="connsiteY68" fmla="*/ 719137 h 1378745"/>
              <a:gd name="connsiteX69" fmla="*/ 540544 w 2605088"/>
              <a:gd name="connsiteY69" fmla="*/ 721518 h 1378745"/>
              <a:gd name="connsiteX70" fmla="*/ 545307 w 2605088"/>
              <a:gd name="connsiteY70" fmla="*/ 728662 h 1378745"/>
              <a:gd name="connsiteX71" fmla="*/ 550069 w 2605088"/>
              <a:gd name="connsiteY71" fmla="*/ 740568 h 1378745"/>
              <a:gd name="connsiteX72" fmla="*/ 554832 w 2605088"/>
              <a:gd name="connsiteY72" fmla="*/ 747712 h 1378745"/>
              <a:gd name="connsiteX73" fmla="*/ 561975 w 2605088"/>
              <a:gd name="connsiteY73" fmla="*/ 754856 h 1378745"/>
              <a:gd name="connsiteX74" fmla="*/ 571500 w 2605088"/>
              <a:gd name="connsiteY74" fmla="*/ 771525 h 1378745"/>
              <a:gd name="connsiteX75" fmla="*/ 590550 w 2605088"/>
              <a:gd name="connsiteY75" fmla="*/ 773906 h 1378745"/>
              <a:gd name="connsiteX76" fmla="*/ 592932 w 2605088"/>
              <a:gd name="connsiteY76" fmla="*/ 785812 h 1378745"/>
              <a:gd name="connsiteX77" fmla="*/ 597694 w 2605088"/>
              <a:gd name="connsiteY77" fmla="*/ 792956 h 1378745"/>
              <a:gd name="connsiteX78" fmla="*/ 595313 w 2605088"/>
              <a:gd name="connsiteY78" fmla="*/ 802481 h 1378745"/>
              <a:gd name="connsiteX79" fmla="*/ 609600 w 2605088"/>
              <a:gd name="connsiteY79" fmla="*/ 802481 h 1378745"/>
              <a:gd name="connsiteX80" fmla="*/ 647700 w 2605088"/>
              <a:gd name="connsiteY80" fmla="*/ 807243 h 1378745"/>
              <a:gd name="connsiteX81" fmla="*/ 652463 w 2605088"/>
              <a:gd name="connsiteY81" fmla="*/ 814387 h 1378745"/>
              <a:gd name="connsiteX82" fmla="*/ 654844 w 2605088"/>
              <a:gd name="connsiteY82" fmla="*/ 821531 h 1378745"/>
              <a:gd name="connsiteX83" fmla="*/ 669132 w 2605088"/>
              <a:gd name="connsiteY83" fmla="*/ 826293 h 1378745"/>
              <a:gd name="connsiteX84" fmla="*/ 685800 w 2605088"/>
              <a:gd name="connsiteY84" fmla="*/ 831056 h 1378745"/>
              <a:gd name="connsiteX85" fmla="*/ 688182 w 2605088"/>
              <a:gd name="connsiteY85" fmla="*/ 838200 h 1378745"/>
              <a:gd name="connsiteX86" fmla="*/ 716757 w 2605088"/>
              <a:gd name="connsiteY86" fmla="*/ 845343 h 1378745"/>
              <a:gd name="connsiteX87" fmla="*/ 719138 w 2605088"/>
              <a:gd name="connsiteY87" fmla="*/ 864393 h 1378745"/>
              <a:gd name="connsiteX88" fmla="*/ 726282 w 2605088"/>
              <a:gd name="connsiteY88" fmla="*/ 869156 h 1378745"/>
              <a:gd name="connsiteX89" fmla="*/ 728663 w 2605088"/>
              <a:gd name="connsiteY89" fmla="*/ 888206 h 1378745"/>
              <a:gd name="connsiteX90" fmla="*/ 731044 w 2605088"/>
              <a:gd name="connsiteY90" fmla="*/ 895350 h 1378745"/>
              <a:gd name="connsiteX91" fmla="*/ 745332 w 2605088"/>
              <a:gd name="connsiteY91" fmla="*/ 900112 h 1378745"/>
              <a:gd name="connsiteX92" fmla="*/ 750094 w 2605088"/>
              <a:gd name="connsiteY92" fmla="*/ 907256 h 1378745"/>
              <a:gd name="connsiteX93" fmla="*/ 757238 w 2605088"/>
              <a:gd name="connsiteY93" fmla="*/ 928687 h 1378745"/>
              <a:gd name="connsiteX94" fmla="*/ 764382 w 2605088"/>
              <a:gd name="connsiteY94" fmla="*/ 933450 h 1378745"/>
              <a:gd name="connsiteX95" fmla="*/ 766763 w 2605088"/>
              <a:gd name="connsiteY95" fmla="*/ 940593 h 1378745"/>
              <a:gd name="connsiteX96" fmla="*/ 764382 w 2605088"/>
              <a:gd name="connsiteY96" fmla="*/ 962025 h 1378745"/>
              <a:gd name="connsiteX97" fmla="*/ 771525 w 2605088"/>
              <a:gd name="connsiteY97" fmla="*/ 966787 h 1378745"/>
              <a:gd name="connsiteX98" fmla="*/ 776288 w 2605088"/>
              <a:gd name="connsiteY98" fmla="*/ 973931 h 1378745"/>
              <a:gd name="connsiteX99" fmla="*/ 790575 w 2605088"/>
              <a:gd name="connsiteY99" fmla="*/ 981075 h 1378745"/>
              <a:gd name="connsiteX100" fmla="*/ 795338 w 2605088"/>
              <a:gd name="connsiteY100" fmla="*/ 988218 h 1378745"/>
              <a:gd name="connsiteX101" fmla="*/ 795338 w 2605088"/>
              <a:gd name="connsiteY101" fmla="*/ 1002506 h 1378745"/>
              <a:gd name="connsiteX102" fmla="*/ 804863 w 2605088"/>
              <a:gd name="connsiteY102" fmla="*/ 1016793 h 1378745"/>
              <a:gd name="connsiteX103" fmla="*/ 812007 w 2605088"/>
              <a:gd name="connsiteY103" fmla="*/ 1040606 h 1378745"/>
              <a:gd name="connsiteX104" fmla="*/ 814388 w 2605088"/>
              <a:gd name="connsiteY104" fmla="*/ 1050131 h 1378745"/>
              <a:gd name="connsiteX105" fmla="*/ 835819 w 2605088"/>
              <a:gd name="connsiteY105" fmla="*/ 1052512 h 1378745"/>
              <a:gd name="connsiteX106" fmla="*/ 838200 w 2605088"/>
              <a:gd name="connsiteY106" fmla="*/ 1059656 h 1378745"/>
              <a:gd name="connsiteX107" fmla="*/ 840582 w 2605088"/>
              <a:gd name="connsiteY107" fmla="*/ 1069181 h 1378745"/>
              <a:gd name="connsiteX108" fmla="*/ 847725 w 2605088"/>
              <a:gd name="connsiteY108" fmla="*/ 1071562 h 1378745"/>
              <a:gd name="connsiteX109" fmla="*/ 862013 w 2605088"/>
              <a:gd name="connsiteY109" fmla="*/ 1073943 h 1378745"/>
              <a:gd name="connsiteX110" fmla="*/ 895350 w 2605088"/>
              <a:gd name="connsiteY110" fmla="*/ 1090612 h 1378745"/>
              <a:gd name="connsiteX111" fmla="*/ 902494 w 2605088"/>
              <a:gd name="connsiteY111" fmla="*/ 1104900 h 1378745"/>
              <a:gd name="connsiteX112" fmla="*/ 2605088 w 2605088"/>
              <a:gd name="connsiteY112" fmla="*/ 1378745 h 1378745"/>
              <a:gd name="connsiteX0" fmla="*/ 0 w 2543175"/>
              <a:gd name="connsiteY0" fmla="*/ 0 h 1331120"/>
              <a:gd name="connsiteX1" fmla="*/ 21432 w 2543175"/>
              <a:gd name="connsiteY1" fmla="*/ 23812 h 1331120"/>
              <a:gd name="connsiteX2" fmla="*/ 30957 w 2543175"/>
              <a:gd name="connsiteY2" fmla="*/ 38100 h 1331120"/>
              <a:gd name="connsiteX3" fmla="*/ 35719 w 2543175"/>
              <a:gd name="connsiteY3" fmla="*/ 69056 h 1331120"/>
              <a:gd name="connsiteX4" fmla="*/ 42863 w 2543175"/>
              <a:gd name="connsiteY4" fmla="*/ 83343 h 1331120"/>
              <a:gd name="connsiteX5" fmla="*/ 80963 w 2543175"/>
              <a:gd name="connsiteY5" fmla="*/ 107156 h 1331120"/>
              <a:gd name="connsiteX6" fmla="*/ 83344 w 2543175"/>
              <a:gd name="connsiteY6" fmla="*/ 119062 h 1331120"/>
              <a:gd name="connsiteX7" fmla="*/ 92869 w 2543175"/>
              <a:gd name="connsiteY7" fmla="*/ 142875 h 1331120"/>
              <a:gd name="connsiteX8" fmla="*/ 102394 w 2543175"/>
              <a:gd name="connsiteY8" fmla="*/ 154781 h 1331120"/>
              <a:gd name="connsiteX9" fmla="*/ 107157 w 2543175"/>
              <a:gd name="connsiteY9" fmla="*/ 171450 h 1331120"/>
              <a:gd name="connsiteX10" fmla="*/ 109538 w 2543175"/>
              <a:gd name="connsiteY10" fmla="*/ 192881 h 1331120"/>
              <a:gd name="connsiteX11" fmla="*/ 116682 w 2543175"/>
              <a:gd name="connsiteY11" fmla="*/ 195262 h 1331120"/>
              <a:gd name="connsiteX12" fmla="*/ 123825 w 2543175"/>
              <a:gd name="connsiteY12" fmla="*/ 200025 h 1331120"/>
              <a:gd name="connsiteX13" fmla="*/ 128588 w 2543175"/>
              <a:gd name="connsiteY13" fmla="*/ 219075 h 1331120"/>
              <a:gd name="connsiteX14" fmla="*/ 133350 w 2543175"/>
              <a:gd name="connsiteY14" fmla="*/ 226218 h 1331120"/>
              <a:gd name="connsiteX15" fmla="*/ 147638 w 2543175"/>
              <a:gd name="connsiteY15" fmla="*/ 228600 h 1331120"/>
              <a:gd name="connsiteX16" fmla="*/ 150019 w 2543175"/>
              <a:gd name="connsiteY16" fmla="*/ 238125 h 1331120"/>
              <a:gd name="connsiteX17" fmla="*/ 152400 w 2543175"/>
              <a:gd name="connsiteY17" fmla="*/ 245268 h 1331120"/>
              <a:gd name="connsiteX18" fmla="*/ 161925 w 2543175"/>
              <a:gd name="connsiteY18" fmla="*/ 247650 h 1331120"/>
              <a:gd name="connsiteX19" fmla="*/ 164307 w 2543175"/>
              <a:gd name="connsiteY19" fmla="*/ 261937 h 1331120"/>
              <a:gd name="connsiteX20" fmla="*/ 176213 w 2543175"/>
              <a:gd name="connsiteY20" fmla="*/ 264318 h 1331120"/>
              <a:gd name="connsiteX21" fmla="*/ 183357 w 2543175"/>
              <a:gd name="connsiteY21" fmla="*/ 266700 h 1331120"/>
              <a:gd name="connsiteX22" fmla="*/ 188119 w 2543175"/>
              <a:gd name="connsiteY22" fmla="*/ 295275 h 1331120"/>
              <a:gd name="connsiteX23" fmla="*/ 190500 w 2543175"/>
              <a:gd name="connsiteY23" fmla="*/ 302418 h 1331120"/>
              <a:gd name="connsiteX24" fmla="*/ 204788 w 2543175"/>
              <a:gd name="connsiteY24" fmla="*/ 309562 h 1331120"/>
              <a:gd name="connsiteX25" fmla="*/ 219075 w 2543175"/>
              <a:gd name="connsiteY25" fmla="*/ 311943 h 1331120"/>
              <a:gd name="connsiteX26" fmla="*/ 230982 w 2543175"/>
              <a:gd name="connsiteY26" fmla="*/ 328612 h 1331120"/>
              <a:gd name="connsiteX27" fmla="*/ 230982 w 2543175"/>
              <a:gd name="connsiteY27" fmla="*/ 328612 h 1331120"/>
              <a:gd name="connsiteX28" fmla="*/ 238125 w 2543175"/>
              <a:gd name="connsiteY28" fmla="*/ 333375 h 1331120"/>
              <a:gd name="connsiteX29" fmla="*/ 242888 w 2543175"/>
              <a:gd name="connsiteY29" fmla="*/ 340518 h 1331120"/>
              <a:gd name="connsiteX30" fmla="*/ 250032 w 2543175"/>
              <a:gd name="connsiteY30" fmla="*/ 359568 h 1331120"/>
              <a:gd name="connsiteX31" fmla="*/ 252413 w 2543175"/>
              <a:gd name="connsiteY31" fmla="*/ 366712 h 1331120"/>
              <a:gd name="connsiteX32" fmla="*/ 257175 w 2543175"/>
              <a:gd name="connsiteY32" fmla="*/ 373856 h 1331120"/>
              <a:gd name="connsiteX33" fmla="*/ 254794 w 2543175"/>
              <a:gd name="connsiteY33" fmla="*/ 383381 h 1331120"/>
              <a:gd name="connsiteX34" fmla="*/ 261938 w 2543175"/>
              <a:gd name="connsiteY34" fmla="*/ 388143 h 1331120"/>
              <a:gd name="connsiteX35" fmla="*/ 259557 w 2543175"/>
              <a:gd name="connsiteY35" fmla="*/ 397668 h 1331120"/>
              <a:gd name="connsiteX36" fmla="*/ 266700 w 2543175"/>
              <a:gd name="connsiteY36" fmla="*/ 411956 h 1331120"/>
              <a:gd name="connsiteX37" fmla="*/ 276225 w 2543175"/>
              <a:gd name="connsiteY37" fmla="*/ 423862 h 1331120"/>
              <a:gd name="connsiteX38" fmla="*/ 297657 w 2543175"/>
              <a:gd name="connsiteY38" fmla="*/ 426243 h 1331120"/>
              <a:gd name="connsiteX39" fmla="*/ 304800 w 2543175"/>
              <a:gd name="connsiteY39" fmla="*/ 431006 h 1331120"/>
              <a:gd name="connsiteX40" fmla="*/ 314325 w 2543175"/>
              <a:gd name="connsiteY40" fmla="*/ 445293 h 1331120"/>
              <a:gd name="connsiteX41" fmla="*/ 316707 w 2543175"/>
              <a:gd name="connsiteY41" fmla="*/ 452437 h 1331120"/>
              <a:gd name="connsiteX42" fmla="*/ 319088 w 2543175"/>
              <a:gd name="connsiteY42" fmla="*/ 464343 h 1331120"/>
              <a:gd name="connsiteX43" fmla="*/ 326232 w 2543175"/>
              <a:gd name="connsiteY43" fmla="*/ 466725 h 1331120"/>
              <a:gd name="connsiteX44" fmla="*/ 342900 w 2543175"/>
              <a:gd name="connsiteY44" fmla="*/ 473868 h 1331120"/>
              <a:gd name="connsiteX45" fmla="*/ 345282 w 2543175"/>
              <a:gd name="connsiteY45" fmla="*/ 481012 h 1331120"/>
              <a:gd name="connsiteX46" fmla="*/ 347663 w 2543175"/>
              <a:gd name="connsiteY46" fmla="*/ 490537 h 1331120"/>
              <a:gd name="connsiteX47" fmla="*/ 354807 w 2543175"/>
              <a:gd name="connsiteY47" fmla="*/ 492918 h 1331120"/>
              <a:gd name="connsiteX48" fmla="*/ 357188 w 2543175"/>
              <a:gd name="connsiteY48" fmla="*/ 507206 h 1331120"/>
              <a:gd name="connsiteX49" fmla="*/ 366713 w 2543175"/>
              <a:gd name="connsiteY49" fmla="*/ 509587 h 1331120"/>
              <a:gd name="connsiteX50" fmla="*/ 364332 w 2543175"/>
              <a:gd name="connsiteY50" fmla="*/ 533400 h 1331120"/>
              <a:gd name="connsiteX51" fmla="*/ 371475 w 2543175"/>
              <a:gd name="connsiteY51" fmla="*/ 540543 h 1331120"/>
              <a:gd name="connsiteX52" fmla="*/ 383382 w 2543175"/>
              <a:gd name="connsiteY52" fmla="*/ 550068 h 1331120"/>
              <a:gd name="connsiteX53" fmla="*/ 381000 w 2543175"/>
              <a:gd name="connsiteY53" fmla="*/ 557212 h 1331120"/>
              <a:gd name="connsiteX54" fmla="*/ 400050 w 2543175"/>
              <a:gd name="connsiteY54" fmla="*/ 564356 h 1331120"/>
              <a:gd name="connsiteX55" fmla="*/ 409575 w 2543175"/>
              <a:gd name="connsiteY55" fmla="*/ 581025 h 1331120"/>
              <a:gd name="connsiteX56" fmla="*/ 419100 w 2543175"/>
              <a:gd name="connsiteY56" fmla="*/ 611981 h 1331120"/>
              <a:gd name="connsiteX57" fmla="*/ 426244 w 2543175"/>
              <a:gd name="connsiteY57" fmla="*/ 614362 h 1331120"/>
              <a:gd name="connsiteX58" fmla="*/ 431007 w 2543175"/>
              <a:gd name="connsiteY58" fmla="*/ 621506 h 1331120"/>
              <a:gd name="connsiteX59" fmla="*/ 435769 w 2543175"/>
              <a:gd name="connsiteY59" fmla="*/ 640556 h 1331120"/>
              <a:gd name="connsiteX60" fmla="*/ 440532 w 2543175"/>
              <a:gd name="connsiteY60" fmla="*/ 647700 h 1331120"/>
              <a:gd name="connsiteX61" fmla="*/ 442913 w 2543175"/>
              <a:gd name="connsiteY61" fmla="*/ 669131 h 1331120"/>
              <a:gd name="connsiteX62" fmla="*/ 445294 w 2543175"/>
              <a:gd name="connsiteY62" fmla="*/ 676275 h 1331120"/>
              <a:gd name="connsiteX63" fmla="*/ 447675 w 2543175"/>
              <a:gd name="connsiteY63" fmla="*/ 685800 h 1331120"/>
              <a:gd name="connsiteX64" fmla="*/ 450057 w 2543175"/>
              <a:gd name="connsiteY64" fmla="*/ 697706 h 1331120"/>
              <a:gd name="connsiteX65" fmla="*/ 457200 w 2543175"/>
              <a:gd name="connsiteY65" fmla="*/ 702468 h 1331120"/>
              <a:gd name="connsiteX66" fmla="*/ 459582 w 2543175"/>
              <a:gd name="connsiteY66" fmla="*/ 711993 h 1331120"/>
              <a:gd name="connsiteX67" fmla="*/ 466725 w 2543175"/>
              <a:gd name="connsiteY67" fmla="*/ 716756 h 1331120"/>
              <a:gd name="connsiteX68" fmla="*/ 507207 w 2543175"/>
              <a:gd name="connsiteY68" fmla="*/ 719137 h 1331120"/>
              <a:gd name="connsiteX69" fmla="*/ 540544 w 2543175"/>
              <a:gd name="connsiteY69" fmla="*/ 721518 h 1331120"/>
              <a:gd name="connsiteX70" fmla="*/ 545307 w 2543175"/>
              <a:gd name="connsiteY70" fmla="*/ 728662 h 1331120"/>
              <a:gd name="connsiteX71" fmla="*/ 550069 w 2543175"/>
              <a:gd name="connsiteY71" fmla="*/ 740568 h 1331120"/>
              <a:gd name="connsiteX72" fmla="*/ 554832 w 2543175"/>
              <a:gd name="connsiteY72" fmla="*/ 747712 h 1331120"/>
              <a:gd name="connsiteX73" fmla="*/ 561975 w 2543175"/>
              <a:gd name="connsiteY73" fmla="*/ 754856 h 1331120"/>
              <a:gd name="connsiteX74" fmla="*/ 571500 w 2543175"/>
              <a:gd name="connsiteY74" fmla="*/ 771525 h 1331120"/>
              <a:gd name="connsiteX75" fmla="*/ 590550 w 2543175"/>
              <a:gd name="connsiteY75" fmla="*/ 773906 h 1331120"/>
              <a:gd name="connsiteX76" fmla="*/ 592932 w 2543175"/>
              <a:gd name="connsiteY76" fmla="*/ 785812 h 1331120"/>
              <a:gd name="connsiteX77" fmla="*/ 597694 w 2543175"/>
              <a:gd name="connsiteY77" fmla="*/ 792956 h 1331120"/>
              <a:gd name="connsiteX78" fmla="*/ 595313 w 2543175"/>
              <a:gd name="connsiteY78" fmla="*/ 802481 h 1331120"/>
              <a:gd name="connsiteX79" fmla="*/ 609600 w 2543175"/>
              <a:gd name="connsiteY79" fmla="*/ 802481 h 1331120"/>
              <a:gd name="connsiteX80" fmla="*/ 647700 w 2543175"/>
              <a:gd name="connsiteY80" fmla="*/ 807243 h 1331120"/>
              <a:gd name="connsiteX81" fmla="*/ 652463 w 2543175"/>
              <a:gd name="connsiteY81" fmla="*/ 814387 h 1331120"/>
              <a:gd name="connsiteX82" fmla="*/ 654844 w 2543175"/>
              <a:gd name="connsiteY82" fmla="*/ 821531 h 1331120"/>
              <a:gd name="connsiteX83" fmla="*/ 669132 w 2543175"/>
              <a:gd name="connsiteY83" fmla="*/ 826293 h 1331120"/>
              <a:gd name="connsiteX84" fmla="*/ 685800 w 2543175"/>
              <a:gd name="connsiteY84" fmla="*/ 831056 h 1331120"/>
              <a:gd name="connsiteX85" fmla="*/ 688182 w 2543175"/>
              <a:gd name="connsiteY85" fmla="*/ 838200 h 1331120"/>
              <a:gd name="connsiteX86" fmla="*/ 716757 w 2543175"/>
              <a:gd name="connsiteY86" fmla="*/ 845343 h 1331120"/>
              <a:gd name="connsiteX87" fmla="*/ 719138 w 2543175"/>
              <a:gd name="connsiteY87" fmla="*/ 864393 h 1331120"/>
              <a:gd name="connsiteX88" fmla="*/ 726282 w 2543175"/>
              <a:gd name="connsiteY88" fmla="*/ 869156 h 1331120"/>
              <a:gd name="connsiteX89" fmla="*/ 728663 w 2543175"/>
              <a:gd name="connsiteY89" fmla="*/ 888206 h 1331120"/>
              <a:gd name="connsiteX90" fmla="*/ 731044 w 2543175"/>
              <a:gd name="connsiteY90" fmla="*/ 895350 h 1331120"/>
              <a:gd name="connsiteX91" fmla="*/ 745332 w 2543175"/>
              <a:gd name="connsiteY91" fmla="*/ 900112 h 1331120"/>
              <a:gd name="connsiteX92" fmla="*/ 750094 w 2543175"/>
              <a:gd name="connsiteY92" fmla="*/ 907256 h 1331120"/>
              <a:gd name="connsiteX93" fmla="*/ 757238 w 2543175"/>
              <a:gd name="connsiteY93" fmla="*/ 928687 h 1331120"/>
              <a:gd name="connsiteX94" fmla="*/ 764382 w 2543175"/>
              <a:gd name="connsiteY94" fmla="*/ 933450 h 1331120"/>
              <a:gd name="connsiteX95" fmla="*/ 766763 w 2543175"/>
              <a:gd name="connsiteY95" fmla="*/ 940593 h 1331120"/>
              <a:gd name="connsiteX96" fmla="*/ 764382 w 2543175"/>
              <a:gd name="connsiteY96" fmla="*/ 962025 h 1331120"/>
              <a:gd name="connsiteX97" fmla="*/ 771525 w 2543175"/>
              <a:gd name="connsiteY97" fmla="*/ 966787 h 1331120"/>
              <a:gd name="connsiteX98" fmla="*/ 776288 w 2543175"/>
              <a:gd name="connsiteY98" fmla="*/ 973931 h 1331120"/>
              <a:gd name="connsiteX99" fmla="*/ 790575 w 2543175"/>
              <a:gd name="connsiteY99" fmla="*/ 981075 h 1331120"/>
              <a:gd name="connsiteX100" fmla="*/ 795338 w 2543175"/>
              <a:gd name="connsiteY100" fmla="*/ 988218 h 1331120"/>
              <a:gd name="connsiteX101" fmla="*/ 795338 w 2543175"/>
              <a:gd name="connsiteY101" fmla="*/ 1002506 h 1331120"/>
              <a:gd name="connsiteX102" fmla="*/ 804863 w 2543175"/>
              <a:gd name="connsiteY102" fmla="*/ 1016793 h 1331120"/>
              <a:gd name="connsiteX103" fmla="*/ 812007 w 2543175"/>
              <a:gd name="connsiteY103" fmla="*/ 1040606 h 1331120"/>
              <a:gd name="connsiteX104" fmla="*/ 814388 w 2543175"/>
              <a:gd name="connsiteY104" fmla="*/ 1050131 h 1331120"/>
              <a:gd name="connsiteX105" fmla="*/ 835819 w 2543175"/>
              <a:gd name="connsiteY105" fmla="*/ 1052512 h 1331120"/>
              <a:gd name="connsiteX106" fmla="*/ 838200 w 2543175"/>
              <a:gd name="connsiteY106" fmla="*/ 1059656 h 1331120"/>
              <a:gd name="connsiteX107" fmla="*/ 840582 w 2543175"/>
              <a:gd name="connsiteY107" fmla="*/ 1069181 h 1331120"/>
              <a:gd name="connsiteX108" fmla="*/ 847725 w 2543175"/>
              <a:gd name="connsiteY108" fmla="*/ 1071562 h 1331120"/>
              <a:gd name="connsiteX109" fmla="*/ 862013 w 2543175"/>
              <a:gd name="connsiteY109" fmla="*/ 1073943 h 1331120"/>
              <a:gd name="connsiteX110" fmla="*/ 895350 w 2543175"/>
              <a:gd name="connsiteY110" fmla="*/ 1090612 h 1331120"/>
              <a:gd name="connsiteX111" fmla="*/ 902494 w 2543175"/>
              <a:gd name="connsiteY111" fmla="*/ 1104900 h 1331120"/>
              <a:gd name="connsiteX112" fmla="*/ 2543175 w 2543175"/>
              <a:gd name="connsiteY112" fmla="*/ 1331120 h 1331120"/>
              <a:gd name="connsiteX0" fmla="*/ 0 w 2555081"/>
              <a:gd name="connsiteY0" fmla="*/ 0 h 1340645"/>
              <a:gd name="connsiteX1" fmla="*/ 21432 w 2555081"/>
              <a:gd name="connsiteY1" fmla="*/ 23812 h 1340645"/>
              <a:gd name="connsiteX2" fmla="*/ 30957 w 2555081"/>
              <a:gd name="connsiteY2" fmla="*/ 38100 h 1340645"/>
              <a:gd name="connsiteX3" fmla="*/ 35719 w 2555081"/>
              <a:gd name="connsiteY3" fmla="*/ 69056 h 1340645"/>
              <a:gd name="connsiteX4" fmla="*/ 42863 w 2555081"/>
              <a:gd name="connsiteY4" fmla="*/ 83343 h 1340645"/>
              <a:gd name="connsiteX5" fmla="*/ 80963 w 2555081"/>
              <a:gd name="connsiteY5" fmla="*/ 107156 h 1340645"/>
              <a:gd name="connsiteX6" fmla="*/ 83344 w 2555081"/>
              <a:gd name="connsiteY6" fmla="*/ 119062 h 1340645"/>
              <a:gd name="connsiteX7" fmla="*/ 92869 w 2555081"/>
              <a:gd name="connsiteY7" fmla="*/ 142875 h 1340645"/>
              <a:gd name="connsiteX8" fmla="*/ 102394 w 2555081"/>
              <a:gd name="connsiteY8" fmla="*/ 154781 h 1340645"/>
              <a:gd name="connsiteX9" fmla="*/ 107157 w 2555081"/>
              <a:gd name="connsiteY9" fmla="*/ 171450 h 1340645"/>
              <a:gd name="connsiteX10" fmla="*/ 109538 w 2555081"/>
              <a:gd name="connsiteY10" fmla="*/ 192881 h 1340645"/>
              <a:gd name="connsiteX11" fmla="*/ 116682 w 2555081"/>
              <a:gd name="connsiteY11" fmla="*/ 195262 h 1340645"/>
              <a:gd name="connsiteX12" fmla="*/ 123825 w 2555081"/>
              <a:gd name="connsiteY12" fmla="*/ 200025 h 1340645"/>
              <a:gd name="connsiteX13" fmla="*/ 128588 w 2555081"/>
              <a:gd name="connsiteY13" fmla="*/ 219075 h 1340645"/>
              <a:gd name="connsiteX14" fmla="*/ 133350 w 2555081"/>
              <a:gd name="connsiteY14" fmla="*/ 226218 h 1340645"/>
              <a:gd name="connsiteX15" fmla="*/ 147638 w 2555081"/>
              <a:gd name="connsiteY15" fmla="*/ 228600 h 1340645"/>
              <a:gd name="connsiteX16" fmla="*/ 150019 w 2555081"/>
              <a:gd name="connsiteY16" fmla="*/ 238125 h 1340645"/>
              <a:gd name="connsiteX17" fmla="*/ 152400 w 2555081"/>
              <a:gd name="connsiteY17" fmla="*/ 245268 h 1340645"/>
              <a:gd name="connsiteX18" fmla="*/ 161925 w 2555081"/>
              <a:gd name="connsiteY18" fmla="*/ 247650 h 1340645"/>
              <a:gd name="connsiteX19" fmla="*/ 164307 w 2555081"/>
              <a:gd name="connsiteY19" fmla="*/ 261937 h 1340645"/>
              <a:gd name="connsiteX20" fmla="*/ 176213 w 2555081"/>
              <a:gd name="connsiteY20" fmla="*/ 264318 h 1340645"/>
              <a:gd name="connsiteX21" fmla="*/ 183357 w 2555081"/>
              <a:gd name="connsiteY21" fmla="*/ 266700 h 1340645"/>
              <a:gd name="connsiteX22" fmla="*/ 188119 w 2555081"/>
              <a:gd name="connsiteY22" fmla="*/ 295275 h 1340645"/>
              <a:gd name="connsiteX23" fmla="*/ 190500 w 2555081"/>
              <a:gd name="connsiteY23" fmla="*/ 302418 h 1340645"/>
              <a:gd name="connsiteX24" fmla="*/ 204788 w 2555081"/>
              <a:gd name="connsiteY24" fmla="*/ 309562 h 1340645"/>
              <a:gd name="connsiteX25" fmla="*/ 219075 w 2555081"/>
              <a:gd name="connsiteY25" fmla="*/ 311943 h 1340645"/>
              <a:gd name="connsiteX26" fmla="*/ 230982 w 2555081"/>
              <a:gd name="connsiteY26" fmla="*/ 328612 h 1340645"/>
              <a:gd name="connsiteX27" fmla="*/ 230982 w 2555081"/>
              <a:gd name="connsiteY27" fmla="*/ 328612 h 1340645"/>
              <a:gd name="connsiteX28" fmla="*/ 238125 w 2555081"/>
              <a:gd name="connsiteY28" fmla="*/ 333375 h 1340645"/>
              <a:gd name="connsiteX29" fmla="*/ 242888 w 2555081"/>
              <a:gd name="connsiteY29" fmla="*/ 340518 h 1340645"/>
              <a:gd name="connsiteX30" fmla="*/ 250032 w 2555081"/>
              <a:gd name="connsiteY30" fmla="*/ 359568 h 1340645"/>
              <a:gd name="connsiteX31" fmla="*/ 252413 w 2555081"/>
              <a:gd name="connsiteY31" fmla="*/ 366712 h 1340645"/>
              <a:gd name="connsiteX32" fmla="*/ 257175 w 2555081"/>
              <a:gd name="connsiteY32" fmla="*/ 373856 h 1340645"/>
              <a:gd name="connsiteX33" fmla="*/ 254794 w 2555081"/>
              <a:gd name="connsiteY33" fmla="*/ 383381 h 1340645"/>
              <a:gd name="connsiteX34" fmla="*/ 261938 w 2555081"/>
              <a:gd name="connsiteY34" fmla="*/ 388143 h 1340645"/>
              <a:gd name="connsiteX35" fmla="*/ 259557 w 2555081"/>
              <a:gd name="connsiteY35" fmla="*/ 397668 h 1340645"/>
              <a:gd name="connsiteX36" fmla="*/ 266700 w 2555081"/>
              <a:gd name="connsiteY36" fmla="*/ 411956 h 1340645"/>
              <a:gd name="connsiteX37" fmla="*/ 276225 w 2555081"/>
              <a:gd name="connsiteY37" fmla="*/ 423862 h 1340645"/>
              <a:gd name="connsiteX38" fmla="*/ 297657 w 2555081"/>
              <a:gd name="connsiteY38" fmla="*/ 426243 h 1340645"/>
              <a:gd name="connsiteX39" fmla="*/ 304800 w 2555081"/>
              <a:gd name="connsiteY39" fmla="*/ 431006 h 1340645"/>
              <a:gd name="connsiteX40" fmla="*/ 314325 w 2555081"/>
              <a:gd name="connsiteY40" fmla="*/ 445293 h 1340645"/>
              <a:gd name="connsiteX41" fmla="*/ 316707 w 2555081"/>
              <a:gd name="connsiteY41" fmla="*/ 452437 h 1340645"/>
              <a:gd name="connsiteX42" fmla="*/ 319088 w 2555081"/>
              <a:gd name="connsiteY42" fmla="*/ 464343 h 1340645"/>
              <a:gd name="connsiteX43" fmla="*/ 326232 w 2555081"/>
              <a:gd name="connsiteY43" fmla="*/ 466725 h 1340645"/>
              <a:gd name="connsiteX44" fmla="*/ 342900 w 2555081"/>
              <a:gd name="connsiteY44" fmla="*/ 473868 h 1340645"/>
              <a:gd name="connsiteX45" fmla="*/ 345282 w 2555081"/>
              <a:gd name="connsiteY45" fmla="*/ 481012 h 1340645"/>
              <a:gd name="connsiteX46" fmla="*/ 347663 w 2555081"/>
              <a:gd name="connsiteY46" fmla="*/ 490537 h 1340645"/>
              <a:gd name="connsiteX47" fmla="*/ 354807 w 2555081"/>
              <a:gd name="connsiteY47" fmla="*/ 492918 h 1340645"/>
              <a:gd name="connsiteX48" fmla="*/ 357188 w 2555081"/>
              <a:gd name="connsiteY48" fmla="*/ 507206 h 1340645"/>
              <a:gd name="connsiteX49" fmla="*/ 366713 w 2555081"/>
              <a:gd name="connsiteY49" fmla="*/ 509587 h 1340645"/>
              <a:gd name="connsiteX50" fmla="*/ 364332 w 2555081"/>
              <a:gd name="connsiteY50" fmla="*/ 533400 h 1340645"/>
              <a:gd name="connsiteX51" fmla="*/ 371475 w 2555081"/>
              <a:gd name="connsiteY51" fmla="*/ 540543 h 1340645"/>
              <a:gd name="connsiteX52" fmla="*/ 383382 w 2555081"/>
              <a:gd name="connsiteY52" fmla="*/ 550068 h 1340645"/>
              <a:gd name="connsiteX53" fmla="*/ 381000 w 2555081"/>
              <a:gd name="connsiteY53" fmla="*/ 557212 h 1340645"/>
              <a:gd name="connsiteX54" fmla="*/ 400050 w 2555081"/>
              <a:gd name="connsiteY54" fmla="*/ 564356 h 1340645"/>
              <a:gd name="connsiteX55" fmla="*/ 409575 w 2555081"/>
              <a:gd name="connsiteY55" fmla="*/ 581025 h 1340645"/>
              <a:gd name="connsiteX56" fmla="*/ 419100 w 2555081"/>
              <a:gd name="connsiteY56" fmla="*/ 611981 h 1340645"/>
              <a:gd name="connsiteX57" fmla="*/ 426244 w 2555081"/>
              <a:gd name="connsiteY57" fmla="*/ 614362 h 1340645"/>
              <a:gd name="connsiteX58" fmla="*/ 431007 w 2555081"/>
              <a:gd name="connsiteY58" fmla="*/ 621506 h 1340645"/>
              <a:gd name="connsiteX59" fmla="*/ 435769 w 2555081"/>
              <a:gd name="connsiteY59" fmla="*/ 640556 h 1340645"/>
              <a:gd name="connsiteX60" fmla="*/ 440532 w 2555081"/>
              <a:gd name="connsiteY60" fmla="*/ 647700 h 1340645"/>
              <a:gd name="connsiteX61" fmla="*/ 442913 w 2555081"/>
              <a:gd name="connsiteY61" fmla="*/ 669131 h 1340645"/>
              <a:gd name="connsiteX62" fmla="*/ 445294 w 2555081"/>
              <a:gd name="connsiteY62" fmla="*/ 676275 h 1340645"/>
              <a:gd name="connsiteX63" fmla="*/ 447675 w 2555081"/>
              <a:gd name="connsiteY63" fmla="*/ 685800 h 1340645"/>
              <a:gd name="connsiteX64" fmla="*/ 450057 w 2555081"/>
              <a:gd name="connsiteY64" fmla="*/ 697706 h 1340645"/>
              <a:gd name="connsiteX65" fmla="*/ 457200 w 2555081"/>
              <a:gd name="connsiteY65" fmla="*/ 702468 h 1340645"/>
              <a:gd name="connsiteX66" fmla="*/ 459582 w 2555081"/>
              <a:gd name="connsiteY66" fmla="*/ 711993 h 1340645"/>
              <a:gd name="connsiteX67" fmla="*/ 466725 w 2555081"/>
              <a:gd name="connsiteY67" fmla="*/ 716756 h 1340645"/>
              <a:gd name="connsiteX68" fmla="*/ 507207 w 2555081"/>
              <a:gd name="connsiteY68" fmla="*/ 719137 h 1340645"/>
              <a:gd name="connsiteX69" fmla="*/ 540544 w 2555081"/>
              <a:gd name="connsiteY69" fmla="*/ 721518 h 1340645"/>
              <a:gd name="connsiteX70" fmla="*/ 545307 w 2555081"/>
              <a:gd name="connsiteY70" fmla="*/ 728662 h 1340645"/>
              <a:gd name="connsiteX71" fmla="*/ 550069 w 2555081"/>
              <a:gd name="connsiteY71" fmla="*/ 740568 h 1340645"/>
              <a:gd name="connsiteX72" fmla="*/ 554832 w 2555081"/>
              <a:gd name="connsiteY72" fmla="*/ 747712 h 1340645"/>
              <a:gd name="connsiteX73" fmla="*/ 561975 w 2555081"/>
              <a:gd name="connsiteY73" fmla="*/ 754856 h 1340645"/>
              <a:gd name="connsiteX74" fmla="*/ 571500 w 2555081"/>
              <a:gd name="connsiteY74" fmla="*/ 771525 h 1340645"/>
              <a:gd name="connsiteX75" fmla="*/ 590550 w 2555081"/>
              <a:gd name="connsiteY75" fmla="*/ 773906 h 1340645"/>
              <a:gd name="connsiteX76" fmla="*/ 592932 w 2555081"/>
              <a:gd name="connsiteY76" fmla="*/ 785812 h 1340645"/>
              <a:gd name="connsiteX77" fmla="*/ 597694 w 2555081"/>
              <a:gd name="connsiteY77" fmla="*/ 792956 h 1340645"/>
              <a:gd name="connsiteX78" fmla="*/ 595313 w 2555081"/>
              <a:gd name="connsiteY78" fmla="*/ 802481 h 1340645"/>
              <a:gd name="connsiteX79" fmla="*/ 609600 w 2555081"/>
              <a:gd name="connsiteY79" fmla="*/ 802481 h 1340645"/>
              <a:gd name="connsiteX80" fmla="*/ 647700 w 2555081"/>
              <a:gd name="connsiteY80" fmla="*/ 807243 h 1340645"/>
              <a:gd name="connsiteX81" fmla="*/ 652463 w 2555081"/>
              <a:gd name="connsiteY81" fmla="*/ 814387 h 1340645"/>
              <a:gd name="connsiteX82" fmla="*/ 654844 w 2555081"/>
              <a:gd name="connsiteY82" fmla="*/ 821531 h 1340645"/>
              <a:gd name="connsiteX83" fmla="*/ 669132 w 2555081"/>
              <a:gd name="connsiteY83" fmla="*/ 826293 h 1340645"/>
              <a:gd name="connsiteX84" fmla="*/ 685800 w 2555081"/>
              <a:gd name="connsiteY84" fmla="*/ 831056 h 1340645"/>
              <a:gd name="connsiteX85" fmla="*/ 688182 w 2555081"/>
              <a:gd name="connsiteY85" fmla="*/ 838200 h 1340645"/>
              <a:gd name="connsiteX86" fmla="*/ 716757 w 2555081"/>
              <a:gd name="connsiteY86" fmla="*/ 845343 h 1340645"/>
              <a:gd name="connsiteX87" fmla="*/ 719138 w 2555081"/>
              <a:gd name="connsiteY87" fmla="*/ 864393 h 1340645"/>
              <a:gd name="connsiteX88" fmla="*/ 726282 w 2555081"/>
              <a:gd name="connsiteY88" fmla="*/ 869156 h 1340645"/>
              <a:gd name="connsiteX89" fmla="*/ 728663 w 2555081"/>
              <a:gd name="connsiteY89" fmla="*/ 888206 h 1340645"/>
              <a:gd name="connsiteX90" fmla="*/ 731044 w 2555081"/>
              <a:gd name="connsiteY90" fmla="*/ 895350 h 1340645"/>
              <a:gd name="connsiteX91" fmla="*/ 745332 w 2555081"/>
              <a:gd name="connsiteY91" fmla="*/ 900112 h 1340645"/>
              <a:gd name="connsiteX92" fmla="*/ 750094 w 2555081"/>
              <a:gd name="connsiteY92" fmla="*/ 907256 h 1340645"/>
              <a:gd name="connsiteX93" fmla="*/ 757238 w 2555081"/>
              <a:gd name="connsiteY93" fmla="*/ 928687 h 1340645"/>
              <a:gd name="connsiteX94" fmla="*/ 764382 w 2555081"/>
              <a:gd name="connsiteY94" fmla="*/ 933450 h 1340645"/>
              <a:gd name="connsiteX95" fmla="*/ 766763 w 2555081"/>
              <a:gd name="connsiteY95" fmla="*/ 940593 h 1340645"/>
              <a:gd name="connsiteX96" fmla="*/ 764382 w 2555081"/>
              <a:gd name="connsiteY96" fmla="*/ 962025 h 1340645"/>
              <a:gd name="connsiteX97" fmla="*/ 771525 w 2555081"/>
              <a:gd name="connsiteY97" fmla="*/ 966787 h 1340645"/>
              <a:gd name="connsiteX98" fmla="*/ 776288 w 2555081"/>
              <a:gd name="connsiteY98" fmla="*/ 973931 h 1340645"/>
              <a:gd name="connsiteX99" fmla="*/ 790575 w 2555081"/>
              <a:gd name="connsiteY99" fmla="*/ 981075 h 1340645"/>
              <a:gd name="connsiteX100" fmla="*/ 795338 w 2555081"/>
              <a:gd name="connsiteY100" fmla="*/ 988218 h 1340645"/>
              <a:gd name="connsiteX101" fmla="*/ 795338 w 2555081"/>
              <a:gd name="connsiteY101" fmla="*/ 1002506 h 1340645"/>
              <a:gd name="connsiteX102" fmla="*/ 804863 w 2555081"/>
              <a:gd name="connsiteY102" fmla="*/ 1016793 h 1340645"/>
              <a:gd name="connsiteX103" fmla="*/ 812007 w 2555081"/>
              <a:gd name="connsiteY103" fmla="*/ 1040606 h 1340645"/>
              <a:gd name="connsiteX104" fmla="*/ 814388 w 2555081"/>
              <a:gd name="connsiteY104" fmla="*/ 1050131 h 1340645"/>
              <a:gd name="connsiteX105" fmla="*/ 835819 w 2555081"/>
              <a:gd name="connsiteY105" fmla="*/ 1052512 h 1340645"/>
              <a:gd name="connsiteX106" fmla="*/ 838200 w 2555081"/>
              <a:gd name="connsiteY106" fmla="*/ 1059656 h 1340645"/>
              <a:gd name="connsiteX107" fmla="*/ 840582 w 2555081"/>
              <a:gd name="connsiteY107" fmla="*/ 1069181 h 1340645"/>
              <a:gd name="connsiteX108" fmla="*/ 847725 w 2555081"/>
              <a:gd name="connsiteY108" fmla="*/ 1071562 h 1340645"/>
              <a:gd name="connsiteX109" fmla="*/ 862013 w 2555081"/>
              <a:gd name="connsiteY109" fmla="*/ 1073943 h 1340645"/>
              <a:gd name="connsiteX110" fmla="*/ 895350 w 2555081"/>
              <a:gd name="connsiteY110" fmla="*/ 1090612 h 1340645"/>
              <a:gd name="connsiteX111" fmla="*/ 902494 w 2555081"/>
              <a:gd name="connsiteY111" fmla="*/ 1104900 h 1340645"/>
              <a:gd name="connsiteX112" fmla="*/ 2555081 w 2555081"/>
              <a:gd name="connsiteY112" fmla="*/ 1340645 h 1340645"/>
              <a:gd name="connsiteX0" fmla="*/ 0 w 2555081"/>
              <a:gd name="connsiteY0" fmla="*/ 0 h 1340645"/>
              <a:gd name="connsiteX1" fmla="*/ 21432 w 2555081"/>
              <a:gd name="connsiteY1" fmla="*/ 23812 h 1340645"/>
              <a:gd name="connsiteX2" fmla="*/ 30957 w 2555081"/>
              <a:gd name="connsiteY2" fmla="*/ 38100 h 1340645"/>
              <a:gd name="connsiteX3" fmla="*/ 35719 w 2555081"/>
              <a:gd name="connsiteY3" fmla="*/ 69056 h 1340645"/>
              <a:gd name="connsiteX4" fmla="*/ 42863 w 2555081"/>
              <a:gd name="connsiteY4" fmla="*/ 83343 h 1340645"/>
              <a:gd name="connsiteX5" fmla="*/ 80963 w 2555081"/>
              <a:gd name="connsiteY5" fmla="*/ 107156 h 1340645"/>
              <a:gd name="connsiteX6" fmla="*/ 83344 w 2555081"/>
              <a:gd name="connsiteY6" fmla="*/ 119062 h 1340645"/>
              <a:gd name="connsiteX7" fmla="*/ 92869 w 2555081"/>
              <a:gd name="connsiteY7" fmla="*/ 142875 h 1340645"/>
              <a:gd name="connsiteX8" fmla="*/ 102394 w 2555081"/>
              <a:gd name="connsiteY8" fmla="*/ 154781 h 1340645"/>
              <a:gd name="connsiteX9" fmla="*/ 107157 w 2555081"/>
              <a:gd name="connsiteY9" fmla="*/ 171450 h 1340645"/>
              <a:gd name="connsiteX10" fmla="*/ 109538 w 2555081"/>
              <a:gd name="connsiteY10" fmla="*/ 192881 h 1340645"/>
              <a:gd name="connsiteX11" fmla="*/ 116682 w 2555081"/>
              <a:gd name="connsiteY11" fmla="*/ 195262 h 1340645"/>
              <a:gd name="connsiteX12" fmla="*/ 123825 w 2555081"/>
              <a:gd name="connsiteY12" fmla="*/ 200025 h 1340645"/>
              <a:gd name="connsiteX13" fmla="*/ 128588 w 2555081"/>
              <a:gd name="connsiteY13" fmla="*/ 219075 h 1340645"/>
              <a:gd name="connsiteX14" fmla="*/ 133350 w 2555081"/>
              <a:gd name="connsiteY14" fmla="*/ 226218 h 1340645"/>
              <a:gd name="connsiteX15" fmla="*/ 147638 w 2555081"/>
              <a:gd name="connsiteY15" fmla="*/ 228600 h 1340645"/>
              <a:gd name="connsiteX16" fmla="*/ 150019 w 2555081"/>
              <a:gd name="connsiteY16" fmla="*/ 238125 h 1340645"/>
              <a:gd name="connsiteX17" fmla="*/ 152400 w 2555081"/>
              <a:gd name="connsiteY17" fmla="*/ 245268 h 1340645"/>
              <a:gd name="connsiteX18" fmla="*/ 161925 w 2555081"/>
              <a:gd name="connsiteY18" fmla="*/ 247650 h 1340645"/>
              <a:gd name="connsiteX19" fmla="*/ 164307 w 2555081"/>
              <a:gd name="connsiteY19" fmla="*/ 261937 h 1340645"/>
              <a:gd name="connsiteX20" fmla="*/ 176213 w 2555081"/>
              <a:gd name="connsiteY20" fmla="*/ 264318 h 1340645"/>
              <a:gd name="connsiteX21" fmla="*/ 183357 w 2555081"/>
              <a:gd name="connsiteY21" fmla="*/ 266700 h 1340645"/>
              <a:gd name="connsiteX22" fmla="*/ 188119 w 2555081"/>
              <a:gd name="connsiteY22" fmla="*/ 295275 h 1340645"/>
              <a:gd name="connsiteX23" fmla="*/ 190500 w 2555081"/>
              <a:gd name="connsiteY23" fmla="*/ 302418 h 1340645"/>
              <a:gd name="connsiteX24" fmla="*/ 204788 w 2555081"/>
              <a:gd name="connsiteY24" fmla="*/ 309562 h 1340645"/>
              <a:gd name="connsiteX25" fmla="*/ 219075 w 2555081"/>
              <a:gd name="connsiteY25" fmla="*/ 311943 h 1340645"/>
              <a:gd name="connsiteX26" fmla="*/ 230982 w 2555081"/>
              <a:gd name="connsiteY26" fmla="*/ 328612 h 1340645"/>
              <a:gd name="connsiteX27" fmla="*/ 230982 w 2555081"/>
              <a:gd name="connsiteY27" fmla="*/ 328612 h 1340645"/>
              <a:gd name="connsiteX28" fmla="*/ 238125 w 2555081"/>
              <a:gd name="connsiteY28" fmla="*/ 333375 h 1340645"/>
              <a:gd name="connsiteX29" fmla="*/ 242888 w 2555081"/>
              <a:gd name="connsiteY29" fmla="*/ 340518 h 1340645"/>
              <a:gd name="connsiteX30" fmla="*/ 250032 w 2555081"/>
              <a:gd name="connsiteY30" fmla="*/ 359568 h 1340645"/>
              <a:gd name="connsiteX31" fmla="*/ 252413 w 2555081"/>
              <a:gd name="connsiteY31" fmla="*/ 366712 h 1340645"/>
              <a:gd name="connsiteX32" fmla="*/ 257175 w 2555081"/>
              <a:gd name="connsiteY32" fmla="*/ 373856 h 1340645"/>
              <a:gd name="connsiteX33" fmla="*/ 254794 w 2555081"/>
              <a:gd name="connsiteY33" fmla="*/ 383381 h 1340645"/>
              <a:gd name="connsiteX34" fmla="*/ 261938 w 2555081"/>
              <a:gd name="connsiteY34" fmla="*/ 388143 h 1340645"/>
              <a:gd name="connsiteX35" fmla="*/ 259557 w 2555081"/>
              <a:gd name="connsiteY35" fmla="*/ 397668 h 1340645"/>
              <a:gd name="connsiteX36" fmla="*/ 266700 w 2555081"/>
              <a:gd name="connsiteY36" fmla="*/ 411956 h 1340645"/>
              <a:gd name="connsiteX37" fmla="*/ 276225 w 2555081"/>
              <a:gd name="connsiteY37" fmla="*/ 423862 h 1340645"/>
              <a:gd name="connsiteX38" fmla="*/ 297657 w 2555081"/>
              <a:gd name="connsiteY38" fmla="*/ 426243 h 1340645"/>
              <a:gd name="connsiteX39" fmla="*/ 304800 w 2555081"/>
              <a:gd name="connsiteY39" fmla="*/ 431006 h 1340645"/>
              <a:gd name="connsiteX40" fmla="*/ 314325 w 2555081"/>
              <a:gd name="connsiteY40" fmla="*/ 445293 h 1340645"/>
              <a:gd name="connsiteX41" fmla="*/ 316707 w 2555081"/>
              <a:gd name="connsiteY41" fmla="*/ 452437 h 1340645"/>
              <a:gd name="connsiteX42" fmla="*/ 319088 w 2555081"/>
              <a:gd name="connsiteY42" fmla="*/ 464343 h 1340645"/>
              <a:gd name="connsiteX43" fmla="*/ 326232 w 2555081"/>
              <a:gd name="connsiteY43" fmla="*/ 466725 h 1340645"/>
              <a:gd name="connsiteX44" fmla="*/ 342900 w 2555081"/>
              <a:gd name="connsiteY44" fmla="*/ 473868 h 1340645"/>
              <a:gd name="connsiteX45" fmla="*/ 345282 w 2555081"/>
              <a:gd name="connsiteY45" fmla="*/ 481012 h 1340645"/>
              <a:gd name="connsiteX46" fmla="*/ 347663 w 2555081"/>
              <a:gd name="connsiteY46" fmla="*/ 490537 h 1340645"/>
              <a:gd name="connsiteX47" fmla="*/ 354807 w 2555081"/>
              <a:gd name="connsiteY47" fmla="*/ 492918 h 1340645"/>
              <a:gd name="connsiteX48" fmla="*/ 357188 w 2555081"/>
              <a:gd name="connsiteY48" fmla="*/ 507206 h 1340645"/>
              <a:gd name="connsiteX49" fmla="*/ 366713 w 2555081"/>
              <a:gd name="connsiteY49" fmla="*/ 509587 h 1340645"/>
              <a:gd name="connsiteX50" fmla="*/ 364332 w 2555081"/>
              <a:gd name="connsiteY50" fmla="*/ 533400 h 1340645"/>
              <a:gd name="connsiteX51" fmla="*/ 371475 w 2555081"/>
              <a:gd name="connsiteY51" fmla="*/ 540543 h 1340645"/>
              <a:gd name="connsiteX52" fmla="*/ 383382 w 2555081"/>
              <a:gd name="connsiteY52" fmla="*/ 550068 h 1340645"/>
              <a:gd name="connsiteX53" fmla="*/ 381000 w 2555081"/>
              <a:gd name="connsiteY53" fmla="*/ 557212 h 1340645"/>
              <a:gd name="connsiteX54" fmla="*/ 400050 w 2555081"/>
              <a:gd name="connsiteY54" fmla="*/ 564356 h 1340645"/>
              <a:gd name="connsiteX55" fmla="*/ 409575 w 2555081"/>
              <a:gd name="connsiteY55" fmla="*/ 581025 h 1340645"/>
              <a:gd name="connsiteX56" fmla="*/ 419100 w 2555081"/>
              <a:gd name="connsiteY56" fmla="*/ 611981 h 1340645"/>
              <a:gd name="connsiteX57" fmla="*/ 426244 w 2555081"/>
              <a:gd name="connsiteY57" fmla="*/ 614362 h 1340645"/>
              <a:gd name="connsiteX58" fmla="*/ 431007 w 2555081"/>
              <a:gd name="connsiteY58" fmla="*/ 621506 h 1340645"/>
              <a:gd name="connsiteX59" fmla="*/ 435769 w 2555081"/>
              <a:gd name="connsiteY59" fmla="*/ 640556 h 1340645"/>
              <a:gd name="connsiteX60" fmla="*/ 440532 w 2555081"/>
              <a:gd name="connsiteY60" fmla="*/ 647700 h 1340645"/>
              <a:gd name="connsiteX61" fmla="*/ 442913 w 2555081"/>
              <a:gd name="connsiteY61" fmla="*/ 669131 h 1340645"/>
              <a:gd name="connsiteX62" fmla="*/ 445294 w 2555081"/>
              <a:gd name="connsiteY62" fmla="*/ 676275 h 1340645"/>
              <a:gd name="connsiteX63" fmla="*/ 447675 w 2555081"/>
              <a:gd name="connsiteY63" fmla="*/ 685800 h 1340645"/>
              <a:gd name="connsiteX64" fmla="*/ 450057 w 2555081"/>
              <a:gd name="connsiteY64" fmla="*/ 697706 h 1340645"/>
              <a:gd name="connsiteX65" fmla="*/ 457200 w 2555081"/>
              <a:gd name="connsiteY65" fmla="*/ 702468 h 1340645"/>
              <a:gd name="connsiteX66" fmla="*/ 459582 w 2555081"/>
              <a:gd name="connsiteY66" fmla="*/ 711993 h 1340645"/>
              <a:gd name="connsiteX67" fmla="*/ 466725 w 2555081"/>
              <a:gd name="connsiteY67" fmla="*/ 716756 h 1340645"/>
              <a:gd name="connsiteX68" fmla="*/ 507207 w 2555081"/>
              <a:gd name="connsiteY68" fmla="*/ 719137 h 1340645"/>
              <a:gd name="connsiteX69" fmla="*/ 540544 w 2555081"/>
              <a:gd name="connsiteY69" fmla="*/ 721518 h 1340645"/>
              <a:gd name="connsiteX70" fmla="*/ 545307 w 2555081"/>
              <a:gd name="connsiteY70" fmla="*/ 728662 h 1340645"/>
              <a:gd name="connsiteX71" fmla="*/ 550069 w 2555081"/>
              <a:gd name="connsiteY71" fmla="*/ 740568 h 1340645"/>
              <a:gd name="connsiteX72" fmla="*/ 554832 w 2555081"/>
              <a:gd name="connsiteY72" fmla="*/ 747712 h 1340645"/>
              <a:gd name="connsiteX73" fmla="*/ 561975 w 2555081"/>
              <a:gd name="connsiteY73" fmla="*/ 754856 h 1340645"/>
              <a:gd name="connsiteX74" fmla="*/ 571500 w 2555081"/>
              <a:gd name="connsiteY74" fmla="*/ 771525 h 1340645"/>
              <a:gd name="connsiteX75" fmla="*/ 590550 w 2555081"/>
              <a:gd name="connsiteY75" fmla="*/ 773906 h 1340645"/>
              <a:gd name="connsiteX76" fmla="*/ 592932 w 2555081"/>
              <a:gd name="connsiteY76" fmla="*/ 785812 h 1340645"/>
              <a:gd name="connsiteX77" fmla="*/ 597694 w 2555081"/>
              <a:gd name="connsiteY77" fmla="*/ 792956 h 1340645"/>
              <a:gd name="connsiteX78" fmla="*/ 595313 w 2555081"/>
              <a:gd name="connsiteY78" fmla="*/ 802481 h 1340645"/>
              <a:gd name="connsiteX79" fmla="*/ 609600 w 2555081"/>
              <a:gd name="connsiteY79" fmla="*/ 802481 h 1340645"/>
              <a:gd name="connsiteX80" fmla="*/ 647700 w 2555081"/>
              <a:gd name="connsiteY80" fmla="*/ 807243 h 1340645"/>
              <a:gd name="connsiteX81" fmla="*/ 652463 w 2555081"/>
              <a:gd name="connsiteY81" fmla="*/ 814387 h 1340645"/>
              <a:gd name="connsiteX82" fmla="*/ 654844 w 2555081"/>
              <a:gd name="connsiteY82" fmla="*/ 821531 h 1340645"/>
              <a:gd name="connsiteX83" fmla="*/ 669132 w 2555081"/>
              <a:gd name="connsiteY83" fmla="*/ 826293 h 1340645"/>
              <a:gd name="connsiteX84" fmla="*/ 685800 w 2555081"/>
              <a:gd name="connsiteY84" fmla="*/ 831056 h 1340645"/>
              <a:gd name="connsiteX85" fmla="*/ 688182 w 2555081"/>
              <a:gd name="connsiteY85" fmla="*/ 838200 h 1340645"/>
              <a:gd name="connsiteX86" fmla="*/ 716757 w 2555081"/>
              <a:gd name="connsiteY86" fmla="*/ 845343 h 1340645"/>
              <a:gd name="connsiteX87" fmla="*/ 719138 w 2555081"/>
              <a:gd name="connsiteY87" fmla="*/ 864393 h 1340645"/>
              <a:gd name="connsiteX88" fmla="*/ 726282 w 2555081"/>
              <a:gd name="connsiteY88" fmla="*/ 869156 h 1340645"/>
              <a:gd name="connsiteX89" fmla="*/ 728663 w 2555081"/>
              <a:gd name="connsiteY89" fmla="*/ 888206 h 1340645"/>
              <a:gd name="connsiteX90" fmla="*/ 731044 w 2555081"/>
              <a:gd name="connsiteY90" fmla="*/ 895350 h 1340645"/>
              <a:gd name="connsiteX91" fmla="*/ 745332 w 2555081"/>
              <a:gd name="connsiteY91" fmla="*/ 900112 h 1340645"/>
              <a:gd name="connsiteX92" fmla="*/ 750094 w 2555081"/>
              <a:gd name="connsiteY92" fmla="*/ 907256 h 1340645"/>
              <a:gd name="connsiteX93" fmla="*/ 757238 w 2555081"/>
              <a:gd name="connsiteY93" fmla="*/ 928687 h 1340645"/>
              <a:gd name="connsiteX94" fmla="*/ 764382 w 2555081"/>
              <a:gd name="connsiteY94" fmla="*/ 933450 h 1340645"/>
              <a:gd name="connsiteX95" fmla="*/ 766763 w 2555081"/>
              <a:gd name="connsiteY95" fmla="*/ 940593 h 1340645"/>
              <a:gd name="connsiteX96" fmla="*/ 764382 w 2555081"/>
              <a:gd name="connsiteY96" fmla="*/ 962025 h 1340645"/>
              <a:gd name="connsiteX97" fmla="*/ 771525 w 2555081"/>
              <a:gd name="connsiteY97" fmla="*/ 966787 h 1340645"/>
              <a:gd name="connsiteX98" fmla="*/ 776288 w 2555081"/>
              <a:gd name="connsiteY98" fmla="*/ 973931 h 1340645"/>
              <a:gd name="connsiteX99" fmla="*/ 790575 w 2555081"/>
              <a:gd name="connsiteY99" fmla="*/ 981075 h 1340645"/>
              <a:gd name="connsiteX100" fmla="*/ 795338 w 2555081"/>
              <a:gd name="connsiteY100" fmla="*/ 988218 h 1340645"/>
              <a:gd name="connsiteX101" fmla="*/ 795338 w 2555081"/>
              <a:gd name="connsiteY101" fmla="*/ 1002506 h 1340645"/>
              <a:gd name="connsiteX102" fmla="*/ 804863 w 2555081"/>
              <a:gd name="connsiteY102" fmla="*/ 1016793 h 1340645"/>
              <a:gd name="connsiteX103" fmla="*/ 812007 w 2555081"/>
              <a:gd name="connsiteY103" fmla="*/ 1040606 h 1340645"/>
              <a:gd name="connsiteX104" fmla="*/ 814388 w 2555081"/>
              <a:gd name="connsiteY104" fmla="*/ 1050131 h 1340645"/>
              <a:gd name="connsiteX105" fmla="*/ 835819 w 2555081"/>
              <a:gd name="connsiteY105" fmla="*/ 1052512 h 1340645"/>
              <a:gd name="connsiteX106" fmla="*/ 838200 w 2555081"/>
              <a:gd name="connsiteY106" fmla="*/ 1059656 h 1340645"/>
              <a:gd name="connsiteX107" fmla="*/ 840582 w 2555081"/>
              <a:gd name="connsiteY107" fmla="*/ 1069181 h 1340645"/>
              <a:gd name="connsiteX108" fmla="*/ 847725 w 2555081"/>
              <a:gd name="connsiteY108" fmla="*/ 1071562 h 1340645"/>
              <a:gd name="connsiteX109" fmla="*/ 862013 w 2555081"/>
              <a:gd name="connsiteY109" fmla="*/ 1073943 h 1340645"/>
              <a:gd name="connsiteX110" fmla="*/ 895350 w 2555081"/>
              <a:gd name="connsiteY110" fmla="*/ 1090612 h 1340645"/>
              <a:gd name="connsiteX111" fmla="*/ 902494 w 2555081"/>
              <a:gd name="connsiteY111" fmla="*/ 1104900 h 1340645"/>
              <a:gd name="connsiteX112" fmla="*/ 2555081 w 2555081"/>
              <a:gd name="connsiteY112" fmla="*/ 1340645 h 1340645"/>
              <a:gd name="connsiteX0" fmla="*/ 0 w 2555081"/>
              <a:gd name="connsiteY0" fmla="*/ 0 h 1340645"/>
              <a:gd name="connsiteX1" fmla="*/ 21432 w 2555081"/>
              <a:gd name="connsiteY1" fmla="*/ 23812 h 1340645"/>
              <a:gd name="connsiteX2" fmla="*/ 30957 w 2555081"/>
              <a:gd name="connsiteY2" fmla="*/ 38100 h 1340645"/>
              <a:gd name="connsiteX3" fmla="*/ 35719 w 2555081"/>
              <a:gd name="connsiteY3" fmla="*/ 69056 h 1340645"/>
              <a:gd name="connsiteX4" fmla="*/ 42863 w 2555081"/>
              <a:gd name="connsiteY4" fmla="*/ 83343 h 1340645"/>
              <a:gd name="connsiteX5" fmla="*/ 80963 w 2555081"/>
              <a:gd name="connsiteY5" fmla="*/ 107156 h 1340645"/>
              <a:gd name="connsiteX6" fmla="*/ 83344 w 2555081"/>
              <a:gd name="connsiteY6" fmla="*/ 119062 h 1340645"/>
              <a:gd name="connsiteX7" fmla="*/ 92869 w 2555081"/>
              <a:gd name="connsiteY7" fmla="*/ 142875 h 1340645"/>
              <a:gd name="connsiteX8" fmla="*/ 102394 w 2555081"/>
              <a:gd name="connsiteY8" fmla="*/ 154781 h 1340645"/>
              <a:gd name="connsiteX9" fmla="*/ 107157 w 2555081"/>
              <a:gd name="connsiteY9" fmla="*/ 171450 h 1340645"/>
              <a:gd name="connsiteX10" fmla="*/ 109538 w 2555081"/>
              <a:gd name="connsiteY10" fmla="*/ 192881 h 1340645"/>
              <a:gd name="connsiteX11" fmla="*/ 116682 w 2555081"/>
              <a:gd name="connsiteY11" fmla="*/ 195262 h 1340645"/>
              <a:gd name="connsiteX12" fmla="*/ 123825 w 2555081"/>
              <a:gd name="connsiteY12" fmla="*/ 200025 h 1340645"/>
              <a:gd name="connsiteX13" fmla="*/ 128588 w 2555081"/>
              <a:gd name="connsiteY13" fmla="*/ 219075 h 1340645"/>
              <a:gd name="connsiteX14" fmla="*/ 133350 w 2555081"/>
              <a:gd name="connsiteY14" fmla="*/ 226218 h 1340645"/>
              <a:gd name="connsiteX15" fmla="*/ 147638 w 2555081"/>
              <a:gd name="connsiteY15" fmla="*/ 228600 h 1340645"/>
              <a:gd name="connsiteX16" fmla="*/ 150019 w 2555081"/>
              <a:gd name="connsiteY16" fmla="*/ 238125 h 1340645"/>
              <a:gd name="connsiteX17" fmla="*/ 152400 w 2555081"/>
              <a:gd name="connsiteY17" fmla="*/ 245268 h 1340645"/>
              <a:gd name="connsiteX18" fmla="*/ 161925 w 2555081"/>
              <a:gd name="connsiteY18" fmla="*/ 247650 h 1340645"/>
              <a:gd name="connsiteX19" fmla="*/ 164307 w 2555081"/>
              <a:gd name="connsiteY19" fmla="*/ 261937 h 1340645"/>
              <a:gd name="connsiteX20" fmla="*/ 176213 w 2555081"/>
              <a:gd name="connsiteY20" fmla="*/ 264318 h 1340645"/>
              <a:gd name="connsiteX21" fmla="*/ 183357 w 2555081"/>
              <a:gd name="connsiteY21" fmla="*/ 266700 h 1340645"/>
              <a:gd name="connsiteX22" fmla="*/ 188119 w 2555081"/>
              <a:gd name="connsiteY22" fmla="*/ 295275 h 1340645"/>
              <a:gd name="connsiteX23" fmla="*/ 190500 w 2555081"/>
              <a:gd name="connsiteY23" fmla="*/ 302418 h 1340645"/>
              <a:gd name="connsiteX24" fmla="*/ 204788 w 2555081"/>
              <a:gd name="connsiteY24" fmla="*/ 309562 h 1340645"/>
              <a:gd name="connsiteX25" fmla="*/ 219075 w 2555081"/>
              <a:gd name="connsiteY25" fmla="*/ 311943 h 1340645"/>
              <a:gd name="connsiteX26" fmla="*/ 230982 w 2555081"/>
              <a:gd name="connsiteY26" fmla="*/ 328612 h 1340645"/>
              <a:gd name="connsiteX27" fmla="*/ 230982 w 2555081"/>
              <a:gd name="connsiteY27" fmla="*/ 328612 h 1340645"/>
              <a:gd name="connsiteX28" fmla="*/ 238125 w 2555081"/>
              <a:gd name="connsiteY28" fmla="*/ 333375 h 1340645"/>
              <a:gd name="connsiteX29" fmla="*/ 242888 w 2555081"/>
              <a:gd name="connsiteY29" fmla="*/ 340518 h 1340645"/>
              <a:gd name="connsiteX30" fmla="*/ 250032 w 2555081"/>
              <a:gd name="connsiteY30" fmla="*/ 359568 h 1340645"/>
              <a:gd name="connsiteX31" fmla="*/ 252413 w 2555081"/>
              <a:gd name="connsiteY31" fmla="*/ 366712 h 1340645"/>
              <a:gd name="connsiteX32" fmla="*/ 257175 w 2555081"/>
              <a:gd name="connsiteY32" fmla="*/ 373856 h 1340645"/>
              <a:gd name="connsiteX33" fmla="*/ 254794 w 2555081"/>
              <a:gd name="connsiteY33" fmla="*/ 383381 h 1340645"/>
              <a:gd name="connsiteX34" fmla="*/ 261938 w 2555081"/>
              <a:gd name="connsiteY34" fmla="*/ 388143 h 1340645"/>
              <a:gd name="connsiteX35" fmla="*/ 259557 w 2555081"/>
              <a:gd name="connsiteY35" fmla="*/ 397668 h 1340645"/>
              <a:gd name="connsiteX36" fmla="*/ 266700 w 2555081"/>
              <a:gd name="connsiteY36" fmla="*/ 411956 h 1340645"/>
              <a:gd name="connsiteX37" fmla="*/ 276225 w 2555081"/>
              <a:gd name="connsiteY37" fmla="*/ 423862 h 1340645"/>
              <a:gd name="connsiteX38" fmla="*/ 297657 w 2555081"/>
              <a:gd name="connsiteY38" fmla="*/ 426243 h 1340645"/>
              <a:gd name="connsiteX39" fmla="*/ 304800 w 2555081"/>
              <a:gd name="connsiteY39" fmla="*/ 431006 h 1340645"/>
              <a:gd name="connsiteX40" fmla="*/ 314325 w 2555081"/>
              <a:gd name="connsiteY40" fmla="*/ 445293 h 1340645"/>
              <a:gd name="connsiteX41" fmla="*/ 316707 w 2555081"/>
              <a:gd name="connsiteY41" fmla="*/ 452437 h 1340645"/>
              <a:gd name="connsiteX42" fmla="*/ 319088 w 2555081"/>
              <a:gd name="connsiteY42" fmla="*/ 464343 h 1340645"/>
              <a:gd name="connsiteX43" fmla="*/ 326232 w 2555081"/>
              <a:gd name="connsiteY43" fmla="*/ 466725 h 1340645"/>
              <a:gd name="connsiteX44" fmla="*/ 342900 w 2555081"/>
              <a:gd name="connsiteY44" fmla="*/ 473868 h 1340645"/>
              <a:gd name="connsiteX45" fmla="*/ 345282 w 2555081"/>
              <a:gd name="connsiteY45" fmla="*/ 481012 h 1340645"/>
              <a:gd name="connsiteX46" fmla="*/ 347663 w 2555081"/>
              <a:gd name="connsiteY46" fmla="*/ 490537 h 1340645"/>
              <a:gd name="connsiteX47" fmla="*/ 354807 w 2555081"/>
              <a:gd name="connsiteY47" fmla="*/ 492918 h 1340645"/>
              <a:gd name="connsiteX48" fmla="*/ 357188 w 2555081"/>
              <a:gd name="connsiteY48" fmla="*/ 507206 h 1340645"/>
              <a:gd name="connsiteX49" fmla="*/ 366713 w 2555081"/>
              <a:gd name="connsiteY49" fmla="*/ 509587 h 1340645"/>
              <a:gd name="connsiteX50" fmla="*/ 364332 w 2555081"/>
              <a:gd name="connsiteY50" fmla="*/ 533400 h 1340645"/>
              <a:gd name="connsiteX51" fmla="*/ 371475 w 2555081"/>
              <a:gd name="connsiteY51" fmla="*/ 540543 h 1340645"/>
              <a:gd name="connsiteX52" fmla="*/ 383382 w 2555081"/>
              <a:gd name="connsiteY52" fmla="*/ 550068 h 1340645"/>
              <a:gd name="connsiteX53" fmla="*/ 381000 w 2555081"/>
              <a:gd name="connsiteY53" fmla="*/ 557212 h 1340645"/>
              <a:gd name="connsiteX54" fmla="*/ 400050 w 2555081"/>
              <a:gd name="connsiteY54" fmla="*/ 564356 h 1340645"/>
              <a:gd name="connsiteX55" fmla="*/ 409575 w 2555081"/>
              <a:gd name="connsiteY55" fmla="*/ 581025 h 1340645"/>
              <a:gd name="connsiteX56" fmla="*/ 419100 w 2555081"/>
              <a:gd name="connsiteY56" fmla="*/ 611981 h 1340645"/>
              <a:gd name="connsiteX57" fmla="*/ 426244 w 2555081"/>
              <a:gd name="connsiteY57" fmla="*/ 614362 h 1340645"/>
              <a:gd name="connsiteX58" fmla="*/ 431007 w 2555081"/>
              <a:gd name="connsiteY58" fmla="*/ 621506 h 1340645"/>
              <a:gd name="connsiteX59" fmla="*/ 435769 w 2555081"/>
              <a:gd name="connsiteY59" fmla="*/ 640556 h 1340645"/>
              <a:gd name="connsiteX60" fmla="*/ 440532 w 2555081"/>
              <a:gd name="connsiteY60" fmla="*/ 647700 h 1340645"/>
              <a:gd name="connsiteX61" fmla="*/ 442913 w 2555081"/>
              <a:gd name="connsiteY61" fmla="*/ 669131 h 1340645"/>
              <a:gd name="connsiteX62" fmla="*/ 445294 w 2555081"/>
              <a:gd name="connsiteY62" fmla="*/ 676275 h 1340645"/>
              <a:gd name="connsiteX63" fmla="*/ 447675 w 2555081"/>
              <a:gd name="connsiteY63" fmla="*/ 685800 h 1340645"/>
              <a:gd name="connsiteX64" fmla="*/ 450057 w 2555081"/>
              <a:gd name="connsiteY64" fmla="*/ 697706 h 1340645"/>
              <a:gd name="connsiteX65" fmla="*/ 457200 w 2555081"/>
              <a:gd name="connsiteY65" fmla="*/ 702468 h 1340645"/>
              <a:gd name="connsiteX66" fmla="*/ 459582 w 2555081"/>
              <a:gd name="connsiteY66" fmla="*/ 711993 h 1340645"/>
              <a:gd name="connsiteX67" fmla="*/ 466725 w 2555081"/>
              <a:gd name="connsiteY67" fmla="*/ 716756 h 1340645"/>
              <a:gd name="connsiteX68" fmla="*/ 507207 w 2555081"/>
              <a:gd name="connsiteY68" fmla="*/ 719137 h 1340645"/>
              <a:gd name="connsiteX69" fmla="*/ 540544 w 2555081"/>
              <a:gd name="connsiteY69" fmla="*/ 721518 h 1340645"/>
              <a:gd name="connsiteX70" fmla="*/ 545307 w 2555081"/>
              <a:gd name="connsiteY70" fmla="*/ 728662 h 1340645"/>
              <a:gd name="connsiteX71" fmla="*/ 550069 w 2555081"/>
              <a:gd name="connsiteY71" fmla="*/ 740568 h 1340645"/>
              <a:gd name="connsiteX72" fmla="*/ 554832 w 2555081"/>
              <a:gd name="connsiteY72" fmla="*/ 747712 h 1340645"/>
              <a:gd name="connsiteX73" fmla="*/ 561975 w 2555081"/>
              <a:gd name="connsiteY73" fmla="*/ 754856 h 1340645"/>
              <a:gd name="connsiteX74" fmla="*/ 571500 w 2555081"/>
              <a:gd name="connsiteY74" fmla="*/ 771525 h 1340645"/>
              <a:gd name="connsiteX75" fmla="*/ 590550 w 2555081"/>
              <a:gd name="connsiteY75" fmla="*/ 773906 h 1340645"/>
              <a:gd name="connsiteX76" fmla="*/ 592932 w 2555081"/>
              <a:gd name="connsiteY76" fmla="*/ 785812 h 1340645"/>
              <a:gd name="connsiteX77" fmla="*/ 597694 w 2555081"/>
              <a:gd name="connsiteY77" fmla="*/ 792956 h 1340645"/>
              <a:gd name="connsiteX78" fmla="*/ 595313 w 2555081"/>
              <a:gd name="connsiteY78" fmla="*/ 802481 h 1340645"/>
              <a:gd name="connsiteX79" fmla="*/ 609600 w 2555081"/>
              <a:gd name="connsiteY79" fmla="*/ 802481 h 1340645"/>
              <a:gd name="connsiteX80" fmla="*/ 647700 w 2555081"/>
              <a:gd name="connsiteY80" fmla="*/ 807243 h 1340645"/>
              <a:gd name="connsiteX81" fmla="*/ 652463 w 2555081"/>
              <a:gd name="connsiteY81" fmla="*/ 814387 h 1340645"/>
              <a:gd name="connsiteX82" fmla="*/ 654844 w 2555081"/>
              <a:gd name="connsiteY82" fmla="*/ 821531 h 1340645"/>
              <a:gd name="connsiteX83" fmla="*/ 669132 w 2555081"/>
              <a:gd name="connsiteY83" fmla="*/ 826293 h 1340645"/>
              <a:gd name="connsiteX84" fmla="*/ 685800 w 2555081"/>
              <a:gd name="connsiteY84" fmla="*/ 831056 h 1340645"/>
              <a:gd name="connsiteX85" fmla="*/ 688182 w 2555081"/>
              <a:gd name="connsiteY85" fmla="*/ 838200 h 1340645"/>
              <a:gd name="connsiteX86" fmla="*/ 716757 w 2555081"/>
              <a:gd name="connsiteY86" fmla="*/ 845343 h 1340645"/>
              <a:gd name="connsiteX87" fmla="*/ 719138 w 2555081"/>
              <a:gd name="connsiteY87" fmla="*/ 864393 h 1340645"/>
              <a:gd name="connsiteX88" fmla="*/ 726282 w 2555081"/>
              <a:gd name="connsiteY88" fmla="*/ 869156 h 1340645"/>
              <a:gd name="connsiteX89" fmla="*/ 728663 w 2555081"/>
              <a:gd name="connsiteY89" fmla="*/ 888206 h 1340645"/>
              <a:gd name="connsiteX90" fmla="*/ 731044 w 2555081"/>
              <a:gd name="connsiteY90" fmla="*/ 895350 h 1340645"/>
              <a:gd name="connsiteX91" fmla="*/ 745332 w 2555081"/>
              <a:gd name="connsiteY91" fmla="*/ 900112 h 1340645"/>
              <a:gd name="connsiteX92" fmla="*/ 750094 w 2555081"/>
              <a:gd name="connsiteY92" fmla="*/ 907256 h 1340645"/>
              <a:gd name="connsiteX93" fmla="*/ 757238 w 2555081"/>
              <a:gd name="connsiteY93" fmla="*/ 928687 h 1340645"/>
              <a:gd name="connsiteX94" fmla="*/ 764382 w 2555081"/>
              <a:gd name="connsiteY94" fmla="*/ 933450 h 1340645"/>
              <a:gd name="connsiteX95" fmla="*/ 766763 w 2555081"/>
              <a:gd name="connsiteY95" fmla="*/ 940593 h 1340645"/>
              <a:gd name="connsiteX96" fmla="*/ 764382 w 2555081"/>
              <a:gd name="connsiteY96" fmla="*/ 962025 h 1340645"/>
              <a:gd name="connsiteX97" fmla="*/ 771525 w 2555081"/>
              <a:gd name="connsiteY97" fmla="*/ 966787 h 1340645"/>
              <a:gd name="connsiteX98" fmla="*/ 776288 w 2555081"/>
              <a:gd name="connsiteY98" fmla="*/ 973931 h 1340645"/>
              <a:gd name="connsiteX99" fmla="*/ 790575 w 2555081"/>
              <a:gd name="connsiteY99" fmla="*/ 981075 h 1340645"/>
              <a:gd name="connsiteX100" fmla="*/ 795338 w 2555081"/>
              <a:gd name="connsiteY100" fmla="*/ 988218 h 1340645"/>
              <a:gd name="connsiteX101" fmla="*/ 795338 w 2555081"/>
              <a:gd name="connsiteY101" fmla="*/ 1002506 h 1340645"/>
              <a:gd name="connsiteX102" fmla="*/ 804863 w 2555081"/>
              <a:gd name="connsiteY102" fmla="*/ 1016793 h 1340645"/>
              <a:gd name="connsiteX103" fmla="*/ 812007 w 2555081"/>
              <a:gd name="connsiteY103" fmla="*/ 1040606 h 1340645"/>
              <a:gd name="connsiteX104" fmla="*/ 814388 w 2555081"/>
              <a:gd name="connsiteY104" fmla="*/ 1050131 h 1340645"/>
              <a:gd name="connsiteX105" fmla="*/ 835819 w 2555081"/>
              <a:gd name="connsiteY105" fmla="*/ 1052512 h 1340645"/>
              <a:gd name="connsiteX106" fmla="*/ 838200 w 2555081"/>
              <a:gd name="connsiteY106" fmla="*/ 1059656 h 1340645"/>
              <a:gd name="connsiteX107" fmla="*/ 840582 w 2555081"/>
              <a:gd name="connsiteY107" fmla="*/ 1069181 h 1340645"/>
              <a:gd name="connsiteX108" fmla="*/ 847725 w 2555081"/>
              <a:gd name="connsiteY108" fmla="*/ 1071562 h 1340645"/>
              <a:gd name="connsiteX109" fmla="*/ 862013 w 2555081"/>
              <a:gd name="connsiteY109" fmla="*/ 1073943 h 1340645"/>
              <a:gd name="connsiteX110" fmla="*/ 895350 w 2555081"/>
              <a:gd name="connsiteY110" fmla="*/ 1090612 h 1340645"/>
              <a:gd name="connsiteX111" fmla="*/ 902494 w 2555081"/>
              <a:gd name="connsiteY111" fmla="*/ 1104900 h 1340645"/>
              <a:gd name="connsiteX112" fmla="*/ 1047750 w 2555081"/>
              <a:gd name="connsiteY112" fmla="*/ 1114425 h 1340645"/>
              <a:gd name="connsiteX113" fmla="*/ 2555081 w 2555081"/>
              <a:gd name="connsiteY113" fmla="*/ 1340645 h 1340645"/>
              <a:gd name="connsiteX0" fmla="*/ 0 w 2555081"/>
              <a:gd name="connsiteY0" fmla="*/ 0 h 1340645"/>
              <a:gd name="connsiteX1" fmla="*/ 21432 w 2555081"/>
              <a:gd name="connsiteY1" fmla="*/ 23812 h 1340645"/>
              <a:gd name="connsiteX2" fmla="*/ 30957 w 2555081"/>
              <a:gd name="connsiteY2" fmla="*/ 38100 h 1340645"/>
              <a:gd name="connsiteX3" fmla="*/ 35719 w 2555081"/>
              <a:gd name="connsiteY3" fmla="*/ 69056 h 1340645"/>
              <a:gd name="connsiteX4" fmla="*/ 42863 w 2555081"/>
              <a:gd name="connsiteY4" fmla="*/ 83343 h 1340645"/>
              <a:gd name="connsiteX5" fmla="*/ 80963 w 2555081"/>
              <a:gd name="connsiteY5" fmla="*/ 107156 h 1340645"/>
              <a:gd name="connsiteX6" fmla="*/ 83344 w 2555081"/>
              <a:gd name="connsiteY6" fmla="*/ 119062 h 1340645"/>
              <a:gd name="connsiteX7" fmla="*/ 92869 w 2555081"/>
              <a:gd name="connsiteY7" fmla="*/ 142875 h 1340645"/>
              <a:gd name="connsiteX8" fmla="*/ 102394 w 2555081"/>
              <a:gd name="connsiteY8" fmla="*/ 154781 h 1340645"/>
              <a:gd name="connsiteX9" fmla="*/ 107157 w 2555081"/>
              <a:gd name="connsiteY9" fmla="*/ 171450 h 1340645"/>
              <a:gd name="connsiteX10" fmla="*/ 109538 w 2555081"/>
              <a:gd name="connsiteY10" fmla="*/ 192881 h 1340645"/>
              <a:gd name="connsiteX11" fmla="*/ 116682 w 2555081"/>
              <a:gd name="connsiteY11" fmla="*/ 195262 h 1340645"/>
              <a:gd name="connsiteX12" fmla="*/ 123825 w 2555081"/>
              <a:gd name="connsiteY12" fmla="*/ 200025 h 1340645"/>
              <a:gd name="connsiteX13" fmla="*/ 128588 w 2555081"/>
              <a:gd name="connsiteY13" fmla="*/ 219075 h 1340645"/>
              <a:gd name="connsiteX14" fmla="*/ 133350 w 2555081"/>
              <a:gd name="connsiteY14" fmla="*/ 226218 h 1340645"/>
              <a:gd name="connsiteX15" fmla="*/ 147638 w 2555081"/>
              <a:gd name="connsiteY15" fmla="*/ 228600 h 1340645"/>
              <a:gd name="connsiteX16" fmla="*/ 150019 w 2555081"/>
              <a:gd name="connsiteY16" fmla="*/ 238125 h 1340645"/>
              <a:gd name="connsiteX17" fmla="*/ 152400 w 2555081"/>
              <a:gd name="connsiteY17" fmla="*/ 245268 h 1340645"/>
              <a:gd name="connsiteX18" fmla="*/ 161925 w 2555081"/>
              <a:gd name="connsiteY18" fmla="*/ 247650 h 1340645"/>
              <a:gd name="connsiteX19" fmla="*/ 164307 w 2555081"/>
              <a:gd name="connsiteY19" fmla="*/ 261937 h 1340645"/>
              <a:gd name="connsiteX20" fmla="*/ 176213 w 2555081"/>
              <a:gd name="connsiteY20" fmla="*/ 264318 h 1340645"/>
              <a:gd name="connsiteX21" fmla="*/ 183357 w 2555081"/>
              <a:gd name="connsiteY21" fmla="*/ 266700 h 1340645"/>
              <a:gd name="connsiteX22" fmla="*/ 188119 w 2555081"/>
              <a:gd name="connsiteY22" fmla="*/ 295275 h 1340645"/>
              <a:gd name="connsiteX23" fmla="*/ 190500 w 2555081"/>
              <a:gd name="connsiteY23" fmla="*/ 302418 h 1340645"/>
              <a:gd name="connsiteX24" fmla="*/ 204788 w 2555081"/>
              <a:gd name="connsiteY24" fmla="*/ 309562 h 1340645"/>
              <a:gd name="connsiteX25" fmla="*/ 219075 w 2555081"/>
              <a:gd name="connsiteY25" fmla="*/ 311943 h 1340645"/>
              <a:gd name="connsiteX26" fmla="*/ 230982 w 2555081"/>
              <a:gd name="connsiteY26" fmla="*/ 328612 h 1340645"/>
              <a:gd name="connsiteX27" fmla="*/ 230982 w 2555081"/>
              <a:gd name="connsiteY27" fmla="*/ 328612 h 1340645"/>
              <a:gd name="connsiteX28" fmla="*/ 238125 w 2555081"/>
              <a:gd name="connsiteY28" fmla="*/ 333375 h 1340645"/>
              <a:gd name="connsiteX29" fmla="*/ 242888 w 2555081"/>
              <a:gd name="connsiteY29" fmla="*/ 340518 h 1340645"/>
              <a:gd name="connsiteX30" fmla="*/ 250032 w 2555081"/>
              <a:gd name="connsiteY30" fmla="*/ 359568 h 1340645"/>
              <a:gd name="connsiteX31" fmla="*/ 252413 w 2555081"/>
              <a:gd name="connsiteY31" fmla="*/ 366712 h 1340645"/>
              <a:gd name="connsiteX32" fmla="*/ 257175 w 2555081"/>
              <a:gd name="connsiteY32" fmla="*/ 373856 h 1340645"/>
              <a:gd name="connsiteX33" fmla="*/ 254794 w 2555081"/>
              <a:gd name="connsiteY33" fmla="*/ 383381 h 1340645"/>
              <a:gd name="connsiteX34" fmla="*/ 261938 w 2555081"/>
              <a:gd name="connsiteY34" fmla="*/ 388143 h 1340645"/>
              <a:gd name="connsiteX35" fmla="*/ 259557 w 2555081"/>
              <a:gd name="connsiteY35" fmla="*/ 397668 h 1340645"/>
              <a:gd name="connsiteX36" fmla="*/ 266700 w 2555081"/>
              <a:gd name="connsiteY36" fmla="*/ 411956 h 1340645"/>
              <a:gd name="connsiteX37" fmla="*/ 276225 w 2555081"/>
              <a:gd name="connsiteY37" fmla="*/ 423862 h 1340645"/>
              <a:gd name="connsiteX38" fmla="*/ 297657 w 2555081"/>
              <a:gd name="connsiteY38" fmla="*/ 426243 h 1340645"/>
              <a:gd name="connsiteX39" fmla="*/ 304800 w 2555081"/>
              <a:gd name="connsiteY39" fmla="*/ 431006 h 1340645"/>
              <a:gd name="connsiteX40" fmla="*/ 314325 w 2555081"/>
              <a:gd name="connsiteY40" fmla="*/ 445293 h 1340645"/>
              <a:gd name="connsiteX41" fmla="*/ 316707 w 2555081"/>
              <a:gd name="connsiteY41" fmla="*/ 452437 h 1340645"/>
              <a:gd name="connsiteX42" fmla="*/ 319088 w 2555081"/>
              <a:gd name="connsiteY42" fmla="*/ 464343 h 1340645"/>
              <a:gd name="connsiteX43" fmla="*/ 326232 w 2555081"/>
              <a:gd name="connsiteY43" fmla="*/ 466725 h 1340645"/>
              <a:gd name="connsiteX44" fmla="*/ 342900 w 2555081"/>
              <a:gd name="connsiteY44" fmla="*/ 473868 h 1340645"/>
              <a:gd name="connsiteX45" fmla="*/ 345282 w 2555081"/>
              <a:gd name="connsiteY45" fmla="*/ 481012 h 1340645"/>
              <a:gd name="connsiteX46" fmla="*/ 347663 w 2555081"/>
              <a:gd name="connsiteY46" fmla="*/ 490537 h 1340645"/>
              <a:gd name="connsiteX47" fmla="*/ 354807 w 2555081"/>
              <a:gd name="connsiteY47" fmla="*/ 492918 h 1340645"/>
              <a:gd name="connsiteX48" fmla="*/ 357188 w 2555081"/>
              <a:gd name="connsiteY48" fmla="*/ 507206 h 1340645"/>
              <a:gd name="connsiteX49" fmla="*/ 366713 w 2555081"/>
              <a:gd name="connsiteY49" fmla="*/ 509587 h 1340645"/>
              <a:gd name="connsiteX50" fmla="*/ 364332 w 2555081"/>
              <a:gd name="connsiteY50" fmla="*/ 533400 h 1340645"/>
              <a:gd name="connsiteX51" fmla="*/ 371475 w 2555081"/>
              <a:gd name="connsiteY51" fmla="*/ 540543 h 1340645"/>
              <a:gd name="connsiteX52" fmla="*/ 383382 w 2555081"/>
              <a:gd name="connsiteY52" fmla="*/ 550068 h 1340645"/>
              <a:gd name="connsiteX53" fmla="*/ 381000 w 2555081"/>
              <a:gd name="connsiteY53" fmla="*/ 557212 h 1340645"/>
              <a:gd name="connsiteX54" fmla="*/ 400050 w 2555081"/>
              <a:gd name="connsiteY54" fmla="*/ 564356 h 1340645"/>
              <a:gd name="connsiteX55" fmla="*/ 409575 w 2555081"/>
              <a:gd name="connsiteY55" fmla="*/ 581025 h 1340645"/>
              <a:gd name="connsiteX56" fmla="*/ 419100 w 2555081"/>
              <a:gd name="connsiteY56" fmla="*/ 611981 h 1340645"/>
              <a:gd name="connsiteX57" fmla="*/ 426244 w 2555081"/>
              <a:gd name="connsiteY57" fmla="*/ 614362 h 1340645"/>
              <a:gd name="connsiteX58" fmla="*/ 431007 w 2555081"/>
              <a:gd name="connsiteY58" fmla="*/ 621506 h 1340645"/>
              <a:gd name="connsiteX59" fmla="*/ 435769 w 2555081"/>
              <a:gd name="connsiteY59" fmla="*/ 640556 h 1340645"/>
              <a:gd name="connsiteX60" fmla="*/ 440532 w 2555081"/>
              <a:gd name="connsiteY60" fmla="*/ 647700 h 1340645"/>
              <a:gd name="connsiteX61" fmla="*/ 442913 w 2555081"/>
              <a:gd name="connsiteY61" fmla="*/ 669131 h 1340645"/>
              <a:gd name="connsiteX62" fmla="*/ 445294 w 2555081"/>
              <a:gd name="connsiteY62" fmla="*/ 676275 h 1340645"/>
              <a:gd name="connsiteX63" fmla="*/ 447675 w 2555081"/>
              <a:gd name="connsiteY63" fmla="*/ 685800 h 1340645"/>
              <a:gd name="connsiteX64" fmla="*/ 450057 w 2555081"/>
              <a:gd name="connsiteY64" fmla="*/ 697706 h 1340645"/>
              <a:gd name="connsiteX65" fmla="*/ 457200 w 2555081"/>
              <a:gd name="connsiteY65" fmla="*/ 702468 h 1340645"/>
              <a:gd name="connsiteX66" fmla="*/ 459582 w 2555081"/>
              <a:gd name="connsiteY66" fmla="*/ 711993 h 1340645"/>
              <a:gd name="connsiteX67" fmla="*/ 466725 w 2555081"/>
              <a:gd name="connsiteY67" fmla="*/ 716756 h 1340645"/>
              <a:gd name="connsiteX68" fmla="*/ 507207 w 2555081"/>
              <a:gd name="connsiteY68" fmla="*/ 719137 h 1340645"/>
              <a:gd name="connsiteX69" fmla="*/ 540544 w 2555081"/>
              <a:gd name="connsiteY69" fmla="*/ 721518 h 1340645"/>
              <a:gd name="connsiteX70" fmla="*/ 545307 w 2555081"/>
              <a:gd name="connsiteY70" fmla="*/ 728662 h 1340645"/>
              <a:gd name="connsiteX71" fmla="*/ 550069 w 2555081"/>
              <a:gd name="connsiteY71" fmla="*/ 740568 h 1340645"/>
              <a:gd name="connsiteX72" fmla="*/ 554832 w 2555081"/>
              <a:gd name="connsiteY72" fmla="*/ 747712 h 1340645"/>
              <a:gd name="connsiteX73" fmla="*/ 561975 w 2555081"/>
              <a:gd name="connsiteY73" fmla="*/ 754856 h 1340645"/>
              <a:gd name="connsiteX74" fmla="*/ 571500 w 2555081"/>
              <a:gd name="connsiteY74" fmla="*/ 771525 h 1340645"/>
              <a:gd name="connsiteX75" fmla="*/ 590550 w 2555081"/>
              <a:gd name="connsiteY75" fmla="*/ 773906 h 1340645"/>
              <a:gd name="connsiteX76" fmla="*/ 592932 w 2555081"/>
              <a:gd name="connsiteY76" fmla="*/ 785812 h 1340645"/>
              <a:gd name="connsiteX77" fmla="*/ 597694 w 2555081"/>
              <a:gd name="connsiteY77" fmla="*/ 792956 h 1340645"/>
              <a:gd name="connsiteX78" fmla="*/ 595313 w 2555081"/>
              <a:gd name="connsiteY78" fmla="*/ 802481 h 1340645"/>
              <a:gd name="connsiteX79" fmla="*/ 609600 w 2555081"/>
              <a:gd name="connsiteY79" fmla="*/ 802481 h 1340645"/>
              <a:gd name="connsiteX80" fmla="*/ 647700 w 2555081"/>
              <a:gd name="connsiteY80" fmla="*/ 807243 h 1340645"/>
              <a:gd name="connsiteX81" fmla="*/ 652463 w 2555081"/>
              <a:gd name="connsiteY81" fmla="*/ 814387 h 1340645"/>
              <a:gd name="connsiteX82" fmla="*/ 654844 w 2555081"/>
              <a:gd name="connsiteY82" fmla="*/ 821531 h 1340645"/>
              <a:gd name="connsiteX83" fmla="*/ 669132 w 2555081"/>
              <a:gd name="connsiteY83" fmla="*/ 826293 h 1340645"/>
              <a:gd name="connsiteX84" fmla="*/ 685800 w 2555081"/>
              <a:gd name="connsiteY84" fmla="*/ 831056 h 1340645"/>
              <a:gd name="connsiteX85" fmla="*/ 688182 w 2555081"/>
              <a:gd name="connsiteY85" fmla="*/ 838200 h 1340645"/>
              <a:gd name="connsiteX86" fmla="*/ 716757 w 2555081"/>
              <a:gd name="connsiteY86" fmla="*/ 845343 h 1340645"/>
              <a:gd name="connsiteX87" fmla="*/ 719138 w 2555081"/>
              <a:gd name="connsiteY87" fmla="*/ 864393 h 1340645"/>
              <a:gd name="connsiteX88" fmla="*/ 726282 w 2555081"/>
              <a:gd name="connsiteY88" fmla="*/ 869156 h 1340645"/>
              <a:gd name="connsiteX89" fmla="*/ 728663 w 2555081"/>
              <a:gd name="connsiteY89" fmla="*/ 888206 h 1340645"/>
              <a:gd name="connsiteX90" fmla="*/ 731044 w 2555081"/>
              <a:gd name="connsiteY90" fmla="*/ 895350 h 1340645"/>
              <a:gd name="connsiteX91" fmla="*/ 745332 w 2555081"/>
              <a:gd name="connsiteY91" fmla="*/ 900112 h 1340645"/>
              <a:gd name="connsiteX92" fmla="*/ 750094 w 2555081"/>
              <a:gd name="connsiteY92" fmla="*/ 907256 h 1340645"/>
              <a:gd name="connsiteX93" fmla="*/ 757238 w 2555081"/>
              <a:gd name="connsiteY93" fmla="*/ 928687 h 1340645"/>
              <a:gd name="connsiteX94" fmla="*/ 764382 w 2555081"/>
              <a:gd name="connsiteY94" fmla="*/ 933450 h 1340645"/>
              <a:gd name="connsiteX95" fmla="*/ 766763 w 2555081"/>
              <a:gd name="connsiteY95" fmla="*/ 940593 h 1340645"/>
              <a:gd name="connsiteX96" fmla="*/ 764382 w 2555081"/>
              <a:gd name="connsiteY96" fmla="*/ 962025 h 1340645"/>
              <a:gd name="connsiteX97" fmla="*/ 771525 w 2555081"/>
              <a:gd name="connsiteY97" fmla="*/ 966787 h 1340645"/>
              <a:gd name="connsiteX98" fmla="*/ 776288 w 2555081"/>
              <a:gd name="connsiteY98" fmla="*/ 973931 h 1340645"/>
              <a:gd name="connsiteX99" fmla="*/ 790575 w 2555081"/>
              <a:gd name="connsiteY99" fmla="*/ 981075 h 1340645"/>
              <a:gd name="connsiteX100" fmla="*/ 795338 w 2555081"/>
              <a:gd name="connsiteY100" fmla="*/ 988218 h 1340645"/>
              <a:gd name="connsiteX101" fmla="*/ 795338 w 2555081"/>
              <a:gd name="connsiteY101" fmla="*/ 1002506 h 1340645"/>
              <a:gd name="connsiteX102" fmla="*/ 804863 w 2555081"/>
              <a:gd name="connsiteY102" fmla="*/ 1016793 h 1340645"/>
              <a:gd name="connsiteX103" fmla="*/ 812007 w 2555081"/>
              <a:gd name="connsiteY103" fmla="*/ 1040606 h 1340645"/>
              <a:gd name="connsiteX104" fmla="*/ 814388 w 2555081"/>
              <a:gd name="connsiteY104" fmla="*/ 1050131 h 1340645"/>
              <a:gd name="connsiteX105" fmla="*/ 835819 w 2555081"/>
              <a:gd name="connsiteY105" fmla="*/ 1052512 h 1340645"/>
              <a:gd name="connsiteX106" fmla="*/ 838200 w 2555081"/>
              <a:gd name="connsiteY106" fmla="*/ 1059656 h 1340645"/>
              <a:gd name="connsiteX107" fmla="*/ 840582 w 2555081"/>
              <a:gd name="connsiteY107" fmla="*/ 1069181 h 1340645"/>
              <a:gd name="connsiteX108" fmla="*/ 847725 w 2555081"/>
              <a:gd name="connsiteY108" fmla="*/ 1071562 h 1340645"/>
              <a:gd name="connsiteX109" fmla="*/ 862013 w 2555081"/>
              <a:gd name="connsiteY109" fmla="*/ 1073943 h 1340645"/>
              <a:gd name="connsiteX110" fmla="*/ 895350 w 2555081"/>
              <a:gd name="connsiteY110" fmla="*/ 1090612 h 1340645"/>
              <a:gd name="connsiteX111" fmla="*/ 902494 w 2555081"/>
              <a:gd name="connsiteY111" fmla="*/ 1104900 h 1340645"/>
              <a:gd name="connsiteX112" fmla="*/ 1047750 w 2555081"/>
              <a:gd name="connsiteY112" fmla="*/ 1114425 h 1340645"/>
              <a:gd name="connsiteX113" fmla="*/ 2555081 w 2555081"/>
              <a:gd name="connsiteY113" fmla="*/ 1340645 h 1340645"/>
              <a:gd name="connsiteX0" fmla="*/ 0 w 2555081"/>
              <a:gd name="connsiteY0" fmla="*/ 0 h 1340645"/>
              <a:gd name="connsiteX1" fmla="*/ 21432 w 2555081"/>
              <a:gd name="connsiteY1" fmla="*/ 23812 h 1340645"/>
              <a:gd name="connsiteX2" fmla="*/ 30957 w 2555081"/>
              <a:gd name="connsiteY2" fmla="*/ 38100 h 1340645"/>
              <a:gd name="connsiteX3" fmla="*/ 35719 w 2555081"/>
              <a:gd name="connsiteY3" fmla="*/ 69056 h 1340645"/>
              <a:gd name="connsiteX4" fmla="*/ 42863 w 2555081"/>
              <a:gd name="connsiteY4" fmla="*/ 83343 h 1340645"/>
              <a:gd name="connsiteX5" fmla="*/ 80963 w 2555081"/>
              <a:gd name="connsiteY5" fmla="*/ 107156 h 1340645"/>
              <a:gd name="connsiteX6" fmla="*/ 83344 w 2555081"/>
              <a:gd name="connsiteY6" fmla="*/ 119062 h 1340645"/>
              <a:gd name="connsiteX7" fmla="*/ 92869 w 2555081"/>
              <a:gd name="connsiteY7" fmla="*/ 142875 h 1340645"/>
              <a:gd name="connsiteX8" fmla="*/ 102394 w 2555081"/>
              <a:gd name="connsiteY8" fmla="*/ 154781 h 1340645"/>
              <a:gd name="connsiteX9" fmla="*/ 107157 w 2555081"/>
              <a:gd name="connsiteY9" fmla="*/ 171450 h 1340645"/>
              <a:gd name="connsiteX10" fmla="*/ 109538 w 2555081"/>
              <a:gd name="connsiteY10" fmla="*/ 192881 h 1340645"/>
              <a:gd name="connsiteX11" fmla="*/ 116682 w 2555081"/>
              <a:gd name="connsiteY11" fmla="*/ 195262 h 1340645"/>
              <a:gd name="connsiteX12" fmla="*/ 123825 w 2555081"/>
              <a:gd name="connsiteY12" fmla="*/ 200025 h 1340645"/>
              <a:gd name="connsiteX13" fmla="*/ 128588 w 2555081"/>
              <a:gd name="connsiteY13" fmla="*/ 219075 h 1340645"/>
              <a:gd name="connsiteX14" fmla="*/ 133350 w 2555081"/>
              <a:gd name="connsiteY14" fmla="*/ 226218 h 1340645"/>
              <a:gd name="connsiteX15" fmla="*/ 147638 w 2555081"/>
              <a:gd name="connsiteY15" fmla="*/ 228600 h 1340645"/>
              <a:gd name="connsiteX16" fmla="*/ 150019 w 2555081"/>
              <a:gd name="connsiteY16" fmla="*/ 238125 h 1340645"/>
              <a:gd name="connsiteX17" fmla="*/ 152400 w 2555081"/>
              <a:gd name="connsiteY17" fmla="*/ 245268 h 1340645"/>
              <a:gd name="connsiteX18" fmla="*/ 161925 w 2555081"/>
              <a:gd name="connsiteY18" fmla="*/ 247650 h 1340645"/>
              <a:gd name="connsiteX19" fmla="*/ 164307 w 2555081"/>
              <a:gd name="connsiteY19" fmla="*/ 261937 h 1340645"/>
              <a:gd name="connsiteX20" fmla="*/ 176213 w 2555081"/>
              <a:gd name="connsiteY20" fmla="*/ 264318 h 1340645"/>
              <a:gd name="connsiteX21" fmla="*/ 183357 w 2555081"/>
              <a:gd name="connsiteY21" fmla="*/ 266700 h 1340645"/>
              <a:gd name="connsiteX22" fmla="*/ 188119 w 2555081"/>
              <a:gd name="connsiteY22" fmla="*/ 295275 h 1340645"/>
              <a:gd name="connsiteX23" fmla="*/ 190500 w 2555081"/>
              <a:gd name="connsiteY23" fmla="*/ 302418 h 1340645"/>
              <a:gd name="connsiteX24" fmla="*/ 204788 w 2555081"/>
              <a:gd name="connsiteY24" fmla="*/ 309562 h 1340645"/>
              <a:gd name="connsiteX25" fmla="*/ 219075 w 2555081"/>
              <a:gd name="connsiteY25" fmla="*/ 311943 h 1340645"/>
              <a:gd name="connsiteX26" fmla="*/ 230982 w 2555081"/>
              <a:gd name="connsiteY26" fmla="*/ 328612 h 1340645"/>
              <a:gd name="connsiteX27" fmla="*/ 230982 w 2555081"/>
              <a:gd name="connsiteY27" fmla="*/ 328612 h 1340645"/>
              <a:gd name="connsiteX28" fmla="*/ 238125 w 2555081"/>
              <a:gd name="connsiteY28" fmla="*/ 333375 h 1340645"/>
              <a:gd name="connsiteX29" fmla="*/ 242888 w 2555081"/>
              <a:gd name="connsiteY29" fmla="*/ 340518 h 1340645"/>
              <a:gd name="connsiteX30" fmla="*/ 250032 w 2555081"/>
              <a:gd name="connsiteY30" fmla="*/ 359568 h 1340645"/>
              <a:gd name="connsiteX31" fmla="*/ 252413 w 2555081"/>
              <a:gd name="connsiteY31" fmla="*/ 366712 h 1340645"/>
              <a:gd name="connsiteX32" fmla="*/ 257175 w 2555081"/>
              <a:gd name="connsiteY32" fmla="*/ 373856 h 1340645"/>
              <a:gd name="connsiteX33" fmla="*/ 254794 w 2555081"/>
              <a:gd name="connsiteY33" fmla="*/ 383381 h 1340645"/>
              <a:gd name="connsiteX34" fmla="*/ 261938 w 2555081"/>
              <a:gd name="connsiteY34" fmla="*/ 388143 h 1340645"/>
              <a:gd name="connsiteX35" fmla="*/ 259557 w 2555081"/>
              <a:gd name="connsiteY35" fmla="*/ 397668 h 1340645"/>
              <a:gd name="connsiteX36" fmla="*/ 266700 w 2555081"/>
              <a:gd name="connsiteY36" fmla="*/ 411956 h 1340645"/>
              <a:gd name="connsiteX37" fmla="*/ 276225 w 2555081"/>
              <a:gd name="connsiteY37" fmla="*/ 423862 h 1340645"/>
              <a:gd name="connsiteX38" fmla="*/ 297657 w 2555081"/>
              <a:gd name="connsiteY38" fmla="*/ 426243 h 1340645"/>
              <a:gd name="connsiteX39" fmla="*/ 304800 w 2555081"/>
              <a:gd name="connsiteY39" fmla="*/ 431006 h 1340645"/>
              <a:gd name="connsiteX40" fmla="*/ 314325 w 2555081"/>
              <a:gd name="connsiteY40" fmla="*/ 445293 h 1340645"/>
              <a:gd name="connsiteX41" fmla="*/ 316707 w 2555081"/>
              <a:gd name="connsiteY41" fmla="*/ 452437 h 1340645"/>
              <a:gd name="connsiteX42" fmla="*/ 319088 w 2555081"/>
              <a:gd name="connsiteY42" fmla="*/ 464343 h 1340645"/>
              <a:gd name="connsiteX43" fmla="*/ 326232 w 2555081"/>
              <a:gd name="connsiteY43" fmla="*/ 466725 h 1340645"/>
              <a:gd name="connsiteX44" fmla="*/ 342900 w 2555081"/>
              <a:gd name="connsiteY44" fmla="*/ 473868 h 1340645"/>
              <a:gd name="connsiteX45" fmla="*/ 345282 w 2555081"/>
              <a:gd name="connsiteY45" fmla="*/ 481012 h 1340645"/>
              <a:gd name="connsiteX46" fmla="*/ 347663 w 2555081"/>
              <a:gd name="connsiteY46" fmla="*/ 490537 h 1340645"/>
              <a:gd name="connsiteX47" fmla="*/ 354807 w 2555081"/>
              <a:gd name="connsiteY47" fmla="*/ 492918 h 1340645"/>
              <a:gd name="connsiteX48" fmla="*/ 357188 w 2555081"/>
              <a:gd name="connsiteY48" fmla="*/ 507206 h 1340645"/>
              <a:gd name="connsiteX49" fmla="*/ 366713 w 2555081"/>
              <a:gd name="connsiteY49" fmla="*/ 509587 h 1340645"/>
              <a:gd name="connsiteX50" fmla="*/ 364332 w 2555081"/>
              <a:gd name="connsiteY50" fmla="*/ 533400 h 1340645"/>
              <a:gd name="connsiteX51" fmla="*/ 371475 w 2555081"/>
              <a:gd name="connsiteY51" fmla="*/ 540543 h 1340645"/>
              <a:gd name="connsiteX52" fmla="*/ 383382 w 2555081"/>
              <a:gd name="connsiteY52" fmla="*/ 550068 h 1340645"/>
              <a:gd name="connsiteX53" fmla="*/ 381000 w 2555081"/>
              <a:gd name="connsiteY53" fmla="*/ 557212 h 1340645"/>
              <a:gd name="connsiteX54" fmla="*/ 400050 w 2555081"/>
              <a:gd name="connsiteY54" fmla="*/ 564356 h 1340645"/>
              <a:gd name="connsiteX55" fmla="*/ 409575 w 2555081"/>
              <a:gd name="connsiteY55" fmla="*/ 581025 h 1340645"/>
              <a:gd name="connsiteX56" fmla="*/ 419100 w 2555081"/>
              <a:gd name="connsiteY56" fmla="*/ 611981 h 1340645"/>
              <a:gd name="connsiteX57" fmla="*/ 426244 w 2555081"/>
              <a:gd name="connsiteY57" fmla="*/ 614362 h 1340645"/>
              <a:gd name="connsiteX58" fmla="*/ 431007 w 2555081"/>
              <a:gd name="connsiteY58" fmla="*/ 621506 h 1340645"/>
              <a:gd name="connsiteX59" fmla="*/ 435769 w 2555081"/>
              <a:gd name="connsiteY59" fmla="*/ 640556 h 1340645"/>
              <a:gd name="connsiteX60" fmla="*/ 440532 w 2555081"/>
              <a:gd name="connsiteY60" fmla="*/ 647700 h 1340645"/>
              <a:gd name="connsiteX61" fmla="*/ 442913 w 2555081"/>
              <a:gd name="connsiteY61" fmla="*/ 669131 h 1340645"/>
              <a:gd name="connsiteX62" fmla="*/ 445294 w 2555081"/>
              <a:gd name="connsiteY62" fmla="*/ 676275 h 1340645"/>
              <a:gd name="connsiteX63" fmla="*/ 447675 w 2555081"/>
              <a:gd name="connsiteY63" fmla="*/ 685800 h 1340645"/>
              <a:gd name="connsiteX64" fmla="*/ 450057 w 2555081"/>
              <a:gd name="connsiteY64" fmla="*/ 697706 h 1340645"/>
              <a:gd name="connsiteX65" fmla="*/ 457200 w 2555081"/>
              <a:gd name="connsiteY65" fmla="*/ 702468 h 1340645"/>
              <a:gd name="connsiteX66" fmla="*/ 459582 w 2555081"/>
              <a:gd name="connsiteY66" fmla="*/ 711993 h 1340645"/>
              <a:gd name="connsiteX67" fmla="*/ 466725 w 2555081"/>
              <a:gd name="connsiteY67" fmla="*/ 716756 h 1340645"/>
              <a:gd name="connsiteX68" fmla="*/ 507207 w 2555081"/>
              <a:gd name="connsiteY68" fmla="*/ 719137 h 1340645"/>
              <a:gd name="connsiteX69" fmla="*/ 540544 w 2555081"/>
              <a:gd name="connsiteY69" fmla="*/ 721518 h 1340645"/>
              <a:gd name="connsiteX70" fmla="*/ 545307 w 2555081"/>
              <a:gd name="connsiteY70" fmla="*/ 728662 h 1340645"/>
              <a:gd name="connsiteX71" fmla="*/ 550069 w 2555081"/>
              <a:gd name="connsiteY71" fmla="*/ 740568 h 1340645"/>
              <a:gd name="connsiteX72" fmla="*/ 554832 w 2555081"/>
              <a:gd name="connsiteY72" fmla="*/ 747712 h 1340645"/>
              <a:gd name="connsiteX73" fmla="*/ 561975 w 2555081"/>
              <a:gd name="connsiteY73" fmla="*/ 754856 h 1340645"/>
              <a:gd name="connsiteX74" fmla="*/ 571500 w 2555081"/>
              <a:gd name="connsiteY74" fmla="*/ 771525 h 1340645"/>
              <a:gd name="connsiteX75" fmla="*/ 590550 w 2555081"/>
              <a:gd name="connsiteY75" fmla="*/ 773906 h 1340645"/>
              <a:gd name="connsiteX76" fmla="*/ 592932 w 2555081"/>
              <a:gd name="connsiteY76" fmla="*/ 785812 h 1340645"/>
              <a:gd name="connsiteX77" fmla="*/ 597694 w 2555081"/>
              <a:gd name="connsiteY77" fmla="*/ 792956 h 1340645"/>
              <a:gd name="connsiteX78" fmla="*/ 595313 w 2555081"/>
              <a:gd name="connsiteY78" fmla="*/ 802481 h 1340645"/>
              <a:gd name="connsiteX79" fmla="*/ 609600 w 2555081"/>
              <a:gd name="connsiteY79" fmla="*/ 802481 h 1340645"/>
              <a:gd name="connsiteX80" fmla="*/ 647700 w 2555081"/>
              <a:gd name="connsiteY80" fmla="*/ 807243 h 1340645"/>
              <a:gd name="connsiteX81" fmla="*/ 652463 w 2555081"/>
              <a:gd name="connsiteY81" fmla="*/ 814387 h 1340645"/>
              <a:gd name="connsiteX82" fmla="*/ 654844 w 2555081"/>
              <a:gd name="connsiteY82" fmla="*/ 821531 h 1340645"/>
              <a:gd name="connsiteX83" fmla="*/ 669132 w 2555081"/>
              <a:gd name="connsiteY83" fmla="*/ 826293 h 1340645"/>
              <a:gd name="connsiteX84" fmla="*/ 685800 w 2555081"/>
              <a:gd name="connsiteY84" fmla="*/ 831056 h 1340645"/>
              <a:gd name="connsiteX85" fmla="*/ 688182 w 2555081"/>
              <a:gd name="connsiteY85" fmla="*/ 838200 h 1340645"/>
              <a:gd name="connsiteX86" fmla="*/ 716757 w 2555081"/>
              <a:gd name="connsiteY86" fmla="*/ 845343 h 1340645"/>
              <a:gd name="connsiteX87" fmla="*/ 719138 w 2555081"/>
              <a:gd name="connsiteY87" fmla="*/ 864393 h 1340645"/>
              <a:gd name="connsiteX88" fmla="*/ 726282 w 2555081"/>
              <a:gd name="connsiteY88" fmla="*/ 869156 h 1340645"/>
              <a:gd name="connsiteX89" fmla="*/ 728663 w 2555081"/>
              <a:gd name="connsiteY89" fmla="*/ 888206 h 1340645"/>
              <a:gd name="connsiteX90" fmla="*/ 731044 w 2555081"/>
              <a:gd name="connsiteY90" fmla="*/ 895350 h 1340645"/>
              <a:gd name="connsiteX91" fmla="*/ 745332 w 2555081"/>
              <a:gd name="connsiteY91" fmla="*/ 900112 h 1340645"/>
              <a:gd name="connsiteX92" fmla="*/ 750094 w 2555081"/>
              <a:gd name="connsiteY92" fmla="*/ 907256 h 1340645"/>
              <a:gd name="connsiteX93" fmla="*/ 757238 w 2555081"/>
              <a:gd name="connsiteY93" fmla="*/ 928687 h 1340645"/>
              <a:gd name="connsiteX94" fmla="*/ 764382 w 2555081"/>
              <a:gd name="connsiteY94" fmla="*/ 933450 h 1340645"/>
              <a:gd name="connsiteX95" fmla="*/ 766763 w 2555081"/>
              <a:gd name="connsiteY95" fmla="*/ 940593 h 1340645"/>
              <a:gd name="connsiteX96" fmla="*/ 764382 w 2555081"/>
              <a:gd name="connsiteY96" fmla="*/ 962025 h 1340645"/>
              <a:gd name="connsiteX97" fmla="*/ 771525 w 2555081"/>
              <a:gd name="connsiteY97" fmla="*/ 966787 h 1340645"/>
              <a:gd name="connsiteX98" fmla="*/ 776288 w 2555081"/>
              <a:gd name="connsiteY98" fmla="*/ 973931 h 1340645"/>
              <a:gd name="connsiteX99" fmla="*/ 790575 w 2555081"/>
              <a:gd name="connsiteY99" fmla="*/ 981075 h 1340645"/>
              <a:gd name="connsiteX100" fmla="*/ 795338 w 2555081"/>
              <a:gd name="connsiteY100" fmla="*/ 988218 h 1340645"/>
              <a:gd name="connsiteX101" fmla="*/ 795338 w 2555081"/>
              <a:gd name="connsiteY101" fmla="*/ 1002506 h 1340645"/>
              <a:gd name="connsiteX102" fmla="*/ 804863 w 2555081"/>
              <a:gd name="connsiteY102" fmla="*/ 1016793 h 1340645"/>
              <a:gd name="connsiteX103" fmla="*/ 812007 w 2555081"/>
              <a:gd name="connsiteY103" fmla="*/ 1040606 h 1340645"/>
              <a:gd name="connsiteX104" fmla="*/ 814388 w 2555081"/>
              <a:gd name="connsiteY104" fmla="*/ 1050131 h 1340645"/>
              <a:gd name="connsiteX105" fmla="*/ 835819 w 2555081"/>
              <a:gd name="connsiteY105" fmla="*/ 1052512 h 1340645"/>
              <a:gd name="connsiteX106" fmla="*/ 838200 w 2555081"/>
              <a:gd name="connsiteY106" fmla="*/ 1059656 h 1340645"/>
              <a:gd name="connsiteX107" fmla="*/ 840582 w 2555081"/>
              <a:gd name="connsiteY107" fmla="*/ 1069181 h 1340645"/>
              <a:gd name="connsiteX108" fmla="*/ 847725 w 2555081"/>
              <a:gd name="connsiteY108" fmla="*/ 1071562 h 1340645"/>
              <a:gd name="connsiteX109" fmla="*/ 862013 w 2555081"/>
              <a:gd name="connsiteY109" fmla="*/ 1073943 h 1340645"/>
              <a:gd name="connsiteX110" fmla="*/ 895350 w 2555081"/>
              <a:gd name="connsiteY110" fmla="*/ 1090612 h 1340645"/>
              <a:gd name="connsiteX111" fmla="*/ 902494 w 2555081"/>
              <a:gd name="connsiteY111" fmla="*/ 1104900 h 1340645"/>
              <a:gd name="connsiteX112" fmla="*/ 1050131 w 2555081"/>
              <a:gd name="connsiteY112" fmla="*/ 1107281 h 1340645"/>
              <a:gd name="connsiteX113" fmla="*/ 2555081 w 2555081"/>
              <a:gd name="connsiteY113" fmla="*/ 1340645 h 1340645"/>
              <a:gd name="connsiteX0" fmla="*/ 0 w 2555081"/>
              <a:gd name="connsiteY0" fmla="*/ 0 h 1340645"/>
              <a:gd name="connsiteX1" fmla="*/ 21432 w 2555081"/>
              <a:gd name="connsiteY1" fmla="*/ 23812 h 1340645"/>
              <a:gd name="connsiteX2" fmla="*/ 30957 w 2555081"/>
              <a:gd name="connsiteY2" fmla="*/ 38100 h 1340645"/>
              <a:gd name="connsiteX3" fmla="*/ 35719 w 2555081"/>
              <a:gd name="connsiteY3" fmla="*/ 69056 h 1340645"/>
              <a:gd name="connsiteX4" fmla="*/ 42863 w 2555081"/>
              <a:gd name="connsiteY4" fmla="*/ 83343 h 1340645"/>
              <a:gd name="connsiteX5" fmla="*/ 80963 w 2555081"/>
              <a:gd name="connsiteY5" fmla="*/ 107156 h 1340645"/>
              <a:gd name="connsiteX6" fmla="*/ 83344 w 2555081"/>
              <a:gd name="connsiteY6" fmla="*/ 119062 h 1340645"/>
              <a:gd name="connsiteX7" fmla="*/ 92869 w 2555081"/>
              <a:gd name="connsiteY7" fmla="*/ 142875 h 1340645"/>
              <a:gd name="connsiteX8" fmla="*/ 102394 w 2555081"/>
              <a:gd name="connsiteY8" fmla="*/ 154781 h 1340645"/>
              <a:gd name="connsiteX9" fmla="*/ 107157 w 2555081"/>
              <a:gd name="connsiteY9" fmla="*/ 171450 h 1340645"/>
              <a:gd name="connsiteX10" fmla="*/ 109538 w 2555081"/>
              <a:gd name="connsiteY10" fmla="*/ 192881 h 1340645"/>
              <a:gd name="connsiteX11" fmla="*/ 116682 w 2555081"/>
              <a:gd name="connsiteY11" fmla="*/ 195262 h 1340645"/>
              <a:gd name="connsiteX12" fmla="*/ 123825 w 2555081"/>
              <a:gd name="connsiteY12" fmla="*/ 200025 h 1340645"/>
              <a:gd name="connsiteX13" fmla="*/ 128588 w 2555081"/>
              <a:gd name="connsiteY13" fmla="*/ 219075 h 1340645"/>
              <a:gd name="connsiteX14" fmla="*/ 133350 w 2555081"/>
              <a:gd name="connsiteY14" fmla="*/ 226218 h 1340645"/>
              <a:gd name="connsiteX15" fmla="*/ 147638 w 2555081"/>
              <a:gd name="connsiteY15" fmla="*/ 228600 h 1340645"/>
              <a:gd name="connsiteX16" fmla="*/ 150019 w 2555081"/>
              <a:gd name="connsiteY16" fmla="*/ 238125 h 1340645"/>
              <a:gd name="connsiteX17" fmla="*/ 152400 w 2555081"/>
              <a:gd name="connsiteY17" fmla="*/ 245268 h 1340645"/>
              <a:gd name="connsiteX18" fmla="*/ 161925 w 2555081"/>
              <a:gd name="connsiteY18" fmla="*/ 247650 h 1340645"/>
              <a:gd name="connsiteX19" fmla="*/ 164307 w 2555081"/>
              <a:gd name="connsiteY19" fmla="*/ 261937 h 1340645"/>
              <a:gd name="connsiteX20" fmla="*/ 176213 w 2555081"/>
              <a:gd name="connsiteY20" fmla="*/ 264318 h 1340645"/>
              <a:gd name="connsiteX21" fmla="*/ 183357 w 2555081"/>
              <a:gd name="connsiteY21" fmla="*/ 266700 h 1340645"/>
              <a:gd name="connsiteX22" fmla="*/ 188119 w 2555081"/>
              <a:gd name="connsiteY22" fmla="*/ 295275 h 1340645"/>
              <a:gd name="connsiteX23" fmla="*/ 190500 w 2555081"/>
              <a:gd name="connsiteY23" fmla="*/ 302418 h 1340645"/>
              <a:gd name="connsiteX24" fmla="*/ 204788 w 2555081"/>
              <a:gd name="connsiteY24" fmla="*/ 309562 h 1340645"/>
              <a:gd name="connsiteX25" fmla="*/ 219075 w 2555081"/>
              <a:gd name="connsiteY25" fmla="*/ 311943 h 1340645"/>
              <a:gd name="connsiteX26" fmla="*/ 230982 w 2555081"/>
              <a:gd name="connsiteY26" fmla="*/ 328612 h 1340645"/>
              <a:gd name="connsiteX27" fmla="*/ 230982 w 2555081"/>
              <a:gd name="connsiteY27" fmla="*/ 328612 h 1340645"/>
              <a:gd name="connsiteX28" fmla="*/ 238125 w 2555081"/>
              <a:gd name="connsiteY28" fmla="*/ 333375 h 1340645"/>
              <a:gd name="connsiteX29" fmla="*/ 242888 w 2555081"/>
              <a:gd name="connsiteY29" fmla="*/ 340518 h 1340645"/>
              <a:gd name="connsiteX30" fmla="*/ 250032 w 2555081"/>
              <a:gd name="connsiteY30" fmla="*/ 359568 h 1340645"/>
              <a:gd name="connsiteX31" fmla="*/ 252413 w 2555081"/>
              <a:gd name="connsiteY31" fmla="*/ 366712 h 1340645"/>
              <a:gd name="connsiteX32" fmla="*/ 257175 w 2555081"/>
              <a:gd name="connsiteY32" fmla="*/ 373856 h 1340645"/>
              <a:gd name="connsiteX33" fmla="*/ 254794 w 2555081"/>
              <a:gd name="connsiteY33" fmla="*/ 383381 h 1340645"/>
              <a:gd name="connsiteX34" fmla="*/ 261938 w 2555081"/>
              <a:gd name="connsiteY34" fmla="*/ 388143 h 1340645"/>
              <a:gd name="connsiteX35" fmla="*/ 259557 w 2555081"/>
              <a:gd name="connsiteY35" fmla="*/ 397668 h 1340645"/>
              <a:gd name="connsiteX36" fmla="*/ 266700 w 2555081"/>
              <a:gd name="connsiteY36" fmla="*/ 411956 h 1340645"/>
              <a:gd name="connsiteX37" fmla="*/ 276225 w 2555081"/>
              <a:gd name="connsiteY37" fmla="*/ 423862 h 1340645"/>
              <a:gd name="connsiteX38" fmla="*/ 297657 w 2555081"/>
              <a:gd name="connsiteY38" fmla="*/ 426243 h 1340645"/>
              <a:gd name="connsiteX39" fmla="*/ 304800 w 2555081"/>
              <a:gd name="connsiteY39" fmla="*/ 431006 h 1340645"/>
              <a:gd name="connsiteX40" fmla="*/ 314325 w 2555081"/>
              <a:gd name="connsiteY40" fmla="*/ 445293 h 1340645"/>
              <a:gd name="connsiteX41" fmla="*/ 316707 w 2555081"/>
              <a:gd name="connsiteY41" fmla="*/ 452437 h 1340645"/>
              <a:gd name="connsiteX42" fmla="*/ 319088 w 2555081"/>
              <a:gd name="connsiteY42" fmla="*/ 464343 h 1340645"/>
              <a:gd name="connsiteX43" fmla="*/ 326232 w 2555081"/>
              <a:gd name="connsiteY43" fmla="*/ 466725 h 1340645"/>
              <a:gd name="connsiteX44" fmla="*/ 342900 w 2555081"/>
              <a:gd name="connsiteY44" fmla="*/ 473868 h 1340645"/>
              <a:gd name="connsiteX45" fmla="*/ 345282 w 2555081"/>
              <a:gd name="connsiteY45" fmla="*/ 481012 h 1340645"/>
              <a:gd name="connsiteX46" fmla="*/ 347663 w 2555081"/>
              <a:gd name="connsiteY46" fmla="*/ 490537 h 1340645"/>
              <a:gd name="connsiteX47" fmla="*/ 354807 w 2555081"/>
              <a:gd name="connsiteY47" fmla="*/ 492918 h 1340645"/>
              <a:gd name="connsiteX48" fmla="*/ 357188 w 2555081"/>
              <a:gd name="connsiteY48" fmla="*/ 507206 h 1340645"/>
              <a:gd name="connsiteX49" fmla="*/ 366713 w 2555081"/>
              <a:gd name="connsiteY49" fmla="*/ 509587 h 1340645"/>
              <a:gd name="connsiteX50" fmla="*/ 364332 w 2555081"/>
              <a:gd name="connsiteY50" fmla="*/ 533400 h 1340645"/>
              <a:gd name="connsiteX51" fmla="*/ 371475 w 2555081"/>
              <a:gd name="connsiteY51" fmla="*/ 540543 h 1340645"/>
              <a:gd name="connsiteX52" fmla="*/ 383382 w 2555081"/>
              <a:gd name="connsiteY52" fmla="*/ 550068 h 1340645"/>
              <a:gd name="connsiteX53" fmla="*/ 381000 w 2555081"/>
              <a:gd name="connsiteY53" fmla="*/ 557212 h 1340645"/>
              <a:gd name="connsiteX54" fmla="*/ 400050 w 2555081"/>
              <a:gd name="connsiteY54" fmla="*/ 564356 h 1340645"/>
              <a:gd name="connsiteX55" fmla="*/ 409575 w 2555081"/>
              <a:gd name="connsiteY55" fmla="*/ 581025 h 1340645"/>
              <a:gd name="connsiteX56" fmla="*/ 419100 w 2555081"/>
              <a:gd name="connsiteY56" fmla="*/ 611981 h 1340645"/>
              <a:gd name="connsiteX57" fmla="*/ 426244 w 2555081"/>
              <a:gd name="connsiteY57" fmla="*/ 614362 h 1340645"/>
              <a:gd name="connsiteX58" fmla="*/ 431007 w 2555081"/>
              <a:gd name="connsiteY58" fmla="*/ 621506 h 1340645"/>
              <a:gd name="connsiteX59" fmla="*/ 435769 w 2555081"/>
              <a:gd name="connsiteY59" fmla="*/ 640556 h 1340645"/>
              <a:gd name="connsiteX60" fmla="*/ 440532 w 2555081"/>
              <a:gd name="connsiteY60" fmla="*/ 647700 h 1340645"/>
              <a:gd name="connsiteX61" fmla="*/ 442913 w 2555081"/>
              <a:gd name="connsiteY61" fmla="*/ 669131 h 1340645"/>
              <a:gd name="connsiteX62" fmla="*/ 445294 w 2555081"/>
              <a:gd name="connsiteY62" fmla="*/ 676275 h 1340645"/>
              <a:gd name="connsiteX63" fmla="*/ 447675 w 2555081"/>
              <a:gd name="connsiteY63" fmla="*/ 685800 h 1340645"/>
              <a:gd name="connsiteX64" fmla="*/ 450057 w 2555081"/>
              <a:gd name="connsiteY64" fmla="*/ 697706 h 1340645"/>
              <a:gd name="connsiteX65" fmla="*/ 457200 w 2555081"/>
              <a:gd name="connsiteY65" fmla="*/ 702468 h 1340645"/>
              <a:gd name="connsiteX66" fmla="*/ 459582 w 2555081"/>
              <a:gd name="connsiteY66" fmla="*/ 711993 h 1340645"/>
              <a:gd name="connsiteX67" fmla="*/ 466725 w 2555081"/>
              <a:gd name="connsiteY67" fmla="*/ 716756 h 1340645"/>
              <a:gd name="connsiteX68" fmla="*/ 507207 w 2555081"/>
              <a:gd name="connsiteY68" fmla="*/ 719137 h 1340645"/>
              <a:gd name="connsiteX69" fmla="*/ 540544 w 2555081"/>
              <a:gd name="connsiteY69" fmla="*/ 721518 h 1340645"/>
              <a:gd name="connsiteX70" fmla="*/ 545307 w 2555081"/>
              <a:gd name="connsiteY70" fmla="*/ 728662 h 1340645"/>
              <a:gd name="connsiteX71" fmla="*/ 550069 w 2555081"/>
              <a:gd name="connsiteY71" fmla="*/ 740568 h 1340645"/>
              <a:gd name="connsiteX72" fmla="*/ 554832 w 2555081"/>
              <a:gd name="connsiteY72" fmla="*/ 747712 h 1340645"/>
              <a:gd name="connsiteX73" fmla="*/ 561975 w 2555081"/>
              <a:gd name="connsiteY73" fmla="*/ 754856 h 1340645"/>
              <a:gd name="connsiteX74" fmla="*/ 571500 w 2555081"/>
              <a:gd name="connsiteY74" fmla="*/ 771525 h 1340645"/>
              <a:gd name="connsiteX75" fmla="*/ 590550 w 2555081"/>
              <a:gd name="connsiteY75" fmla="*/ 773906 h 1340645"/>
              <a:gd name="connsiteX76" fmla="*/ 592932 w 2555081"/>
              <a:gd name="connsiteY76" fmla="*/ 785812 h 1340645"/>
              <a:gd name="connsiteX77" fmla="*/ 597694 w 2555081"/>
              <a:gd name="connsiteY77" fmla="*/ 792956 h 1340645"/>
              <a:gd name="connsiteX78" fmla="*/ 595313 w 2555081"/>
              <a:gd name="connsiteY78" fmla="*/ 802481 h 1340645"/>
              <a:gd name="connsiteX79" fmla="*/ 609600 w 2555081"/>
              <a:gd name="connsiteY79" fmla="*/ 802481 h 1340645"/>
              <a:gd name="connsiteX80" fmla="*/ 647700 w 2555081"/>
              <a:gd name="connsiteY80" fmla="*/ 807243 h 1340645"/>
              <a:gd name="connsiteX81" fmla="*/ 652463 w 2555081"/>
              <a:gd name="connsiteY81" fmla="*/ 814387 h 1340645"/>
              <a:gd name="connsiteX82" fmla="*/ 654844 w 2555081"/>
              <a:gd name="connsiteY82" fmla="*/ 821531 h 1340645"/>
              <a:gd name="connsiteX83" fmla="*/ 669132 w 2555081"/>
              <a:gd name="connsiteY83" fmla="*/ 826293 h 1340645"/>
              <a:gd name="connsiteX84" fmla="*/ 685800 w 2555081"/>
              <a:gd name="connsiteY84" fmla="*/ 831056 h 1340645"/>
              <a:gd name="connsiteX85" fmla="*/ 688182 w 2555081"/>
              <a:gd name="connsiteY85" fmla="*/ 838200 h 1340645"/>
              <a:gd name="connsiteX86" fmla="*/ 716757 w 2555081"/>
              <a:gd name="connsiteY86" fmla="*/ 845343 h 1340645"/>
              <a:gd name="connsiteX87" fmla="*/ 719138 w 2555081"/>
              <a:gd name="connsiteY87" fmla="*/ 864393 h 1340645"/>
              <a:gd name="connsiteX88" fmla="*/ 726282 w 2555081"/>
              <a:gd name="connsiteY88" fmla="*/ 869156 h 1340645"/>
              <a:gd name="connsiteX89" fmla="*/ 728663 w 2555081"/>
              <a:gd name="connsiteY89" fmla="*/ 888206 h 1340645"/>
              <a:gd name="connsiteX90" fmla="*/ 731044 w 2555081"/>
              <a:gd name="connsiteY90" fmla="*/ 895350 h 1340645"/>
              <a:gd name="connsiteX91" fmla="*/ 745332 w 2555081"/>
              <a:gd name="connsiteY91" fmla="*/ 900112 h 1340645"/>
              <a:gd name="connsiteX92" fmla="*/ 750094 w 2555081"/>
              <a:gd name="connsiteY92" fmla="*/ 907256 h 1340645"/>
              <a:gd name="connsiteX93" fmla="*/ 757238 w 2555081"/>
              <a:gd name="connsiteY93" fmla="*/ 928687 h 1340645"/>
              <a:gd name="connsiteX94" fmla="*/ 764382 w 2555081"/>
              <a:gd name="connsiteY94" fmla="*/ 933450 h 1340645"/>
              <a:gd name="connsiteX95" fmla="*/ 766763 w 2555081"/>
              <a:gd name="connsiteY95" fmla="*/ 940593 h 1340645"/>
              <a:gd name="connsiteX96" fmla="*/ 764382 w 2555081"/>
              <a:gd name="connsiteY96" fmla="*/ 962025 h 1340645"/>
              <a:gd name="connsiteX97" fmla="*/ 771525 w 2555081"/>
              <a:gd name="connsiteY97" fmla="*/ 966787 h 1340645"/>
              <a:gd name="connsiteX98" fmla="*/ 776288 w 2555081"/>
              <a:gd name="connsiteY98" fmla="*/ 973931 h 1340645"/>
              <a:gd name="connsiteX99" fmla="*/ 790575 w 2555081"/>
              <a:gd name="connsiteY99" fmla="*/ 981075 h 1340645"/>
              <a:gd name="connsiteX100" fmla="*/ 795338 w 2555081"/>
              <a:gd name="connsiteY100" fmla="*/ 988218 h 1340645"/>
              <a:gd name="connsiteX101" fmla="*/ 795338 w 2555081"/>
              <a:gd name="connsiteY101" fmla="*/ 1002506 h 1340645"/>
              <a:gd name="connsiteX102" fmla="*/ 804863 w 2555081"/>
              <a:gd name="connsiteY102" fmla="*/ 1016793 h 1340645"/>
              <a:gd name="connsiteX103" fmla="*/ 812007 w 2555081"/>
              <a:gd name="connsiteY103" fmla="*/ 1040606 h 1340645"/>
              <a:gd name="connsiteX104" fmla="*/ 814388 w 2555081"/>
              <a:gd name="connsiteY104" fmla="*/ 1050131 h 1340645"/>
              <a:gd name="connsiteX105" fmla="*/ 835819 w 2555081"/>
              <a:gd name="connsiteY105" fmla="*/ 1052512 h 1340645"/>
              <a:gd name="connsiteX106" fmla="*/ 838200 w 2555081"/>
              <a:gd name="connsiteY106" fmla="*/ 1059656 h 1340645"/>
              <a:gd name="connsiteX107" fmla="*/ 840582 w 2555081"/>
              <a:gd name="connsiteY107" fmla="*/ 1069181 h 1340645"/>
              <a:gd name="connsiteX108" fmla="*/ 847725 w 2555081"/>
              <a:gd name="connsiteY108" fmla="*/ 1071562 h 1340645"/>
              <a:gd name="connsiteX109" fmla="*/ 862013 w 2555081"/>
              <a:gd name="connsiteY109" fmla="*/ 1073943 h 1340645"/>
              <a:gd name="connsiteX110" fmla="*/ 895350 w 2555081"/>
              <a:gd name="connsiteY110" fmla="*/ 1090612 h 1340645"/>
              <a:gd name="connsiteX111" fmla="*/ 902494 w 2555081"/>
              <a:gd name="connsiteY111" fmla="*/ 1104900 h 1340645"/>
              <a:gd name="connsiteX112" fmla="*/ 1050131 w 2555081"/>
              <a:gd name="connsiteY112" fmla="*/ 1107281 h 1340645"/>
              <a:gd name="connsiteX113" fmla="*/ 2545557 w 2555081"/>
              <a:gd name="connsiteY113" fmla="*/ 1281112 h 1340645"/>
              <a:gd name="connsiteX114" fmla="*/ 2555081 w 2555081"/>
              <a:gd name="connsiteY114" fmla="*/ 1340645 h 1340645"/>
              <a:gd name="connsiteX0" fmla="*/ 0 w 2545557"/>
              <a:gd name="connsiteY0" fmla="*/ 0 h 1343026"/>
              <a:gd name="connsiteX1" fmla="*/ 21432 w 2545557"/>
              <a:gd name="connsiteY1" fmla="*/ 23812 h 1343026"/>
              <a:gd name="connsiteX2" fmla="*/ 30957 w 2545557"/>
              <a:gd name="connsiteY2" fmla="*/ 38100 h 1343026"/>
              <a:gd name="connsiteX3" fmla="*/ 35719 w 2545557"/>
              <a:gd name="connsiteY3" fmla="*/ 69056 h 1343026"/>
              <a:gd name="connsiteX4" fmla="*/ 42863 w 2545557"/>
              <a:gd name="connsiteY4" fmla="*/ 83343 h 1343026"/>
              <a:gd name="connsiteX5" fmla="*/ 80963 w 2545557"/>
              <a:gd name="connsiteY5" fmla="*/ 107156 h 1343026"/>
              <a:gd name="connsiteX6" fmla="*/ 83344 w 2545557"/>
              <a:gd name="connsiteY6" fmla="*/ 119062 h 1343026"/>
              <a:gd name="connsiteX7" fmla="*/ 92869 w 2545557"/>
              <a:gd name="connsiteY7" fmla="*/ 142875 h 1343026"/>
              <a:gd name="connsiteX8" fmla="*/ 102394 w 2545557"/>
              <a:gd name="connsiteY8" fmla="*/ 154781 h 1343026"/>
              <a:gd name="connsiteX9" fmla="*/ 107157 w 2545557"/>
              <a:gd name="connsiteY9" fmla="*/ 171450 h 1343026"/>
              <a:gd name="connsiteX10" fmla="*/ 109538 w 2545557"/>
              <a:gd name="connsiteY10" fmla="*/ 192881 h 1343026"/>
              <a:gd name="connsiteX11" fmla="*/ 116682 w 2545557"/>
              <a:gd name="connsiteY11" fmla="*/ 195262 h 1343026"/>
              <a:gd name="connsiteX12" fmla="*/ 123825 w 2545557"/>
              <a:gd name="connsiteY12" fmla="*/ 200025 h 1343026"/>
              <a:gd name="connsiteX13" fmla="*/ 128588 w 2545557"/>
              <a:gd name="connsiteY13" fmla="*/ 219075 h 1343026"/>
              <a:gd name="connsiteX14" fmla="*/ 133350 w 2545557"/>
              <a:gd name="connsiteY14" fmla="*/ 226218 h 1343026"/>
              <a:gd name="connsiteX15" fmla="*/ 147638 w 2545557"/>
              <a:gd name="connsiteY15" fmla="*/ 228600 h 1343026"/>
              <a:gd name="connsiteX16" fmla="*/ 150019 w 2545557"/>
              <a:gd name="connsiteY16" fmla="*/ 238125 h 1343026"/>
              <a:gd name="connsiteX17" fmla="*/ 152400 w 2545557"/>
              <a:gd name="connsiteY17" fmla="*/ 245268 h 1343026"/>
              <a:gd name="connsiteX18" fmla="*/ 161925 w 2545557"/>
              <a:gd name="connsiteY18" fmla="*/ 247650 h 1343026"/>
              <a:gd name="connsiteX19" fmla="*/ 164307 w 2545557"/>
              <a:gd name="connsiteY19" fmla="*/ 261937 h 1343026"/>
              <a:gd name="connsiteX20" fmla="*/ 176213 w 2545557"/>
              <a:gd name="connsiteY20" fmla="*/ 264318 h 1343026"/>
              <a:gd name="connsiteX21" fmla="*/ 183357 w 2545557"/>
              <a:gd name="connsiteY21" fmla="*/ 266700 h 1343026"/>
              <a:gd name="connsiteX22" fmla="*/ 188119 w 2545557"/>
              <a:gd name="connsiteY22" fmla="*/ 295275 h 1343026"/>
              <a:gd name="connsiteX23" fmla="*/ 190500 w 2545557"/>
              <a:gd name="connsiteY23" fmla="*/ 302418 h 1343026"/>
              <a:gd name="connsiteX24" fmla="*/ 204788 w 2545557"/>
              <a:gd name="connsiteY24" fmla="*/ 309562 h 1343026"/>
              <a:gd name="connsiteX25" fmla="*/ 219075 w 2545557"/>
              <a:gd name="connsiteY25" fmla="*/ 311943 h 1343026"/>
              <a:gd name="connsiteX26" fmla="*/ 230982 w 2545557"/>
              <a:gd name="connsiteY26" fmla="*/ 328612 h 1343026"/>
              <a:gd name="connsiteX27" fmla="*/ 230982 w 2545557"/>
              <a:gd name="connsiteY27" fmla="*/ 328612 h 1343026"/>
              <a:gd name="connsiteX28" fmla="*/ 238125 w 2545557"/>
              <a:gd name="connsiteY28" fmla="*/ 333375 h 1343026"/>
              <a:gd name="connsiteX29" fmla="*/ 242888 w 2545557"/>
              <a:gd name="connsiteY29" fmla="*/ 340518 h 1343026"/>
              <a:gd name="connsiteX30" fmla="*/ 250032 w 2545557"/>
              <a:gd name="connsiteY30" fmla="*/ 359568 h 1343026"/>
              <a:gd name="connsiteX31" fmla="*/ 252413 w 2545557"/>
              <a:gd name="connsiteY31" fmla="*/ 366712 h 1343026"/>
              <a:gd name="connsiteX32" fmla="*/ 257175 w 2545557"/>
              <a:gd name="connsiteY32" fmla="*/ 373856 h 1343026"/>
              <a:gd name="connsiteX33" fmla="*/ 254794 w 2545557"/>
              <a:gd name="connsiteY33" fmla="*/ 383381 h 1343026"/>
              <a:gd name="connsiteX34" fmla="*/ 261938 w 2545557"/>
              <a:gd name="connsiteY34" fmla="*/ 388143 h 1343026"/>
              <a:gd name="connsiteX35" fmla="*/ 259557 w 2545557"/>
              <a:gd name="connsiteY35" fmla="*/ 397668 h 1343026"/>
              <a:gd name="connsiteX36" fmla="*/ 266700 w 2545557"/>
              <a:gd name="connsiteY36" fmla="*/ 411956 h 1343026"/>
              <a:gd name="connsiteX37" fmla="*/ 276225 w 2545557"/>
              <a:gd name="connsiteY37" fmla="*/ 423862 h 1343026"/>
              <a:gd name="connsiteX38" fmla="*/ 297657 w 2545557"/>
              <a:gd name="connsiteY38" fmla="*/ 426243 h 1343026"/>
              <a:gd name="connsiteX39" fmla="*/ 304800 w 2545557"/>
              <a:gd name="connsiteY39" fmla="*/ 431006 h 1343026"/>
              <a:gd name="connsiteX40" fmla="*/ 314325 w 2545557"/>
              <a:gd name="connsiteY40" fmla="*/ 445293 h 1343026"/>
              <a:gd name="connsiteX41" fmla="*/ 316707 w 2545557"/>
              <a:gd name="connsiteY41" fmla="*/ 452437 h 1343026"/>
              <a:gd name="connsiteX42" fmla="*/ 319088 w 2545557"/>
              <a:gd name="connsiteY42" fmla="*/ 464343 h 1343026"/>
              <a:gd name="connsiteX43" fmla="*/ 326232 w 2545557"/>
              <a:gd name="connsiteY43" fmla="*/ 466725 h 1343026"/>
              <a:gd name="connsiteX44" fmla="*/ 342900 w 2545557"/>
              <a:gd name="connsiteY44" fmla="*/ 473868 h 1343026"/>
              <a:gd name="connsiteX45" fmla="*/ 345282 w 2545557"/>
              <a:gd name="connsiteY45" fmla="*/ 481012 h 1343026"/>
              <a:gd name="connsiteX46" fmla="*/ 347663 w 2545557"/>
              <a:gd name="connsiteY46" fmla="*/ 490537 h 1343026"/>
              <a:gd name="connsiteX47" fmla="*/ 354807 w 2545557"/>
              <a:gd name="connsiteY47" fmla="*/ 492918 h 1343026"/>
              <a:gd name="connsiteX48" fmla="*/ 357188 w 2545557"/>
              <a:gd name="connsiteY48" fmla="*/ 507206 h 1343026"/>
              <a:gd name="connsiteX49" fmla="*/ 366713 w 2545557"/>
              <a:gd name="connsiteY49" fmla="*/ 509587 h 1343026"/>
              <a:gd name="connsiteX50" fmla="*/ 364332 w 2545557"/>
              <a:gd name="connsiteY50" fmla="*/ 533400 h 1343026"/>
              <a:gd name="connsiteX51" fmla="*/ 371475 w 2545557"/>
              <a:gd name="connsiteY51" fmla="*/ 540543 h 1343026"/>
              <a:gd name="connsiteX52" fmla="*/ 383382 w 2545557"/>
              <a:gd name="connsiteY52" fmla="*/ 550068 h 1343026"/>
              <a:gd name="connsiteX53" fmla="*/ 381000 w 2545557"/>
              <a:gd name="connsiteY53" fmla="*/ 557212 h 1343026"/>
              <a:gd name="connsiteX54" fmla="*/ 400050 w 2545557"/>
              <a:gd name="connsiteY54" fmla="*/ 564356 h 1343026"/>
              <a:gd name="connsiteX55" fmla="*/ 409575 w 2545557"/>
              <a:gd name="connsiteY55" fmla="*/ 581025 h 1343026"/>
              <a:gd name="connsiteX56" fmla="*/ 419100 w 2545557"/>
              <a:gd name="connsiteY56" fmla="*/ 611981 h 1343026"/>
              <a:gd name="connsiteX57" fmla="*/ 426244 w 2545557"/>
              <a:gd name="connsiteY57" fmla="*/ 614362 h 1343026"/>
              <a:gd name="connsiteX58" fmla="*/ 431007 w 2545557"/>
              <a:gd name="connsiteY58" fmla="*/ 621506 h 1343026"/>
              <a:gd name="connsiteX59" fmla="*/ 435769 w 2545557"/>
              <a:gd name="connsiteY59" fmla="*/ 640556 h 1343026"/>
              <a:gd name="connsiteX60" fmla="*/ 440532 w 2545557"/>
              <a:gd name="connsiteY60" fmla="*/ 647700 h 1343026"/>
              <a:gd name="connsiteX61" fmla="*/ 442913 w 2545557"/>
              <a:gd name="connsiteY61" fmla="*/ 669131 h 1343026"/>
              <a:gd name="connsiteX62" fmla="*/ 445294 w 2545557"/>
              <a:gd name="connsiteY62" fmla="*/ 676275 h 1343026"/>
              <a:gd name="connsiteX63" fmla="*/ 447675 w 2545557"/>
              <a:gd name="connsiteY63" fmla="*/ 685800 h 1343026"/>
              <a:gd name="connsiteX64" fmla="*/ 450057 w 2545557"/>
              <a:gd name="connsiteY64" fmla="*/ 697706 h 1343026"/>
              <a:gd name="connsiteX65" fmla="*/ 457200 w 2545557"/>
              <a:gd name="connsiteY65" fmla="*/ 702468 h 1343026"/>
              <a:gd name="connsiteX66" fmla="*/ 459582 w 2545557"/>
              <a:gd name="connsiteY66" fmla="*/ 711993 h 1343026"/>
              <a:gd name="connsiteX67" fmla="*/ 466725 w 2545557"/>
              <a:gd name="connsiteY67" fmla="*/ 716756 h 1343026"/>
              <a:gd name="connsiteX68" fmla="*/ 507207 w 2545557"/>
              <a:gd name="connsiteY68" fmla="*/ 719137 h 1343026"/>
              <a:gd name="connsiteX69" fmla="*/ 540544 w 2545557"/>
              <a:gd name="connsiteY69" fmla="*/ 721518 h 1343026"/>
              <a:gd name="connsiteX70" fmla="*/ 545307 w 2545557"/>
              <a:gd name="connsiteY70" fmla="*/ 728662 h 1343026"/>
              <a:gd name="connsiteX71" fmla="*/ 550069 w 2545557"/>
              <a:gd name="connsiteY71" fmla="*/ 740568 h 1343026"/>
              <a:gd name="connsiteX72" fmla="*/ 554832 w 2545557"/>
              <a:gd name="connsiteY72" fmla="*/ 747712 h 1343026"/>
              <a:gd name="connsiteX73" fmla="*/ 561975 w 2545557"/>
              <a:gd name="connsiteY73" fmla="*/ 754856 h 1343026"/>
              <a:gd name="connsiteX74" fmla="*/ 571500 w 2545557"/>
              <a:gd name="connsiteY74" fmla="*/ 771525 h 1343026"/>
              <a:gd name="connsiteX75" fmla="*/ 590550 w 2545557"/>
              <a:gd name="connsiteY75" fmla="*/ 773906 h 1343026"/>
              <a:gd name="connsiteX76" fmla="*/ 592932 w 2545557"/>
              <a:gd name="connsiteY76" fmla="*/ 785812 h 1343026"/>
              <a:gd name="connsiteX77" fmla="*/ 597694 w 2545557"/>
              <a:gd name="connsiteY77" fmla="*/ 792956 h 1343026"/>
              <a:gd name="connsiteX78" fmla="*/ 595313 w 2545557"/>
              <a:gd name="connsiteY78" fmla="*/ 802481 h 1343026"/>
              <a:gd name="connsiteX79" fmla="*/ 609600 w 2545557"/>
              <a:gd name="connsiteY79" fmla="*/ 802481 h 1343026"/>
              <a:gd name="connsiteX80" fmla="*/ 647700 w 2545557"/>
              <a:gd name="connsiteY80" fmla="*/ 807243 h 1343026"/>
              <a:gd name="connsiteX81" fmla="*/ 652463 w 2545557"/>
              <a:gd name="connsiteY81" fmla="*/ 814387 h 1343026"/>
              <a:gd name="connsiteX82" fmla="*/ 654844 w 2545557"/>
              <a:gd name="connsiteY82" fmla="*/ 821531 h 1343026"/>
              <a:gd name="connsiteX83" fmla="*/ 669132 w 2545557"/>
              <a:gd name="connsiteY83" fmla="*/ 826293 h 1343026"/>
              <a:gd name="connsiteX84" fmla="*/ 685800 w 2545557"/>
              <a:gd name="connsiteY84" fmla="*/ 831056 h 1343026"/>
              <a:gd name="connsiteX85" fmla="*/ 688182 w 2545557"/>
              <a:gd name="connsiteY85" fmla="*/ 838200 h 1343026"/>
              <a:gd name="connsiteX86" fmla="*/ 716757 w 2545557"/>
              <a:gd name="connsiteY86" fmla="*/ 845343 h 1343026"/>
              <a:gd name="connsiteX87" fmla="*/ 719138 w 2545557"/>
              <a:gd name="connsiteY87" fmla="*/ 864393 h 1343026"/>
              <a:gd name="connsiteX88" fmla="*/ 726282 w 2545557"/>
              <a:gd name="connsiteY88" fmla="*/ 869156 h 1343026"/>
              <a:gd name="connsiteX89" fmla="*/ 728663 w 2545557"/>
              <a:gd name="connsiteY89" fmla="*/ 888206 h 1343026"/>
              <a:gd name="connsiteX90" fmla="*/ 731044 w 2545557"/>
              <a:gd name="connsiteY90" fmla="*/ 895350 h 1343026"/>
              <a:gd name="connsiteX91" fmla="*/ 745332 w 2545557"/>
              <a:gd name="connsiteY91" fmla="*/ 900112 h 1343026"/>
              <a:gd name="connsiteX92" fmla="*/ 750094 w 2545557"/>
              <a:gd name="connsiteY92" fmla="*/ 907256 h 1343026"/>
              <a:gd name="connsiteX93" fmla="*/ 757238 w 2545557"/>
              <a:gd name="connsiteY93" fmla="*/ 928687 h 1343026"/>
              <a:gd name="connsiteX94" fmla="*/ 764382 w 2545557"/>
              <a:gd name="connsiteY94" fmla="*/ 933450 h 1343026"/>
              <a:gd name="connsiteX95" fmla="*/ 766763 w 2545557"/>
              <a:gd name="connsiteY95" fmla="*/ 940593 h 1343026"/>
              <a:gd name="connsiteX96" fmla="*/ 764382 w 2545557"/>
              <a:gd name="connsiteY96" fmla="*/ 962025 h 1343026"/>
              <a:gd name="connsiteX97" fmla="*/ 771525 w 2545557"/>
              <a:gd name="connsiteY97" fmla="*/ 966787 h 1343026"/>
              <a:gd name="connsiteX98" fmla="*/ 776288 w 2545557"/>
              <a:gd name="connsiteY98" fmla="*/ 973931 h 1343026"/>
              <a:gd name="connsiteX99" fmla="*/ 790575 w 2545557"/>
              <a:gd name="connsiteY99" fmla="*/ 981075 h 1343026"/>
              <a:gd name="connsiteX100" fmla="*/ 795338 w 2545557"/>
              <a:gd name="connsiteY100" fmla="*/ 988218 h 1343026"/>
              <a:gd name="connsiteX101" fmla="*/ 795338 w 2545557"/>
              <a:gd name="connsiteY101" fmla="*/ 1002506 h 1343026"/>
              <a:gd name="connsiteX102" fmla="*/ 804863 w 2545557"/>
              <a:gd name="connsiteY102" fmla="*/ 1016793 h 1343026"/>
              <a:gd name="connsiteX103" fmla="*/ 812007 w 2545557"/>
              <a:gd name="connsiteY103" fmla="*/ 1040606 h 1343026"/>
              <a:gd name="connsiteX104" fmla="*/ 814388 w 2545557"/>
              <a:gd name="connsiteY104" fmla="*/ 1050131 h 1343026"/>
              <a:gd name="connsiteX105" fmla="*/ 835819 w 2545557"/>
              <a:gd name="connsiteY105" fmla="*/ 1052512 h 1343026"/>
              <a:gd name="connsiteX106" fmla="*/ 838200 w 2545557"/>
              <a:gd name="connsiteY106" fmla="*/ 1059656 h 1343026"/>
              <a:gd name="connsiteX107" fmla="*/ 840582 w 2545557"/>
              <a:gd name="connsiteY107" fmla="*/ 1069181 h 1343026"/>
              <a:gd name="connsiteX108" fmla="*/ 847725 w 2545557"/>
              <a:gd name="connsiteY108" fmla="*/ 1071562 h 1343026"/>
              <a:gd name="connsiteX109" fmla="*/ 862013 w 2545557"/>
              <a:gd name="connsiteY109" fmla="*/ 1073943 h 1343026"/>
              <a:gd name="connsiteX110" fmla="*/ 895350 w 2545557"/>
              <a:gd name="connsiteY110" fmla="*/ 1090612 h 1343026"/>
              <a:gd name="connsiteX111" fmla="*/ 902494 w 2545557"/>
              <a:gd name="connsiteY111" fmla="*/ 1104900 h 1343026"/>
              <a:gd name="connsiteX112" fmla="*/ 1050131 w 2545557"/>
              <a:gd name="connsiteY112" fmla="*/ 1107281 h 1343026"/>
              <a:gd name="connsiteX113" fmla="*/ 2545557 w 2545557"/>
              <a:gd name="connsiteY113" fmla="*/ 1281112 h 1343026"/>
              <a:gd name="connsiteX114" fmla="*/ 2543175 w 2545557"/>
              <a:gd name="connsiteY114" fmla="*/ 1343026 h 1343026"/>
              <a:gd name="connsiteX0" fmla="*/ 0 w 2543175"/>
              <a:gd name="connsiteY0" fmla="*/ 0 h 1343026"/>
              <a:gd name="connsiteX1" fmla="*/ 21432 w 2543175"/>
              <a:gd name="connsiteY1" fmla="*/ 23812 h 1343026"/>
              <a:gd name="connsiteX2" fmla="*/ 30957 w 2543175"/>
              <a:gd name="connsiteY2" fmla="*/ 38100 h 1343026"/>
              <a:gd name="connsiteX3" fmla="*/ 35719 w 2543175"/>
              <a:gd name="connsiteY3" fmla="*/ 69056 h 1343026"/>
              <a:gd name="connsiteX4" fmla="*/ 42863 w 2543175"/>
              <a:gd name="connsiteY4" fmla="*/ 83343 h 1343026"/>
              <a:gd name="connsiteX5" fmla="*/ 80963 w 2543175"/>
              <a:gd name="connsiteY5" fmla="*/ 107156 h 1343026"/>
              <a:gd name="connsiteX6" fmla="*/ 83344 w 2543175"/>
              <a:gd name="connsiteY6" fmla="*/ 119062 h 1343026"/>
              <a:gd name="connsiteX7" fmla="*/ 92869 w 2543175"/>
              <a:gd name="connsiteY7" fmla="*/ 142875 h 1343026"/>
              <a:gd name="connsiteX8" fmla="*/ 102394 w 2543175"/>
              <a:gd name="connsiteY8" fmla="*/ 154781 h 1343026"/>
              <a:gd name="connsiteX9" fmla="*/ 107157 w 2543175"/>
              <a:gd name="connsiteY9" fmla="*/ 171450 h 1343026"/>
              <a:gd name="connsiteX10" fmla="*/ 109538 w 2543175"/>
              <a:gd name="connsiteY10" fmla="*/ 192881 h 1343026"/>
              <a:gd name="connsiteX11" fmla="*/ 116682 w 2543175"/>
              <a:gd name="connsiteY11" fmla="*/ 195262 h 1343026"/>
              <a:gd name="connsiteX12" fmla="*/ 123825 w 2543175"/>
              <a:gd name="connsiteY12" fmla="*/ 200025 h 1343026"/>
              <a:gd name="connsiteX13" fmla="*/ 128588 w 2543175"/>
              <a:gd name="connsiteY13" fmla="*/ 219075 h 1343026"/>
              <a:gd name="connsiteX14" fmla="*/ 133350 w 2543175"/>
              <a:gd name="connsiteY14" fmla="*/ 226218 h 1343026"/>
              <a:gd name="connsiteX15" fmla="*/ 147638 w 2543175"/>
              <a:gd name="connsiteY15" fmla="*/ 228600 h 1343026"/>
              <a:gd name="connsiteX16" fmla="*/ 150019 w 2543175"/>
              <a:gd name="connsiteY16" fmla="*/ 238125 h 1343026"/>
              <a:gd name="connsiteX17" fmla="*/ 152400 w 2543175"/>
              <a:gd name="connsiteY17" fmla="*/ 245268 h 1343026"/>
              <a:gd name="connsiteX18" fmla="*/ 161925 w 2543175"/>
              <a:gd name="connsiteY18" fmla="*/ 247650 h 1343026"/>
              <a:gd name="connsiteX19" fmla="*/ 164307 w 2543175"/>
              <a:gd name="connsiteY19" fmla="*/ 261937 h 1343026"/>
              <a:gd name="connsiteX20" fmla="*/ 176213 w 2543175"/>
              <a:gd name="connsiteY20" fmla="*/ 264318 h 1343026"/>
              <a:gd name="connsiteX21" fmla="*/ 183357 w 2543175"/>
              <a:gd name="connsiteY21" fmla="*/ 266700 h 1343026"/>
              <a:gd name="connsiteX22" fmla="*/ 188119 w 2543175"/>
              <a:gd name="connsiteY22" fmla="*/ 295275 h 1343026"/>
              <a:gd name="connsiteX23" fmla="*/ 190500 w 2543175"/>
              <a:gd name="connsiteY23" fmla="*/ 302418 h 1343026"/>
              <a:gd name="connsiteX24" fmla="*/ 204788 w 2543175"/>
              <a:gd name="connsiteY24" fmla="*/ 309562 h 1343026"/>
              <a:gd name="connsiteX25" fmla="*/ 219075 w 2543175"/>
              <a:gd name="connsiteY25" fmla="*/ 311943 h 1343026"/>
              <a:gd name="connsiteX26" fmla="*/ 230982 w 2543175"/>
              <a:gd name="connsiteY26" fmla="*/ 328612 h 1343026"/>
              <a:gd name="connsiteX27" fmla="*/ 230982 w 2543175"/>
              <a:gd name="connsiteY27" fmla="*/ 328612 h 1343026"/>
              <a:gd name="connsiteX28" fmla="*/ 238125 w 2543175"/>
              <a:gd name="connsiteY28" fmla="*/ 333375 h 1343026"/>
              <a:gd name="connsiteX29" fmla="*/ 242888 w 2543175"/>
              <a:gd name="connsiteY29" fmla="*/ 340518 h 1343026"/>
              <a:gd name="connsiteX30" fmla="*/ 250032 w 2543175"/>
              <a:gd name="connsiteY30" fmla="*/ 359568 h 1343026"/>
              <a:gd name="connsiteX31" fmla="*/ 252413 w 2543175"/>
              <a:gd name="connsiteY31" fmla="*/ 366712 h 1343026"/>
              <a:gd name="connsiteX32" fmla="*/ 257175 w 2543175"/>
              <a:gd name="connsiteY32" fmla="*/ 373856 h 1343026"/>
              <a:gd name="connsiteX33" fmla="*/ 254794 w 2543175"/>
              <a:gd name="connsiteY33" fmla="*/ 383381 h 1343026"/>
              <a:gd name="connsiteX34" fmla="*/ 261938 w 2543175"/>
              <a:gd name="connsiteY34" fmla="*/ 388143 h 1343026"/>
              <a:gd name="connsiteX35" fmla="*/ 259557 w 2543175"/>
              <a:gd name="connsiteY35" fmla="*/ 397668 h 1343026"/>
              <a:gd name="connsiteX36" fmla="*/ 266700 w 2543175"/>
              <a:gd name="connsiteY36" fmla="*/ 411956 h 1343026"/>
              <a:gd name="connsiteX37" fmla="*/ 276225 w 2543175"/>
              <a:gd name="connsiteY37" fmla="*/ 423862 h 1343026"/>
              <a:gd name="connsiteX38" fmla="*/ 297657 w 2543175"/>
              <a:gd name="connsiteY38" fmla="*/ 426243 h 1343026"/>
              <a:gd name="connsiteX39" fmla="*/ 304800 w 2543175"/>
              <a:gd name="connsiteY39" fmla="*/ 431006 h 1343026"/>
              <a:gd name="connsiteX40" fmla="*/ 314325 w 2543175"/>
              <a:gd name="connsiteY40" fmla="*/ 445293 h 1343026"/>
              <a:gd name="connsiteX41" fmla="*/ 316707 w 2543175"/>
              <a:gd name="connsiteY41" fmla="*/ 452437 h 1343026"/>
              <a:gd name="connsiteX42" fmla="*/ 319088 w 2543175"/>
              <a:gd name="connsiteY42" fmla="*/ 464343 h 1343026"/>
              <a:gd name="connsiteX43" fmla="*/ 326232 w 2543175"/>
              <a:gd name="connsiteY43" fmla="*/ 466725 h 1343026"/>
              <a:gd name="connsiteX44" fmla="*/ 342900 w 2543175"/>
              <a:gd name="connsiteY44" fmla="*/ 473868 h 1343026"/>
              <a:gd name="connsiteX45" fmla="*/ 345282 w 2543175"/>
              <a:gd name="connsiteY45" fmla="*/ 481012 h 1343026"/>
              <a:gd name="connsiteX46" fmla="*/ 347663 w 2543175"/>
              <a:gd name="connsiteY46" fmla="*/ 490537 h 1343026"/>
              <a:gd name="connsiteX47" fmla="*/ 354807 w 2543175"/>
              <a:gd name="connsiteY47" fmla="*/ 492918 h 1343026"/>
              <a:gd name="connsiteX48" fmla="*/ 357188 w 2543175"/>
              <a:gd name="connsiteY48" fmla="*/ 507206 h 1343026"/>
              <a:gd name="connsiteX49" fmla="*/ 366713 w 2543175"/>
              <a:gd name="connsiteY49" fmla="*/ 509587 h 1343026"/>
              <a:gd name="connsiteX50" fmla="*/ 364332 w 2543175"/>
              <a:gd name="connsiteY50" fmla="*/ 533400 h 1343026"/>
              <a:gd name="connsiteX51" fmla="*/ 371475 w 2543175"/>
              <a:gd name="connsiteY51" fmla="*/ 540543 h 1343026"/>
              <a:gd name="connsiteX52" fmla="*/ 383382 w 2543175"/>
              <a:gd name="connsiteY52" fmla="*/ 550068 h 1343026"/>
              <a:gd name="connsiteX53" fmla="*/ 381000 w 2543175"/>
              <a:gd name="connsiteY53" fmla="*/ 557212 h 1343026"/>
              <a:gd name="connsiteX54" fmla="*/ 400050 w 2543175"/>
              <a:gd name="connsiteY54" fmla="*/ 564356 h 1343026"/>
              <a:gd name="connsiteX55" fmla="*/ 409575 w 2543175"/>
              <a:gd name="connsiteY55" fmla="*/ 581025 h 1343026"/>
              <a:gd name="connsiteX56" fmla="*/ 419100 w 2543175"/>
              <a:gd name="connsiteY56" fmla="*/ 611981 h 1343026"/>
              <a:gd name="connsiteX57" fmla="*/ 426244 w 2543175"/>
              <a:gd name="connsiteY57" fmla="*/ 614362 h 1343026"/>
              <a:gd name="connsiteX58" fmla="*/ 431007 w 2543175"/>
              <a:gd name="connsiteY58" fmla="*/ 621506 h 1343026"/>
              <a:gd name="connsiteX59" fmla="*/ 435769 w 2543175"/>
              <a:gd name="connsiteY59" fmla="*/ 640556 h 1343026"/>
              <a:gd name="connsiteX60" fmla="*/ 440532 w 2543175"/>
              <a:gd name="connsiteY60" fmla="*/ 647700 h 1343026"/>
              <a:gd name="connsiteX61" fmla="*/ 442913 w 2543175"/>
              <a:gd name="connsiteY61" fmla="*/ 669131 h 1343026"/>
              <a:gd name="connsiteX62" fmla="*/ 445294 w 2543175"/>
              <a:gd name="connsiteY62" fmla="*/ 676275 h 1343026"/>
              <a:gd name="connsiteX63" fmla="*/ 447675 w 2543175"/>
              <a:gd name="connsiteY63" fmla="*/ 685800 h 1343026"/>
              <a:gd name="connsiteX64" fmla="*/ 450057 w 2543175"/>
              <a:gd name="connsiteY64" fmla="*/ 697706 h 1343026"/>
              <a:gd name="connsiteX65" fmla="*/ 457200 w 2543175"/>
              <a:gd name="connsiteY65" fmla="*/ 702468 h 1343026"/>
              <a:gd name="connsiteX66" fmla="*/ 459582 w 2543175"/>
              <a:gd name="connsiteY66" fmla="*/ 711993 h 1343026"/>
              <a:gd name="connsiteX67" fmla="*/ 466725 w 2543175"/>
              <a:gd name="connsiteY67" fmla="*/ 716756 h 1343026"/>
              <a:gd name="connsiteX68" fmla="*/ 507207 w 2543175"/>
              <a:gd name="connsiteY68" fmla="*/ 719137 h 1343026"/>
              <a:gd name="connsiteX69" fmla="*/ 540544 w 2543175"/>
              <a:gd name="connsiteY69" fmla="*/ 721518 h 1343026"/>
              <a:gd name="connsiteX70" fmla="*/ 545307 w 2543175"/>
              <a:gd name="connsiteY70" fmla="*/ 728662 h 1343026"/>
              <a:gd name="connsiteX71" fmla="*/ 550069 w 2543175"/>
              <a:gd name="connsiteY71" fmla="*/ 740568 h 1343026"/>
              <a:gd name="connsiteX72" fmla="*/ 554832 w 2543175"/>
              <a:gd name="connsiteY72" fmla="*/ 747712 h 1343026"/>
              <a:gd name="connsiteX73" fmla="*/ 561975 w 2543175"/>
              <a:gd name="connsiteY73" fmla="*/ 754856 h 1343026"/>
              <a:gd name="connsiteX74" fmla="*/ 571500 w 2543175"/>
              <a:gd name="connsiteY74" fmla="*/ 771525 h 1343026"/>
              <a:gd name="connsiteX75" fmla="*/ 590550 w 2543175"/>
              <a:gd name="connsiteY75" fmla="*/ 773906 h 1343026"/>
              <a:gd name="connsiteX76" fmla="*/ 592932 w 2543175"/>
              <a:gd name="connsiteY76" fmla="*/ 785812 h 1343026"/>
              <a:gd name="connsiteX77" fmla="*/ 597694 w 2543175"/>
              <a:gd name="connsiteY77" fmla="*/ 792956 h 1343026"/>
              <a:gd name="connsiteX78" fmla="*/ 595313 w 2543175"/>
              <a:gd name="connsiteY78" fmla="*/ 802481 h 1343026"/>
              <a:gd name="connsiteX79" fmla="*/ 609600 w 2543175"/>
              <a:gd name="connsiteY79" fmla="*/ 802481 h 1343026"/>
              <a:gd name="connsiteX80" fmla="*/ 647700 w 2543175"/>
              <a:gd name="connsiteY80" fmla="*/ 807243 h 1343026"/>
              <a:gd name="connsiteX81" fmla="*/ 652463 w 2543175"/>
              <a:gd name="connsiteY81" fmla="*/ 814387 h 1343026"/>
              <a:gd name="connsiteX82" fmla="*/ 654844 w 2543175"/>
              <a:gd name="connsiteY82" fmla="*/ 821531 h 1343026"/>
              <a:gd name="connsiteX83" fmla="*/ 669132 w 2543175"/>
              <a:gd name="connsiteY83" fmla="*/ 826293 h 1343026"/>
              <a:gd name="connsiteX84" fmla="*/ 685800 w 2543175"/>
              <a:gd name="connsiteY84" fmla="*/ 831056 h 1343026"/>
              <a:gd name="connsiteX85" fmla="*/ 688182 w 2543175"/>
              <a:gd name="connsiteY85" fmla="*/ 838200 h 1343026"/>
              <a:gd name="connsiteX86" fmla="*/ 716757 w 2543175"/>
              <a:gd name="connsiteY86" fmla="*/ 845343 h 1343026"/>
              <a:gd name="connsiteX87" fmla="*/ 719138 w 2543175"/>
              <a:gd name="connsiteY87" fmla="*/ 864393 h 1343026"/>
              <a:gd name="connsiteX88" fmla="*/ 726282 w 2543175"/>
              <a:gd name="connsiteY88" fmla="*/ 869156 h 1343026"/>
              <a:gd name="connsiteX89" fmla="*/ 728663 w 2543175"/>
              <a:gd name="connsiteY89" fmla="*/ 888206 h 1343026"/>
              <a:gd name="connsiteX90" fmla="*/ 731044 w 2543175"/>
              <a:gd name="connsiteY90" fmla="*/ 895350 h 1343026"/>
              <a:gd name="connsiteX91" fmla="*/ 745332 w 2543175"/>
              <a:gd name="connsiteY91" fmla="*/ 900112 h 1343026"/>
              <a:gd name="connsiteX92" fmla="*/ 750094 w 2543175"/>
              <a:gd name="connsiteY92" fmla="*/ 907256 h 1343026"/>
              <a:gd name="connsiteX93" fmla="*/ 757238 w 2543175"/>
              <a:gd name="connsiteY93" fmla="*/ 928687 h 1343026"/>
              <a:gd name="connsiteX94" fmla="*/ 764382 w 2543175"/>
              <a:gd name="connsiteY94" fmla="*/ 933450 h 1343026"/>
              <a:gd name="connsiteX95" fmla="*/ 766763 w 2543175"/>
              <a:gd name="connsiteY95" fmla="*/ 940593 h 1343026"/>
              <a:gd name="connsiteX96" fmla="*/ 764382 w 2543175"/>
              <a:gd name="connsiteY96" fmla="*/ 962025 h 1343026"/>
              <a:gd name="connsiteX97" fmla="*/ 771525 w 2543175"/>
              <a:gd name="connsiteY97" fmla="*/ 966787 h 1343026"/>
              <a:gd name="connsiteX98" fmla="*/ 776288 w 2543175"/>
              <a:gd name="connsiteY98" fmla="*/ 973931 h 1343026"/>
              <a:gd name="connsiteX99" fmla="*/ 790575 w 2543175"/>
              <a:gd name="connsiteY99" fmla="*/ 981075 h 1343026"/>
              <a:gd name="connsiteX100" fmla="*/ 795338 w 2543175"/>
              <a:gd name="connsiteY100" fmla="*/ 988218 h 1343026"/>
              <a:gd name="connsiteX101" fmla="*/ 795338 w 2543175"/>
              <a:gd name="connsiteY101" fmla="*/ 1002506 h 1343026"/>
              <a:gd name="connsiteX102" fmla="*/ 804863 w 2543175"/>
              <a:gd name="connsiteY102" fmla="*/ 1016793 h 1343026"/>
              <a:gd name="connsiteX103" fmla="*/ 812007 w 2543175"/>
              <a:gd name="connsiteY103" fmla="*/ 1040606 h 1343026"/>
              <a:gd name="connsiteX104" fmla="*/ 814388 w 2543175"/>
              <a:gd name="connsiteY104" fmla="*/ 1050131 h 1343026"/>
              <a:gd name="connsiteX105" fmla="*/ 835819 w 2543175"/>
              <a:gd name="connsiteY105" fmla="*/ 1052512 h 1343026"/>
              <a:gd name="connsiteX106" fmla="*/ 838200 w 2543175"/>
              <a:gd name="connsiteY106" fmla="*/ 1059656 h 1343026"/>
              <a:gd name="connsiteX107" fmla="*/ 840582 w 2543175"/>
              <a:gd name="connsiteY107" fmla="*/ 1069181 h 1343026"/>
              <a:gd name="connsiteX108" fmla="*/ 847725 w 2543175"/>
              <a:gd name="connsiteY108" fmla="*/ 1071562 h 1343026"/>
              <a:gd name="connsiteX109" fmla="*/ 862013 w 2543175"/>
              <a:gd name="connsiteY109" fmla="*/ 1073943 h 1343026"/>
              <a:gd name="connsiteX110" fmla="*/ 895350 w 2543175"/>
              <a:gd name="connsiteY110" fmla="*/ 1090612 h 1343026"/>
              <a:gd name="connsiteX111" fmla="*/ 902494 w 2543175"/>
              <a:gd name="connsiteY111" fmla="*/ 1104900 h 1343026"/>
              <a:gd name="connsiteX112" fmla="*/ 1050131 w 2543175"/>
              <a:gd name="connsiteY112" fmla="*/ 1107281 h 1343026"/>
              <a:gd name="connsiteX113" fmla="*/ 2543175 w 2543175"/>
              <a:gd name="connsiteY113" fmla="*/ 1309687 h 1343026"/>
              <a:gd name="connsiteX114" fmla="*/ 2543175 w 2543175"/>
              <a:gd name="connsiteY114" fmla="*/ 1343026 h 1343026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50131 w 2547938"/>
              <a:gd name="connsiteY112" fmla="*/ 1107281 h 1335882"/>
              <a:gd name="connsiteX113" fmla="*/ 2543175 w 2547938"/>
              <a:gd name="connsiteY113" fmla="*/ 1309687 h 1335882"/>
              <a:gd name="connsiteX114" fmla="*/ 2547938 w 2547938"/>
              <a:gd name="connsiteY114" fmla="*/ 1335882 h 1335882"/>
              <a:gd name="connsiteX0" fmla="*/ 0 w 2623000"/>
              <a:gd name="connsiteY0" fmla="*/ 0 h 1335882"/>
              <a:gd name="connsiteX1" fmla="*/ 21432 w 2623000"/>
              <a:gd name="connsiteY1" fmla="*/ 23812 h 1335882"/>
              <a:gd name="connsiteX2" fmla="*/ 30957 w 2623000"/>
              <a:gd name="connsiteY2" fmla="*/ 38100 h 1335882"/>
              <a:gd name="connsiteX3" fmla="*/ 35719 w 2623000"/>
              <a:gd name="connsiteY3" fmla="*/ 69056 h 1335882"/>
              <a:gd name="connsiteX4" fmla="*/ 42863 w 2623000"/>
              <a:gd name="connsiteY4" fmla="*/ 83343 h 1335882"/>
              <a:gd name="connsiteX5" fmla="*/ 80963 w 2623000"/>
              <a:gd name="connsiteY5" fmla="*/ 107156 h 1335882"/>
              <a:gd name="connsiteX6" fmla="*/ 83344 w 2623000"/>
              <a:gd name="connsiteY6" fmla="*/ 119062 h 1335882"/>
              <a:gd name="connsiteX7" fmla="*/ 92869 w 2623000"/>
              <a:gd name="connsiteY7" fmla="*/ 142875 h 1335882"/>
              <a:gd name="connsiteX8" fmla="*/ 102394 w 2623000"/>
              <a:gd name="connsiteY8" fmla="*/ 154781 h 1335882"/>
              <a:gd name="connsiteX9" fmla="*/ 107157 w 2623000"/>
              <a:gd name="connsiteY9" fmla="*/ 171450 h 1335882"/>
              <a:gd name="connsiteX10" fmla="*/ 109538 w 2623000"/>
              <a:gd name="connsiteY10" fmla="*/ 192881 h 1335882"/>
              <a:gd name="connsiteX11" fmla="*/ 116682 w 2623000"/>
              <a:gd name="connsiteY11" fmla="*/ 195262 h 1335882"/>
              <a:gd name="connsiteX12" fmla="*/ 123825 w 2623000"/>
              <a:gd name="connsiteY12" fmla="*/ 200025 h 1335882"/>
              <a:gd name="connsiteX13" fmla="*/ 128588 w 2623000"/>
              <a:gd name="connsiteY13" fmla="*/ 219075 h 1335882"/>
              <a:gd name="connsiteX14" fmla="*/ 133350 w 2623000"/>
              <a:gd name="connsiteY14" fmla="*/ 226218 h 1335882"/>
              <a:gd name="connsiteX15" fmla="*/ 147638 w 2623000"/>
              <a:gd name="connsiteY15" fmla="*/ 228600 h 1335882"/>
              <a:gd name="connsiteX16" fmla="*/ 150019 w 2623000"/>
              <a:gd name="connsiteY16" fmla="*/ 238125 h 1335882"/>
              <a:gd name="connsiteX17" fmla="*/ 152400 w 2623000"/>
              <a:gd name="connsiteY17" fmla="*/ 245268 h 1335882"/>
              <a:gd name="connsiteX18" fmla="*/ 161925 w 2623000"/>
              <a:gd name="connsiteY18" fmla="*/ 247650 h 1335882"/>
              <a:gd name="connsiteX19" fmla="*/ 164307 w 2623000"/>
              <a:gd name="connsiteY19" fmla="*/ 261937 h 1335882"/>
              <a:gd name="connsiteX20" fmla="*/ 176213 w 2623000"/>
              <a:gd name="connsiteY20" fmla="*/ 264318 h 1335882"/>
              <a:gd name="connsiteX21" fmla="*/ 183357 w 2623000"/>
              <a:gd name="connsiteY21" fmla="*/ 266700 h 1335882"/>
              <a:gd name="connsiteX22" fmla="*/ 188119 w 2623000"/>
              <a:gd name="connsiteY22" fmla="*/ 295275 h 1335882"/>
              <a:gd name="connsiteX23" fmla="*/ 190500 w 2623000"/>
              <a:gd name="connsiteY23" fmla="*/ 302418 h 1335882"/>
              <a:gd name="connsiteX24" fmla="*/ 204788 w 2623000"/>
              <a:gd name="connsiteY24" fmla="*/ 309562 h 1335882"/>
              <a:gd name="connsiteX25" fmla="*/ 219075 w 2623000"/>
              <a:gd name="connsiteY25" fmla="*/ 311943 h 1335882"/>
              <a:gd name="connsiteX26" fmla="*/ 230982 w 2623000"/>
              <a:gd name="connsiteY26" fmla="*/ 328612 h 1335882"/>
              <a:gd name="connsiteX27" fmla="*/ 230982 w 2623000"/>
              <a:gd name="connsiteY27" fmla="*/ 328612 h 1335882"/>
              <a:gd name="connsiteX28" fmla="*/ 238125 w 2623000"/>
              <a:gd name="connsiteY28" fmla="*/ 333375 h 1335882"/>
              <a:gd name="connsiteX29" fmla="*/ 242888 w 2623000"/>
              <a:gd name="connsiteY29" fmla="*/ 340518 h 1335882"/>
              <a:gd name="connsiteX30" fmla="*/ 250032 w 2623000"/>
              <a:gd name="connsiteY30" fmla="*/ 359568 h 1335882"/>
              <a:gd name="connsiteX31" fmla="*/ 252413 w 2623000"/>
              <a:gd name="connsiteY31" fmla="*/ 366712 h 1335882"/>
              <a:gd name="connsiteX32" fmla="*/ 257175 w 2623000"/>
              <a:gd name="connsiteY32" fmla="*/ 373856 h 1335882"/>
              <a:gd name="connsiteX33" fmla="*/ 254794 w 2623000"/>
              <a:gd name="connsiteY33" fmla="*/ 383381 h 1335882"/>
              <a:gd name="connsiteX34" fmla="*/ 261938 w 2623000"/>
              <a:gd name="connsiteY34" fmla="*/ 388143 h 1335882"/>
              <a:gd name="connsiteX35" fmla="*/ 259557 w 2623000"/>
              <a:gd name="connsiteY35" fmla="*/ 397668 h 1335882"/>
              <a:gd name="connsiteX36" fmla="*/ 266700 w 2623000"/>
              <a:gd name="connsiteY36" fmla="*/ 411956 h 1335882"/>
              <a:gd name="connsiteX37" fmla="*/ 276225 w 2623000"/>
              <a:gd name="connsiteY37" fmla="*/ 423862 h 1335882"/>
              <a:gd name="connsiteX38" fmla="*/ 297657 w 2623000"/>
              <a:gd name="connsiteY38" fmla="*/ 426243 h 1335882"/>
              <a:gd name="connsiteX39" fmla="*/ 304800 w 2623000"/>
              <a:gd name="connsiteY39" fmla="*/ 431006 h 1335882"/>
              <a:gd name="connsiteX40" fmla="*/ 314325 w 2623000"/>
              <a:gd name="connsiteY40" fmla="*/ 445293 h 1335882"/>
              <a:gd name="connsiteX41" fmla="*/ 316707 w 2623000"/>
              <a:gd name="connsiteY41" fmla="*/ 452437 h 1335882"/>
              <a:gd name="connsiteX42" fmla="*/ 319088 w 2623000"/>
              <a:gd name="connsiteY42" fmla="*/ 464343 h 1335882"/>
              <a:gd name="connsiteX43" fmla="*/ 326232 w 2623000"/>
              <a:gd name="connsiteY43" fmla="*/ 466725 h 1335882"/>
              <a:gd name="connsiteX44" fmla="*/ 342900 w 2623000"/>
              <a:gd name="connsiteY44" fmla="*/ 473868 h 1335882"/>
              <a:gd name="connsiteX45" fmla="*/ 345282 w 2623000"/>
              <a:gd name="connsiteY45" fmla="*/ 481012 h 1335882"/>
              <a:gd name="connsiteX46" fmla="*/ 347663 w 2623000"/>
              <a:gd name="connsiteY46" fmla="*/ 490537 h 1335882"/>
              <a:gd name="connsiteX47" fmla="*/ 354807 w 2623000"/>
              <a:gd name="connsiteY47" fmla="*/ 492918 h 1335882"/>
              <a:gd name="connsiteX48" fmla="*/ 357188 w 2623000"/>
              <a:gd name="connsiteY48" fmla="*/ 507206 h 1335882"/>
              <a:gd name="connsiteX49" fmla="*/ 366713 w 2623000"/>
              <a:gd name="connsiteY49" fmla="*/ 509587 h 1335882"/>
              <a:gd name="connsiteX50" fmla="*/ 364332 w 2623000"/>
              <a:gd name="connsiteY50" fmla="*/ 533400 h 1335882"/>
              <a:gd name="connsiteX51" fmla="*/ 371475 w 2623000"/>
              <a:gd name="connsiteY51" fmla="*/ 540543 h 1335882"/>
              <a:gd name="connsiteX52" fmla="*/ 383382 w 2623000"/>
              <a:gd name="connsiteY52" fmla="*/ 550068 h 1335882"/>
              <a:gd name="connsiteX53" fmla="*/ 381000 w 2623000"/>
              <a:gd name="connsiteY53" fmla="*/ 557212 h 1335882"/>
              <a:gd name="connsiteX54" fmla="*/ 400050 w 2623000"/>
              <a:gd name="connsiteY54" fmla="*/ 564356 h 1335882"/>
              <a:gd name="connsiteX55" fmla="*/ 409575 w 2623000"/>
              <a:gd name="connsiteY55" fmla="*/ 581025 h 1335882"/>
              <a:gd name="connsiteX56" fmla="*/ 419100 w 2623000"/>
              <a:gd name="connsiteY56" fmla="*/ 611981 h 1335882"/>
              <a:gd name="connsiteX57" fmla="*/ 426244 w 2623000"/>
              <a:gd name="connsiteY57" fmla="*/ 614362 h 1335882"/>
              <a:gd name="connsiteX58" fmla="*/ 431007 w 2623000"/>
              <a:gd name="connsiteY58" fmla="*/ 621506 h 1335882"/>
              <a:gd name="connsiteX59" fmla="*/ 435769 w 2623000"/>
              <a:gd name="connsiteY59" fmla="*/ 640556 h 1335882"/>
              <a:gd name="connsiteX60" fmla="*/ 440532 w 2623000"/>
              <a:gd name="connsiteY60" fmla="*/ 647700 h 1335882"/>
              <a:gd name="connsiteX61" fmla="*/ 442913 w 2623000"/>
              <a:gd name="connsiteY61" fmla="*/ 669131 h 1335882"/>
              <a:gd name="connsiteX62" fmla="*/ 445294 w 2623000"/>
              <a:gd name="connsiteY62" fmla="*/ 676275 h 1335882"/>
              <a:gd name="connsiteX63" fmla="*/ 447675 w 2623000"/>
              <a:gd name="connsiteY63" fmla="*/ 685800 h 1335882"/>
              <a:gd name="connsiteX64" fmla="*/ 450057 w 2623000"/>
              <a:gd name="connsiteY64" fmla="*/ 697706 h 1335882"/>
              <a:gd name="connsiteX65" fmla="*/ 457200 w 2623000"/>
              <a:gd name="connsiteY65" fmla="*/ 702468 h 1335882"/>
              <a:gd name="connsiteX66" fmla="*/ 459582 w 2623000"/>
              <a:gd name="connsiteY66" fmla="*/ 711993 h 1335882"/>
              <a:gd name="connsiteX67" fmla="*/ 466725 w 2623000"/>
              <a:gd name="connsiteY67" fmla="*/ 716756 h 1335882"/>
              <a:gd name="connsiteX68" fmla="*/ 507207 w 2623000"/>
              <a:gd name="connsiteY68" fmla="*/ 719137 h 1335882"/>
              <a:gd name="connsiteX69" fmla="*/ 540544 w 2623000"/>
              <a:gd name="connsiteY69" fmla="*/ 721518 h 1335882"/>
              <a:gd name="connsiteX70" fmla="*/ 545307 w 2623000"/>
              <a:gd name="connsiteY70" fmla="*/ 728662 h 1335882"/>
              <a:gd name="connsiteX71" fmla="*/ 550069 w 2623000"/>
              <a:gd name="connsiteY71" fmla="*/ 740568 h 1335882"/>
              <a:gd name="connsiteX72" fmla="*/ 554832 w 2623000"/>
              <a:gd name="connsiteY72" fmla="*/ 747712 h 1335882"/>
              <a:gd name="connsiteX73" fmla="*/ 561975 w 2623000"/>
              <a:gd name="connsiteY73" fmla="*/ 754856 h 1335882"/>
              <a:gd name="connsiteX74" fmla="*/ 571500 w 2623000"/>
              <a:gd name="connsiteY74" fmla="*/ 771525 h 1335882"/>
              <a:gd name="connsiteX75" fmla="*/ 590550 w 2623000"/>
              <a:gd name="connsiteY75" fmla="*/ 773906 h 1335882"/>
              <a:gd name="connsiteX76" fmla="*/ 592932 w 2623000"/>
              <a:gd name="connsiteY76" fmla="*/ 785812 h 1335882"/>
              <a:gd name="connsiteX77" fmla="*/ 597694 w 2623000"/>
              <a:gd name="connsiteY77" fmla="*/ 792956 h 1335882"/>
              <a:gd name="connsiteX78" fmla="*/ 595313 w 2623000"/>
              <a:gd name="connsiteY78" fmla="*/ 802481 h 1335882"/>
              <a:gd name="connsiteX79" fmla="*/ 609600 w 2623000"/>
              <a:gd name="connsiteY79" fmla="*/ 802481 h 1335882"/>
              <a:gd name="connsiteX80" fmla="*/ 647700 w 2623000"/>
              <a:gd name="connsiteY80" fmla="*/ 807243 h 1335882"/>
              <a:gd name="connsiteX81" fmla="*/ 652463 w 2623000"/>
              <a:gd name="connsiteY81" fmla="*/ 814387 h 1335882"/>
              <a:gd name="connsiteX82" fmla="*/ 654844 w 2623000"/>
              <a:gd name="connsiteY82" fmla="*/ 821531 h 1335882"/>
              <a:gd name="connsiteX83" fmla="*/ 669132 w 2623000"/>
              <a:gd name="connsiteY83" fmla="*/ 826293 h 1335882"/>
              <a:gd name="connsiteX84" fmla="*/ 685800 w 2623000"/>
              <a:gd name="connsiteY84" fmla="*/ 831056 h 1335882"/>
              <a:gd name="connsiteX85" fmla="*/ 688182 w 2623000"/>
              <a:gd name="connsiteY85" fmla="*/ 838200 h 1335882"/>
              <a:gd name="connsiteX86" fmla="*/ 716757 w 2623000"/>
              <a:gd name="connsiteY86" fmla="*/ 845343 h 1335882"/>
              <a:gd name="connsiteX87" fmla="*/ 719138 w 2623000"/>
              <a:gd name="connsiteY87" fmla="*/ 864393 h 1335882"/>
              <a:gd name="connsiteX88" fmla="*/ 726282 w 2623000"/>
              <a:gd name="connsiteY88" fmla="*/ 869156 h 1335882"/>
              <a:gd name="connsiteX89" fmla="*/ 728663 w 2623000"/>
              <a:gd name="connsiteY89" fmla="*/ 888206 h 1335882"/>
              <a:gd name="connsiteX90" fmla="*/ 731044 w 2623000"/>
              <a:gd name="connsiteY90" fmla="*/ 895350 h 1335882"/>
              <a:gd name="connsiteX91" fmla="*/ 745332 w 2623000"/>
              <a:gd name="connsiteY91" fmla="*/ 900112 h 1335882"/>
              <a:gd name="connsiteX92" fmla="*/ 750094 w 2623000"/>
              <a:gd name="connsiteY92" fmla="*/ 907256 h 1335882"/>
              <a:gd name="connsiteX93" fmla="*/ 757238 w 2623000"/>
              <a:gd name="connsiteY93" fmla="*/ 928687 h 1335882"/>
              <a:gd name="connsiteX94" fmla="*/ 764382 w 2623000"/>
              <a:gd name="connsiteY94" fmla="*/ 933450 h 1335882"/>
              <a:gd name="connsiteX95" fmla="*/ 766763 w 2623000"/>
              <a:gd name="connsiteY95" fmla="*/ 940593 h 1335882"/>
              <a:gd name="connsiteX96" fmla="*/ 764382 w 2623000"/>
              <a:gd name="connsiteY96" fmla="*/ 962025 h 1335882"/>
              <a:gd name="connsiteX97" fmla="*/ 771525 w 2623000"/>
              <a:gd name="connsiteY97" fmla="*/ 966787 h 1335882"/>
              <a:gd name="connsiteX98" fmla="*/ 776288 w 2623000"/>
              <a:gd name="connsiteY98" fmla="*/ 973931 h 1335882"/>
              <a:gd name="connsiteX99" fmla="*/ 790575 w 2623000"/>
              <a:gd name="connsiteY99" fmla="*/ 981075 h 1335882"/>
              <a:gd name="connsiteX100" fmla="*/ 795338 w 2623000"/>
              <a:gd name="connsiteY100" fmla="*/ 988218 h 1335882"/>
              <a:gd name="connsiteX101" fmla="*/ 795338 w 2623000"/>
              <a:gd name="connsiteY101" fmla="*/ 1002506 h 1335882"/>
              <a:gd name="connsiteX102" fmla="*/ 804863 w 2623000"/>
              <a:gd name="connsiteY102" fmla="*/ 1016793 h 1335882"/>
              <a:gd name="connsiteX103" fmla="*/ 812007 w 2623000"/>
              <a:gd name="connsiteY103" fmla="*/ 1040606 h 1335882"/>
              <a:gd name="connsiteX104" fmla="*/ 814388 w 2623000"/>
              <a:gd name="connsiteY104" fmla="*/ 1050131 h 1335882"/>
              <a:gd name="connsiteX105" fmla="*/ 835819 w 2623000"/>
              <a:gd name="connsiteY105" fmla="*/ 1052512 h 1335882"/>
              <a:gd name="connsiteX106" fmla="*/ 838200 w 2623000"/>
              <a:gd name="connsiteY106" fmla="*/ 1059656 h 1335882"/>
              <a:gd name="connsiteX107" fmla="*/ 840582 w 2623000"/>
              <a:gd name="connsiteY107" fmla="*/ 1069181 h 1335882"/>
              <a:gd name="connsiteX108" fmla="*/ 847725 w 2623000"/>
              <a:gd name="connsiteY108" fmla="*/ 1071562 h 1335882"/>
              <a:gd name="connsiteX109" fmla="*/ 862013 w 2623000"/>
              <a:gd name="connsiteY109" fmla="*/ 1073943 h 1335882"/>
              <a:gd name="connsiteX110" fmla="*/ 895350 w 2623000"/>
              <a:gd name="connsiteY110" fmla="*/ 1090612 h 1335882"/>
              <a:gd name="connsiteX111" fmla="*/ 902494 w 2623000"/>
              <a:gd name="connsiteY111" fmla="*/ 1104900 h 1335882"/>
              <a:gd name="connsiteX112" fmla="*/ 1050131 w 2623000"/>
              <a:gd name="connsiteY112" fmla="*/ 1107281 h 1335882"/>
              <a:gd name="connsiteX113" fmla="*/ 2502693 w 2623000"/>
              <a:gd name="connsiteY113" fmla="*/ 1314449 h 1335882"/>
              <a:gd name="connsiteX114" fmla="*/ 2543175 w 2623000"/>
              <a:gd name="connsiteY114" fmla="*/ 1309687 h 1335882"/>
              <a:gd name="connsiteX115" fmla="*/ 2547938 w 2623000"/>
              <a:gd name="connsiteY115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50131 w 2547938"/>
              <a:gd name="connsiteY112" fmla="*/ 1107281 h 1335882"/>
              <a:gd name="connsiteX113" fmla="*/ 2502693 w 2547938"/>
              <a:gd name="connsiteY113" fmla="*/ 1314449 h 1335882"/>
              <a:gd name="connsiteX114" fmla="*/ 2543175 w 2547938"/>
              <a:gd name="connsiteY114" fmla="*/ 1309687 h 1335882"/>
              <a:gd name="connsiteX115" fmla="*/ 2547938 w 2547938"/>
              <a:gd name="connsiteY115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50131 w 2547938"/>
              <a:gd name="connsiteY112" fmla="*/ 1107281 h 1335882"/>
              <a:gd name="connsiteX113" fmla="*/ 2502693 w 2547938"/>
              <a:gd name="connsiteY113" fmla="*/ 1314449 h 1335882"/>
              <a:gd name="connsiteX114" fmla="*/ 2543175 w 2547938"/>
              <a:gd name="connsiteY114" fmla="*/ 1316831 h 1335882"/>
              <a:gd name="connsiteX115" fmla="*/ 2547938 w 2547938"/>
              <a:gd name="connsiteY115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50131 w 2547938"/>
              <a:gd name="connsiteY112" fmla="*/ 1107281 h 1335882"/>
              <a:gd name="connsiteX113" fmla="*/ 2507456 w 2547938"/>
              <a:gd name="connsiteY113" fmla="*/ 1314449 h 1335882"/>
              <a:gd name="connsiteX114" fmla="*/ 2543175 w 2547938"/>
              <a:gd name="connsiteY114" fmla="*/ 1316831 h 1335882"/>
              <a:gd name="connsiteX115" fmla="*/ 2547938 w 2547938"/>
              <a:gd name="connsiteY115" fmla="*/ 1335882 h 1335882"/>
              <a:gd name="connsiteX0" fmla="*/ 0 w 2611193"/>
              <a:gd name="connsiteY0" fmla="*/ 0 h 1335882"/>
              <a:gd name="connsiteX1" fmla="*/ 21432 w 2611193"/>
              <a:gd name="connsiteY1" fmla="*/ 23812 h 1335882"/>
              <a:gd name="connsiteX2" fmla="*/ 30957 w 2611193"/>
              <a:gd name="connsiteY2" fmla="*/ 38100 h 1335882"/>
              <a:gd name="connsiteX3" fmla="*/ 35719 w 2611193"/>
              <a:gd name="connsiteY3" fmla="*/ 69056 h 1335882"/>
              <a:gd name="connsiteX4" fmla="*/ 42863 w 2611193"/>
              <a:gd name="connsiteY4" fmla="*/ 83343 h 1335882"/>
              <a:gd name="connsiteX5" fmla="*/ 80963 w 2611193"/>
              <a:gd name="connsiteY5" fmla="*/ 107156 h 1335882"/>
              <a:gd name="connsiteX6" fmla="*/ 83344 w 2611193"/>
              <a:gd name="connsiteY6" fmla="*/ 119062 h 1335882"/>
              <a:gd name="connsiteX7" fmla="*/ 92869 w 2611193"/>
              <a:gd name="connsiteY7" fmla="*/ 142875 h 1335882"/>
              <a:gd name="connsiteX8" fmla="*/ 102394 w 2611193"/>
              <a:gd name="connsiteY8" fmla="*/ 154781 h 1335882"/>
              <a:gd name="connsiteX9" fmla="*/ 107157 w 2611193"/>
              <a:gd name="connsiteY9" fmla="*/ 171450 h 1335882"/>
              <a:gd name="connsiteX10" fmla="*/ 109538 w 2611193"/>
              <a:gd name="connsiteY10" fmla="*/ 192881 h 1335882"/>
              <a:gd name="connsiteX11" fmla="*/ 116682 w 2611193"/>
              <a:gd name="connsiteY11" fmla="*/ 195262 h 1335882"/>
              <a:gd name="connsiteX12" fmla="*/ 123825 w 2611193"/>
              <a:gd name="connsiteY12" fmla="*/ 200025 h 1335882"/>
              <a:gd name="connsiteX13" fmla="*/ 128588 w 2611193"/>
              <a:gd name="connsiteY13" fmla="*/ 219075 h 1335882"/>
              <a:gd name="connsiteX14" fmla="*/ 133350 w 2611193"/>
              <a:gd name="connsiteY14" fmla="*/ 226218 h 1335882"/>
              <a:gd name="connsiteX15" fmla="*/ 147638 w 2611193"/>
              <a:gd name="connsiteY15" fmla="*/ 228600 h 1335882"/>
              <a:gd name="connsiteX16" fmla="*/ 150019 w 2611193"/>
              <a:gd name="connsiteY16" fmla="*/ 238125 h 1335882"/>
              <a:gd name="connsiteX17" fmla="*/ 152400 w 2611193"/>
              <a:gd name="connsiteY17" fmla="*/ 245268 h 1335882"/>
              <a:gd name="connsiteX18" fmla="*/ 161925 w 2611193"/>
              <a:gd name="connsiteY18" fmla="*/ 247650 h 1335882"/>
              <a:gd name="connsiteX19" fmla="*/ 164307 w 2611193"/>
              <a:gd name="connsiteY19" fmla="*/ 261937 h 1335882"/>
              <a:gd name="connsiteX20" fmla="*/ 176213 w 2611193"/>
              <a:gd name="connsiteY20" fmla="*/ 264318 h 1335882"/>
              <a:gd name="connsiteX21" fmla="*/ 183357 w 2611193"/>
              <a:gd name="connsiteY21" fmla="*/ 266700 h 1335882"/>
              <a:gd name="connsiteX22" fmla="*/ 188119 w 2611193"/>
              <a:gd name="connsiteY22" fmla="*/ 295275 h 1335882"/>
              <a:gd name="connsiteX23" fmla="*/ 190500 w 2611193"/>
              <a:gd name="connsiteY23" fmla="*/ 302418 h 1335882"/>
              <a:gd name="connsiteX24" fmla="*/ 204788 w 2611193"/>
              <a:gd name="connsiteY24" fmla="*/ 309562 h 1335882"/>
              <a:gd name="connsiteX25" fmla="*/ 219075 w 2611193"/>
              <a:gd name="connsiteY25" fmla="*/ 311943 h 1335882"/>
              <a:gd name="connsiteX26" fmla="*/ 230982 w 2611193"/>
              <a:gd name="connsiteY26" fmla="*/ 328612 h 1335882"/>
              <a:gd name="connsiteX27" fmla="*/ 230982 w 2611193"/>
              <a:gd name="connsiteY27" fmla="*/ 328612 h 1335882"/>
              <a:gd name="connsiteX28" fmla="*/ 238125 w 2611193"/>
              <a:gd name="connsiteY28" fmla="*/ 333375 h 1335882"/>
              <a:gd name="connsiteX29" fmla="*/ 242888 w 2611193"/>
              <a:gd name="connsiteY29" fmla="*/ 340518 h 1335882"/>
              <a:gd name="connsiteX30" fmla="*/ 250032 w 2611193"/>
              <a:gd name="connsiteY30" fmla="*/ 359568 h 1335882"/>
              <a:gd name="connsiteX31" fmla="*/ 252413 w 2611193"/>
              <a:gd name="connsiteY31" fmla="*/ 366712 h 1335882"/>
              <a:gd name="connsiteX32" fmla="*/ 257175 w 2611193"/>
              <a:gd name="connsiteY32" fmla="*/ 373856 h 1335882"/>
              <a:gd name="connsiteX33" fmla="*/ 254794 w 2611193"/>
              <a:gd name="connsiteY33" fmla="*/ 383381 h 1335882"/>
              <a:gd name="connsiteX34" fmla="*/ 261938 w 2611193"/>
              <a:gd name="connsiteY34" fmla="*/ 388143 h 1335882"/>
              <a:gd name="connsiteX35" fmla="*/ 259557 w 2611193"/>
              <a:gd name="connsiteY35" fmla="*/ 397668 h 1335882"/>
              <a:gd name="connsiteX36" fmla="*/ 266700 w 2611193"/>
              <a:gd name="connsiteY36" fmla="*/ 411956 h 1335882"/>
              <a:gd name="connsiteX37" fmla="*/ 276225 w 2611193"/>
              <a:gd name="connsiteY37" fmla="*/ 423862 h 1335882"/>
              <a:gd name="connsiteX38" fmla="*/ 297657 w 2611193"/>
              <a:gd name="connsiteY38" fmla="*/ 426243 h 1335882"/>
              <a:gd name="connsiteX39" fmla="*/ 304800 w 2611193"/>
              <a:gd name="connsiteY39" fmla="*/ 431006 h 1335882"/>
              <a:gd name="connsiteX40" fmla="*/ 314325 w 2611193"/>
              <a:gd name="connsiteY40" fmla="*/ 445293 h 1335882"/>
              <a:gd name="connsiteX41" fmla="*/ 316707 w 2611193"/>
              <a:gd name="connsiteY41" fmla="*/ 452437 h 1335882"/>
              <a:gd name="connsiteX42" fmla="*/ 319088 w 2611193"/>
              <a:gd name="connsiteY42" fmla="*/ 464343 h 1335882"/>
              <a:gd name="connsiteX43" fmla="*/ 326232 w 2611193"/>
              <a:gd name="connsiteY43" fmla="*/ 466725 h 1335882"/>
              <a:gd name="connsiteX44" fmla="*/ 342900 w 2611193"/>
              <a:gd name="connsiteY44" fmla="*/ 473868 h 1335882"/>
              <a:gd name="connsiteX45" fmla="*/ 345282 w 2611193"/>
              <a:gd name="connsiteY45" fmla="*/ 481012 h 1335882"/>
              <a:gd name="connsiteX46" fmla="*/ 347663 w 2611193"/>
              <a:gd name="connsiteY46" fmla="*/ 490537 h 1335882"/>
              <a:gd name="connsiteX47" fmla="*/ 354807 w 2611193"/>
              <a:gd name="connsiteY47" fmla="*/ 492918 h 1335882"/>
              <a:gd name="connsiteX48" fmla="*/ 357188 w 2611193"/>
              <a:gd name="connsiteY48" fmla="*/ 507206 h 1335882"/>
              <a:gd name="connsiteX49" fmla="*/ 366713 w 2611193"/>
              <a:gd name="connsiteY49" fmla="*/ 509587 h 1335882"/>
              <a:gd name="connsiteX50" fmla="*/ 364332 w 2611193"/>
              <a:gd name="connsiteY50" fmla="*/ 533400 h 1335882"/>
              <a:gd name="connsiteX51" fmla="*/ 371475 w 2611193"/>
              <a:gd name="connsiteY51" fmla="*/ 540543 h 1335882"/>
              <a:gd name="connsiteX52" fmla="*/ 383382 w 2611193"/>
              <a:gd name="connsiteY52" fmla="*/ 550068 h 1335882"/>
              <a:gd name="connsiteX53" fmla="*/ 381000 w 2611193"/>
              <a:gd name="connsiteY53" fmla="*/ 557212 h 1335882"/>
              <a:gd name="connsiteX54" fmla="*/ 400050 w 2611193"/>
              <a:gd name="connsiteY54" fmla="*/ 564356 h 1335882"/>
              <a:gd name="connsiteX55" fmla="*/ 409575 w 2611193"/>
              <a:gd name="connsiteY55" fmla="*/ 581025 h 1335882"/>
              <a:gd name="connsiteX56" fmla="*/ 419100 w 2611193"/>
              <a:gd name="connsiteY56" fmla="*/ 611981 h 1335882"/>
              <a:gd name="connsiteX57" fmla="*/ 426244 w 2611193"/>
              <a:gd name="connsiteY57" fmla="*/ 614362 h 1335882"/>
              <a:gd name="connsiteX58" fmla="*/ 431007 w 2611193"/>
              <a:gd name="connsiteY58" fmla="*/ 621506 h 1335882"/>
              <a:gd name="connsiteX59" fmla="*/ 435769 w 2611193"/>
              <a:gd name="connsiteY59" fmla="*/ 640556 h 1335882"/>
              <a:gd name="connsiteX60" fmla="*/ 440532 w 2611193"/>
              <a:gd name="connsiteY60" fmla="*/ 647700 h 1335882"/>
              <a:gd name="connsiteX61" fmla="*/ 442913 w 2611193"/>
              <a:gd name="connsiteY61" fmla="*/ 669131 h 1335882"/>
              <a:gd name="connsiteX62" fmla="*/ 445294 w 2611193"/>
              <a:gd name="connsiteY62" fmla="*/ 676275 h 1335882"/>
              <a:gd name="connsiteX63" fmla="*/ 447675 w 2611193"/>
              <a:gd name="connsiteY63" fmla="*/ 685800 h 1335882"/>
              <a:gd name="connsiteX64" fmla="*/ 450057 w 2611193"/>
              <a:gd name="connsiteY64" fmla="*/ 697706 h 1335882"/>
              <a:gd name="connsiteX65" fmla="*/ 457200 w 2611193"/>
              <a:gd name="connsiteY65" fmla="*/ 702468 h 1335882"/>
              <a:gd name="connsiteX66" fmla="*/ 459582 w 2611193"/>
              <a:gd name="connsiteY66" fmla="*/ 711993 h 1335882"/>
              <a:gd name="connsiteX67" fmla="*/ 466725 w 2611193"/>
              <a:gd name="connsiteY67" fmla="*/ 716756 h 1335882"/>
              <a:gd name="connsiteX68" fmla="*/ 507207 w 2611193"/>
              <a:gd name="connsiteY68" fmla="*/ 719137 h 1335882"/>
              <a:gd name="connsiteX69" fmla="*/ 540544 w 2611193"/>
              <a:gd name="connsiteY69" fmla="*/ 721518 h 1335882"/>
              <a:gd name="connsiteX70" fmla="*/ 545307 w 2611193"/>
              <a:gd name="connsiteY70" fmla="*/ 728662 h 1335882"/>
              <a:gd name="connsiteX71" fmla="*/ 550069 w 2611193"/>
              <a:gd name="connsiteY71" fmla="*/ 740568 h 1335882"/>
              <a:gd name="connsiteX72" fmla="*/ 554832 w 2611193"/>
              <a:gd name="connsiteY72" fmla="*/ 747712 h 1335882"/>
              <a:gd name="connsiteX73" fmla="*/ 561975 w 2611193"/>
              <a:gd name="connsiteY73" fmla="*/ 754856 h 1335882"/>
              <a:gd name="connsiteX74" fmla="*/ 571500 w 2611193"/>
              <a:gd name="connsiteY74" fmla="*/ 771525 h 1335882"/>
              <a:gd name="connsiteX75" fmla="*/ 590550 w 2611193"/>
              <a:gd name="connsiteY75" fmla="*/ 773906 h 1335882"/>
              <a:gd name="connsiteX76" fmla="*/ 592932 w 2611193"/>
              <a:gd name="connsiteY76" fmla="*/ 785812 h 1335882"/>
              <a:gd name="connsiteX77" fmla="*/ 597694 w 2611193"/>
              <a:gd name="connsiteY77" fmla="*/ 792956 h 1335882"/>
              <a:gd name="connsiteX78" fmla="*/ 595313 w 2611193"/>
              <a:gd name="connsiteY78" fmla="*/ 802481 h 1335882"/>
              <a:gd name="connsiteX79" fmla="*/ 609600 w 2611193"/>
              <a:gd name="connsiteY79" fmla="*/ 802481 h 1335882"/>
              <a:gd name="connsiteX80" fmla="*/ 647700 w 2611193"/>
              <a:gd name="connsiteY80" fmla="*/ 807243 h 1335882"/>
              <a:gd name="connsiteX81" fmla="*/ 652463 w 2611193"/>
              <a:gd name="connsiteY81" fmla="*/ 814387 h 1335882"/>
              <a:gd name="connsiteX82" fmla="*/ 654844 w 2611193"/>
              <a:gd name="connsiteY82" fmla="*/ 821531 h 1335882"/>
              <a:gd name="connsiteX83" fmla="*/ 669132 w 2611193"/>
              <a:gd name="connsiteY83" fmla="*/ 826293 h 1335882"/>
              <a:gd name="connsiteX84" fmla="*/ 685800 w 2611193"/>
              <a:gd name="connsiteY84" fmla="*/ 831056 h 1335882"/>
              <a:gd name="connsiteX85" fmla="*/ 688182 w 2611193"/>
              <a:gd name="connsiteY85" fmla="*/ 838200 h 1335882"/>
              <a:gd name="connsiteX86" fmla="*/ 716757 w 2611193"/>
              <a:gd name="connsiteY86" fmla="*/ 845343 h 1335882"/>
              <a:gd name="connsiteX87" fmla="*/ 719138 w 2611193"/>
              <a:gd name="connsiteY87" fmla="*/ 864393 h 1335882"/>
              <a:gd name="connsiteX88" fmla="*/ 726282 w 2611193"/>
              <a:gd name="connsiteY88" fmla="*/ 869156 h 1335882"/>
              <a:gd name="connsiteX89" fmla="*/ 728663 w 2611193"/>
              <a:gd name="connsiteY89" fmla="*/ 888206 h 1335882"/>
              <a:gd name="connsiteX90" fmla="*/ 731044 w 2611193"/>
              <a:gd name="connsiteY90" fmla="*/ 895350 h 1335882"/>
              <a:gd name="connsiteX91" fmla="*/ 745332 w 2611193"/>
              <a:gd name="connsiteY91" fmla="*/ 900112 h 1335882"/>
              <a:gd name="connsiteX92" fmla="*/ 750094 w 2611193"/>
              <a:gd name="connsiteY92" fmla="*/ 907256 h 1335882"/>
              <a:gd name="connsiteX93" fmla="*/ 757238 w 2611193"/>
              <a:gd name="connsiteY93" fmla="*/ 928687 h 1335882"/>
              <a:gd name="connsiteX94" fmla="*/ 764382 w 2611193"/>
              <a:gd name="connsiteY94" fmla="*/ 933450 h 1335882"/>
              <a:gd name="connsiteX95" fmla="*/ 766763 w 2611193"/>
              <a:gd name="connsiteY95" fmla="*/ 940593 h 1335882"/>
              <a:gd name="connsiteX96" fmla="*/ 764382 w 2611193"/>
              <a:gd name="connsiteY96" fmla="*/ 962025 h 1335882"/>
              <a:gd name="connsiteX97" fmla="*/ 771525 w 2611193"/>
              <a:gd name="connsiteY97" fmla="*/ 966787 h 1335882"/>
              <a:gd name="connsiteX98" fmla="*/ 776288 w 2611193"/>
              <a:gd name="connsiteY98" fmla="*/ 973931 h 1335882"/>
              <a:gd name="connsiteX99" fmla="*/ 790575 w 2611193"/>
              <a:gd name="connsiteY99" fmla="*/ 981075 h 1335882"/>
              <a:gd name="connsiteX100" fmla="*/ 795338 w 2611193"/>
              <a:gd name="connsiteY100" fmla="*/ 988218 h 1335882"/>
              <a:gd name="connsiteX101" fmla="*/ 795338 w 2611193"/>
              <a:gd name="connsiteY101" fmla="*/ 1002506 h 1335882"/>
              <a:gd name="connsiteX102" fmla="*/ 804863 w 2611193"/>
              <a:gd name="connsiteY102" fmla="*/ 1016793 h 1335882"/>
              <a:gd name="connsiteX103" fmla="*/ 812007 w 2611193"/>
              <a:gd name="connsiteY103" fmla="*/ 1040606 h 1335882"/>
              <a:gd name="connsiteX104" fmla="*/ 814388 w 2611193"/>
              <a:gd name="connsiteY104" fmla="*/ 1050131 h 1335882"/>
              <a:gd name="connsiteX105" fmla="*/ 835819 w 2611193"/>
              <a:gd name="connsiteY105" fmla="*/ 1052512 h 1335882"/>
              <a:gd name="connsiteX106" fmla="*/ 838200 w 2611193"/>
              <a:gd name="connsiteY106" fmla="*/ 1059656 h 1335882"/>
              <a:gd name="connsiteX107" fmla="*/ 840582 w 2611193"/>
              <a:gd name="connsiteY107" fmla="*/ 1069181 h 1335882"/>
              <a:gd name="connsiteX108" fmla="*/ 847725 w 2611193"/>
              <a:gd name="connsiteY108" fmla="*/ 1071562 h 1335882"/>
              <a:gd name="connsiteX109" fmla="*/ 862013 w 2611193"/>
              <a:gd name="connsiteY109" fmla="*/ 1073943 h 1335882"/>
              <a:gd name="connsiteX110" fmla="*/ 895350 w 2611193"/>
              <a:gd name="connsiteY110" fmla="*/ 1090612 h 1335882"/>
              <a:gd name="connsiteX111" fmla="*/ 902494 w 2611193"/>
              <a:gd name="connsiteY111" fmla="*/ 1104900 h 1335882"/>
              <a:gd name="connsiteX112" fmla="*/ 1050131 w 2611193"/>
              <a:gd name="connsiteY112" fmla="*/ 1107281 h 1335882"/>
              <a:gd name="connsiteX113" fmla="*/ 2505074 w 2611193"/>
              <a:gd name="connsiteY113" fmla="*/ 1293017 h 1335882"/>
              <a:gd name="connsiteX114" fmla="*/ 2507456 w 2611193"/>
              <a:gd name="connsiteY114" fmla="*/ 1314449 h 1335882"/>
              <a:gd name="connsiteX115" fmla="*/ 2543175 w 2611193"/>
              <a:gd name="connsiteY115" fmla="*/ 1316831 h 1335882"/>
              <a:gd name="connsiteX116" fmla="*/ 2547938 w 2611193"/>
              <a:gd name="connsiteY116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50131 w 2547938"/>
              <a:gd name="connsiteY112" fmla="*/ 1107281 h 1335882"/>
              <a:gd name="connsiteX113" fmla="*/ 2505074 w 2547938"/>
              <a:gd name="connsiteY113" fmla="*/ 1293017 h 1335882"/>
              <a:gd name="connsiteX114" fmla="*/ 2507456 w 2547938"/>
              <a:gd name="connsiteY114" fmla="*/ 1314449 h 1335882"/>
              <a:gd name="connsiteX115" fmla="*/ 2543175 w 2547938"/>
              <a:gd name="connsiteY115" fmla="*/ 1316831 h 1335882"/>
              <a:gd name="connsiteX116" fmla="*/ 2547938 w 2547938"/>
              <a:gd name="connsiteY116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50131 w 2547938"/>
              <a:gd name="connsiteY112" fmla="*/ 1107281 h 1335882"/>
              <a:gd name="connsiteX113" fmla="*/ 1935956 w 2547938"/>
              <a:gd name="connsiteY113" fmla="*/ 1290636 h 1335882"/>
              <a:gd name="connsiteX114" fmla="*/ 2505074 w 2547938"/>
              <a:gd name="connsiteY114" fmla="*/ 1293017 h 1335882"/>
              <a:gd name="connsiteX115" fmla="*/ 2507456 w 2547938"/>
              <a:gd name="connsiteY115" fmla="*/ 1314449 h 1335882"/>
              <a:gd name="connsiteX116" fmla="*/ 2543175 w 2547938"/>
              <a:gd name="connsiteY116" fmla="*/ 1316831 h 1335882"/>
              <a:gd name="connsiteX117" fmla="*/ 2547938 w 2547938"/>
              <a:gd name="connsiteY117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50131 w 2547938"/>
              <a:gd name="connsiteY112" fmla="*/ 1107281 h 1335882"/>
              <a:gd name="connsiteX113" fmla="*/ 1935956 w 2547938"/>
              <a:gd name="connsiteY113" fmla="*/ 1290636 h 1335882"/>
              <a:gd name="connsiteX114" fmla="*/ 2505074 w 2547938"/>
              <a:gd name="connsiteY114" fmla="*/ 1293017 h 1335882"/>
              <a:gd name="connsiteX115" fmla="*/ 2507456 w 2547938"/>
              <a:gd name="connsiteY115" fmla="*/ 1314449 h 1335882"/>
              <a:gd name="connsiteX116" fmla="*/ 2543175 w 2547938"/>
              <a:gd name="connsiteY116" fmla="*/ 1316831 h 1335882"/>
              <a:gd name="connsiteX117" fmla="*/ 2547938 w 2547938"/>
              <a:gd name="connsiteY117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50131 w 2547938"/>
              <a:gd name="connsiteY112" fmla="*/ 1107281 h 1335882"/>
              <a:gd name="connsiteX113" fmla="*/ 1038224 w 2547938"/>
              <a:gd name="connsiteY113" fmla="*/ 1212055 h 1335882"/>
              <a:gd name="connsiteX114" fmla="*/ 1935956 w 2547938"/>
              <a:gd name="connsiteY114" fmla="*/ 1290636 h 1335882"/>
              <a:gd name="connsiteX115" fmla="*/ 2505074 w 2547938"/>
              <a:gd name="connsiteY115" fmla="*/ 1293017 h 1335882"/>
              <a:gd name="connsiteX116" fmla="*/ 2507456 w 2547938"/>
              <a:gd name="connsiteY116" fmla="*/ 1314449 h 1335882"/>
              <a:gd name="connsiteX117" fmla="*/ 2543175 w 2547938"/>
              <a:gd name="connsiteY117" fmla="*/ 1316831 h 1335882"/>
              <a:gd name="connsiteX118" fmla="*/ 2547938 w 2547938"/>
              <a:gd name="connsiteY118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50131 w 2547938"/>
              <a:gd name="connsiteY112" fmla="*/ 1107281 h 1335882"/>
              <a:gd name="connsiteX113" fmla="*/ 1038224 w 2547938"/>
              <a:gd name="connsiteY113" fmla="*/ 1212055 h 1335882"/>
              <a:gd name="connsiteX114" fmla="*/ 1935956 w 2547938"/>
              <a:gd name="connsiteY114" fmla="*/ 1290636 h 1335882"/>
              <a:gd name="connsiteX115" fmla="*/ 2505074 w 2547938"/>
              <a:gd name="connsiteY115" fmla="*/ 1293017 h 1335882"/>
              <a:gd name="connsiteX116" fmla="*/ 2507456 w 2547938"/>
              <a:gd name="connsiteY116" fmla="*/ 1314449 h 1335882"/>
              <a:gd name="connsiteX117" fmla="*/ 2543175 w 2547938"/>
              <a:gd name="connsiteY117" fmla="*/ 1316831 h 1335882"/>
              <a:gd name="connsiteX118" fmla="*/ 2547938 w 2547938"/>
              <a:gd name="connsiteY118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50131 w 2547938"/>
              <a:gd name="connsiteY112" fmla="*/ 1107281 h 1335882"/>
              <a:gd name="connsiteX113" fmla="*/ 1045368 w 2547938"/>
              <a:gd name="connsiteY113" fmla="*/ 1126330 h 1335882"/>
              <a:gd name="connsiteX114" fmla="*/ 1935956 w 2547938"/>
              <a:gd name="connsiteY114" fmla="*/ 1290636 h 1335882"/>
              <a:gd name="connsiteX115" fmla="*/ 2505074 w 2547938"/>
              <a:gd name="connsiteY115" fmla="*/ 1293017 h 1335882"/>
              <a:gd name="connsiteX116" fmla="*/ 2507456 w 2547938"/>
              <a:gd name="connsiteY116" fmla="*/ 1314449 h 1335882"/>
              <a:gd name="connsiteX117" fmla="*/ 2543175 w 2547938"/>
              <a:gd name="connsiteY117" fmla="*/ 1316831 h 1335882"/>
              <a:gd name="connsiteX118" fmla="*/ 2547938 w 2547938"/>
              <a:gd name="connsiteY118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935956 w 2547938"/>
              <a:gd name="connsiteY114" fmla="*/ 1290636 h 1335882"/>
              <a:gd name="connsiteX115" fmla="*/ 2505074 w 2547938"/>
              <a:gd name="connsiteY115" fmla="*/ 1293017 h 1335882"/>
              <a:gd name="connsiteX116" fmla="*/ 2507456 w 2547938"/>
              <a:gd name="connsiteY116" fmla="*/ 1314449 h 1335882"/>
              <a:gd name="connsiteX117" fmla="*/ 2543175 w 2547938"/>
              <a:gd name="connsiteY117" fmla="*/ 1316831 h 1335882"/>
              <a:gd name="connsiteX118" fmla="*/ 2547938 w 2547938"/>
              <a:gd name="connsiteY118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5387 w 2547938"/>
              <a:gd name="connsiteY114" fmla="*/ 1128711 h 1335882"/>
              <a:gd name="connsiteX115" fmla="*/ 1935956 w 2547938"/>
              <a:gd name="connsiteY115" fmla="*/ 1290636 h 1335882"/>
              <a:gd name="connsiteX116" fmla="*/ 2505074 w 2547938"/>
              <a:gd name="connsiteY116" fmla="*/ 1293017 h 1335882"/>
              <a:gd name="connsiteX117" fmla="*/ 2507456 w 2547938"/>
              <a:gd name="connsiteY117" fmla="*/ 1314449 h 1335882"/>
              <a:gd name="connsiteX118" fmla="*/ 2543175 w 2547938"/>
              <a:gd name="connsiteY118" fmla="*/ 1316831 h 1335882"/>
              <a:gd name="connsiteX119" fmla="*/ 2547938 w 2547938"/>
              <a:gd name="connsiteY119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5387 w 2547938"/>
              <a:gd name="connsiteY114" fmla="*/ 1128711 h 1335882"/>
              <a:gd name="connsiteX115" fmla="*/ 1935956 w 2547938"/>
              <a:gd name="connsiteY115" fmla="*/ 1290636 h 1335882"/>
              <a:gd name="connsiteX116" fmla="*/ 2505074 w 2547938"/>
              <a:gd name="connsiteY116" fmla="*/ 1293017 h 1335882"/>
              <a:gd name="connsiteX117" fmla="*/ 2507456 w 2547938"/>
              <a:gd name="connsiteY117" fmla="*/ 1314449 h 1335882"/>
              <a:gd name="connsiteX118" fmla="*/ 2543175 w 2547938"/>
              <a:gd name="connsiteY118" fmla="*/ 1316831 h 1335882"/>
              <a:gd name="connsiteX119" fmla="*/ 2547938 w 2547938"/>
              <a:gd name="connsiteY119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935956 w 2547938"/>
              <a:gd name="connsiteY115" fmla="*/ 1290636 h 1335882"/>
              <a:gd name="connsiteX116" fmla="*/ 2505074 w 2547938"/>
              <a:gd name="connsiteY116" fmla="*/ 1293017 h 1335882"/>
              <a:gd name="connsiteX117" fmla="*/ 2507456 w 2547938"/>
              <a:gd name="connsiteY117" fmla="*/ 1314449 h 1335882"/>
              <a:gd name="connsiteX118" fmla="*/ 2543175 w 2547938"/>
              <a:gd name="connsiteY118" fmla="*/ 1316831 h 1335882"/>
              <a:gd name="connsiteX119" fmla="*/ 2547938 w 2547938"/>
              <a:gd name="connsiteY119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54906 w 2547938"/>
              <a:gd name="connsiteY115" fmla="*/ 1181099 h 1335882"/>
              <a:gd name="connsiteX116" fmla="*/ 1935956 w 2547938"/>
              <a:gd name="connsiteY116" fmla="*/ 1290636 h 1335882"/>
              <a:gd name="connsiteX117" fmla="*/ 2505074 w 2547938"/>
              <a:gd name="connsiteY117" fmla="*/ 1293017 h 1335882"/>
              <a:gd name="connsiteX118" fmla="*/ 2507456 w 2547938"/>
              <a:gd name="connsiteY118" fmla="*/ 1314449 h 1335882"/>
              <a:gd name="connsiteX119" fmla="*/ 2543175 w 2547938"/>
              <a:gd name="connsiteY119" fmla="*/ 1316831 h 1335882"/>
              <a:gd name="connsiteX120" fmla="*/ 2547938 w 2547938"/>
              <a:gd name="connsiteY120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54906 w 2547938"/>
              <a:gd name="connsiteY115" fmla="*/ 1181099 h 1335882"/>
              <a:gd name="connsiteX116" fmla="*/ 1935956 w 2547938"/>
              <a:gd name="connsiteY116" fmla="*/ 1290636 h 1335882"/>
              <a:gd name="connsiteX117" fmla="*/ 2505074 w 2547938"/>
              <a:gd name="connsiteY117" fmla="*/ 1293017 h 1335882"/>
              <a:gd name="connsiteX118" fmla="*/ 2507456 w 2547938"/>
              <a:gd name="connsiteY118" fmla="*/ 1314449 h 1335882"/>
              <a:gd name="connsiteX119" fmla="*/ 2543175 w 2547938"/>
              <a:gd name="connsiteY119" fmla="*/ 1316831 h 1335882"/>
              <a:gd name="connsiteX120" fmla="*/ 2547938 w 2547938"/>
              <a:gd name="connsiteY120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88243 w 2547938"/>
              <a:gd name="connsiteY115" fmla="*/ 1145381 h 1335882"/>
              <a:gd name="connsiteX116" fmla="*/ 1935956 w 2547938"/>
              <a:gd name="connsiteY116" fmla="*/ 1290636 h 1335882"/>
              <a:gd name="connsiteX117" fmla="*/ 2505074 w 2547938"/>
              <a:gd name="connsiteY117" fmla="*/ 1293017 h 1335882"/>
              <a:gd name="connsiteX118" fmla="*/ 2507456 w 2547938"/>
              <a:gd name="connsiteY118" fmla="*/ 1314449 h 1335882"/>
              <a:gd name="connsiteX119" fmla="*/ 2543175 w 2547938"/>
              <a:gd name="connsiteY119" fmla="*/ 1316831 h 1335882"/>
              <a:gd name="connsiteX120" fmla="*/ 2547938 w 2547938"/>
              <a:gd name="connsiteY120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935956 w 2547938"/>
              <a:gd name="connsiteY116" fmla="*/ 1290636 h 1335882"/>
              <a:gd name="connsiteX117" fmla="*/ 2505074 w 2547938"/>
              <a:gd name="connsiteY117" fmla="*/ 1293017 h 1335882"/>
              <a:gd name="connsiteX118" fmla="*/ 2507456 w 2547938"/>
              <a:gd name="connsiteY118" fmla="*/ 1314449 h 1335882"/>
              <a:gd name="connsiteX119" fmla="*/ 2543175 w 2547938"/>
              <a:gd name="connsiteY119" fmla="*/ 1316831 h 1335882"/>
              <a:gd name="connsiteX120" fmla="*/ 2547938 w 2547938"/>
              <a:gd name="connsiteY120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5380 h 1335882"/>
              <a:gd name="connsiteX117" fmla="*/ 1935956 w 2547938"/>
              <a:gd name="connsiteY117" fmla="*/ 1290636 h 1335882"/>
              <a:gd name="connsiteX118" fmla="*/ 2505074 w 2547938"/>
              <a:gd name="connsiteY118" fmla="*/ 1293017 h 1335882"/>
              <a:gd name="connsiteX119" fmla="*/ 2507456 w 2547938"/>
              <a:gd name="connsiteY119" fmla="*/ 1314449 h 1335882"/>
              <a:gd name="connsiteX120" fmla="*/ 2543175 w 2547938"/>
              <a:gd name="connsiteY120" fmla="*/ 1316831 h 1335882"/>
              <a:gd name="connsiteX121" fmla="*/ 2547938 w 2547938"/>
              <a:gd name="connsiteY121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5380 h 1335882"/>
              <a:gd name="connsiteX117" fmla="*/ 1935956 w 2547938"/>
              <a:gd name="connsiteY117" fmla="*/ 1290636 h 1335882"/>
              <a:gd name="connsiteX118" fmla="*/ 2505074 w 2547938"/>
              <a:gd name="connsiteY118" fmla="*/ 1293017 h 1335882"/>
              <a:gd name="connsiteX119" fmla="*/ 2507456 w 2547938"/>
              <a:gd name="connsiteY119" fmla="*/ 1314449 h 1335882"/>
              <a:gd name="connsiteX120" fmla="*/ 2543175 w 2547938"/>
              <a:gd name="connsiteY120" fmla="*/ 1316831 h 1335882"/>
              <a:gd name="connsiteX121" fmla="*/ 2547938 w 2547938"/>
              <a:gd name="connsiteY121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935956 w 2547938"/>
              <a:gd name="connsiteY117" fmla="*/ 1290636 h 1335882"/>
              <a:gd name="connsiteX118" fmla="*/ 2505074 w 2547938"/>
              <a:gd name="connsiteY118" fmla="*/ 1293017 h 1335882"/>
              <a:gd name="connsiteX119" fmla="*/ 2507456 w 2547938"/>
              <a:gd name="connsiteY119" fmla="*/ 1314449 h 1335882"/>
              <a:gd name="connsiteX120" fmla="*/ 2543175 w 2547938"/>
              <a:gd name="connsiteY120" fmla="*/ 1316831 h 1335882"/>
              <a:gd name="connsiteX121" fmla="*/ 2547938 w 2547938"/>
              <a:gd name="connsiteY121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57299 w 2547938"/>
              <a:gd name="connsiteY117" fmla="*/ 1204911 h 1335882"/>
              <a:gd name="connsiteX118" fmla="*/ 1935956 w 2547938"/>
              <a:gd name="connsiteY118" fmla="*/ 1290636 h 1335882"/>
              <a:gd name="connsiteX119" fmla="*/ 2505074 w 2547938"/>
              <a:gd name="connsiteY119" fmla="*/ 1293017 h 1335882"/>
              <a:gd name="connsiteX120" fmla="*/ 2507456 w 2547938"/>
              <a:gd name="connsiteY120" fmla="*/ 1314449 h 1335882"/>
              <a:gd name="connsiteX121" fmla="*/ 2543175 w 2547938"/>
              <a:gd name="connsiteY121" fmla="*/ 1316831 h 1335882"/>
              <a:gd name="connsiteX122" fmla="*/ 2547938 w 2547938"/>
              <a:gd name="connsiteY122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57299 w 2547938"/>
              <a:gd name="connsiteY117" fmla="*/ 1204911 h 1335882"/>
              <a:gd name="connsiteX118" fmla="*/ 1935956 w 2547938"/>
              <a:gd name="connsiteY118" fmla="*/ 1290636 h 1335882"/>
              <a:gd name="connsiteX119" fmla="*/ 2505074 w 2547938"/>
              <a:gd name="connsiteY119" fmla="*/ 1293017 h 1335882"/>
              <a:gd name="connsiteX120" fmla="*/ 2507456 w 2547938"/>
              <a:gd name="connsiteY120" fmla="*/ 1314449 h 1335882"/>
              <a:gd name="connsiteX121" fmla="*/ 2543175 w 2547938"/>
              <a:gd name="connsiteY121" fmla="*/ 1316831 h 1335882"/>
              <a:gd name="connsiteX122" fmla="*/ 2547938 w 2547938"/>
              <a:gd name="connsiteY122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83493 w 2547938"/>
              <a:gd name="connsiteY117" fmla="*/ 1164430 h 1335882"/>
              <a:gd name="connsiteX118" fmla="*/ 1935956 w 2547938"/>
              <a:gd name="connsiteY118" fmla="*/ 1290636 h 1335882"/>
              <a:gd name="connsiteX119" fmla="*/ 2505074 w 2547938"/>
              <a:gd name="connsiteY119" fmla="*/ 1293017 h 1335882"/>
              <a:gd name="connsiteX120" fmla="*/ 2507456 w 2547938"/>
              <a:gd name="connsiteY120" fmla="*/ 1314449 h 1335882"/>
              <a:gd name="connsiteX121" fmla="*/ 2543175 w 2547938"/>
              <a:gd name="connsiteY121" fmla="*/ 1316831 h 1335882"/>
              <a:gd name="connsiteX122" fmla="*/ 2547938 w 2547938"/>
              <a:gd name="connsiteY122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935956 w 2547938"/>
              <a:gd name="connsiteY118" fmla="*/ 1290636 h 1335882"/>
              <a:gd name="connsiteX119" fmla="*/ 2505074 w 2547938"/>
              <a:gd name="connsiteY119" fmla="*/ 1293017 h 1335882"/>
              <a:gd name="connsiteX120" fmla="*/ 2507456 w 2547938"/>
              <a:gd name="connsiteY120" fmla="*/ 1314449 h 1335882"/>
              <a:gd name="connsiteX121" fmla="*/ 2543175 w 2547938"/>
              <a:gd name="connsiteY121" fmla="*/ 1316831 h 1335882"/>
              <a:gd name="connsiteX122" fmla="*/ 2547938 w 2547938"/>
              <a:gd name="connsiteY122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935956 w 2547938"/>
              <a:gd name="connsiteY119" fmla="*/ 1290636 h 1335882"/>
              <a:gd name="connsiteX120" fmla="*/ 2505074 w 2547938"/>
              <a:gd name="connsiteY120" fmla="*/ 1293017 h 1335882"/>
              <a:gd name="connsiteX121" fmla="*/ 2507456 w 2547938"/>
              <a:gd name="connsiteY121" fmla="*/ 1314449 h 1335882"/>
              <a:gd name="connsiteX122" fmla="*/ 2543175 w 2547938"/>
              <a:gd name="connsiteY122" fmla="*/ 1316831 h 1335882"/>
              <a:gd name="connsiteX123" fmla="*/ 2547938 w 2547938"/>
              <a:gd name="connsiteY123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935956 w 2547938"/>
              <a:gd name="connsiteY119" fmla="*/ 1290636 h 1335882"/>
              <a:gd name="connsiteX120" fmla="*/ 2505074 w 2547938"/>
              <a:gd name="connsiteY120" fmla="*/ 1293017 h 1335882"/>
              <a:gd name="connsiteX121" fmla="*/ 2507456 w 2547938"/>
              <a:gd name="connsiteY121" fmla="*/ 1314449 h 1335882"/>
              <a:gd name="connsiteX122" fmla="*/ 2543175 w 2547938"/>
              <a:gd name="connsiteY122" fmla="*/ 1316831 h 1335882"/>
              <a:gd name="connsiteX123" fmla="*/ 2547938 w 2547938"/>
              <a:gd name="connsiteY123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78743 w 2547938"/>
              <a:gd name="connsiteY119" fmla="*/ 1202530 h 1335882"/>
              <a:gd name="connsiteX120" fmla="*/ 1935956 w 2547938"/>
              <a:gd name="connsiteY120" fmla="*/ 1290636 h 1335882"/>
              <a:gd name="connsiteX121" fmla="*/ 2505074 w 2547938"/>
              <a:gd name="connsiteY121" fmla="*/ 1293017 h 1335882"/>
              <a:gd name="connsiteX122" fmla="*/ 2507456 w 2547938"/>
              <a:gd name="connsiteY122" fmla="*/ 1314449 h 1335882"/>
              <a:gd name="connsiteX123" fmla="*/ 2543175 w 2547938"/>
              <a:gd name="connsiteY123" fmla="*/ 1316831 h 1335882"/>
              <a:gd name="connsiteX124" fmla="*/ 2547938 w 2547938"/>
              <a:gd name="connsiteY124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78743 w 2547938"/>
              <a:gd name="connsiteY119" fmla="*/ 1202530 h 1335882"/>
              <a:gd name="connsiteX120" fmla="*/ 1935956 w 2547938"/>
              <a:gd name="connsiteY120" fmla="*/ 1290636 h 1335882"/>
              <a:gd name="connsiteX121" fmla="*/ 2505074 w 2547938"/>
              <a:gd name="connsiteY121" fmla="*/ 1293017 h 1335882"/>
              <a:gd name="connsiteX122" fmla="*/ 2507456 w 2547938"/>
              <a:gd name="connsiteY122" fmla="*/ 1314449 h 1335882"/>
              <a:gd name="connsiteX123" fmla="*/ 2543175 w 2547938"/>
              <a:gd name="connsiteY123" fmla="*/ 1316831 h 1335882"/>
              <a:gd name="connsiteX124" fmla="*/ 2547938 w 2547938"/>
              <a:gd name="connsiteY124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78743 w 2547938"/>
              <a:gd name="connsiteY119" fmla="*/ 1183480 h 1335882"/>
              <a:gd name="connsiteX120" fmla="*/ 1935956 w 2547938"/>
              <a:gd name="connsiteY120" fmla="*/ 1290636 h 1335882"/>
              <a:gd name="connsiteX121" fmla="*/ 2505074 w 2547938"/>
              <a:gd name="connsiteY121" fmla="*/ 1293017 h 1335882"/>
              <a:gd name="connsiteX122" fmla="*/ 2507456 w 2547938"/>
              <a:gd name="connsiteY122" fmla="*/ 1314449 h 1335882"/>
              <a:gd name="connsiteX123" fmla="*/ 2543175 w 2547938"/>
              <a:gd name="connsiteY123" fmla="*/ 1316831 h 1335882"/>
              <a:gd name="connsiteX124" fmla="*/ 2547938 w 2547938"/>
              <a:gd name="connsiteY124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935956 w 2547938"/>
              <a:gd name="connsiteY120" fmla="*/ 1290636 h 1335882"/>
              <a:gd name="connsiteX121" fmla="*/ 2505074 w 2547938"/>
              <a:gd name="connsiteY121" fmla="*/ 1293017 h 1335882"/>
              <a:gd name="connsiteX122" fmla="*/ 2507456 w 2547938"/>
              <a:gd name="connsiteY122" fmla="*/ 1314449 h 1335882"/>
              <a:gd name="connsiteX123" fmla="*/ 2543175 w 2547938"/>
              <a:gd name="connsiteY123" fmla="*/ 1316831 h 1335882"/>
              <a:gd name="connsiteX124" fmla="*/ 2547938 w 2547938"/>
              <a:gd name="connsiteY124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935956 w 2547938"/>
              <a:gd name="connsiteY121" fmla="*/ 1290636 h 1335882"/>
              <a:gd name="connsiteX122" fmla="*/ 2505074 w 2547938"/>
              <a:gd name="connsiteY122" fmla="*/ 1293017 h 1335882"/>
              <a:gd name="connsiteX123" fmla="*/ 2507456 w 2547938"/>
              <a:gd name="connsiteY123" fmla="*/ 1314449 h 1335882"/>
              <a:gd name="connsiteX124" fmla="*/ 2543175 w 2547938"/>
              <a:gd name="connsiteY124" fmla="*/ 1316831 h 1335882"/>
              <a:gd name="connsiteX125" fmla="*/ 2547938 w 2547938"/>
              <a:gd name="connsiteY125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935956 w 2547938"/>
              <a:gd name="connsiteY121" fmla="*/ 1290636 h 1335882"/>
              <a:gd name="connsiteX122" fmla="*/ 2505074 w 2547938"/>
              <a:gd name="connsiteY122" fmla="*/ 1293017 h 1335882"/>
              <a:gd name="connsiteX123" fmla="*/ 2507456 w 2547938"/>
              <a:gd name="connsiteY123" fmla="*/ 1314449 h 1335882"/>
              <a:gd name="connsiteX124" fmla="*/ 2543175 w 2547938"/>
              <a:gd name="connsiteY124" fmla="*/ 1316831 h 1335882"/>
              <a:gd name="connsiteX125" fmla="*/ 2547938 w 2547938"/>
              <a:gd name="connsiteY125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928812 w 2547938"/>
              <a:gd name="connsiteY121" fmla="*/ 1250155 h 1335882"/>
              <a:gd name="connsiteX122" fmla="*/ 1935956 w 2547938"/>
              <a:gd name="connsiteY122" fmla="*/ 1290636 h 1335882"/>
              <a:gd name="connsiteX123" fmla="*/ 2505074 w 2547938"/>
              <a:gd name="connsiteY123" fmla="*/ 1293017 h 1335882"/>
              <a:gd name="connsiteX124" fmla="*/ 2507456 w 2547938"/>
              <a:gd name="connsiteY124" fmla="*/ 1314449 h 1335882"/>
              <a:gd name="connsiteX125" fmla="*/ 2543175 w 2547938"/>
              <a:gd name="connsiteY125" fmla="*/ 1316831 h 1335882"/>
              <a:gd name="connsiteX126" fmla="*/ 2547938 w 2547938"/>
              <a:gd name="connsiteY126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928812 w 2547938"/>
              <a:gd name="connsiteY121" fmla="*/ 1250155 h 1335882"/>
              <a:gd name="connsiteX122" fmla="*/ 1935956 w 2547938"/>
              <a:gd name="connsiteY122" fmla="*/ 1290636 h 1335882"/>
              <a:gd name="connsiteX123" fmla="*/ 2505074 w 2547938"/>
              <a:gd name="connsiteY123" fmla="*/ 1293017 h 1335882"/>
              <a:gd name="connsiteX124" fmla="*/ 2507456 w 2547938"/>
              <a:gd name="connsiteY124" fmla="*/ 1314449 h 1335882"/>
              <a:gd name="connsiteX125" fmla="*/ 2543175 w 2547938"/>
              <a:gd name="connsiteY125" fmla="*/ 1316831 h 1335882"/>
              <a:gd name="connsiteX126" fmla="*/ 2547938 w 2547938"/>
              <a:gd name="connsiteY126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928812 w 2547938"/>
              <a:gd name="connsiteY121" fmla="*/ 1250155 h 1335882"/>
              <a:gd name="connsiteX122" fmla="*/ 1926431 w 2547938"/>
              <a:gd name="connsiteY122" fmla="*/ 1269205 h 1335882"/>
              <a:gd name="connsiteX123" fmla="*/ 1935956 w 2547938"/>
              <a:gd name="connsiteY123" fmla="*/ 1290636 h 1335882"/>
              <a:gd name="connsiteX124" fmla="*/ 2505074 w 2547938"/>
              <a:gd name="connsiteY124" fmla="*/ 1293017 h 1335882"/>
              <a:gd name="connsiteX125" fmla="*/ 2507456 w 2547938"/>
              <a:gd name="connsiteY125" fmla="*/ 1314449 h 1335882"/>
              <a:gd name="connsiteX126" fmla="*/ 2543175 w 2547938"/>
              <a:gd name="connsiteY126" fmla="*/ 1316831 h 1335882"/>
              <a:gd name="connsiteX127" fmla="*/ 2547938 w 2547938"/>
              <a:gd name="connsiteY127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738312 w 2547938"/>
              <a:gd name="connsiteY121" fmla="*/ 1250155 h 1335882"/>
              <a:gd name="connsiteX122" fmla="*/ 1928812 w 2547938"/>
              <a:gd name="connsiteY122" fmla="*/ 1250155 h 1335882"/>
              <a:gd name="connsiteX123" fmla="*/ 1926431 w 2547938"/>
              <a:gd name="connsiteY123" fmla="*/ 1269205 h 1335882"/>
              <a:gd name="connsiteX124" fmla="*/ 1935956 w 2547938"/>
              <a:gd name="connsiteY124" fmla="*/ 1290636 h 1335882"/>
              <a:gd name="connsiteX125" fmla="*/ 2505074 w 2547938"/>
              <a:gd name="connsiteY125" fmla="*/ 1293017 h 1335882"/>
              <a:gd name="connsiteX126" fmla="*/ 2507456 w 2547938"/>
              <a:gd name="connsiteY126" fmla="*/ 1314449 h 1335882"/>
              <a:gd name="connsiteX127" fmla="*/ 2543175 w 2547938"/>
              <a:gd name="connsiteY127" fmla="*/ 1316831 h 1335882"/>
              <a:gd name="connsiteX128" fmla="*/ 2547938 w 2547938"/>
              <a:gd name="connsiteY128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738312 w 2547938"/>
              <a:gd name="connsiteY121" fmla="*/ 1250155 h 1335882"/>
              <a:gd name="connsiteX122" fmla="*/ 1928812 w 2547938"/>
              <a:gd name="connsiteY122" fmla="*/ 1250155 h 1335882"/>
              <a:gd name="connsiteX123" fmla="*/ 1926431 w 2547938"/>
              <a:gd name="connsiteY123" fmla="*/ 1269205 h 1335882"/>
              <a:gd name="connsiteX124" fmla="*/ 1935956 w 2547938"/>
              <a:gd name="connsiteY124" fmla="*/ 1290636 h 1335882"/>
              <a:gd name="connsiteX125" fmla="*/ 2505074 w 2547938"/>
              <a:gd name="connsiteY125" fmla="*/ 1293017 h 1335882"/>
              <a:gd name="connsiteX126" fmla="*/ 2507456 w 2547938"/>
              <a:gd name="connsiteY126" fmla="*/ 1314449 h 1335882"/>
              <a:gd name="connsiteX127" fmla="*/ 2543175 w 2547938"/>
              <a:gd name="connsiteY127" fmla="*/ 1316831 h 1335882"/>
              <a:gd name="connsiteX128" fmla="*/ 2547938 w 2547938"/>
              <a:gd name="connsiteY128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735931 w 2547938"/>
              <a:gd name="connsiteY121" fmla="*/ 1226342 h 1335882"/>
              <a:gd name="connsiteX122" fmla="*/ 1738312 w 2547938"/>
              <a:gd name="connsiteY122" fmla="*/ 1250155 h 1335882"/>
              <a:gd name="connsiteX123" fmla="*/ 1928812 w 2547938"/>
              <a:gd name="connsiteY123" fmla="*/ 1250155 h 1335882"/>
              <a:gd name="connsiteX124" fmla="*/ 1926431 w 2547938"/>
              <a:gd name="connsiteY124" fmla="*/ 1269205 h 1335882"/>
              <a:gd name="connsiteX125" fmla="*/ 1935956 w 2547938"/>
              <a:gd name="connsiteY125" fmla="*/ 1290636 h 1335882"/>
              <a:gd name="connsiteX126" fmla="*/ 2505074 w 2547938"/>
              <a:gd name="connsiteY126" fmla="*/ 1293017 h 1335882"/>
              <a:gd name="connsiteX127" fmla="*/ 2507456 w 2547938"/>
              <a:gd name="connsiteY127" fmla="*/ 1314449 h 1335882"/>
              <a:gd name="connsiteX128" fmla="*/ 2543175 w 2547938"/>
              <a:gd name="connsiteY128" fmla="*/ 1316831 h 1335882"/>
              <a:gd name="connsiteX129" fmla="*/ 2547938 w 2547938"/>
              <a:gd name="connsiteY129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735931 w 2547938"/>
              <a:gd name="connsiteY121" fmla="*/ 1226342 h 1335882"/>
              <a:gd name="connsiteX122" fmla="*/ 1738312 w 2547938"/>
              <a:gd name="connsiteY122" fmla="*/ 1250155 h 1335882"/>
              <a:gd name="connsiteX123" fmla="*/ 1928812 w 2547938"/>
              <a:gd name="connsiteY123" fmla="*/ 1250155 h 1335882"/>
              <a:gd name="connsiteX124" fmla="*/ 1926431 w 2547938"/>
              <a:gd name="connsiteY124" fmla="*/ 1269205 h 1335882"/>
              <a:gd name="connsiteX125" fmla="*/ 1935956 w 2547938"/>
              <a:gd name="connsiteY125" fmla="*/ 1290636 h 1335882"/>
              <a:gd name="connsiteX126" fmla="*/ 2505074 w 2547938"/>
              <a:gd name="connsiteY126" fmla="*/ 1293017 h 1335882"/>
              <a:gd name="connsiteX127" fmla="*/ 2507456 w 2547938"/>
              <a:gd name="connsiteY127" fmla="*/ 1314449 h 1335882"/>
              <a:gd name="connsiteX128" fmla="*/ 2543175 w 2547938"/>
              <a:gd name="connsiteY128" fmla="*/ 1316831 h 1335882"/>
              <a:gd name="connsiteX129" fmla="*/ 2547938 w 2547938"/>
              <a:gd name="connsiteY129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626393 w 2547938"/>
              <a:gd name="connsiteY121" fmla="*/ 1226342 h 1335882"/>
              <a:gd name="connsiteX122" fmla="*/ 1735931 w 2547938"/>
              <a:gd name="connsiteY122" fmla="*/ 1226342 h 1335882"/>
              <a:gd name="connsiteX123" fmla="*/ 1738312 w 2547938"/>
              <a:gd name="connsiteY123" fmla="*/ 1250155 h 1335882"/>
              <a:gd name="connsiteX124" fmla="*/ 1928812 w 2547938"/>
              <a:gd name="connsiteY124" fmla="*/ 1250155 h 1335882"/>
              <a:gd name="connsiteX125" fmla="*/ 1926431 w 2547938"/>
              <a:gd name="connsiteY125" fmla="*/ 1269205 h 1335882"/>
              <a:gd name="connsiteX126" fmla="*/ 1935956 w 2547938"/>
              <a:gd name="connsiteY126" fmla="*/ 1290636 h 1335882"/>
              <a:gd name="connsiteX127" fmla="*/ 2505074 w 2547938"/>
              <a:gd name="connsiteY127" fmla="*/ 1293017 h 1335882"/>
              <a:gd name="connsiteX128" fmla="*/ 2507456 w 2547938"/>
              <a:gd name="connsiteY128" fmla="*/ 1314449 h 1335882"/>
              <a:gd name="connsiteX129" fmla="*/ 2543175 w 2547938"/>
              <a:gd name="connsiteY129" fmla="*/ 1316831 h 1335882"/>
              <a:gd name="connsiteX130" fmla="*/ 2547938 w 2547938"/>
              <a:gd name="connsiteY130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626393 w 2547938"/>
              <a:gd name="connsiteY121" fmla="*/ 1226342 h 1335882"/>
              <a:gd name="connsiteX122" fmla="*/ 1735931 w 2547938"/>
              <a:gd name="connsiteY122" fmla="*/ 1226342 h 1335882"/>
              <a:gd name="connsiteX123" fmla="*/ 1738312 w 2547938"/>
              <a:gd name="connsiteY123" fmla="*/ 1250155 h 1335882"/>
              <a:gd name="connsiteX124" fmla="*/ 1928812 w 2547938"/>
              <a:gd name="connsiteY124" fmla="*/ 1250155 h 1335882"/>
              <a:gd name="connsiteX125" fmla="*/ 1926431 w 2547938"/>
              <a:gd name="connsiteY125" fmla="*/ 1269205 h 1335882"/>
              <a:gd name="connsiteX126" fmla="*/ 1935956 w 2547938"/>
              <a:gd name="connsiteY126" fmla="*/ 1290636 h 1335882"/>
              <a:gd name="connsiteX127" fmla="*/ 2505074 w 2547938"/>
              <a:gd name="connsiteY127" fmla="*/ 1293017 h 1335882"/>
              <a:gd name="connsiteX128" fmla="*/ 2507456 w 2547938"/>
              <a:gd name="connsiteY128" fmla="*/ 1314449 h 1335882"/>
              <a:gd name="connsiteX129" fmla="*/ 2543175 w 2547938"/>
              <a:gd name="connsiteY129" fmla="*/ 1316831 h 1335882"/>
              <a:gd name="connsiteX130" fmla="*/ 2547938 w 2547938"/>
              <a:gd name="connsiteY130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574006 w 2547938"/>
              <a:gd name="connsiteY121" fmla="*/ 1221580 h 1335882"/>
              <a:gd name="connsiteX122" fmla="*/ 1626393 w 2547938"/>
              <a:gd name="connsiteY122" fmla="*/ 1226342 h 1335882"/>
              <a:gd name="connsiteX123" fmla="*/ 1735931 w 2547938"/>
              <a:gd name="connsiteY123" fmla="*/ 1226342 h 1335882"/>
              <a:gd name="connsiteX124" fmla="*/ 1738312 w 2547938"/>
              <a:gd name="connsiteY124" fmla="*/ 1250155 h 1335882"/>
              <a:gd name="connsiteX125" fmla="*/ 1928812 w 2547938"/>
              <a:gd name="connsiteY125" fmla="*/ 1250155 h 1335882"/>
              <a:gd name="connsiteX126" fmla="*/ 1926431 w 2547938"/>
              <a:gd name="connsiteY126" fmla="*/ 1269205 h 1335882"/>
              <a:gd name="connsiteX127" fmla="*/ 1935956 w 2547938"/>
              <a:gd name="connsiteY127" fmla="*/ 1290636 h 1335882"/>
              <a:gd name="connsiteX128" fmla="*/ 2505074 w 2547938"/>
              <a:gd name="connsiteY128" fmla="*/ 1293017 h 1335882"/>
              <a:gd name="connsiteX129" fmla="*/ 2507456 w 2547938"/>
              <a:gd name="connsiteY129" fmla="*/ 1314449 h 1335882"/>
              <a:gd name="connsiteX130" fmla="*/ 2543175 w 2547938"/>
              <a:gd name="connsiteY130" fmla="*/ 1316831 h 1335882"/>
              <a:gd name="connsiteX131" fmla="*/ 2547938 w 2547938"/>
              <a:gd name="connsiteY131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574006 w 2547938"/>
              <a:gd name="connsiteY121" fmla="*/ 1221580 h 1335882"/>
              <a:gd name="connsiteX122" fmla="*/ 1626393 w 2547938"/>
              <a:gd name="connsiteY122" fmla="*/ 1226342 h 1335882"/>
              <a:gd name="connsiteX123" fmla="*/ 1735931 w 2547938"/>
              <a:gd name="connsiteY123" fmla="*/ 1226342 h 1335882"/>
              <a:gd name="connsiteX124" fmla="*/ 1738312 w 2547938"/>
              <a:gd name="connsiteY124" fmla="*/ 1250155 h 1335882"/>
              <a:gd name="connsiteX125" fmla="*/ 1928812 w 2547938"/>
              <a:gd name="connsiteY125" fmla="*/ 1250155 h 1335882"/>
              <a:gd name="connsiteX126" fmla="*/ 1926431 w 2547938"/>
              <a:gd name="connsiteY126" fmla="*/ 1269205 h 1335882"/>
              <a:gd name="connsiteX127" fmla="*/ 1935956 w 2547938"/>
              <a:gd name="connsiteY127" fmla="*/ 1290636 h 1335882"/>
              <a:gd name="connsiteX128" fmla="*/ 2505074 w 2547938"/>
              <a:gd name="connsiteY128" fmla="*/ 1293017 h 1335882"/>
              <a:gd name="connsiteX129" fmla="*/ 2507456 w 2547938"/>
              <a:gd name="connsiteY129" fmla="*/ 1314449 h 1335882"/>
              <a:gd name="connsiteX130" fmla="*/ 2543175 w 2547938"/>
              <a:gd name="connsiteY130" fmla="*/ 1316831 h 1335882"/>
              <a:gd name="connsiteX131" fmla="*/ 2547938 w 2547938"/>
              <a:gd name="connsiteY131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595437 w 2547938"/>
              <a:gd name="connsiteY121" fmla="*/ 1200148 h 1335882"/>
              <a:gd name="connsiteX122" fmla="*/ 1626393 w 2547938"/>
              <a:gd name="connsiteY122" fmla="*/ 1226342 h 1335882"/>
              <a:gd name="connsiteX123" fmla="*/ 1735931 w 2547938"/>
              <a:gd name="connsiteY123" fmla="*/ 1226342 h 1335882"/>
              <a:gd name="connsiteX124" fmla="*/ 1738312 w 2547938"/>
              <a:gd name="connsiteY124" fmla="*/ 1250155 h 1335882"/>
              <a:gd name="connsiteX125" fmla="*/ 1928812 w 2547938"/>
              <a:gd name="connsiteY125" fmla="*/ 1250155 h 1335882"/>
              <a:gd name="connsiteX126" fmla="*/ 1926431 w 2547938"/>
              <a:gd name="connsiteY126" fmla="*/ 1269205 h 1335882"/>
              <a:gd name="connsiteX127" fmla="*/ 1935956 w 2547938"/>
              <a:gd name="connsiteY127" fmla="*/ 1290636 h 1335882"/>
              <a:gd name="connsiteX128" fmla="*/ 2505074 w 2547938"/>
              <a:gd name="connsiteY128" fmla="*/ 1293017 h 1335882"/>
              <a:gd name="connsiteX129" fmla="*/ 2507456 w 2547938"/>
              <a:gd name="connsiteY129" fmla="*/ 1314449 h 1335882"/>
              <a:gd name="connsiteX130" fmla="*/ 2543175 w 2547938"/>
              <a:gd name="connsiteY130" fmla="*/ 1316831 h 1335882"/>
              <a:gd name="connsiteX131" fmla="*/ 2547938 w 2547938"/>
              <a:gd name="connsiteY131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595437 w 2547938"/>
              <a:gd name="connsiteY121" fmla="*/ 1200148 h 1335882"/>
              <a:gd name="connsiteX122" fmla="*/ 1621631 w 2547938"/>
              <a:gd name="connsiteY122" fmla="*/ 1204911 h 1335882"/>
              <a:gd name="connsiteX123" fmla="*/ 1626393 w 2547938"/>
              <a:gd name="connsiteY123" fmla="*/ 1226342 h 1335882"/>
              <a:gd name="connsiteX124" fmla="*/ 1735931 w 2547938"/>
              <a:gd name="connsiteY124" fmla="*/ 1226342 h 1335882"/>
              <a:gd name="connsiteX125" fmla="*/ 1738312 w 2547938"/>
              <a:gd name="connsiteY125" fmla="*/ 1250155 h 1335882"/>
              <a:gd name="connsiteX126" fmla="*/ 1928812 w 2547938"/>
              <a:gd name="connsiteY126" fmla="*/ 1250155 h 1335882"/>
              <a:gd name="connsiteX127" fmla="*/ 1926431 w 2547938"/>
              <a:gd name="connsiteY127" fmla="*/ 1269205 h 1335882"/>
              <a:gd name="connsiteX128" fmla="*/ 1935956 w 2547938"/>
              <a:gd name="connsiteY128" fmla="*/ 1290636 h 1335882"/>
              <a:gd name="connsiteX129" fmla="*/ 2505074 w 2547938"/>
              <a:gd name="connsiteY129" fmla="*/ 1293017 h 1335882"/>
              <a:gd name="connsiteX130" fmla="*/ 2507456 w 2547938"/>
              <a:gd name="connsiteY130" fmla="*/ 1314449 h 1335882"/>
              <a:gd name="connsiteX131" fmla="*/ 2543175 w 2547938"/>
              <a:gd name="connsiteY131" fmla="*/ 1316831 h 1335882"/>
              <a:gd name="connsiteX132" fmla="*/ 2547938 w 2547938"/>
              <a:gd name="connsiteY132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2506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595437 w 2547938"/>
              <a:gd name="connsiteY121" fmla="*/ 1200148 h 1335882"/>
              <a:gd name="connsiteX122" fmla="*/ 1621631 w 2547938"/>
              <a:gd name="connsiteY122" fmla="*/ 1204911 h 1335882"/>
              <a:gd name="connsiteX123" fmla="*/ 1626393 w 2547938"/>
              <a:gd name="connsiteY123" fmla="*/ 1226342 h 1335882"/>
              <a:gd name="connsiteX124" fmla="*/ 1735931 w 2547938"/>
              <a:gd name="connsiteY124" fmla="*/ 1226342 h 1335882"/>
              <a:gd name="connsiteX125" fmla="*/ 1738312 w 2547938"/>
              <a:gd name="connsiteY125" fmla="*/ 1250155 h 1335882"/>
              <a:gd name="connsiteX126" fmla="*/ 1928812 w 2547938"/>
              <a:gd name="connsiteY126" fmla="*/ 1250155 h 1335882"/>
              <a:gd name="connsiteX127" fmla="*/ 1926431 w 2547938"/>
              <a:gd name="connsiteY127" fmla="*/ 1269205 h 1335882"/>
              <a:gd name="connsiteX128" fmla="*/ 1935956 w 2547938"/>
              <a:gd name="connsiteY128" fmla="*/ 1290636 h 1335882"/>
              <a:gd name="connsiteX129" fmla="*/ 2505074 w 2547938"/>
              <a:gd name="connsiteY129" fmla="*/ 1293017 h 1335882"/>
              <a:gd name="connsiteX130" fmla="*/ 2507456 w 2547938"/>
              <a:gd name="connsiteY130" fmla="*/ 1314449 h 1335882"/>
              <a:gd name="connsiteX131" fmla="*/ 2543175 w 2547938"/>
              <a:gd name="connsiteY131" fmla="*/ 1316831 h 1335882"/>
              <a:gd name="connsiteX132" fmla="*/ 2547938 w 2547938"/>
              <a:gd name="connsiteY132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7268 h 1335882"/>
              <a:gd name="connsiteX102" fmla="*/ 804863 w 2547938"/>
              <a:gd name="connsiteY102" fmla="*/ 1016793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595437 w 2547938"/>
              <a:gd name="connsiteY121" fmla="*/ 1200148 h 1335882"/>
              <a:gd name="connsiteX122" fmla="*/ 1621631 w 2547938"/>
              <a:gd name="connsiteY122" fmla="*/ 1204911 h 1335882"/>
              <a:gd name="connsiteX123" fmla="*/ 1626393 w 2547938"/>
              <a:gd name="connsiteY123" fmla="*/ 1226342 h 1335882"/>
              <a:gd name="connsiteX124" fmla="*/ 1735931 w 2547938"/>
              <a:gd name="connsiteY124" fmla="*/ 1226342 h 1335882"/>
              <a:gd name="connsiteX125" fmla="*/ 1738312 w 2547938"/>
              <a:gd name="connsiteY125" fmla="*/ 1250155 h 1335882"/>
              <a:gd name="connsiteX126" fmla="*/ 1928812 w 2547938"/>
              <a:gd name="connsiteY126" fmla="*/ 1250155 h 1335882"/>
              <a:gd name="connsiteX127" fmla="*/ 1926431 w 2547938"/>
              <a:gd name="connsiteY127" fmla="*/ 1269205 h 1335882"/>
              <a:gd name="connsiteX128" fmla="*/ 1935956 w 2547938"/>
              <a:gd name="connsiteY128" fmla="*/ 1290636 h 1335882"/>
              <a:gd name="connsiteX129" fmla="*/ 2505074 w 2547938"/>
              <a:gd name="connsiteY129" fmla="*/ 1293017 h 1335882"/>
              <a:gd name="connsiteX130" fmla="*/ 2507456 w 2547938"/>
              <a:gd name="connsiteY130" fmla="*/ 1314449 h 1335882"/>
              <a:gd name="connsiteX131" fmla="*/ 2543175 w 2547938"/>
              <a:gd name="connsiteY131" fmla="*/ 1316831 h 1335882"/>
              <a:gd name="connsiteX132" fmla="*/ 2547938 w 2547938"/>
              <a:gd name="connsiteY132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7268 h 1335882"/>
              <a:gd name="connsiteX102" fmla="*/ 797719 w 2547938"/>
              <a:gd name="connsiteY102" fmla="*/ 1021556 h 1335882"/>
              <a:gd name="connsiteX103" fmla="*/ 812007 w 2547938"/>
              <a:gd name="connsiteY103" fmla="*/ 1040606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595437 w 2547938"/>
              <a:gd name="connsiteY121" fmla="*/ 1200148 h 1335882"/>
              <a:gd name="connsiteX122" fmla="*/ 1621631 w 2547938"/>
              <a:gd name="connsiteY122" fmla="*/ 1204911 h 1335882"/>
              <a:gd name="connsiteX123" fmla="*/ 1626393 w 2547938"/>
              <a:gd name="connsiteY123" fmla="*/ 1226342 h 1335882"/>
              <a:gd name="connsiteX124" fmla="*/ 1735931 w 2547938"/>
              <a:gd name="connsiteY124" fmla="*/ 1226342 h 1335882"/>
              <a:gd name="connsiteX125" fmla="*/ 1738312 w 2547938"/>
              <a:gd name="connsiteY125" fmla="*/ 1250155 h 1335882"/>
              <a:gd name="connsiteX126" fmla="*/ 1928812 w 2547938"/>
              <a:gd name="connsiteY126" fmla="*/ 1250155 h 1335882"/>
              <a:gd name="connsiteX127" fmla="*/ 1926431 w 2547938"/>
              <a:gd name="connsiteY127" fmla="*/ 1269205 h 1335882"/>
              <a:gd name="connsiteX128" fmla="*/ 1935956 w 2547938"/>
              <a:gd name="connsiteY128" fmla="*/ 1290636 h 1335882"/>
              <a:gd name="connsiteX129" fmla="*/ 2505074 w 2547938"/>
              <a:gd name="connsiteY129" fmla="*/ 1293017 h 1335882"/>
              <a:gd name="connsiteX130" fmla="*/ 2507456 w 2547938"/>
              <a:gd name="connsiteY130" fmla="*/ 1314449 h 1335882"/>
              <a:gd name="connsiteX131" fmla="*/ 2543175 w 2547938"/>
              <a:gd name="connsiteY131" fmla="*/ 1316831 h 1335882"/>
              <a:gd name="connsiteX132" fmla="*/ 2547938 w 2547938"/>
              <a:gd name="connsiteY132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6288 w 2547938"/>
              <a:gd name="connsiteY98" fmla="*/ 973931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7268 h 1335882"/>
              <a:gd name="connsiteX102" fmla="*/ 797719 w 2547938"/>
              <a:gd name="connsiteY102" fmla="*/ 1021556 h 1335882"/>
              <a:gd name="connsiteX103" fmla="*/ 802482 w 2547938"/>
              <a:gd name="connsiteY103" fmla="*/ 1035843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595437 w 2547938"/>
              <a:gd name="connsiteY121" fmla="*/ 1200148 h 1335882"/>
              <a:gd name="connsiteX122" fmla="*/ 1621631 w 2547938"/>
              <a:gd name="connsiteY122" fmla="*/ 1204911 h 1335882"/>
              <a:gd name="connsiteX123" fmla="*/ 1626393 w 2547938"/>
              <a:gd name="connsiteY123" fmla="*/ 1226342 h 1335882"/>
              <a:gd name="connsiteX124" fmla="*/ 1735931 w 2547938"/>
              <a:gd name="connsiteY124" fmla="*/ 1226342 h 1335882"/>
              <a:gd name="connsiteX125" fmla="*/ 1738312 w 2547938"/>
              <a:gd name="connsiteY125" fmla="*/ 1250155 h 1335882"/>
              <a:gd name="connsiteX126" fmla="*/ 1928812 w 2547938"/>
              <a:gd name="connsiteY126" fmla="*/ 1250155 h 1335882"/>
              <a:gd name="connsiteX127" fmla="*/ 1926431 w 2547938"/>
              <a:gd name="connsiteY127" fmla="*/ 1269205 h 1335882"/>
              <a:gd name="connsiteX128" fmla="*/ 1935956 w 2547938"/>
              <a:gd name="connsiteY128" fmla="*/ 1290636 h 1335882"/>
              <a:gd name="connsiteX129" fmla="*/ 2505074 w 2547938"/>
              <a:gd name="connsiteY129" fmla="*/ 1293017 h 1335882"/>
              <a:gd name="connsiteX130" fmla="*/ 2507456 w 2547938"/>
              <a:gd name="connsiteY130" fmla="*/ 1314449 h 1335882"/>
              <a:gd name="connsiteX131" fmla="*/ 2543175 w 2547938"/>
              <a:gd name="connsiteY131" fmla="*/ 1316831 h 1335882"/>
              <a:gd name="connsiteX132" fmla="*/ 2547938 w 2547938"/>
              <a:gd name="connsiteY132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3906 w 2547938"/>
              <a:gd name="connsiteY98" fmla="*/ 983456 h 1335882"/>
              <a:gd name="connsiteX99" fmla="*/ 790575 w 2547938"/>
              <a:gd name="connsiteY99" fmla="*/ 981075 h 1335882"/>
              <a:gd name="connsiteX100" fmla="*/ 795338 w 2547938"/>
              <a:gd name="connsiteY100" fmla="*/ 988218 h 1335882"/>
              <a:gd name="connsiteX101" fmla="*/ 795338 w 2547938"/>
              <a:gd name="connsiteY101" fmla="*/ 1007268 h 1335882"/>
              <a:gd name="connsiteX102" fmla="*/ 797719 w 2547938"/>
              <a:gd name="connsiteY102" fmla="*/ 1021556 h 1335882"/>
              <a:gd name="connsiteX103" fmla="*/ 802482 w 2547938"/>
              <a:gd name="connsiteY103" fmla="*/ 1035843 h 1335882"/>
              <a:gd name="connsiteX104" fmla="*/ 814388 w 2547938"/>
              <a:gd name="connsiteY104" fmla="*/ 1050131 h 1335882"/>
              <a:gd name="connsiteX105" fmla="*/ 835819 w 2547938"/>
              <a:gd name="connsiteY105" fmla="*/ 1052512 h 1335882"/>
              <a:gd name="connsiteX106" fmla="*/ 838200 w 2547938"/>
              <a:gd name="connsiteY106" fmla="*/ 1059656 h 1335882"/>
              <a:gd name="connsiteX107" fmla="*/ 840582 w 2547938"/>
              <a:gd name="connsiteY107" fmla="*/ 1069181 h 1335882"/>
              <a:gd name="connsiteX108" fmla="*/ 847725 w 2547938"/>
              <a:gd name="connsiteY108" fmla="*/ 1071562 h 1335882"/>
              <a:gd name="connsiteX109" fmla="*/ 862013 w 2547938"/>
              <a:gd name="connsiteY109" fmla="*/ 1073943 h 1335882"/>
              <a:gd name="connsiteX110" fmla="*/ 895350 w 2547938"/>
              <a:gd name="connsiteY110" fmla="*/ 1090612 h 1335882"/>
              <a:gd name="connsiteX111" fmla="*/ 902494 w 2547938"/>
              <a:gd name="connsiteY111" fmla="*/ 1104900 h 1335882"/>
              <a:gd name="connsiteX112" fmla="*/ 1047750 w 2547938"/>
              <a:gd name="connsiteY112" fmla="*/ 1104900 h 1335882"/>
              <a:gd name="connsiteX113" fmla="*/ 1045368 w 2547938"/>
              <a:gd name="connsiteY113" fmla="*/ 1126330 h 1335882"/>
              <a:gd name="connsiteX114" fmla="*/ 1193005 w 2547938"/>
              <a:gd name="connsiteY114" fmla="*/ 1126330 h 1335882"/>
              <a:gd name="connsiteX115" fmla="*/ 1193006 w 2547938"/>
              <a:gd name="connsiteY115" fmla="*/ 1145381 h 1335882"/>
              <a:gd name="connsiteX116" fmla="*/ 1281112 w 2547938"/>
              <a:gd name="connsiteY116" fmla="*/ 1142999 h 1335882"/>
              <a:gd name="connsiteX117" fmla="*/ 1278731 w 2547938"/>
              <a:gd name="connsiteY117" fmla="*/ 1164430 h 1335882"/>
              <a:gd name="connsiteX118" fmla="*/ 1381124 w 2547938"/>
              <a:gd name="connsiteY118" fmla="*/ 1164430 h 1335882"/>
              <a:gd name="connsiteX119" fmla="*/ 1381124 w 2547938"/>
              <a:gd name="connsiteY119" fmla="*/ 1183480 h 1335882"/>
              <a:gd name="connsiteX120" fmla="*/ 1595437 w 2547938"/>
              <a:gd name="connsiteY120" fmla="*/ 1183480 h 1335882"/>
              <a:gd name="connsiteX121" fmla="*/ 1595437 w 2547938"/>
              <a:gd name="connsiteY121" fmla="*/ 1200148 h 1335882"/>
              <a:gd name="connsiteX122" fmla="*/ 1621631 w 2547938"/>
              <a:gd name="connsiteY122" fmla="*/ 1204911 h 1335882"/>
              <a:gd name="connsiteX123" fmla="*/ 1626393 w 2547938"/>
              <a:gd name="connsiteY123" fmla="*/ 1226342 h 1335882"/>
              <a:gd name="connsiteX124" fmla="*/ 1735931 w 2547938"/>
              <a:gd name="connsiteY124" fmla="*/ 1226342 h 1335882"/>
              <a:gd name="connsiteX125" fmla="*/ 1738312 w 2547938"/>
              <a:gd name="connsiteY125" fmla="*/ 1250155 h 1335882"/>
              <a:gd name="connsiteX126" fmla="*/ 1928812 w 2547938"/>
              <a:gd name="connsiteY126" fmla="*/ 1250155 h 1335882"/>
              <a:gd name="connsiteX127" fmla="*/ 1926431 w 2547938"/>
              <a:gd name="connsiteY127" fmla="*/ 1269205 h 1335882"/>
              <a:gd name="connsiteX128" fmla="*/ 1935956 w 2547938"/>
              <a:gd name="connsiteY128" fmla="*/ 1290636 h 1335882"/>
              <a:gd name="connsiteX129" fmla="*/ 2505074 w 2547938"/>
              <a:gd name="connsiteY129" fmla="*/ 1293017 h 1335882"/>
              <a:gd name="connsiteX130" fmla="*/ 2507456 w 2547938"/>
              <a:gd name="connsiteY130" fmla="*/ 1314449 h 1335882"/>
              <a:gd name="connsiteX131" fmla="*/ 2543175 w 2547938"/>
              <a:gd name="connsiteY131" fmla="*/ 1316831 h 1335882"/>
              <a:gd name="connsiteX132" fmla="*/ 2547938 w 2547938"/>
              <a:gd name="connsiteY132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3906 w 2547938"/>
              <a:gd name="connsiteY98" fmla="*/ 983456 h 1335882"/>
              <a:gd name="connsiteX99" fmla="*/ 795338 w 2547938"/>
              <a:gd name="connsiteY99" fmla="*/ 988218 h 1335882"/>
              <a:gd name="connsiteX100" fmla="*/ 795338 w 2547938"/>
              <a:gd name="connsiteY100" fmla="*/ 1007268 h 1335882"/>
              <a:gd name="connsiteX101" fmla="*/ 797719 w 2547938"/>
              <a:gd name="connsiteY101" fmla="*/ 1021556 h 1335882"/>
              <a:gd name="connsiteX102" fmla="*/ 802482 w 2547938"/>
              <a:gd name="connsiteY102" fmla="*/ 1035843 h 1335882"/>
              <a:gd name="connsiteX103" fmla="*/ 814388 w 2547938"/>
              <a:gd name="connsiteY103" fmla="*/ 1050131 h 1335882"/>
              <a:gd name="connsiteX104" fmla="*/ 835819 w 2547938"/>
              <a:gd name="connsiteY104" fmla="*/ 1052512 h 1335882"/>
              <a:gd name="connsiteX105" fmla="*/ 838200 w 2547938"/>
              <a:gd name="connsiteY105" fmla="*/ 1059656 h 1335882"/>
              <a:gd name="connsiteX106" fmla="*/ 840582 w 2547938"/>
              <a:gd name="connsiteY106" fmla="*/ 1069181 h 1335882"/>
              <a:gd name="connsiteX107" fmla="*/ 847725 w 2547938"/>
              <a:gd name="connsiteY107" fmla="*/ 1071562 h 1335882"/>
              <a:gd name="connsiteX108" fmla="*/ 862013 w 2547938"/>
              <a:gd name="connsiteY108" fmla="*/ 1073943 h 1335882"/>
              <a:gd name="connsiteX109" fmla="*/ 895350 w 2547938"/>
              <a:gd name="connsiteY109" fmla="*/ 1090612 h 1335882"/>
              <a:gd name="connsiteX110" fmla="*/ 902494 w 2547938"/>
              <a:gd name="connsiteY110" fmla="*/ 1104900 h 1335882"/>
              <a:gd name="connsiteX111" fmla="*/ 1047750 w 2547938"/>
              <a:gd name="connsiteY111" fmla="*/ 1104900 h 1335882"/>
              <a:gd name="connsiteX112" fmla="*/ 1045368 w 2547938"/>
              <a:gd name="connsiteY112" fmla="*/ 1126330 h 1335882"/>
              <a:gd name="connsiteX113" fmla="*/ 1193005 w 2547938"/>
              <a:gd name="connsiteY113" fmla="*/ 1126330 h 1335882"/>
              <a:gd name="connsiteX114" fmla="*/ 1193006 w 2547938"/>
              <a:gd name="connsiteY114" fmla="*/ 1145381 h 1335882"/>
              <a:gd name="connsiteX115" fmla="*/ 1281112 w 2547938"/>
              <a:gd name="connsiteY115" fmla="*/ 1142999 h 1335882"/>
              <a:gd name="connsiteX116" fmla="*/ 1278731 w 2547938"/>
              <a:gd name="connsiteY116" fmla="*/ 1164430 h 1335882"/>
              <a:gd name="connsiteX117" fmla="*/ 1381124 w 2547938"/>
              <a:gd name="connsiteY117" fmla="*/ 1164430 h 1335882"/>
              <a:gd name="connsiteX118" fmla="*/ 1381124 w 2547938"/>
              <a:gd name="connsiteY118" fmla="*/ 1183480 h 1335882"/>
              <a:gd name="connsiteX119" fmla="*/ 1595437 w 2547938"/>
              <a:gd name="connsiteY119" fmla="*/ 1183480 h 1335882"/>
              <a:gd name="connsiteX120" fmla="*/ 1595437 w 2547938"/>
              <a:gd name="connsiteY120" fmla="*/ 1200148 h 1335882"/>
              <a:gd name="connsiteX121" fmla="*/ 1621631 w 2547938"/>
              <a:gd name="connsiteY121" fmla="*/ 1204911 h 1335882"/>
              <a:gd name="connsiteX122" fmla="*/ 1626393 w 2547938"/>
              <a:gd name="connsiteY122" fmla="*/ 1226342 h 1335882"/>
              <a:gd name="connsiteX123" fmla="*/ 1735931 w 2547938"/>
              <a:gd name="connsiteY123" fmla="*/ 1226342 h 1335882"/>
              <a:gd name="connsiteX124" fmla="*/ 1738312 w 2547938"/>
              <a:gd name="connsiteY124" fmla="*/ 1250155 h 1335882"/>
              <a:gd name="connsiteX125" fmla="*/ 1928812 w 2547938"/>
              <a:gd name="connsiteY125" fmla="*/ 1250155 h 1335882"/>
              <a:gd name="connsiteX126" fmla="*/ 1926431 w 2547938"/>
              <a:gd name="connsiteY126" fmla="*/ 1269205 h 1335882"/>
              <a:gd name="connsiteX127" fmla="*/ 1935956 w 2547938"/>
              <a:gd name="connsiteY127" fmla="*/ 1290636 h 1335882"/>
              <a:gd name="connsiteX128" fmla="*/ 2505074 w 2547938"/>
              <a:gd name="connsiteY128" fmla="*/ 1293017 h 1335882"/>
              <a:gd name="connsiteX129" fmla="*/ 2507456 w 2547938"/>
              <a:gd name="connsiteY129" fmla="*/ 1314449 h 1335882"/>
              <a:gd name="connsiteX130" fmla="*/ 2543175 w 2547938"/>
              <a:gd name="connsiteY130" fmla="*/ 1316831 h 1335882"/>
              <a:gd name="connsiteX131" fmla="*/ 2547938 w 2547938"/>
              <a:gd name="connsiteY131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2869 w 2547938"/>
              <a:gd name="connsiteY7" fmla="*/ 142875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3906 w 2547938"/>
              <a:gd name="connsiteY98" fmla="*/ 983456 h 1335882"/>
              <a:gd name="connsiteX99" fmla="*/ 788194 w 2547938"/>
              <a:gd name="connsiteY99" fmla="*/ 988218 h 1335882"/>
              <a:gd name="connsiteX100" fmla="*/ 795338 w 2547938"/>
              <a:gd name="connsiteY100" fmla="*/ 1007268 h 1335882"/>
              <a:gd name="connsiteX101" fmla="*/ 797719 w 2547938"/>
              <a:gd name="connsiteY101" fmla="*/ 1021556 h 1335882"/>
              <a:gd name="connsiteX102" fmla="*/ 802482 w 2547938"/>
              <a:gd name="connsiteY102" fmla="*/ 1035843 h 1335882"/>
              <a:gd name="connsiteX103" fmla="*/ 814388 w 2547938"/>
              <a:gd name="connsiteY103" fmla="*/ 1050131 h 1335882"/>
              <a:gd name="connsiteX104" fmla="*/ 835819 w 2547938"/>
              <a:gd name="connsiteY104" fmla="*/ 1052512 h 1335882"/>
              <a:gd name="connsiteX105" fmla="*/ 838200 w 2547938"/>
              <a:gd name="connsiteY105" fmla="*/ 1059656 h 1335882"/>
              <a:gd name="connsiteX106" fmla="*/ 840582 w 2547938"/>
              <a:gd name="connsiteY106" fmla="*/ 1069181 h 1335882"/>
              <a:gd name="connsiteX107" fmla="*/ 847725 w 2547938"/>
              <a:gd name="connsiteY107" fmla="*/ 1071562 h 1335882"/>
              <a:gd name="connsiteX108" fmla="*/ 862013 w 2547938"/>
              <a:gd name="connsiteY108" fmla="*/ 1073943 h 1335882"/>
              <a:gd name="connsiteX109" fmla="*/ 895350 w 2547938"/>
              <a:gd name="connsiteY109" fmla="*/ 1090612 h 1335882"/>
              <a:gd name="connsiteX110" fmla="*/ 902494 w 2547938"/>
              <a:gd name="connsiteY110" fmla="*/ 1104900 h 1335882"/>
              <a:gd name="connsiteX111" fmla="*/ 1047750 w 2547938"/>
              <a:gd name="connsiteY111" fmla="*/ 1104900 h 1335882"/>
              <a:gd name="connsiteX112" fmla="*/ 1045368 w 2547938"/>
              <a:gd name="connsiteY112" fmla="*/ 1126330 h 1335882"/>
              <a:gd name="connsiteX113" fmla="*/ 1193005 w 2547938"/>
              <a:gd name="connsiteY113" fmla="*/ 1126330 h 1335882"/>
              <a:gd name="connsiteX114" fmla="*/ 1193006 w 2547938"/>
              <a:gd name="connsiteY114" fmla="*/ 1145381 h 1335882"/>
              <a:gd name="connsiteX115" fmla="*/ 1281112 w 2547938"/>
              <a:gd name="connsiteY115" fmla="*/ 1142999 h 1335882"/>
              <a:gd name="connsiteX116" fmla="*/ 1278731 w 2547938"/>
              <a:gd name="connsiteY116" fmla="*/ 1164430 h 1335882"/>
              <a:gd name="connsiteX117" fmla="*/ 1381124 w 2547938"/>
              <a:gd name="connsiteY117" fmla="*/ 1164430 h 1335882"/>
              <a:gd name="connsiteX118" fmla="*/ 1381124 w 2547938"/>
              <a:gd name="connsiteY118" fmla="*/ 1183480 h 1335882"/>
              <a:gd name="connsiteX119" fmla="*/ 1595437 w 2547938"/>
              <a:gd name="connsiteY119" fmla="*/ 1183480 h 1335882"/>
              <a:gd name="connsiteX120" fmla="*/ 1595437 w 2547938"/>
              <a:gd name="connsiteY120" fmla="*/ 1200148 h 1335882"/>
              <a:gd name="connsiteX121" fmla="*/ 1621631 w 2547938"/>
              <a:gd name="connsiteY121" fmla="*/ 1204911 h 1335882"/>
              <a:gd name="connsiteX122" fmla="*/ 1626393 w 2547938"/>
              <a:gd name="connsiteY122" fmla="*/ 1226342 h 1335882"/>
              <a:gd name="connsiteX123" fmla="*/ 1735931 w 2547938"/>
              <a:gd name="connsiteY123" fmla="*/ 1226342 h 1335882"/>
              <a:gd name="connsiteX124" fmla="*/ 1738312 w 2547938"/>
              <a:gd name="connsiteY124" fmla="*/ 1250155 h 1335882"/>
              <a:gd name="connsiteX125" fmla="*/ 1928812 w 2547938"/>
              <a:gd name="connsiteY125" fmla="*/ 1250155 h 1335882"/>
              <a:gd name="connsiteX126" fmla="*/ 1926431 w 2547938"/>
              <a:gd name="connsiteY126" fmla="*/ 1269205 h 1335882"/>
              <a:gd name="connsiteX127" fmla="*/ 1935956 w 2547938"/>
              <a:gd name="connsiteY127" fmla="*/ 1290636 h 1335882"/>
              <a:gd name="connsiteX128" fmla="*/ 2505074 w 2547938"/>
              <a:gd name="connsiteY128" fmla="*/ 1293017 h 1335882"/>
              <a:gd name="connsiteX129" fmla="*/ 2507456 w 2547938"/>
              <a:gd name="connsiteY129" fmla="*/ 1314449 h 1335882"/>
              <a:gd name="connsiteX130" fmla="*/ 2543175 w 2547938"/>
              <a:gd name="connsiteY130" fmla="*/ 1316831 h 1335882"/>
              <a:gd name="connsiteX131" fmla="*/ 2547938 w 2547938"/>
              <a:gd name="connsiteY131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88107 w 2547938"/>
              <a:gd name="connsiteY7" fmla="*/ 147638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3906 w 2547938"/>
              <a:gd name="connsiteY98" fmla="*/ 983456 h 1335882"/>
              <a:gd name="connsiteX99" fmla="*/ 788194 w 2547938"/>
              <a:gd name="connsiteY99" fmla="*/ 988218 h 1335882"/>
              <a:gd name="connsiteX100" fmla="*/ 795338 w 2547938"/>
              <a:gd name="connsiteY100" fmla="*/ 1007268 h 1335882"/>
              <a:gd name="connsiteX101" fmla="*/ 797719 w 2547938"/>
              <a:gd name="connsiteY101" fmla="*/ 1021556 h 1335882"/>
              <a:gd name="connsiteX102" fmla="*/ 802482 w 2547938"/>
              <a:gd name="connsiteY102" fmla="*/ 1035843 h 1335882"/>
              <a:gd name="connsiteX103" fmla="*/ 814388 w 2547938"/>
              <a:gd name="connsiteY103" fmla="*/ 1050131 h 1335882"/>
              <a:gd name="connsiteX104" fmla="*/ 835819 w 2547938"/>
              <a:gd name="connsiteY104" fmla="*/ 1052512 h 1335882"/>
              <a:gd name="connsiteX105" fmla="*/ 838200 w 2547938"/>
              <a:gd name="connsiteY105" fmla="*/ 1059656 h 1335882"/>
              <a:gd name="connsiteX106" fmla="*/ 840582 w 2547938"/>
              <a:gd name="connsiteY106" fmla="*/ 1069181 h 1335882"/>
              <a:gd name="connsiteX107" fmla="*/ 847725 w 2547938"/>
              <a:gd name="connsiteY107" fmla="*/ 1071562 h 1335882"/>
              <a:gd name="connsiteX108" fmla="*/ 862013 w 2547938"/>
              <a:gd name="connsiteY108" fmla="*/ 1073943 h 1335882"/>
              <a:gd name="connsiteX109" fmla="*/ 895350 w 2547938"/>
              <a:gd name="connsiteY109" fmla="*/ 1090612 h 1335882"/>
              <a:gd name="connsiteX110" fmla="*/ 902494 w 2547938"/>
              <a:gd name="connsiteY110" fmla="*/ 1104900 h 1335882"/>
              <a:gd name="connsiteX111" fmla="*/ 1047750 w 2547938"/>
              <a:gd name="connsiteY111" fmla="*/ 1104900 h 1335882"/>
              <a:gd name="connsiteX112" fmla="*/ 1045368 w 2547938"/>
              <a:gd name="connsiteY112" fmla="*/ 1126330 h 1335882"/>
              <a:gd name="connsiteX113" fmla="*/ 1193005 w 2547938"/>
              <a:gd name="connsiteY113" fmla="*/ 1126330 h 1335882"/>
              <a:gd name="connsiteX114" fmla="*/ 1193006 w 2547938"/>
              <a:gd name="connsiteY114" fmla="*/ 1145381 h 1335882"/>
              <a:gd name="connsiteX115" fmla="*/ 1281112 w 2547938"/>
              <a:gd name="connsiteY115" fmla="*/ 1142999 h 1335882"/>
              <a:gd name="connsiteX116" fmla="*/ 1278731 w 2547938"/>
              <a:gd name="connsiteY116" fmla="*/ 1164430 h 1335882"/>
              <a:gd name="connsiteX117" fmla="*/ 1381124 w 2547938"/>
              <a:gd name="connsiteY117" fmla="*/ 1164430 h 1335882"/>
              <a:gd name="connsiteX118" fmla="*/ 1381124 w 2547938"/>
              <a:gd name="connsiteY118" fmla="*/ 1183480 h 1335882"/>
              <a:gd name="connsiteX119" fmla="*/ 1595437 w 2547938"/>
              <a:gd name="connsiteY119" fmla="*/ 1183480 h 1335882"/>
              <a:gd name="connsiteX120" fmla="*/ 1595437 w 2547938"/>
              <a:gd name="connsiteY120" fmla="*/ 1200148 h 1335882"/>
              <a:gd name="connsiteX121" fmla="*/ 1621631 w 2547938"/>
              <a:gd name="connsiteY121" fmla="*/ 1204911 h 1335882"/>
              <a:gd name="connsiteX122" fmla="*/ 1626393 w 2547938"/>
              <a:gd name="connsiteY122" fmla="*/ 1226342 h 1335882"/>
              <a:gd name="connsiteX123" fmla="*/ 1735931 w 2547938"/>
              <a:gd name="connsiteY123" fmla="*/ 1226342 h 1335882"/>
              <a:gd name="connsiteX124" fmla="*/ 1738312 w 2547938"/>
              <a:gd name="connsiteY124" fmla="*/ 1250155 h 1335882"/>
              <a:gd name="connsiteX125" fmla="*/ 1928812 w 2547938"/>
              <a:gd name="connsiteY125" fmla="*/ 1250155 h 1335882"/>
              <a:gd name="connsiteX126" fmla="*/ 1926431 w 2547938"/>
              <a:gd name="connsiteY126" fmla="*/ 1269205 h 1335882"/>
              <a:gd name="connsiteX127" fmla="*/ 1935956 w 2547938"/>
              <a:gd name="connsiteY127" fmla="*/ 1290636 h 1335882"/>
              <a:gd name="connsiteX128" fmla="*/ 2505074 w 2547938"/>
              <a:gd name="connsiteY128" fmla="*/ 1293017 h 1335882"/>
              <a:gd name="connsiteX129" fmla="*/ 2507456 w 2547938"/>
              <a:gd name="connsiteY129" fmla="*/ 1314449 h 1335882"/>
              <a:gd name="connsiteX130" fmla="*/ 2543175 w 2547938"/>
              <a:gd name="connsiteY130" fmla="*/ 1316831 h 1335882"/>
              <a:gd name="connsiteX131" fmla="*/ 2547938 w 2547938"/>
              <a:gd name="connsiteY131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0488 w 2547938"/>
              <a:gd name="connsiteY7" fmla="*/ 154781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3906 w 2547938"/>
              <a:gd name="connsiteY98" fmla="*/ 983456 h 1335882"/>
              <a:gd name="connsiteX99" fmla="*/ 788194 w 2547938"/>
              <a:gd name="connsiteY99" fmla="*/ 988218 h 1335882"/>
              <a:gd name="connsiteX100" fmla="*/ 795338 w 2547938"/>
              <a:gd name="connsiteY100" fmla="*/ 1007268 h 1335882"/>
              <a:gd name="connsiteX101" fmla="*/ 797719 w 2547938"/>
              <a:gd name="connsiteY101" fmla="*/ 1021556 h 1335882"/>
              <a:gd name="connsiteX102" fmla="*/ 802482 w 2547938"/>
              <a:gd name="connsiteY102" fmla="*/ 1035843 h 1335882"/>
              <a:gd name="connsiteX103" fmla="*/ 814388 w 2547938"/>
              <a:gd name="connsiteY103" fmla="*/ 1050131 h 1335882"/>
              <a:gd name="connsiteX104" fmla="*/ 835819 w 2547938"/>
              <a:gd name="connsiteY104" fmla="*/ 1052512 h 1335882"/>
              <a:gd name="connsiteX105" fmla="*/ 838200 w 2547938"/>
              <a:gd name="connsiteY105" fmla="*/ 1059656 h 1335882"/>
              <a:gd name="connsiteX106" fmla="*/ 840582 w 2547938"/>
              <a:gd name="connsiteY106" fmla="*/ 1069181 h 1335882"/>
              <a:gd name="connsiteX107" fmla="*/ 847725 w 2547938"/>
              <a:gd name="connsiteY107" fmla="*/ 1071562 h 1335882"/>
              <a:gd name="connsiteX108" fmla="*/ 862013 w 2547938"/>
              <a:gd name="connsiteY108" fmla="*/ 1073943 h 1335882"/>
              <a:gd name="connsiteX109" fmla="*/ 895350 w 2547938"/>
              <a:gd name="connsiteY109" fmla="*/ 1090612 h 1335882"/>
              <a:gd name="connsiteX110" fmla="*/ 902494 w 2547938"/>
              <a:gd name="connsiteY110" fmla="*/ 1104900 h 1335882"/>
              <a:gd name="connsiteX111" fmla="*/ 1047750 w 2547938"/>
              <a:gd name="connsiteY111" fmla="*/ 1104900 h 1335882"/>
              <a:gd name="connsiteX112" fmla="*/ 1045368 w 2547938"/>
              <a:gd name="connsiteY112" fmla="*/ 1126330 h 1335882"/>
              <a:gd name="connsiteX113" fmla="*/ 1193005 w 2547938"/>
              <a:gd name="connsiteY113" fmla="*/ 1126330 h 1335882"/>
              <a:gd name="connsiteX114" fmla="*/ 1193006 w 2547938"/>
              <a:gd name="connsiteY114" fmla="*/ 1145381 h 1335882"/>
              <a:gd name="connsiteX115" fmla="*/ 1281112 w 2547938"/>
              <a:gd name="connsiteY115" fmla="*/ 1142999 h 1335882"/>
              <a:gd name="connsiteX116" fmla="*/ 1278731 w 2547938"/>
              <a:gd name="connsiteY116" fmla="*/ 1164430 h 1335882"/>
              <a:gd name="connsiteX117" fmla="*/ 1381124 w 2547938"/>
              <a:gd name="connsiteY117" fmla="*/ 1164430 h 1335882"/>
              <a:gd name="connsiteX118" fmla="*/ 1381124 w 2547938"/>
              <a:gd name="connsiteY118" fmla="*/ 1183480 h 1335882"/>
              <a:gd name="connsiteX119" fmla="*/ 1595437 w 2547938"/>
              <a:gd name="connsiteY119" fmla="*/ 1183480 h 1335882"/>
              <a:gd name="connsiteX120" fmla="*/ 1595437 w 2547938"/>
              <a:gd name="connsiteY120" fmla="*/ 1200148 h 1335882"/>
              <a:gd name="connsiteX121" fmla="*/ 1621631 w 2547938"/>
              <a:gd name="connsiteY121" fmla="*/ 1204911 h 1335882"/>
              <a:gd name="connsiteX122" fmla="*/ 1626393 w 2547938"/>
              <a:gd name="connsiteY122" fmla="*/ 1226342 h 1335882"/>
              <a:gd name="connsiteX123" fmla="*/ 1735931 w 2547938"/>
              <a:gd name="connsiteY123" fmla="*/ 1226342 h 1335882"/>
              <a:gd name="connsiteX124" fmla="*/ 1738312 w 2547938"/>
              <a:gd name="connsiteY124" fmla="*/ 1250155 h 1335882"/>
              <a:gd name="connsiteX125" fmla="*/ 1928812 w 2547938"/>
              <a:gd name="connsiteY125" fmla="*/ 1250155 h 1335882"/>
              <a:gd name="connsiteX126" fmla="*/ 1926431 w 2547938"/>
              <a:gd name="connsiteY126" fmla="*/ 1269205 h 1335882"/>
              <a:gd name="connsiteX127" fmla="*/ 1935956 w 2547938"/>
              <a:gd name="connsiteY127" fmla="*/ 1290636 h 1335882"/>
              <a:gd name="connsiteX128" fmla="*/ 2505074 w 2547938"/>
              <a:gd name="connsiteY128" fmla="*/ 1293017 h 1335882"/>
              <a:gd name="connsiteX129" fmla="*/ 2507456 w 2547938"/>
              <a:gd name="connsiteY129" fmla="*/ 1314449 h 1335882"/>
              <a:gd name="connsiteX130" fmla="*/ 2543175 w 2547938"/>
              <a:gd name="connsiteY130" fmla="*/ 1316831 h 1335882"/>
              <a:gd name="connsiteX131" fmla="*/ 2547938 w 2547938"/>
              <a:gd name="connsiteY131" fmla="*/ 1335882 h 1335882"/>
              <a:gd name="connsiteX0" fmla="*/ 0 w 2547938"/>
              <a:gd name="connsiteY0" fmla="*/ 0 h 1335882"/>
              <a:gd name="connsiteX1" fmla="*/ 21432 w 2547938"/>
              <a:gd name="connsiteY1" fmla="*/ 23812 h 1335882"/>
              <a:gd name="connsiteX2" fmla="*/ 30957 w 2547938"/>
              <a:gd name="connsiteY2" fmla="*/ 38100 h 1335882"/>
              <a:gd name="connsiteX3" fmla="*/ 35719 w 2547938"/>
              <a:gd name="connsiteY3" fmla="*/ 69056 h 1335882"/>
              <a:gd name="connsiteX4" fmla="*/ 42863 w 2547938"/>
              <a:gd name="connsiteY4" fmla="*/ 83343 h 1335882"/>
              <a:gd name="connsiteX5" fmla="*/ 80963 w 2547938"/>
              <a:gd name="connsiteY5" fmla="*/ 107156 h 1335882"/>
              <a:gd name="connsiteX6" fmla="*/ 83344 w 2547938"/>
              <a:gd name="connsiteY6" fmla="*/ 119062 h 1335882"/>
              <a:gd name="connsiteX7" fmla="*/ 90488 w 2547938"/>
              <a:gd name="connsiteY7" fmla="*/ 154781 h 1335882"/>
              <a:gd name="connsiteX8" fmla="*/ 102394 w 2547938"/>
              <a:gd name="connsiteY8" fmla="*/ 154781 h 1335882"/>
              <a:gd name="connsiteX9" fmla="*/ 107157 w 2547938"/>
              <a:gd name="connsiteY9" fmla="*/ 171450 h 1335882"/>
              <a:gd name="connsiteX10" fmla="*/ 109538 w 2547938"/>
              <a:gd name="connsiteY10" fmla="*/ 192881 h 1335882"/>
              <a:gd name="connsiteX11" fmla="*/ 116682 w 2547938"/>
              <a:gd name="connsiteY11" fmla="*/ 195262 h 1335882"/>
              <a:gd name="connsiteX12" fmla="*/ 123825 w 2547938"/>
              <a:gd name="connsiteY12" fmla="*/ 200025 h 1335882"/>
              <a:gd name="connsiteX13" fmla="*/ 128588 w 2547938"/>
              <a:gd name="connsiteY13" fmla="*/ 219075 h 1335882"/>
              <a:gd name="connsiteX14" fmla="*/ 133350 w 2547938"/>
              <a:gd name="connsiteY14" fmla="*/ 226218 h 1335882"/>
              <a:gd name="connsiteX15" fmla="*/ 147638 w 2547938"/>
              <a:gd name="connsiteY15" fmla="*/ 228600 h 1335882"/>
              <a:gd name="connsiteX16" fmla="*/ 150019 w 2547938"/>
              <a:gd name="connsiteY16" fmla="*/ 238125 h 1335882"/>
              <a:gd name="connsiteX17" fmla="*/ 152400 w 2547938"/>
              <a:gd name="connsiteY17" fmla="*/ 245268 h 1335882"/>
              <a:gd name="connsiteX18" fmla="*/ 161925 w 2547938"/>
              <a:gd name="connsiteY18" fmla="*/ 247650 h 1335882"/>
              <a:gd name="connsiteX19" fmla="*/ 164307 w 2547938"/>
              <a:gd name="connsiteY19" fmla="*/ 261937 h 1335882"/>
              <a:gd name="connsiteX20" fmla="*/ 176213 w 2547938"/>
              <a:gd name="connsiteY20" fmla="*/ 264318 h 1335882"/>
              <a:gd name="connsiteX21" fmla="*/ 183357 w 2547938"/>
              <a:gd name="connsiteY21" fmla="*/ 266700 h 1335882"/>
              <a:gd name="connsiteX22" fmla="*/ 188119 w 2547938"/>
              <a:gd name="connsiteY22" fmla="*/ 295275 h 1335882"/>
              <a:gd name="connsiteX23" fmla="*/ 190500 w 2547938"/>
              <a:gd name="connsiteY23" fmla="*/ 302418 h 1335882"/>
              <a:gd name="connsiteX24" fmla="*/ 204788 w 2547938"/>
              <a:gd name="connsiteY24" fmla="*/ 309562 h 1335882"/>
              <a:gd name="connsiteX25" fmla="*/ 219075 w 2547938"/>
              <a:gd name="connsiteY25" fmla="*/ 311943 h 1335882"/>
              <a:gd name="connsiteX26" fmla="*/ 230982 w 2547938"/>
              <a:gd name="connsiteY26" fmla="*/ 328612 h 1335882"/>
              <a:gd name="connsiteX27" fmla="*/ 230982 w 2547938"/>
              <a:gd name="connsiteY27" fmla="*/ 328612 h 1335882"/>
              <a:gd name="connsiteX28" fmla="*/ 238125 w 2547938"/>
              <a:gd name="connsiteY28" fmla="*/ 333375 h 1335882"/>
              <a:gd name="connsiteX29" fmla="*/ 242888 w 2547938"/>
              <a:gd name="connsiteY29" fmla="*/ 340518 h 1335882"/>
              <a:gd name="connsiteX30" fmla="*/ 250032 w 2547938"/>
              <a:gd name="connsiteY30" fmla="*/ 359568 h 1335882"/>
              <a:gd name="connsiteX31" fmla="*/ 252413 w 2547938"/>
              <a:gd name="connsiteY31" fmla="*/ 366712 h 1335882"/>
              <a:gd name="connsiteX32" fmla="*/ 257175 w 2547938"/>
              <a:gd name="connsiteY32" fmla="*/ 373856 h 1335882"/>
              <a:gd name="connsiteX33" fmla="*/ 254794 w 2547938"/>
              <a:gd name="connsiteY33" fmla="*/ 383381 h 1335882"/>
              <a:gd name="connsiteX34" fmla="*/ 261938 w 2547938"/>
              <a:gd name="connsiteY34" fmla="*/ 388143 h 1335882"/>
              <a:gd name="connsiteX35" fmla="*/ 259557 w 2547938"/>
              <a:gd name="connsiteY35" fmla="*/ 397668 h 1335882"/>
              <a:gd name="connsiteX36" fmla="*/ 266700 w 2547938"/>
              <a:gd name="connsiteY36" fmla="*/ 411956 h 1335882"/>
              <a:gd name="connsiteX37" fmla="*/ 276225 w 2547938"/>
              <a:gd name="connsiteY37" fmla="*/ 423862 h 1335882"/>
              <a:gd name="connsiteX38" fmla="*/ 297657 w 2547938"/>
              <a:gd name="connsiteY38" fmla="*/ 426243 h 1335882"/>
              <a:gd name="connsiteX39" fmla="*/ 304800 w 2547938"/>
              <a:gd name="connsiteY39" fmla="*/ 431006 h 1335882"/>
              <a:gd name="connsiteX40" fmla="*/ 314325 w 2547938"/>
              <a:gd name="connsiteY40" fmla="*/ 445293 h 1335882"/>
              <a:gd name="connsiteX41" fmla="*/ 316707 w 2547938"/>
              <a:gd name="connsiteY41" fmla="*/ 452437 h 1335882"/>
              <a:gd name="connsiteX42" fmla="*/ 319088 w 2547938"/>
              <a:gd name="connsiteY42" fmla="*/ 464343 h 1335882"/>
              <a:gd name="connsiteX43" fmla="*/ 326232 w 2547938"/>
              <a:gd name="connsiteY43" fmla="*/ 466725 h 1335882"/>
              <a:gd name="connsiteX44" fmla="*/ 342900 w 2547938"/>
              <a:gd name="connsiteY44" fmla="*/ 473868 h 1335882"/>
              <a:gd name="connsiteX45" fmla="*/ 345282 w 2547938"/>
              <a:gd name="connsiteY45" fmla="*/ 481012 h 1335882"/>
              <a:gd name="connsiteX46" fmla="*/ 347663 w 2547938"/>
              <a:gd name="connsiteY46" fmla="*/ 490537 h 1335882"/>
              <a:gd name="connsiteX47" fmla="*/ 354807 w 2547938"/>
              <a:gd name="connsiteY47" fmla="*/ 492918 h 1335882"/>
              <a:gd name="connsiteX48" fmla="*/ 357188 w 2547938"/>
              <a:gd name="connsiteY48" fmla="*/ 507206 h 1335882"/>
              <a:gd name="connsiteX49" fmla="*/ 366713 w 2547938"/>
              <a:gd name="connsiteY49" fmla="*/ 509587 h 1335882"/>
              <a:gd name="connsiteX50" fmla="*/ 364332 w 2547938"/>
              <a:gd name="connsiteY50" fmla="*/ 533400 h 1335882"/>
              <a:gd name="connsiteX51" fmla="*/ 371475 w 2547938"/>
              <a:gd name="connsiteY51" fmla="*/ 540543 h 1335882"/>
              <a:gd name="connsiteX52" fmla="*/ 383382 w 2547938"/>
              <a:gd name="connsiteY52" fmla="*/ 550068 h 1335882"/>
              <a:gd name="connsiteX53" fmla="*/ 381000 w 2547938"/>
              <a:gd name="connsiteY53" fmla="*/ 557212 h 1335882"/>
              <a:gd name="connsiteX54" fmla="*/ 400050 w 2547938"/>
              <a:gd name="connsiteY54" fmla="*/ 564356 h 1335882"/>
              <a:gd name="connsiteX55" fmla="*/ 409575 w 2547938"/>
              <a:gd name="connsiteY55" fmla="*/ 581025 h 1335882"/>
              <a:gd name="connsiteX56" fmla="*/ 419100 w 2547938"/>
              <a:gd name="connsiteY56" fmla="*/ 611981 h 1335882"/>
              <a:gd name="connsiteX57" fmla="*/ 426244 w 2547938"/>
              <a:gd name="connsiteY57" fmla="*/ 614362 h 1335882"/>
              <a:gd name="connsiteX58" fmla="*/ 431007 w 2547938"/>
              <a:gd name="connsiteY58" fmla="*/ 621506 h 1335882"/>
              <a:gd name="connsiteX59" fmla="*/ 435769 w 2547938"/>
              <a:gd name="connsiteY59" fmla="*/ 640556 h 1335882"/>
              <a:gd name="connsiteX60" fmla="*/ 440532 w 2547938"/>
              <a:gd name="connsiteY60" fmla="*/ 647700 h 1335882"/>
              <a:gd name="connsiteX61" fmla="*/ 442913 w 2547938"/>
              <a:gd name="connsiteY61" fmla="*/ 669131 h 1335882"/>
              <a:gd name="connsiteX62" fmla="*/ 445294 w 2547938"/>
              <a:gd name="connsiteY62" fmla="*/ 676275 h 1335882"/>
              <a:gd name="connsiteX63" fmla="*/ 447675 w 2547938"/>
              <a:gd name="connsiteY63" fmla="*/ 685800 h 1335882"/>
              <a:gd name="connsiteX64" fmla="*/ 450057 w 2547938"/>
              <a:gd name="connsiteY64" fmla="*/ 697706 h 1335882"/>
              <a:gd name="connsiteX65" fmla="*/ 457200 w 2547938"/>
              <a:gd name="connsiteY65" fmla="*/ 702468 h 1335882"/>
              <a:gd name="connsiteX66" fmla="*/ 459582 w 2547938"/>
              <a:gd name="connsiteY66" fmla="*/ 711993 h 1335882"/>
              <a:gd name="connsiteX67" fmla="*/ 466725 w 2547938"/>
              <a:gd name="connsiteY67" fmla="*/ 716756 h 1335882"/>
              <a:gd name="connsiteX68" fmla="*/ 507207 w 2547938"/>
              <a:gd name="connsiteY68" fmla="*/ 719137 h 1335882"/>
              <a:gd name="connsiteX69" fmla="*/ 540544 w 2547938"/>
              <a:gd name="connsiteY69" fmla="*/ 721518 h 1335882"/>
              <a:gd name="connsiteX70" fmla="*/ 545307 w 2547938"/>
              <a:gd name="connsiteY70" fmla="*/ 728662 h 1335882"/>
              <a:gd name="connsiteX71" fmla="*/ 550069 w 2547938"/>
              <a:gd name="connsiteY71" fmla="*/ 740568 h 1335882"/>
              <a:gd name="connsiteX72" fmla="*/ 554832 w 2547938"/>
              <a:gd name="connsiteY72" fmla="*/ 747712 h 1335882"/>
              <a:gd name="connsiteX73" fmla="*/ 561975 w 2547938"/>
              <a:gd name="connsiteY73" fmla="*/ 754856 h 1335882"/>
              <a:gd name="connsiteX74" fmla="*/ 571500 w 2547938"/>
              <a:gd name="connsiteY74" fmla="*/ 771525 h 1335882"/>
              <a:gd name="connsiteX75" fmla="*/ 590550 w 2547938"/>
              <a:gd name="connsiteY75" fmla="*/ 773906 h 1335882"/>
              <a:gd name="connsiteX76" fmla="*/ 592932 w 2547938"/>
              <a:gd name="connsiteY76" fmla="*/ 785812 h 1335882"/>
              <a:gd name="connsiteX77" fmla="*/ 597694 w 2547938"/>
              <a:gd name="connsiteY77" fmla="*/ 792956 h 1335882"/>
              <a:gd name="connsiteX78" fmla="*/ 595313 w 2547938"/>
              <a:gd name="connsiteY78" fmla="*/ 802481 h 1335882"/>
              <a:gd name="connsiteX79" fmla="*/ 609600 w 2547938"/>
              <a:gd name="connsiteY79" fmla="*/ 802481 h 1335882"/>
              <a:gd name="connsiteX80" fmla="*/ 647700 w 2547938"/>
              <a:gd name="connsiteY80" fmla="*/ 807243 h 1335882"/>
              <a:gd name="connsiteX81" fmla="*/ 652463 w 2547938"/>
              <a:gd name="connsiteY81" fmla="*/ 814387 h 1335882"/>
              <a:gd name="connsiteX82" fmla="*/ 654844 w 2547938"/>
              <a:gd name="connsiteY82" fmla="*/ 821531 h 1335882"/>
              <a:gd name="connsiteX83" fmla="*/ 669132 w 2547938"/>
              <a:gd name="connsiteY83" fmla="*/ 826293 h 1335882"/>
              <a:gd name="connsiteX84" fmla="*/ 685800 w 2547938"/>
              <a:gd name="connsiteY84" fmla="*/ 831056 h 1335882"/>
              <a:gd name="connsiteX85" fmla="*/ 688182 w 2547938"/>
              <a:gd name="connsiteY85" fmla="*/ 838200 h 1335882"/>
              <a:gd name="connsiteX86" fmla="*/ 716757 w 2547938"/>
              <a:gd name="connsiteY86" fmla="*/ 845343 h 1335882"/>
              <a:gd name="connsiteX87" fmla="*/ 719138 w 2547938"/>
              <a:gd name="connsiteY87" fmla="*/ 864393 h 1335882"/>
              <a:gd name="connsiteX88" fmla="*/ 726282 w 2547938"/>
              <a:gd name="connsiteY88" fmla="*/ 869156 h 1335882"/>
              <a:gd name="connsiteX89" fmla="*/ 728663 w 2547938"/>
              <a:gd name="connsiteY89" fmla="*/ 888206 h 1335882"/>
              <a:gd name="connsiteX90" fmla="*/ 731044 w 2547938"/>
              <a:gd name="connsiteY90" fmla="*/ 895350 h 1335882"/>
              <a:gd name="connsiteX91" fmla="*/ 745332 w 2547938"/>
              <a:gd name="connsiteY91" fmla="*/ 900112 h 1335882"/>
              <a:gd name="connsiteX92" fmla="*/ 750094 w 2547938"/>
              <a:gd name="connsiteY92" fmla="*/ 907256 h 1335882"/>
              <a:gd name="connsiteX93" fmla="*/ 757238 w 2547938"/>
              <a:gd name="connsiteY93" fmla="*/ 928687 h 1335882"/>
              <a:gd name="connsiteX94" fmla="*/ 764382 w 2547938"/>
              <a:gd name="connsiteY94" fmla="*/ 933450 h 1335882"/>
              <a:gd name="connsiteX95" fmla="*/ 766763 w 2547938"/>
              <a:gd name="connsiteY95" fmla="*/ 940593 h 1335882"/>
              <a:gd name="connsiteX96" fmla="*/ 764382 w 2547938"/>
              <a:gd name="connsiteY96" fmla="*/ 962025 h 1335882"/>
              <a:gd name="connsiteX97" fmla="*/ 771525 w 2547938"/>
              <a:gd name="connsiteY97" fmla="*/ 966787 h 1335882"/>
              <a:gd name="connsiteX98" fmla="*/ 773906 w 2547938"/>
              <a:gd name="connsiteY98" fmla="*/ 983456 h 1335882"/>
              <a:gd name="connsiteX99" fmla="*/ 788194 w 2547938"/>
              <a:gd name="connsiteY99" fmla="*/ 988218 h 1335882"/>
              <a:gd name="connsiteX100" fmla="*/ 795338 w 2547938"/>
              <a:gd name="connsiteY100" fmla="*/ 1007268 h 1335882"/>
              <a:gd name="connsiteX101" fmla="*/ 797719 w 2547938"/>
              <a:gd name="connsiteY101" fmla="*/ 1021556 h 1335882"/>
              <a:gd name="connsiteX102" fmla="*/ 802482 w 2547938"/>
              <a:gd name="connsiteY102" fmla="*/ 1035843 h 1335882"/>
              <a:gd name="connsiteX103" fmla="*/ 814388 w 2547938"/>
              <a:gd name="connsiteY103" fmla="*/ 1050131 h 1335882"/>
              <a:gd name="connsiteX104" fmla="*/ 835819 w 2547938"/>
              <a:gd name="connsiteY104" fmla="*/ 1052512 h 1335882"/>
              <a:gd name="connsiteX105" fmla="*/ 838200 w 2547938"/>
              <a:gd name="connsiteY105" fmla="*/ 1059656 h 1335882"/>
              <a:gd name="connsiteX106" fmla="*/ 840582 w 2547938"/>
              <a:gd name="connsiteY106" fmla="*/ 1069181 h 1335882"/>
              <a:gd name="connsiteX107" fmla="*/ 847725 w 2547938"/>
              <a:gd name="connsiteY107" fmla="*/ 1071562 h 1335882"/>
              <a:gd name="connsiteX108" fmla="*/ 862013 w 2547938"/>
              <a:gd name="connsiteY108" fmla="*/ 1073943 h 1335882"/>
              <a:gd name="connsiteX109" fmla="*/ 895350 w 2547938"/>
              <a:gd name="connsiteY109" fmla="*/ 1090612 h 1335882"/>
              <a:gd name="connsiteX110" fmla="*/ 902494 w 2547938"/>
              <a:gd name="connsiteY110" fmla="*/ 1104900 h 1335882"/>
              <a:gd name="connsiteX111" fmla="*/ 1047750 w 2547938"/>
              <a:gd name="connsiteY111" fmla="*/ 1104900 h 1335882"/>
              <a:gd name="connsiteX112" fmla="*/ 1045368 w 2547938"/>
              <a:gd name="connsiteY112" fmla="*/ 1126330 h 1335882"/>
              <a:gd name="connsiteX113" fmla="*/ 1193005 w 2547938"/>
              <a:gd name="connsiteY113" fmla="*/ 1126330 h 1335882"/>
              <a:gd name="connsiteX114" fmla="*/ 1193006 w 2547938"/>
              <a:gd name="connsiteY114" fmla="*/ 1145381 h 1335882"/>
              <a:gd name="connsiteX115" fmla="*/ 1281112 w 2547938"/>
              <a:gd name="connsiteY115" fmla="*/ 1142999 h 1335882"/>
              <a:gd name="connsiteX116" fmla="*/ 1278731 w 2547938"/>
              <a:gd name="connsiteY116" fmla="*/ 1164430 h 1335882"/>
              <a:gd name="connsiteX117" fmla="*/ 1381124 w 2547938"/>
              <a:gd name="connsiteY117" fmla="*/ 1164430 h 1335882"/>
              <a:gd name="connsiteX118" fmla="*/ 1381124 w 2547938"/>
              <a:gd name="connsiteY118" fmla="*/ 1183480 h 1335882"/>
              <a:gd name="connsiteX119" fmla="*/ 1595437 w 2547938"/>
              <a:gd name="connsiteY119" fmla="*/ 1183480 h 1335882"/>
              <a:gd name="connsiteX120" fmla="*/ 1595437 w 2547938"/>
              <a:gd name="connsiteY120" fmla="*/ 1200148 h 1335882"/>
              <a:gd name="connsiteX121" fmla="*/ 1621631 w 2547938"/>
              <a:gd name="connsiteY121" fmla="*/ 1204911 h 1335882"/>
              <a:gd name="connsiteX122" fmla="*/ 1626393 w 2547938"/>
              <a:gd name="connsiteY122" fmla="*/ 1226342 h 1335882"/>
              <a:gd name="connsiteX123" fmla="*/ 1735931 w 2547938"/>
              <a:gd name="connsiteY123" fmla="*/ 1226342 h 1335882"/>
              <a:gd name="connsiteX124" fmla="*/ 1738312 w 2547938"/>
              <a:gd name="connsiteY124" fmla="*/ 1250155 h 1335882"/>
              <a:gd name="connsiteX125" fmla="*/ 1928812 w 2547938"/>
              <a:gd name="connsiteY125" fmla="*/ 1250155 h 1335882"/>
              <a:gd name="connsiteX126" fmla="*/ 1926431 w 2547938"/>
              <a:gd name="connsiteY126" fmla="*/ 1269205 h 1335882"/>
              <a:gd name="connsiteX127" fmla="*/ 1935956 w 2547938"/>
              <a:gd name="connsiteY127" fmla="*/ 1290636 h 1335882"/>
              <a:gd name="connsiteX128" fmla="*/ 2505074 w 2547938"/>
              <a:gd name="connsiteY128" fmla="*/ 1293017 h 1335882"/>
              <a:gd name="connsiteX129" fmla="*/ 2507456 w 2547938"/>
              <a:gd name="connsiteY129" fmla="*/ 1314449 h 1335882"/>
              <a:gd name="connsiteX130" fmla="*/ 2543175 w 2547938"/>
              <a:gd name="connsiteY130" fmla="*/ 1316831 h 1335882"/>
              <a:gd name="connsiteX131" fmla="*/ 2547938 w 2547938"/>
              <a:gd name="connsiteY131" fmla="*/ 1335882 h 1335882"/>
              <a:gd name="connsiteX0" fmla="*/ 0 w 2552701"/>
              <a:gd name="connsiteY0" fmla="*/ 0 h 1340645"/>
              <a:gd name="connsiteX1" fmla="*/ 26195 w 2552701"/>
              <a:gd name="connsiteY1" fmla="*/ 28575 h 1340645"/>
              <a:gd name="connsiteX2" fmla="*/ 35720 w 2552701"/>
              <a:gd name="connsiteY2" fmla="*/ 42863 h 1340645"/>
              <a:gd name="connsiteX3" fmla="*/ 40482 w 2552701"/>
              <a:gd name="connsiteY3" fmla="*/ 73819 h 1340645"/>
              <a:gd name="connsiteX4" fmla="*/ 47626 w 2552701"/>
              <a:gd name="connsiteY4" fmla="*/ 88106 h 1340645"/>
              <a:gd name="connsiteX5" fmla="*/ 85726 w 2552701"/>
              <a:gd name="connsiteY5" fmla="*/ 111919 h 1340645"/>
              <a:gd name="connsiteX6" fmla="*/ 88107 w 2552701"/>
              <a:gd name="connsiteY6" fmla="*/ 123825 h 1340645"/>
              <a:gd name="connsiteX7" fmla="*/ 95251 w 2552701"/>
              <a:gd name="connsiteY7" fmla="*/ 159544 h 1340645"/>
              <a:gd name="connsiteX8" fmla="*/ 107157 w 2552701"/>
              <a:gd name="connsiteY8" fmla="*/ 159544 h 1340645"/>
              <a:gd name="connsiteX9" fmla="*/ 111920 w 2552701"/>
              <a:gd name="connsiteY9" fmla="*/ 176213 h 1340645"/>
              <a:gd name="connsiteX10" fmla="*/ 114301 w 2552701"/>
              <a:gd name="connsiteY10" fmla="*/ 197644 h 1340645"/>
              <a:gd name="connsiteX11" fmla="*/ 121445 w 2552701"/>
              <a:gd name="connsiteY11" fmla="*/ 200025 h 1340645"/>
              <a:gd name="connsiteX12" fmla="*/ 128588 w 2552701"/>
              <a:gd name="connsiteY12" fmla="*/ 204788 h 1340645"/>
              <a:gd name="connsiteX13" fmla="*/ 133351 w 2552701"/>
              <a:gd name="connsiteY13" fmla="*/ 223838 h 1340645"/>
              <a:gd name="connsiteX14" fmla="*/ 138113 w 2552701"/>
              <a:gd name="connsiteY14" fmla="*/ 230981 h 1340645"/>
              <a:gd name="connsiteX15" fmla="*/ 152401 w 2552701"/>
              <a:gd name="connsiteY15" fmla="*/ 233363 h 1340645"/>
              <a:gd name="connsiteX16" fmla="*/ 154782 w 2552701"/>
              <a:gd name="connsiteY16" fmla="*/ 242888 h 1340645"/>
              <a:gd name="connsiteX17" fmla="*/ 157163 w 2552701"/>
              <a:gd name="connsiteY17" fmla="*/ 250031 h 1340645"/>
              <a:gd name="connsiteX18" fmla="*/ 166688 w 2552701"/>
              <a:gd name="connsiteY18" fmla="*/ 252413 h 1340645"/>
              <a:gd name="connsiteX19" fmla="*/ 169070 w 2552701"/>
              <a:gd name="connsiteY19" fmla="*/ 266700 h 1340645"/>
              <a:gd name="connsiteX20" fmla="*/ 180976 w 2552701"/>
              <a:gd name="connsiteY20" fmla="*/ 269081 h 1340645"/>
              <a:gd name="connsiteX21" fmla="*/ 188120 w 2552701"/>
              <a:gd name="connsiteY21" fmla="*/ 271463 h 1340645"/>
              <a:gd name="connsiteX22" fmla="*/ 192882 w 2552701"/>
              <a:gd name="connsiteY22" fmla="*/ 300038 h 1340645"/>
              <a:gd name="connsiteX23" fmla="*/ 195263 w 2552701"/>
              <a:gd name="connsiteY23" fmla="*/ 307181 h 1340645"/>
              <a:gd name="connsiteX24" fmla="*/ 209551 w 2552701"/>
              <a:gd name="connsiteY24" fmla="*/ 314325 h 1340645"/>
              <a:gd name="connsiteX25" fmla="*/ 223838 w 2552701"/>
              <a:gd name="connsiteY25" fmla="*/ 316706 h 1340645"/>
              <a:gd name="connsiteX26" fmla="*/ 235745 w 2552701"/>
              <a:gd name="connsiteY26" fmla="*/ 333375 h 1340645"/>
              <a:gd name="connsiteX27" fmla="*/ 235745 w 2552701"/>
              <a:gd name="connsiteY27" fmla="*/ 333375 h 1340645"/>
              <a:gd name="connsiteX28" fmla="*/ 242888 w 2552701"/>
              <a:gd name="connsiteY28" fmla="*/ 338138 h 1340645"/>
              <a:gd name="connsiteX29" fmla="*/ 247651 w 2552701"/>
              <a:gd name="connsiteY29" fmla="*/ 345281 h 1340645"/>
              <a:gd name="connsiteX30" fmla="*/ 254795 w 2552701"/>
              <a:gd name="connsiteY30" fmla="*/ 364331 h 1340645"/>
              <a:gd name="connsiteX31" fmla="*/ 257176 w 2552701"/>
              <a:gd name="connsiteY31" fmla="*/ 371475 h 1340645"/>
              <a:gd name="connsiteX32" fmla="*/ 261938 w 2552701"/>
              <a:gd name="connsiteY32" fmla="*/ 378619 h 1340645"/>
              <a:gd name="connsiteX33" fmla="*/ 259557 w 2552701"/>
              <a:gd name="connsiteY33" fmla="*/ 388144 h 1340645"/>
              <a:gd name="connsiteX34" fmla="*/ 266701 w 2552701"/>
              <a:gd name="connsiteY34" fmla="*/ 392906 h 1340645"/>
              <a:gd name="connsiteX35" fmla="*/ 264320 w 2552701"/>
              <a:gd name="connsiteY35" fmla="*/ 402431 h 1340645"/>
              <a:gd name="connsiteX36" fmla="*/ 271463 w 2552701"/>
              <a:gd name="connsiteY36" fmla="*/ 416719 h 1340645"/>
              <a:gd name="connsiteX37" fmla="*/ 280988 w 2552701"/>
              <a:gd name="connsiteY37" fmla="*/ 428625 h 1340645"/>
              <a:gd name="connsiteX38" fmla="*/ 302420 w 2552701"/>
              <a:gd name="connsiteY38" fmla="*/ 431006 h 1340645"/>
              <a:gd name="connsiteX39" fmla="*/ 309563 w 2552701"/>
              <a:gd name="connsiteY39" fmla="*/ 435769 h 1340645"/>
              <a:gd name="connsiteX40" fmla="*/ 319088 w 2552701"/>
              <a:gd name="connsiteY40" fmla="*/ 450056 h 1340645"/>
              <a:gd name="connsiteX41" fmla="*/ 321470 w 2552701"/>
              <a:gd name="connsiteY41" fmla="*/ 457200 h 1340645"/>
              <a:gd name="connsiteX42" fmla="*/ 323851 w 2552701"/>
              <a:gd name="connsiteY42" fmla="*/ 469106 h 1340645"/>
              <a:gd name="connsiteX43" fmla="*/ 330995 w 2552701"/>
              <a:gd name="connsiteY43" fmla="*/ 471488 h 1340645"/>
              <a:gd name="connsiteX44" fmla="*/ 347663 w 2552701"/>
              <a:gd name="connsiteY44" fmla="*/ 478631 h 1340645"/>
              <a:gd name="connsiteX45" fmla="*/ 350045 w 2552701"/>
              <a:gd name="connsiteY45" fmla="*/ 485775 h 1340645"/>
              <a:gd name="connsiteX46" fmla="*/ 352426 w 2552701"/>
              <a:gd name="connsiteY46" fmla="*/ 495300 h 1340645"/>
              <a:gd name="connsiteX47" fmla="*/ 359570 w 2552701"/>
              <a:gd name="connsiteY47" fmla="*/ 497681 h 1340645"/>
              <a:gd name="connsiteX48" fmla="*/ 361951 w 2552701"/>
              <a:gd name="connsiteY48" fmla="*/ 511969 h 1340645"/>
              <a:gd name="connsiteX49" fmla="*/ 371476 w 2552701"/>
              <a:gd name="connsiteY49" fmla="*/ 514350 h 1340645"/>
              <a:gd name="connsiteX50" fmla="*/ 369095 w 2552701"/>
              <a:gd name="connsiteY50" fmla="*/ 538163 h 1340645"/>
              <a:gd name="connsiteX51" fmla="*/ 376238 w 2552701"/>
              <a:gd name="connsiteY51" fmla="*/ 545306 h 1340645"/>
              <a:gd name="connsiteX52" fmla="*/ 388145 w 2552701"/>
              <a:gd name="connsiteY52" fmla="*/ 554831 h 1340645"/>
              <a:gd name="connsiteX53" fmla="*/ 385763 w 2552701"/>
              <a:gd name="connsiteY53" fmla="*/ 561975 h 1340645"/>
              <a:gd name="connsiteX54" fmla="*/ 404813 w 2552701"/>
              <a:gd name="connsiteY54" fmla="*/ 569119 h 1340645"/>
              <a:gd name="connsiteX55" fmla="*/ 414338 w 2552701"/>
              <a:gd name="connsiteY55" fmla="*/ 585788 h 1340645"/>
              <a:gd name="connsiteX56" fmla="*/ 423863 w 2552701"/>
              <a:gd name="connsiteY56" fmla="*/ 616744 h 1340645"/>
              <a:gd name="connsiteX57" fmla="*/ 431007 w 2552701"/>
              <a:gd name="connsiteY57" fmla="*/ 619125 h 1340645"/>
              <a:gd name="connsiteX58" fmla="*/ 435770 w 2552701"/>
              <a:gd name="connsiteY58" fmla="*/ 626269 h 1340645"/>
              <a:gd name="connsiteX59" fmla="*/ 440532 w 2552701"/>
              <a:gd name="connsiteY59" fmla="*/ 645319 h 1340645"/>
              <a:gd name="connsiteX60" fmla="*/ 445295 w 2552701"/>
              <a:gd name="connsiteY60" fmla="*/ 652463 h 1340645"/>
              <a:gd name="connsiteX61" fmla="*/ 447676 w 2552701"/>
              <a:gd name="connsiteY61" fmla="*/ 673894 h 1340645"/>
              <a:gd name="connsiteX62" fmla="*/ 450057 w 2552701"/>
              <a:gd name="connsiteY62" fmla="*/ 681038 h 1340645"/>
              <a:gd name="connsiteX63" fmla="*/ 452438 w 2552701"/>
              <a:gd name="connsiteY63" fmla="*/ 690563 h 1340645"/>
              <a:gd name="connsiteX64" fmla="*/ 454820 w 2552701"/>
              <a:gd name="connsiteY64" fmla="*/ 702469 h 1340645"/>
              <a:gd name="connsiteX65" fmla="*/ 461963 w 2552701"/>
              <a:gd name="connsiteY65" fmla="*/ 707231 h 1340645"/>
              <a:gd name="connsiteX66" fmla="*/ 464345 w 2552701"/>
              <a:gd name="connsiteY66" fmla="*/ 716756 h 1340645"/>
              <a:gd name="connsiteX67" fmla="*/ 471488 w 2552701"/>
              <a:gd name="connsiteY67" fmla="*/ 721519 h 1340645"/>
              <a:gd name="connsiteX68" fmla="*/ 511970 w 2552701"/>
              <a:gd name="connsiteY68" fmla="*/ 723900 h 1340645"/>
              <a:gd name="connsiteX69" fmla="*/ 545307 w 2552701"/>
              <a:gd name="connsiteY69" fmla="*/ 726281 h 1340645"/>
              <a:gd name="connsiteX70" fmla="*/ 550070 w 2552701"/>
              <a:gd name="connsiteY70" fmla="*/ 733425 h 1340645"/>
              <a:gd name="connsiteX71" fmla="*/ 554832 w 2552701"/>
              <a:gd name="connsiteY71" fmla="*/ 745331 h 1340645"/>
              <a:gd name="connsiteX72" fmla="*/ 559595 w 2552701"/>
              <a:gd name="connsiteY72" fmla="*/ 752475 h 1340645"/>
              <a:gd name="connsiteX73" fmla="*/ 566738 w 2552701"/>
              <a:gd name="connsiteY73" fmla="*/ 759619 h 1340645"/>
              <a:gd name="connsiteX74" fmla="*/ 576263 w 2552701"/>
              <a:gd name="connsiteY74" fmla="*/ 776288 h 1340645"/>
              <a:gd name="connsiteX75" fmla="*/ 595313 w 2552701"/>
              <a:gd name="connsiteY75" fmla="*/ 778669 h 1340645"/>
              <a:gd name="connsiteX76" fmla="*/ 597695 w 2552701"/>
              <a:gd name="connsiteY76" fmla="*/ 790575 h 1340645"/>
              <a:gd name="connsiteX77" fmla="*/ 602457 w 2552701"/>
              <a:gd name="connsiteY77" fmla="*/ 797719 h 1340645"/>
              <a:gd name="connsiteX78" fmla="*/ 600076 w 2552701"/>
              <a:gd name="connsiteY78" fmla="*/ 807244 h 1340645"/>
              <a:gd name="connsiteX79" fmla="*/ 614363 w 2552701"/>
              <a:gd name="connsiteY79" fmla="*/ 807244 h 1340645"/>
              <a:gd name="connsiteX80" fmla="*/ 652463 w 2552701"/>
              <a:gd name="connsiteY80" fmla="*/ 812006 h 1340645"/>
              <a:gd name="connsiteX81" fmla="*/ 657226 w 2552701"/>
              <a:gd name="connsiteY81" fmla="*/ 819150 h 1340645"/>
              <a:gd name="connsiteX82" fmla="*/ 659607 w 2552701"/>
              <a:gd name="connsiteY82" fmla="*/ 826294 h 1340645"/>
              <a:gd name="connsiteX83" fmla="*/ 673895 w 2552701"/>
              <a:gd name="connsiteY83" fmla="*/ 831056 h 1340645"/>
              <a:gd name="connsiteX84" fmla="*/ 690563 w 2552701"/>
              <a:gd name="connsiteY84" fmla="*/ 835819 h 1340645"/>
              <a:gd name="connsiteX85" fmla="*/ 692945 w 2552701"/>
              <a:gd name="connsiteY85" fmla="*/ 842963 h 1340645"/>
              <a:gd name="connsiteX86" fmla="*/ 721520 w 2552701"/>
              <a:gd name="connsiteY86" fmla="*/ 850106 h 1340645"/>
              <a:gd name="connsiteX87" fmla="*/ 723901 w 2552701"/>
              <a:gd name="connsiteY87" fmla="*/ 869156 h 1340645"/>
              <a:gd name="connsiteX88" fmla="*/ 731045 w 2552701"/>
              <a:gd name="connsiteY88" fmla="*/ 873919 h 1340645"/>
              <a:gd name="connsiteX89" fmla="*/ 733426 w 2552701"/>
              <a:gd name="connsiteY89" fmla="*/ 892969 h 1340645"/>
              <a:gd name="connsiteX90" fmla="*/ 735807 w 2552701"/>
              <a:gd name="connsiteY90" fmla="*/ 900113 h 1340645"/>
              <a:gd name="connsiteX91" fmla="*/ 750095 w 2552701"/>
              <a:gd name="connsiteY91" fmla="*/ 904875 h 1340645"/>
              <a:gd name="connsiteX92" fmla="*/ 754857 w 2552701"/>
              <a:gd name="connsiteY92" fmla="*/ 912019 h 1340645"/>
              <a:gd name="connsiteX93" fmla="*/ 762001 w 2552701"/>
              <a:gd name="connsiteY93" fmla="*/ 933450 h 1340645"/>
              <a:gd name="connsiteX94" fmla="*/ 769145 w 2552701"/>
              <a:gd name="connsiteY94" fmla="*/ 938213 h 1340645"/>
              <a:gd name="connsiteX95" fmla="*/ 771526 w 2552701"/>
              <a:gd name="connsiteY95" fmla="*/ 945356 h 1340645"/>
              <a:gd name="connsiteX96" fmla="*/ 769145 w 2552701"/>
              <a:gd name="connsiteY96" fmla="*/ 966788 h 1340645"/>
              <a:gd name="connsiteX97" fmla="*/ 776288 w 2552701"/>
              <a:gd name="connsiteY97" fmla="*/ 971550 h 1340645"/>
              <a:gd name="connsiteX98" fmla="*/ 778669 w 2552701"/>
              <a:gd name="connsiteY98" fmla="*/ 988219 h 1340645"/>
              <a:gd name="connsiteX99" fmla="*/ 792957 w 2552701"/>
              <a:gd name="connsiteY99" fmla="*/ 992981 h 1340645"/>
              <a:gd name="connsiteX100" fmla="*/ 800101 w 2552701"/>
              <a:gd name="connsiteY100" fmla="*/ 1012031 h 1340645"/>
              <a:gd name="connsiteX101" fmla="*/ 802482 w 2552701"/>
              <a:gd name="connsiteY101" fmla="*/ 1026319 h 1340645"/>
              <a:gd name="connsiteX102" fmla="*/ 807245 w 2552701"/>
              <a:gd name="connsiteY102" fmla="*/ 1040606 h 1340645"/>
              <a:gd name="connsiteX103" fmla="*/ 819151 w 2552701"/>
              <a:gd name="connsiteY103" fmla="*/ 1054894 h 1340645"/>
              <a:gd name="connsiteX104" fmla="*/ 840582 w 2552701"/>
              <a:gd name="connsiteY104" fmla="*/ 1057275 h 1340645"/>
              <a:gd name="connsiteX105" fmla="*/ 842963 w 2552701"/>
              <a:gd name="connsiteY105" fmla="*/ 1064419 h 1340645"/>
              <a:gd name="connsiteX106" fmla="*/ 845345 w 2552701"/>
              <a:gd name="connsiteY106" fmla="*/ 1073944 h 1340645"/>
              <a:gd name="connsiteX107" fmla="*/ 852488 w 2552701"/>
              <a:gd name="connsiteY107" fmla="*/ 1076325 h 1340645"/>
              <a:gd name="connsiteX108" fmla="*/ 866776 w 2552701"/>
              <a:gd name="connsiteY108" fmla="*/ 1078706 h 1340645"/>
              <a:gd name="connsiteX109" fmla="*/ 900113 w 2552701"/>
              <a:gd name="connsiteY109" fmla="*/ 1095375 h 1340645"/>
              <a:gd name="connsiteX110" fmla="*/ 907257 w 2552701"/>
              <a:gd name="connsiteY110" fmla="*/ 1109663 h 1340645"/>
              <a:gd name="connsiteX111" fmla="*/ 1052513 w 2552701"/>
              <a:gd name="connsiteY111" fmla="*/ 1109663 h 1340645"/>
              <a:gd name="connsiteX112" fmla="*/ 1050131 w 2552701"/>
              <a:gd name="connsiteY112" fmla="*/ 1131093 h 1340645"/>
              <a:gd name="connsiteX113" fmla="*/ 1197768 w 2552701"/>
              <a:gd name="connsiteY113" fmla="*/ 1131093 h 1340645"/>
              <a:gd name="connsiteX114" fmla="*/ 1197769 w 2552701"/>
              <a:gd name="connsiteY114" fmla="*/ 1150144 h 1340645"/>
              <a:gd name="connsiteX115" fmla="*/ 1285875 w 2552701"/>
              <a:gd name="connsiteY115" fmla="*/ 1147762 h 1340645"/>
              <a:gd name="connsiteX116" fmla="*/ 1283494 w 2552701"/>
              <a:gd name="connsiteY116" fmla="*/ 1169193 h 1340645"/>
              <a:gd name="connsiteX117" fmla="*/ 1385887 w 2552701"/>
              <a:gd name="connsiteY117" fmla="*/ 1169193 h 1340645"/>
              <a:gd name="connsiteX118" fmla="*/ 1385887 w 2552701"/>
              <a:gd name="connsiteY118" fmla="*/ 1188243 h 1340645"/>
              <a:gd name="connsiteX119" fmla="*/ 1600200 w 2552701"/>
              <a:gd name="connsiteY119" fmla="*/ 1188243 h 1340645"/>
              <a:gd name="connsiteX120" fmla="*/ 1600200 w 2552701"/>
              <a:gd name="connsiteY120" fmla="*/ 1204911 h 1340645"/>
              <a:gd name="connsiteX121" fmla="*/ 1626394 w 2552701"/>
              <a:gd name="connsiteY121" fmla="*/ 1209674 h 1340645"/>
              <a:gd name="connsiteX122" fmla="*/ 1631156 w 2552701"/>
              <a:gd name="connsiteY122" fmla="*/ 1231105 h 1340645"/>
              <a:gd name="connsiteX123" fmla="*/ 1740694 w 2552701"/>
              <a:gd name="connsiteY123" fmla="*/ 1231105 h 1340645"/>
              <a:gd name="connsiteX124" fmla="*/ 1743075 w 2552701"/>
              <a:gd name="connsiteY124" fmla="*/ 1254918 h 1340645"/>
              <a:gd name="connsiteX125" fmla="*/ 1933575 w 2552701"/>
              <a:gd name="connsiteY125" fmla="*/ 1254918 h 1340645"/>
              <a:gd name="connsiteX126" fmla="*/ 1931194 w 2552701"/>
              <a:gd name="connsiteY126" fmla="*/ 1273968 h 1340645"/>
              <a:gd name="connsiteX127" fmla="*/ 1940719 w 2552701"/>
              <a:gd name="connsiteY127" fmla="*/ 1295399 h 1340645"/>
              <a:gd name="connsiteX128" fmla="*/ 2509837 w 2552701"/>
              <a:gd name="connsiteY128" fmla="*/ 1297780 h 1340645"/>
              <a:gd name="connsiteX129" fmla="*/ 2512219 w 2552701"/>
              <a:gd name="connsiteY129" fmla="*/ 1319212 h 1340645"/>
              <a:gd name="connsiteX130" fmla="*/ 2547938 w 2552701"/>
              <a:gd name="connsiteY130" fmla="*/ 1321594 h 1340645"/>
              <a:gd name="connsiteX131" fmla="*/ 2552701 w 2552701"/>
              <a:gd name="connsiteY131" fmla="*/ 1340645 h 134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552701" h="1340645">
                <a:moveTo>
                  <a:pt x="0" y="0"/>
                </a:moveTo>
                <a:cubicBezTo>
                  <a:pt x="4691" y="42205"/>
                  <a:pt x="20242" y="21431"/>
                  <a:pt x="26195" y="28575"/>
                </a:cubicBezTo>
                <a:cubicBezTo>
                  <a:pt x="32148" y="35719"/>
                  <a:pt x="35720" y="42863"/>
                  <a:pt x="35720" y="42863"/>
                </a:cubicBezTo>
                <a:cubicBezTo>
                  <a:pt x="41451" y="60057"/>
                  <a:pt x="35221" y="39617"/>
                  <a:pt x="40482" y="73819"/>
                </a:cubicBezTo>
                <a:cubicBezTo>
                  <a:pt x="41468" y="80229"/>
                  <a:pt x="44093" y="82807"/>
                  <a:pt x="47626" y="88106"/>
                </a:cubicBezTo>
                <a:cubicBezTo>
                  <a:pt x="52248" y="129710"/>
                  <a:pt x="41302" y="95261"/>
                  <a:pt x="85726" y="111919"/>
                </a:cubicBezTo>
                <a:cubicBezTo>
                  <a:pt x="89516" y="113340"/>
                  <a:pt x="86519" y="115887"/>
                  <a:pt x="88107" y="123825"/>
                </a:cubicBezTo>
                <a:cubicBezTo>
                  <a:pt x="89695" y="131763"/>
                  <a:pt x="81010" y="154796"/>
                  <a:pt x="95251" y="159544"/>
                </a:cubicBezTo>
                <a:lnTo>
                  <a:pt x="107157" y="159544"/>
                </a:lnTo>
                <a:cubicBezTo>
                  <a:pt x="109935" y="162322"/>
                  <a:pt x="111900" y="176133"/>
                  <a:pt x="111920" y="176213"/>
                </a:cubicBezTo>
                <a:cubicBezTo>
                  <a:pt x="112714" y="183357"/>
                  <a:pt x="111632" y="190970"/>
                  <a:pt x="114301" y="197644"/>
                </a:cubicBezTo>
                <a:cubicBezTo>
                  <a:pt x="115233" y="199975"/>
                  <a:pt x="119200" y="198902"/>
                  <a:pt x="121445" y="200025"/>
                </a:cubicBezTo>
                <a:cubicBezTo>
                  <a:pt x="124005" y="201305"/>
                  <a:pt x="126207" y="203200"/>
                  <a:pt x="128588" y="204788"/>
                </a:cubicBezTo>
                <a:cubicBezTo>
                  <a:pt x="129493" y="209312"/>
                  <a:pt x="130912" y="218959"/>
                  <a:pt x="133351" y="223838"/>
                </a:cubicBezTo>
                <a:cubicBezTo>
                  <a:pt x="134631" y="226398"/>
                  <a:pt x="135554" y="229701"/>
                  <a:pt x="138113" y="230981"/>
                </a:cubicBezTo>
                <a:cubicBezTo>
                  <a:pt x="142432" y="233140"/>
                  <a:pt x="147638" y="232569"/>
                  <a:pt x="152401" y="233363"/>
                </a:cubicBezTo>
                <a:cubicBezTo>
                  <a:pt x="153195" y="236538"/>
                  <a:pt x="153883" y="239741"/>
                  <a:pt x="154782" y="242888"/>
                </a:cubicBezTo>
                <a:cubicBezTo>
                  <a:pt x="155471" y="245301"/>
                  <a:pt x="155203" y="248463"/>
                  <a:pt x="157163" y="250031"/>
                </a:cubicBezTo>
                <a:cubicBezTo>
                  <a:pt x="159719" y="252076"/>
                  <a:pt x="163513" y="251619"/>
                  <a:pt x="166688" y="252413"/>
                </a:cubicBezTo>
                <a:cubicBezTo>
                  <a:pt x="167482" y="257175"/>
                  <a:pt x="165928" y="263034"/>
                  <a:pt x="169070" y="266700"/>
                </a:cubicBezTo>
                <a:cubicBezTo>
                  <a:pt x="171704" y="269773"/>
                  <a:pt x="177050" y="268099"/>
                  <a:pt x="180976" y="269081"/>
                </a:cubicBezTo>
                <a:cubicBezTo>
                  <a:pt x="183411" y="269690"/>
                  <a:pt x="185739" y="270669"/>
                  <a:pt x="188120" y="271463"/>
                </a:cubicBezTo>
                <a:cubicBezTo>
                  <a:pt x="193702" y="288209"/>
                  <a:pt x="187566" y="268137"/>
                  <a:pt x="192882" y="300038"/>
                </a:cubicBezTo>
                <a:cubicBezTo>
                  <a:pt x="193295" y="302514"/>
                  <a:pt x="193695" y="305221"/>
                  <a:pt x="195263" y="307181"/>
                </a:cubicBezTo>
                <a:cubicBezTo>
                  <a:pt x="198041" y="310653"/>
                  <a:pt x="205353" y="313392"/>
                  <a:pt x="209551" y="314325"/>
                </a:cubicBezTo>
                <a:cubicBezTo>
                  <a:pt x="214264" y="315372"/>
                  <a:pt x="219076" y="315912"/>
                  <a:pt x="223838" y="316706"/>
                </a:cubicBezTo>
                <a:cubicBezTo>
                  <a:pt x="235744" y="320676"/>
                  <a:pt x="230188" y="316707"/>
                  <a:pt x="235745" y="333375"/>
                </a:cubicBezTo>
                <a:lnTo>
                  <a:pt x="235745" y="333375"/>
                </a:lnTo>
                <a:lnTo>
                  <a:pt x="242888" y="338138"/>
                </a:lnTo>
                <a:cubicBezTo>
                  <a:pt x="244476" y="340519"/>
                  <a:pt x="246646" y="342601"/>
                  <a:pt x="247651" y="345281"/>
                </a:cubicBezTo>
                <a:cubicBezTo>
                  <a:pt x="256479" y="368821"/>
                  <a:pt x="243625" y="347580"/>
                  <a:pt x="254795" y="364331"/>
                </a:cubicBezTo>
                <a:cubicBezTo>
                  <a:pt x="255589" y="366712"/>
                  <a:pt x="256054" y="369230"/>
                  <a:pt x="257176" y="371475"/>
                </a:cubicBezTo>
                <a:cubicBezTo>
                  <a:pt x="258456" y="374035"/>
                  <a:pt x="261533" y="375786"/>
                  <a:pt x="261938" y="378619"/>
                </a:cubicBezTo>
                <a:cubicBezTo>
                  <a:pt x="262401" y="381859"/>
                  <a:pt x="260351" y="384969"/>
                  <a:pt x="259557" y="388144"/>
                </a:cubicBezTo>
                <a:cubicBezTo>
                  <a:pt x="261938" y="389731"/>
                  <a:pt x="265796" y="390191"/>
                  <a:pt x="266701" y="392906"/>
                </a:cubicBezTo>
                <a:cubicBezTo>
                  <a:pt x="267736" y="396011"/>
                  <a:pt x="264320" y="399158"/>
                  <a:pt x="264320" y="402431"/>
                </a:cubicBezTo>
                <a:cubicBezTo>
                  <a:pt x="264320" y="408416"/>
                  <a:pt x="269055" y="411903"/>
                  <a:pt x="271463" y="416719"/>
                </a:cubicBezTo>
                <a:cubicBezTo>
                  <a:pt x="274699" y="423190"/>
                  <a:pt x="271815" y="426332"/>
                  <a:pt x="280988" y="428625"/>
                </a:cubicBezTo>
                <a:cubicBezTo>
                  <a:pt x="287961" y="430368"/>
                  <a:pt x="295276" y="430212"/>
                  <a:pt x="302420" y="431006"/>
                </a:cubicBezTo>
                <a:cubicBezTo>
                  <a:pt x="304801" y="432594"/>
                  <a:pt x="307976" y="433388"/>
                  <a:pt x="309563" y="435769"/>
                </a:cubicBezTo>
                <a:cubicBezTo>
                  <a:pt x="321863" y="454219"/>
                  <a:pt x="301157" y="438102"/>
                  <a:pt x="319088" y="450056"/>
                </a:cubicBezTo>
                <a:cubicBezTo>
                  <a:pt x="319882" y="452437"/>
                  <a:pt x="320861" y="454765"/>
                  <a:pt x="321470" y="457200"/>
                </a:cubicBezTo>
                <a:cubicBezTo>
                  <a:pt x="322452" y="461126"/>
                  <a:pt x="321606" y="465738"/>
                  <a:pt x="323851" y="469106"/>
                </a:cubicBezTo>
                <a:cubicBezTo>
                  <a:pt x="325243" y="471195"/>
                  <a:pt x="328750" y="470365"/>
                  <a:pt x="330995" y="471488"/>
                </a:cubicBezTo>
                <a:cubicBezTo>
                  <a:pt x="347435" y="479709"/>
                  <a:pt x="327843" y="473677"/>
                  <a:pt x="347663" y="478631"/>
                </a:cubicBezTo>
                <a:cubicBezTo>
                  <a:pt x="348457" y="481012"/>
                  <a:pt x="349355" y="483361"/>
                  <a:pt x="350045" y="485775"/>
                </a:cubicBezTo>
                <a:cubicBezTo>
                  <a:pt x="350944" y="488922"/>
                  <a:pt x="350382" y="492744"/>
                  <a:pt x="352426" y="495300"/>
                </a:cubicBezTo>
                <a:cubicBezTo>
                  <a:pt x="353994" y="497260"/>
                  <a:pt x="357189" y="496887"/>
                  <a:pt x="359570" y="497681"/>
                </a:cubicBezTo>
                <a:cubicBezTo>
                  <a:pt x="360364" y="502444"/>
                  <a:pt x="359145" y="508040"/>
                  <a:pt x="361951" y="511969"/>
                </a:cubicBezTo>
                <a:cubicBezTo>
                  <a:pt x="363853" y="514632"/>
                  <a:pt x="370615" y="511193"/>
                  <a:pt x="371476" y="514350"/>
                </a:cubicBezTo>
                <a:cubicBezTo>
                  <a:pt x="373575" y="522046"/>
                  <a:pt x="369889" y="530225"/>
                  <a:pt x="369095" y="538163"/>
                </a:cubicBezTo>
                <a:cubicBezTo>
                  <a:pt x="371476" y="540544"/>
                  <a:pt x="373314" y="543635"/>
                  <a:pt x="376238" y="545306"/>
                </a:cubicBezTo>
                <a:cubicBezTo>
                  <a:pt x="389781" y="553045"/>
                  <a:pt x="383513" y="540942"/>
                  <a:pt x="388145" y="554831"/>
                </a:cubicBezTo>
                <a:cubicBezTo>
                  <a:pt x="387351" y="557212"/>
                  <a:pt x="384831" y="559644"/>
                  <a:pt x="385763" y="561975"/>
                </a:cubicBezTo>
                <a:cubicBezTo>
                  <a:pt x="387896" y="567307"/>
                  <a:pt x="401949" y="568546"/>
                  <a:pt x="404813" y="569119"/>
                </a:cubicBezTo>
                <a:cubicBezTo>
                  <a:pt x="407370" y="572954"/>
                  <a:pt x="413474" y="581470"/>
                  <a:pt x="414338" y="585788"/>
                </a:cubicBezTo>
                <a:cubicBezTo>
                  <a:pt x="418860" y="608395"/>
                  <a:pt x="408812" y="609218"/>
                  <a:pt x="423863" y="616744"/>
                </a:cubicBezTo>
                <a:cubicBezTo>
                  <a:pt x="426108" y="617867"/>
                  <a:pt x="428626" y="618331"/>
                  <a:pt x="431007" y="619125"/>
                </a:cubicBezTo>
                <a:cubicBezTo>
                  <a:pt x="432595" y="621506"/>
                  <a:pt x="434490" y="623709"/>
                  <a:pt x="435770" y="626269"/>
                </a:cubicBezTo>
                <a:cubicBezTo>
                  <a:pt x="440176" y="635081"/>
                  <a:pt x="436457" y="634454"/>
                  <a:pt x="440532" y="645319"/>
                </a:cubicBezTo>
                <a:cubicBezTo>
                  <a:pt x="441537" y="647999"/>
                  <a:pt x="443707" y="650082"/>
                  <a:pt x="445295" y="652463"/>
                </a:cubicBezTo>
                <a:cubicBezTo>
                  <a:pt x="446089" y="659607"/>
                  <a:pt x="446494" y="666804"/>
                  <a:pt x="447676" y="673894"/>
                </a:cubicBezTo>
                <a:cubicBezTo>
                  <a:pt x="448089" y="676370"/>
                  <a:pt x="449367" y="678624"/>
                  <a:pt x="450057" y="681038"/>
                </a:cubicBezTo>
                <a:cubicBezTo>
                  <a:pt x="450956" y="684185"/>
                  <a:pt x="451728" y="687368"/>
                  <a:pt x="452438" y="690563"/>
                </a:cubicBezTo>
                <a:cubicBezTo>
                  <a:pt x="453316" y="694514"/>
                  <a:pt x="452812" y="698955"/>
                  <a:pt x="454820" y="702469"/>
                </a:cubicBezTo>
                <a:cubicBezTo>
                  <a:pt x="456240" y="704954"/>
                  <a:pt x="459582" y="705644"/>
                  <a:pt x="461963" y="707231"/>
                </a:cubicBezTo>
                <a:cubicBezTo>
                  <a:pt x="462757" y="710406"/>
                  <a:pt x="462530" y="714033"/>
                  <a:pt x="464345" y="716756"/>
                </a:cubicBezTo>
                <a:cubicBezTo>
                  <a:pt x="465932" y="719137"/>
                  <a:pt x="468658" y="721094"/>
                  <a:pt x="471488" y="721519"/>
                </a:cubicBezTo>
                <a:cubicBezTo>
                  <a:pt x="484856" y="723524"/>
                  <a:pt x="498481" y="723030"/>
                  <a:pt x="511970" y="723900"/>
                </a:cubicBezTo>
                <a:lnTo>
                  <a:pt x="545307" y="726281"/>
                </a:lnTo>
                <a:cubicBezTo>
                  <a:pt x="546895" y="728662"/>
                  <a:pt x="549600" y="730602"/>
                  <a:pt x="550070" y="733425"/>
                </a:cubicBezTo>
                <a:cubicBezTo>
                  <a:pt x="552329" y="746981"/>
                  <a:pt x="539276" y="734962"/>
                  <a:pt x="554832" y="745331"/>
                </a:cubicBezTo>
                <a:cubicBezTo>
                  <a:pt x="556420" y="747712"/>
                  <a:pt x="557763" y="750276"/>
                  <a:pt x="559595" y="752475"/>
                </a:cubicBezTo>
                <a:cubicBezTo>
                  <a:pt x="561751" y="755062"/>
                  <a:pt x="565067" y="756695"/>
                  <a:pt x="566738" y="759619"/>
                </a:cubicBezTo>
                <a:cubicBezTo>
                  <a:pt x="570906" y="766913"/>
                  <a:pt x="565809" y="772486"/>
                  <a:pt x="576263" y="776288"/>
                </a:cubicBezTo>
                <a:cubicBezTo>
                  <a:pt x="582277" y="778475"/>
                  <a:pt x="588963" y="777875"/>
                  <a:pt x="595313" y="778669"/>
                </a:cubicBezTo>
                <a:cubicBezTo>
                  <a:pt x="596107" y="782638"/>
                  <a:pt x="596274" y="786785"/>
                  <a:pt x="597695" y="790575"/>
                </a:cubicBezTo>
                <a:cubicBezTo>
                  <a:pt x="598700" y="793255"/>
                  <a:pt x="602052" y="794886"/>
                  <a:pt x="602457" y="797719"/>
                </a:cubicBezTo>
                <a:cubicBezTo>
                  <a:pt x="602920" y="800959"/>
                  <a:pt x="600870" y="804069"/>
                  <a:pt x="600076" y="807244"/>
                </a:cubicBezTo>
                <a:cubicBezTo>
                  <a:pt x="619128" y="813594"/>
                  <a:pt x="595313" y="807244"/>
                  <a:pt x="614363" y="807244"/>
                </a:cubicBezTo>
                <a:cubicBezTo>
                  <a:pt x="625811" y="807244"/>
                  <a:pt x="640699" y="810045"/>
                  <a:pt x="652463" y="812006"/>
                </a:cubicBezTo>
                <a:cubicBezTo>
                  <a:pt x="654051" y="814387"/>
                  <a:pt x="655946" y="816590"/>
                  <a:pt x="657226" y="819150"/>
                </a:cubicBezTo>
                <a:cubicBezTo>
                  <a:pt x="658349" y="821395"/>
                  <a:pt x="657564" y="824835"/>
                  <a:pt x="659607" y="826294"/>
                </a:cubicBezTo>
                <a:cubicBezTo>
                  <a:pt x="663692" y="829212"/>
                  <a:pt x="669025" y="829838"/>
                  <a:pt x="673895" y="831056"/>
                </a:cubicBezTo>
                <a:cubicBezTo>
                  <a:pt x="685855" y="834047"/>
                  <a:pt x="680315" y="832403"/>
                  <a:pt x="690563" y="835819"/>
                </a:cubicBezTo>
                <a:cubicBezTo>
                  <a:pt x="691357" y="838200"/>
                  <a:pt x="691377" y="841003"/>
                  <a:pt x="692945" y="842963"/>
                </a:cubicBezTo>
                <a:cubicBezTo>
                  <a:pt x="699347" y="850965"/>
                  <a:pt x="714128" y="849285"/>
                  <a:pt x="721520" y="850106"/>
                </a:cubicBezTo>
                <a:cubicBezTo>
                  <a:pt x="722314" y="856456"/>
                  <a:pt x="721524" y="863214"/>
                  <a:pt x="723901" y="869156"/>
                </a:cubicBezTo>
                <a:cubicBezTo>
                  <a:pt x="724964" y="871813"/>
                  <a:pt x="729982" y="871262"/>
                  <a:pt x="731045" y="873919"/>
                </a:cubicBezTo>
                <a:cubicBezTo>
                  <a:pt x="733422" y="879861"/>
                  <a:pt x="732281" y="886673"/>
                  <a:pt x="733426" y="892969"/>
                </a:cubicBezTo>
                <a:cubicBezTo>
                  <a:pt x="733875" y="895439"/>
                  <a:pt x="733764" y="898654"/>
                  <a:pt x="735807" y="900113"/>
                </a:cubicBezTo>
                <a:cubicBezTo>
                  <a:pt x="739892" y="903031"/>
                  <a:pt x="750095" y="904875"/>
                  <a:pt x="750095" y="904875"/>
                </a:cubicBezTo>
                <a:cubicBezTo>
                  <a:pt x="751682" y="907256"/>
                  <a:pt x="753756" y="909377"/>
                  <a:pt x="754857" y="912019"/>
                </a:cubicBezTo>
                <a:cubicBezTo>
                  <a:pt x="757753" y="918970"/>
                  <a:pt x="755736" y="929273"/>
                  <a:pt x="762001" y="933450"/>
                </a:cubicBezTo>
                <a:lnTo>
                  <a:pt x="769145" y="938213"/>
                </a:lnTo>
                <a:cubicBezTo>
                  <a:pt x="769939" y="940594"/>
                  <a:pt x="771526" y="942846"/>
                  <a:pt x="771526" y="945356"/>
                </a:cubicBezTo>
                <a:cubicBezTo>
                  <a:pt x="771526" y="952544"/>
                  <a:pt x="767859" y="959716"/>
                  <a:pt x="769145" y="966788"/>
                </a:cubicBezTo>
                <a:cubicBezTo>
                  <a:pt x="769657" y="969603"/>
                  <a:pt x="773907" y="969963"/>
                  <a:pt x="776288" y="971550"/>
                </a:cubicBezTo>
                <a:cubicBezTo>
                  <a:pt x="777876" y="973931"/>
                  <a:pt x="775891" y="984647"/>
                  <a:pt x="778669" y="988219"/>
                </a:cubicBezTo>
                <a:cubicBezTo>
                  <a:pt x="781447" y="991791"/>
                  <a:pt x="789385" y="989013"/>
                  <a:pt x="792957" y="992981"/>
                </a:cubicBezTo>
                <a:cubicBezTo>
                  <a:pt x="796529" y="996949"/>
                  <a:pt x="798514" y="1006475"/>
                  <a:pt x="800101" y="1012031"/>
                </a:cubicBezTo>
                <a:cubicBezTo>
                  <a:pt x="801688" y="1017587"/>
                  <a:pt x="801291" y="1021557"/>
                  <a:pt x="802482" y="1026319"/>
                </a:cubicBezTo>
                <a:cubicBezTo>
                  <a:pt x="803673" y="1031081"/>
                  <a:pt x="804467" y="1035844"/>
                  <a:pt x="807245" y="1040606"/>
                </a:cubicBezTo>
                <a:cubicBezTo>
                  <a:pt x="810023" y="1045369"/>
                  <a:pt x="813595" y="1052116"/>
                  <a:pt x="819151" y="1054894"/>
                </a:cubicBezTo>
                <a:cubicBezTo>
                  <a:pt x="824707" y="1057672"/>
                  <a:pt x="833438" y="1056481"/>
                  <a:pt x="840582" y="1057275"/>
                </a:cubicBezTo>
                <a:cubicBezTo>
                  <a:pt x="841376" y="1059656"/>
                  <a:pt x="842273" y="1062005"/>
                  <a:pt x="842963" y="1064419"/>
                </a:cubicBezTo>
                <a:cubicBezTo>
                  <a:pt x="843862" y="1067566"/>
                  <a:pt x="843300" y="1071388"/>
                  <a:pt x="845345" y="1073944"/>
                </a:cubicBezTo>
                <a:cubicBezTo>
                  <a:pt x="846913" y="1075904"/>
                  <a:pt x="850038" y="1075781"/>
                  <a:pt x="852488" y="1076325"/>
                </a:cubicBezTo>
                <a:cubicBezTo>
                  <a:pt x="857201" y="1077372"/>
                  <a:pt x="862013" y="1077912"/>
                  <a:pt x="866776" y="1078706"/>
                </a:cubicBezTo>
                <a:cubicBezTo>
                  <a:pt x="874560" y="1102062"/>
                  <a:pt x="866535" y="1092577"/>
                  <a:pt x="900113" y="1095375"/>
                </a:cubicBezTo>
                <a:cubicBezTo>
                  <a:pt x="902494" y="1100138"/>
                  <a:pt x="881857" y="1107282"/>
                  <a:pt x="907257" y="1109663"/>
                </a:cubicBezTo>
                <a:cubicBezTo>
                  <a:pt x="932657" y="1112044"/>
                  <a:pt x="1004094" y="1109663"/>
                  <a:pt x="1052513" y="1109663"/>
                </a:cubicBezTo>
                <a:lnTo>
                  <a:pt x="1050131" y="1131093"/>
                </a:lnTo>
                <a:lnTo>
                  <a:pt x="1197768" y="1131093"/>
                </a:lnTo>
                <a:cubicBezTo>
                  <a:pt x="1197768" y="1137443"/>
                  <a:pt x="1197769" y="1143794"/>
                  <a:pt x="1197769" y="1150144"/>
                </a:cubicBezTo>
                <a:lnTo>
                  <a:pt x="1285875" y="1147762"/>
                </a:lnTo>
                <a:lnTo>
                  <a:pt x="1283494" y="1169193"/>
                </a:lnTo>
                <a:lnTo>
                  <a:pt x="1385887" y="1169193"/>
                </a:lnTo>
                <a:lnTo>
                  <a:pt x="1385887" y="1188243"/>
                </a:lnTo>
                <a:lnTo>
                  <a:pt x="1600200" y="1188243"/>
                </a:lnTo>
                <a:lnTo>
                  <a:pt x="1600200" y="1204911"/>
                </a:lnTo>
                <a:cubicBezTo>
                  <a:pt x="1602184" y="1210864"/>
                  <a:pt x="1621235" y="1205308"/>
                  <a:pt x="1626394" y="1209674"/>
                </a:cubicBezTo>
                <a:lnTo>
                  <a:pt x="1631156" y="1231105"/>
                </a:lnTo>
                <a:lnTo>
                  <a:pt x="1740694" y="1231105"/>
                </a:lnTo>
                <a:lnTo>
                  <a:pt x="1743075" y="1254918"/>
                </a:lnTo>
                <a:lnTo>
                  <a:pt x="1933575" y="1254918"/>
                </a:lnTo>
                <a:cubicBezTo>
                  <a:pt x="1934369" y="1259680"/>
                  <a:pt x="1930400" y="1269206"/>
                  <a:pt x="1931194" y="1273968"/>
                </a:cubicBezTo>
                <a:lnTo>
                  <a:pt x="1940719" y="1295399"/>
                </a:lnTo>
                <a:lnTo>
                  <a:pt x="2509837" y="1297780"/>
                </a:lnTo>
                <a:lnTo>
                  <a:pt x="2512219" y="1319212"/>
                </a:lnTo>
                <a:lnTo>
                  <a:pt x="2547938" y="1321594"/>
                </a:lnTo>
                <a:lnTo>
                  <a:pt x="2552701" y="1340645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350534" y="2115818"/>
            <a:ext cx="735807" cy="240507"/>
          </a:xfrm>
          <a:custGeom>
            <a:avLst/>
            <a:gdLst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3 w 733425"/>
              <a:gd name="connsiteY2" fmla="*/ 23812 h 247650"/>
              <a:gd name="connsiteX3" fmla="*/ 57150 w 733425"/>
              <a:gd name="connsiteY3" fmla="*/ 21431 h 247650"/>
              <a:gd name="connsiteX4" fmla="*/ 64294 w 733425"/>
              <a:gd name="connsiteY4" fmla="*/ 19050 h 247650"/>
              <a:gd name="connsiteX5" fmla="*/ 123825 w 733425"/>
              <a:gd name="connsiteY5" fmla="*/ 21431 h 247650"/>
              <a:gd name="connsiteX6" fmla="*/ 126207 w 733425"/>
              <a:gd name="connsiteY6" fmla="*/ 40481 h 247650"/>
              <a:gd name="connsiteX7" fmla="*/ 133350 w 733425"/>
              <a:gd name="connsiteY7" fmla="*/ 38100 h 247650"/>
              <a:gd name="connsiteX8" fmla="*/ 188119 w 733425"/>
              <a:gd name="connsiteY8" fmla="*/ 40481 h 247650"/>
              <a:gd name="connsiteX9" fmla="*/ 195263 w 733425"/>
              <a:gd name="connsiteY9" fmla="*/ 45243 h 247650"/>
              <a:gd name="connsiteX10" fmla="*/ 226219 w 733425"/>
              <a:gd name="connsiteY10" fmla="*/ 50006 h 247650"/>
              <a:gd name="connsiteX11" fmla="*/ 230982 w 733425"/>
              <a:gd name="connsiteY11" fmla="*/ 57150 h 247650"/>
              <a:gd name="connsiteX12" fmla="*/ 261938 w 733425"/>
              <a:gd name="connsiteY12" fmla="*/ 64293 h 247650"/>
              <a:gd name="connsiteX13" fmla="*/ 292894 w 733425"/>
              <a:gd name="connsiteY13" fmla="*/ 71437 h 247650"/>
              <a:gd name="connsiteX14" fmla="*/ 300038 w 733425"/>
              <a:gd name="connsiteY14" fmla="*/ 73818 h 247650"/>
              <a:gd name="connsiteX15" fmla="*/ 316707 w 733425"/>
              <a:gd name="connsiteY15" fmla="*/ 76200 h 247650"/>
              <a:gd name="connsiteX16" fmla="*/ 328613 w 733425"/>
              <a:gd name="connsiteY16" fmla="*/ 78581 h 247650"/>
              <a:gd name="connsiteX17" fmla="*/ 354807 w 733425"/>
              <a:gd name="connsiteY17" fmla="*/ 80962 h 247650"/>
              <a:gd name="connsiteX18" fmla="*/ 373857 w 733425"/>
              <a:gd name="connsiteY18" fmla="*/ 83343 h 247650"/>
              <a:gd name="connsiteX19" fmla="*/ 383382 w 733425"/>
              <a:gd name="connsiteY19" fmla="*/ 104775 h 247650"/>
              <a:gd name="connsiteX20" fmla="*/ 390525 w 733425"/>
              <a:gd name="connsiteY20" fmla="*/ 107156 h 247650"/>
              <a:gd name="connsiteX21" fmla="*/ 395288 w 733425"/>
              <a:gd name="connsiteY21" fmla="*/ 116681 h 247650"/>
              <a:gd name="connsiteX22" fmla="*/ 402432 w 733425"/>
              <a:gd name="connsiteY22" fmla="*/ 119062 h 247650"/>
              <a:gd name="connsiteX23" fmla="*/ 414338 w 733425"/>
              <a:gd name="connsiteY23" fmla="*/ 121443 h 247650"/>
              <a:gd name="connsiteX24" fmla="*/ 423863 w 733425"/>
              <a:gd name="connsiteY24" fmla="*/ 123825 h 247650"/>
              <a:gd name="connsiteX25" fmla="*/ 485775 w 733425"/>
              <a:gd name="connsiteY25" fmla="*/ 133350 h 247650"/>
              <a:gd name="connsiteX26" fmla="*/ 490538 w 733425"/>
              <a:gd name="connsiteY26" fmla="*/ 147637 h 247650"/>
              <a:gd name="connsiteX27" fmla="*/ 495300 w 733425"/>
              <a:gd name="connsiteY27" fmla="*/ 154781 h 247650"/>
              <a:gd name="connsiteX28" fmla="*/ 497682 w 733425"/>
              <a:gd name="connsiteY28" fmla="*/ 161925 h 247650"/>
              <a:gd name="connsiteX29" fmla="*/ 511969 w 733425"/>
              <a:gd name="connsiteY29" fmla="*/ 164306 h 247650"/>
              <a:gd name="connsiteX30" fmla="*/ 514350 w 733425"/>
              <a:gd name="connsiteY30" fmla="*/ 171450 h 247650"/>
              <a:gd name="connsiteX31" fmla="*/ 538163 w 733425"/>
              <a:gd name="connsiteY31" fmla="*/ 173831 h 247650"/>
              <a:gd name="connsiteX32" fmla="*/ 545307 w 733425"/>
              <a:gd name="connsiteY32" fmla="*/ 176212 h 247650"/>
              <a:gd name="connsiteX33" fmla="*/ 552450 w 733425"/>
              <a:gd name="connsiteY33" fmla="*/ 180975 h 247650"/>
              <a:gd name="connsiteX34" fmla="*/ 559594 w 733425"/>
              <a:gd name="connsiteY34" fmla="*/ 183356 h 247650"/>
              <a:gd name="connsiteX35" fmla="*/ 564357 w 733425"/>
              <a:gd name="connsiteY35" fmla="*/ 192881 h 247650"/>
              <a:gd name="connsiteX36" fmla="*/ 566738 w 733425"/>
              <a:gd name="connsiteY36" fmla="*/ 202406 h 247650"/>
              <a:gd name="connsiteX37" fmla="*/ 573882 w 733425"/>
              <a:gd name="connsiteY37" fmla="*/ 204787 h 247650"/>
              <a:gd name="connsiteX38" fmla="*/ 588169 w 733425"/>
              <a:gd name="connsiteY38" fmla="*/ 214312 h 247650"/>
              <a:gd name="connsiteX39" fmla="*/ 592932 w 733425"/>
              <a:gd name="connsiteY39" fmla="*/ 221456 h 247650"/>
              <a:gd name="connsiteX40" fmla="*/ 616744 w 733425"/>
              <a:gd name="connsiteY40" fmla="*/ 228600 h 247650"/>
              <a:gd name="connsiteX41" fmla="*/ 647700 w 733425"/>
              <a:gd name="connsiteY41" fmla="*/ 233362 h 247650"/>
              <a:gd name="connsiteX42" fmla="*/ 692944 w 733425"/>
              <a:gd name="connsiteY42" fmla="*/ 235743 h 247650"/>
              <a:gd name="connsiteX43" fmla="*/ 702469 w 733425"/>
              <a:gd name="connsiteY43" fmla="*/ 238125 h 247650"/>
              <a:gd name="connsiteX44" fmla="*/ 709613 w 733425"/>
              <a:gd name="connsiteY44" fmla="*/ 242887 h 247650"/>
              <a:gd name="connsiteX45" fmla="*/ 733425 w 733425"/>
              <a:gd name="connsiteY45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3 w 733425"/>
              <a:gd name="connsiteY2" fmla="*/ 23812 h 247650"/>
              <a:gd name="connsiteX3" fmla="*/ 57150 w 733425"/>
              <a:gd name="connsiteY3" fmla="*/ 21431 h 247650"/>
              <a:gd name="connsiteX4" fmla="*/ 123825 w 733425"/>
              <a:gd name="connsiteY4" fmla="*/ 21431 h 247650"/>
              <a:gd name="connsiteX5" fmla="*/ 126207 w 733425"/>
              <a:gd name="connsiteY5" fmla="*/ 40481 h 247650"/>
              <a:gd name="connsiteX6" fmla="*/ 133350 w 733425"/>
              <a:gd name="connsiteY6" fmla="*/ 38100 h 247650"/>
              <a:gd name="connsiteX7" fmla="*/ 188119 w 733425"/>
              <a:gd name="connsiteY7" fmla="*/ 40481 h 247650"/>
              <a:gd name="connsiteX8" fmla="*/ 195263 w 733425"/>
              <a:gd name="connsiteY8" fmla="*/ 45243 h 247650"/>
              <a:gd name="connsiteX9" fmla="*/ 226219 w 733425"/>
              <a:gd name="connsiteY9" fmla="*/ 50006 h 247650"/>
              <a:gd name="connsiteX10" fmla="*/ 230982 w 733425"/>
              <a:gd name="connsiteY10" fmla="*/ 57150 h 247650"/>
              <a:gd name="connsiteX11" fmla="*/ 261938 w 733425"/>
              <a:gd name="connsiteY11" fmla="*/ 64293 h 247650"/>
              <a:gd name="connsiteX12" fmla="*/ 292894 w 733425"/>
              <a:gd name="connsiteY12" fmla="*/ 71437 h 247650"/>
              <a:gd name="connsiteX13" fmla="*/ 300038 w 733425"/>
              <a:gd name="connsiteY13" fmla="*/ 73818 h 247650"/>
              <a:gd name="connsiteX14" fmla="*/ 316707 w 733425"/>
              <a:gd name="connsiteY14" fmla="*/ 76200 h 247650"/>
              <a:gd name="connsiteX15" fmla="*/ 328613 w 733425"/>
              <a:gd name="connsiteY15" fmla="*/ 78581 h 247650"/>
              <a:gd name="connsiteX16" fmla="*/ 354807 w 733425"/>
              <a:gd name="connsiteY16" fmla="*/ 80962 h 247650"/>
              <a:gd name="connsiteX17" fmla="*/ 373857 w 733425"/>
              <a:gd name="connsiteY17" fmla="*/ 83343 h 247650"/>
              <a:gd name="connsiteX18" fmla="*/ 383382 w 733425"/>
              <a:gd name="connsiteY18" fmla="*/ 104775 h 247650"/>
              <a:gd name="connsiteX19" fmla="*/ 390525 w 733425"/>
              <a:gd name="connsiteY19" fmla="*/ 107156 h 247650"/>
              <a:gd name="connsiteX20" fmla="*/ 395288 w 733425"/>
              <a:gd name="connsiteY20" fmla="*/ 116681 h 247650"/>
              <a:gd name="connsiteX21" fmla="*/ 402432 w 733425"/>
              <a:gd name="connsiteY21" fmla="*/ 119062 h 247650"/>
              <a:gd name="connsiteX22" fmla="*/ 414338 w 733425"/>
              <a:gd name="connsiteY22" fmla="*/ 121443 h 247650"/>
              <a:gd name="connsiteX23" fmla="*/ 423863 w 733425"/>
              <a:gd name="connsiteY23" fmla="*/ 123825 h 247650"/>
              <a:gd name="connsiteX24" fmla="*/ 485775 w 733425"/>
              <a:gd name="connsiteY24" fmla="*/ 133350 h 247650"/>
              <a:gd name="connsiteX25" fmla="*/ 490538 w 733425"/>
              <a:gd name="connsiteY25" fmla="*/ 147637 h 247650"/>
              <a:gd name="connsiteX26" fmla="*/ 495300 w 733425"/>
              <a:gd name="connsiteY26" fmla="*/ 154781 h 247650"/>
              <a:gd name="connsiteX27" fmla="*/ 497682 w 733425"/>
              <a:gd name="connsiteY27" fmla="*/ 161925 h 247650"/>
              <a:gd name="connsiteX28" fmla="*/ 511969 w 733425"/>
              <a:gd name="connsiteY28" fmla="*/ 164306 h 247650"/>
              <a:gd name="connsiteX29" fmla="*/ 514350 w 733425"/>
              <a:gd name="connsiteY29" fmla="*/ 171450 h 247650"/>
              <a:gd name="connsiteX30" fmla="*/ 538163 w 733425"/>
              <a:gd name="connsiteY30" fmla="*/ 173831 h 247650"/>
              <a:gd name="connsiteX31" fmla="*/ 545307 w 733425"/>
              <a:gd name="connsiteY31" fmla="*/ 176212 h 247650"/>
              <a:gd name="connsiteX32" fmla="*/ 552450 w 733425"/>
              <a:gd name="connsiteY32" fmla="*/ 180975 h 247650"/>
              <a:gd name="connsiteX33" fmla="*/ 559594 w 733425"/>
              <a:gd name="connsiteY33" fmla="*/ 183356 h 247650"/>
              <a:gd name="connsiteX34" fmla="*/ 564357 w 733425"/>
              <a:gd name="connsiteY34" fmla="*/ 192881 h 247650"/>
              <a:gd name="connsiteX35" fmla="*/ 566738 w 733425"/>
              <a:gd name="connsiteY35" fmla="*/ 202406 h 247650"/>
              <a:gd name="connsiteX36" fmla="*/ 573882 w 733425"/>
              <a:gd name="connsiteY36" fmla="*/ 204787 h 247650"/>
              <a:gd name="connsiteX37" fmla="*/ 588169 w 733425"/>
              <a:gd name="connsiteY37" fmla="*/ 214312 h 247650"/>
              <a:gd name="connsiteX38" fmla="*/ 592932 w 733425"/>
              <a:gd name="connsiteY38" fmla="*/ 221456 h 247650"/>
              <a:gd name="connsiteX39" fmla="*/ 616744 w 733425"/>
              <a:gd name="connsiteY39" fmla="*/ 228600 h 247650"/>
              <a:gd name="connsiteX40" fmla="*/ 647700 w 733425"/>
              <a:gd name="connsiteY40" fmla="*/ 233362 h 247650"/>
              <a:gd name="connsiteX41" fmla="*/ 692944 w 733425"/>
              <a:gd name="connsiteY41" fmla="*/ 235743 h 247650"/>
              <a:gd name="connsiteX42" fmla="*/ 702469 w 733425"/>
              <a:gd name="connsiteY42" fmla="*/ 238125 h 247650"/>
              <a:gd name="connsiteX43" fmla="*/ 709613 w 733425"/>
              <a:gd name="connsiteY43" fmla="*/ 242887 h 247650"/>
              <a:gd name="connsiteX44" fmla="*/ 733425 w 733425"/>
              <a:gd name="connsiteY44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3 w 733425"/>
              <a:gd name="connsiteY2" fmla="*/ 23812 h 247650"/>
              <a:gd name="connsiteX3" fmla="*/ 123825 w 733425"/>
              <a:gd name="connsiteY3" fmla="*/ 21431 h 247650"/>
              <a:gd name="connsiteX4" fmla="*/ 126207 w 733425"/>
              <a:gd name="connsiteY4" fmla="*/ 40481 h 247650"/>
              <a:gd name="connsiteX5" fmla="*/ 133350 w 733425"/>
              <a:gd name="connsiteY5" fmla="*/ 38100 h 247650"/>
              <a:gd name="connsiteX6" fmla="*/ 188119 w 733425"/>
              <a:gd name="connsiteY6" fmla="*/ 40481 h 247650"/>
              <a:gd name="connsiteX7" fmla="*/ 195263 w 733425"/>
              <a:gd name="connsiteY7" fmla="*/ 45243 h 247650"/>
              <a:gd name="connsiteX8" fmla="*/ 226219 w 733425"/>
              <a:gd name="connsiteY8" fmla="*/ 50006 h 247650"/>
              <a:gd name="connsiteX9" fmla="*/ 230982 w 733425"/>
              <a:gd name="connsiteY9" fmla="*/ 57150 h 247650"/>
              <a:gd name="connsiteX10" fmla="*/ 261938 w 733425"/>
              <a:gd name="connsiteY10" fmla="*/ 64293 h 247650"/>
              <a:gd name="connsiteX11" fmla="*/ 292894 w 733425"/>
              <a:gd name="connsiteY11" fmla="*/ 71437 h 247650"/>
              <a:gd name="connsiteX12" fmla="*/ 300038 w 733425"/>
              <a:gd name="connsiteY12" fmla="*/ 73818 h 247650"/>
              <a:gd name="connsiteX13" fmla="*/ 316707 w 733425"/>
              <a:gd name="connsiteY13" fmla="*/ 76200 h 247650"/>
              <a:gd name="connsiteX14" fmla="*/ 328613 w 733425"/>
              <a:gd name="connsiteY14" fmla="*/ 78581 h 247650"/>
              <a:gd name="connsiteX15" fmla="*/ 354807 w 733425"/>
              <a:gd name="connsiteY15" fmla="*/ 80962 h 247650"/>
              <a:gd name="connsiteX16" fmla="*/ 373857 w 733425"/>
              <a:gd name="connsiteY16" fmla="*/ 83343 h 247650"/>
              <a:gd name="connsiteX17" fmla="*/ 383382 w 733425"/>
              <a:gd name="connsiteY17" fmla="*/ 104775 h 247650"/>
              <a:gd name="connsiteX18" fmla="*/ 390525 w 733425"/>
              <a:gd name="connsiteY18" fmla="*/ 107156 h 247650"/>
              <a:gd name="connsiteX19" fmla="*/ 395288 w 733425"/>
              <a:gd name="connsiteY19" fmla="*/ 116681 h 247650"/>
              <a:gd name="connsiteX20" fmla="*/ 402432 w 733425"/>
              <a:gd name="connsiteY20" fmla="*/ 119062 h 247650"/>
              <a:gd name="connsiteX21" fmla="*/ 414338 w 733425"/>
              <a:gd name="connsiteY21" fmla="*/ 121443 h 247650"/>
              <a:gd name="connsiteX22" fmla="*/ 423863 w 733425"/>
              <a:gd name="connsiteY22" fmla="*/ 123825 h 247650"/>
              <a:gd name="connsiteX23" fmla="*/ 485775 w 733425"/>
              <a:gd name="connsiteY23" fmla="*/ 133350 h 247650"/>
              <a:gd name="connsiteX24" fmla="*/ 490538 w 733425"/>
              <a:gd name="connsiteY24" fmla="*/ 147637 h 247650"/>
              <a:gd name="connsiteX25" fmla="*/ 495300 w 733425"/>
              <a:gd name="connsiteY25" fmla="*/ 154781 h 247650"/>
              <a:gd name="connsiteX26" fmla="*/ 497682 w 733425"/>
              <a:gd name="connsiteY26" fmla="*/ 161925 h 247650"/>
              <a:gd name="connsiteX27" fmla="*/ 511969 w 733425"/>
              <a:gd name="connsiteY27" fmla="*/ 164306 h 247650"/>
              <a:gd name="connsiteX28" fmla="*/ 514350 w 733425"/>
              <a:gd name="connsiteY28" fmla="*/ 171450 h 247650"/>
              <a:gd name="connsiteX29" fmla="*/ 538163 w 733425"/>
              <a:gd name="connsiteY29" fmla="*/ 173831 h 247650"/>
              <a:gd name="connsiteX30" fmla="*/ 545307 w 733425"/>
              <a:gd name="connsiteY30" fmla="*/ 176212 h 247650"/>
              <a:gd name="connsiteX31" fmla="*/ 552450 w 733425"/>
              <a:gd name="connsiteY31" fmla="*/ 180975 h 247650"/>
              <a:gd name="connsiteX32" fmla="*/ 559594 w 733425"/>
              <a:gd name="connsiteY32" fmla="*/ 183356 h 247650"/>
              <a:gd name="connsiteX33" fmla="*/ 564357 w 733425"/>
              <a:gd name="connsiteY33" fmla="*/ 192881 h 247650"/>
              <a:gd name="connsiteX34" fmla="*/ 566738 w 733425"/>
              <a:gd name="connsiteY34" fmla="*/ 202406 h 247650"/>
              <a:gd name="connsiteX35" fmla="*/ 573882 w 733425"/>
              <a:gd name="connsiteY35" fmla="*/ 204787 h 247650"/>
              <a:gd name="connsiteX36" fmla="*/ 588169 w 733425"/>
              <a:gd name="connsiteY36" fmla="*/ 214312 h 247650"/>
              <a:gd name="connsiteX37" fmla="*/ 592932 w 733425"/>
              <a:gd name="connsiteY37" fmla="*/ 221456 h 247650"/>
              <a:gd name="connsiteX38" fmla="*/ 616744 w 733425"/>
              <a:gd name="connsiteY38" fmla="*/ 228600 h 247650"/>
              <a:gd name="connsiteX39" fmla="*/ 647700 w 733425"/>
              <a:gd name="connsiteY39" fmla="*/ 233362 h 247650"/>
              <a:gd name="connsiteX40" fmla="*/ 692944 w 733425"/>
              <a:gd name="connsiteY40" fmla="*/ 235743 h 247650"/>
              <a:gd name="connsiteX41" fmla="*/ 702469 w 733425"/>
              <a:gd name="connsiteY41" fmla="*/ 238125 h 247650"/>
              <a:gd name="connsiteX42" fmla="*/ 709613 w 733425"/>
              <a:gd name="connsiteY42" fmla="*/ 242887 h 247650"/>
              <a:gd name="connsiteX43" fmla="*/ 733425 w 733425"/>
              <a:gd name="connsiteY43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3 w 733425"/>
              <a:gd name="connsiteY2" fmla="*/ 23812 h 247650"/>
              <a:gd name="connsiteX3" fmla="*/ 123825 w 733425"/>
              <a:gd name="connsiteY3" fmla="*/ 21431 h 247650"/>
              <a:gd name="connsiteX4" fmla="*/ 126207 w 733425"/>
              <a:gd name="connsiteY4" fmla="*/ 40481 h 247650"/>
              <a:gd name="connsiteX5" fmla="*/ 133350 w 733425"/>
              <a:gd name="connsiteY5" fmla="*/ 38100 h 247650"/>
              <a:gd name="connsiteX6" fmla="*/ 188119 w 733425"/>
              <a:gd name="connsiteY6" fmla="*/ 40481 h 247650"/>
              <a:gd name="connsiteX7" fmla="*/ 195263 w 733425"/>
              <a:gd name="connsiteY7" fmla="*/ 45243 h 247650"/>
              <a:gd name="connsiteX8" fmla="*/ 226219 w 733425"/>
              <a:gd name="connsiteY8" fmla="*/ 50006 h 247650"/>
              <a:gd name="connsiteX9" fmla="*/ 230982 w 733425"/>
              <a:gd name="connsiteY9" fmla="*/ 57150 h 247650"/>
              <a:gd name="connsiteX10" fmla="*/ 261938 w 733425"/>
              <a:gd name="connsiteY10" fmla="*/ 64293 h 247650"/>
              <a:gd name="connsiteX11" fmla="*/ 292894 w 733425"/>
              <a:gd name="connsiteY11" fmla="*/ 71437 h 247650"/>
              <a:gd name="connsiteX12" fmla="*/ 300038 w 733425"/>
              <a:gd name="connsiteY12" fmla="*/ 73818 h 247650"/>
              <a:gd name="connsiteX13" fmla="*/ 316707 w 733425"/>
              <a:gd name="connsiteY13" fmla="*/ 76200 h 247650"/>
              <a:gd name="connsiteX14" fmla="*/ 328613 w 733425"/>
              <a:gd name="connsiteY14" fmla="*/ 78581 h 247650"/>
              <a:gd name="connsiteX15" fmla="*/ 354807 w 733425"/>
              <a:gd name="connsiteY15" fmla="*/ 80962 h 247650"/>
              <a:gd name="connsiteX16" fmla="*/ 373857 w 733425"/>
              <a:gd name="connsiteY16" fmla="*/ 83343 h 247650"/>
              <a:gd name="connsiteX17" fmla="*/ 383382 w 733425"/>
              <a:gd name="connsiteY17" fmla="*/ 104775 h 247650"/>
              <a:gd name="connsiteX18" fmla="*/ 390525 w 733425"/>
              <a:gd name="connsiteY18" fmla="*/ 107156 h 247650"/>
              <a:gd name="connsiteX19" fmla="*/ 395288 w 733425"/>
              <a:gd name="connsiteY19" fmla="*/ 116681 h 247650"/>
              <a:gd name="connsiteX20" fmla="*/ 402432 w 733425"/>
              <a:gd name="connsiteY20" fmla="*/ 119062 h 247650"/>
              <a:gd name="connsiteX21" fmla="*/ 414338 w 733425"/>
              <a:gd name="connsiteY21" fmla="*/ 121443 h 247650"/>
              <a:gd name="connsiteX22" fmla="*/ 423863 w 733425"/>
              <a:gd name="connsiteY22" fmla="*/ 123825 h 247650"/>
              <a:gd name="connsiteX23" fmla="*/ 485775 w 733425"/>
              <a:gd name="connsiteY23" fmla="*/ 133350 h 247650"/>
              <a:gd name="connsiteX24" fmla="*/ 490538 w 733425"/>
              <a:gd name="connsiteY24" fmla="*/ 147637 h 247650"/>
              <a:gd name="connsiteX25" fmla="*/ 495300 w 733425"/>
              <a:gd name="connsiteY25" fmla="*/ 154781 h 247650"/>
              <a:gd name="connsiteX26" fmla="*/ 497682 w 733425"/>
              <a:gd name="connsiteY26" fmla="*/ 161925 h 247650"/>
              <a:gd name="connsiteX27" fmla="*/ 511969 w 733425"/>
              <a:gd name="connsiteY27" fmla="*/ 164306 h 247650"/>
              <a:gd name="connsiteX28" fmla="*/ 514350 w 733425"/>
              <a:gd name="connsiteY28" fmla="*/ 171450 h 247650"/>
              <a:gd name="connsiteX29" fmla="*/ 538163 w 733425"/>
              <a:gd name="connsiteY29" fmla="*/ 173831 h 247650"/>
              <a:gd name="connsiteX30" fmla="*/ 545307 w 733425"/>
              <a:gd name="connsiteY30" fmla="*/ 176212 h 247650"/>
              <a:gd name="connsiteX31" fmla="*/ 552450 w 733425"/>
              <a:gd name="connsiteY31" fmla="*/ 180975 h 247650"/>
              <a:gd name="connsiteX32" fmla="*/ 559594 w 733425"/>
              <a:gd name="connsiteY32" fmla="*/ 183356 h 247650"/>
              <a:gd name="connsiteX33" fmla="*/ 564357 w 733425"/>
              <a:gd name="connsiteY33" fmla="*/ 192881 h 247650"/>
              <a:gd name="connsiteX34" fmla="*/ 566738 w 733425"/>
              <a:gd name="connsiteY34" fmla="*/ 202406 h 247650"/>
              <a:gd name="connsiteX35" fmla="*/ 573882 w 733425"/>
              <a:gd name="connsiteY35" fmla="*/ 204787 h 247650"/>
              <a:gd name="connsiteX36" fmla="*/ 588169 w 733425"/>
              <a:gd name="connsiteY36" fmla="*/ 214312 h 247650"/>
              <a:gd name="connsiteX37" fmla="*/ 592932 w 733425"/>
              <a:gd name="connsiteY37" fmla="*/ 221456 h 247650"/>
              <a:gd name="connsiteX38" fmla="*/ 616744 w 733425"/>
              <a:gd name="connsiteY38" fmla="*/ 228600 h 247650"/>
              <a:gd name="connsiteX39" fmla="*/ 647700 w 733425"/>
              <a:gd name="connsiteY39" fmla="*/ 233362 h 247650"/>
              <a:gd name="connsiteX40" fmla="*/ 692944 w 733425"/>
              <a:gd name="connsiteY40" fmla="*/ 235743 h 247650"/>
              <a:gd name="connsiteX41" fmla="*/ 702469 w 733425"/>
              <a:gd name="connsiteY41" fmla="*/ 238125 h 247650"/>
              <a:gd name="connsiteX42" fmla="*/ 709613 w 733425"/>
              <a:gd name="connsiteY42" fmla="*/ 242887 h 247650"/>
              <a:gd name="connsiteX43" fmla="*/ 733425 w 733425"/>
              <a:gd name="connsiteY43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3 w 733425"/>
              <a:gd name="connsiteY2" fmla="*/ 23812 h 247650"/>
              <a:gd name="connsiteX3" fmla="*/ 123825 w 733425"/>
              <a:gd name="connsiteY3" fmla="*/ 21431 h 247650"/>
              <a:gd name="connsiteX4" fmla="*/ 126207 w 733425"/>
              <a:gd name="connsiteY4" fmla="*/ 40481 h 247650"/>
              <a:gd name="connsiteX5" fmla="*/ 133350 w 733425"/>
              <a:gd name="connsiteY5" fmla="*/ 38100 h 247650"/>
              <a:gd name="connsiteX6" fmla="*/ 188119 w 733425"/>
              <a:gd name="connsiteY6" fmla="*/ 40481 h 247650"/>
              <a:gd name="connsiteX7" fmla="*/ 195263 w 733425"/>
              <a:gd name="connsiteY7" fmla="*/ 45243 h 247650"/>
              <a:gd name="connsiteX8" fmla="*/ 226219 w 733425"/>
              <a:gd name="connsiteY8" fmla="*/ 50006 h 247650"/>
              <a:gd name="connsiteX9" fmla="*/ 230982 w 733425"/>
              <a:gd name="connsiteY9" fmla="*/ 57150 h 247650"/>
              <a:gd name="connsiteX10" fmla="*/ 261938 w 733425"/>
              <a:gd name="connsiteY10" fmla="*/ 64293 h 247650"/>
              <a:gd name="connsiteX11" fmla="*/ 292894 w 733425"/>
              <a:gd name="connsiteY11" fmla="*/ 71437 h 247650"/>
              <a:gd name="connsiteX12" fmla="*/ 300038 w 733425"/>
              <a:gd name="connsiteY12" fmla="*/ 73818 h 247650"/>
              <a:gd name="connsiteX13" fmla="*/ 316707 w 733425"/>
              <a:gd name="connsiteY13" fmla="*/ 76200 h 247650"/>
              <a:gd name="connsiteX14" fmla="*/ 328613 w 733425"/>
              <a:gd name="connsiteY14" fmla="*/ 78581 h 247650"/>
              <a:gd name="connsiteX15" fmla="*/ 354807 w 733425"/>
              <a:gd name="connsiteY15" fmla="*/ 80962 h 247650"/>
              <a:gd name="connsiteX16" fmla="*/ 373857 w 733425"/>
              <a:gd name="connsiteY16" fmla="*/ 83343 h 247650"/>
              <a:gd name="connsiteX17" fmla="*/ 383382 w 733425"/>
              <a:gd name="connsiteY17" fmla="*/ 104775 h 247650"/>
              <a:gd name="connsiteX18" fmla="*/ 390525 w 733425"/>
              <a:gd name="connsiteY18" fmla="*/ 107156 h 247650"/>
              <a:gd name="connsiteX19" fmla="*/ 395288 w 733425"/>
              <a:gd name="connsiteY19" fmla="*/ 116681 h 247650"/>
              <a:gd name="connsiteX20" fmla="*/ 402432 w 733425"/>
              <a:gd name="connsiteY20" fmla="*/ 119062 h 247650"/>
              <a:gd name="connsiteX21" fmla="*/ 414338 w 733425"/>
              <a:gd name="connsiteY21" fmla="*/ 121443 h 247650"/>
              <a:gd name="connsiteX22" fmla="*/ 423863 w 733425"/>
              <a:gd name="connsiteY22" fmla="*/ 123825 h 247650"/>
              <a:gd name="connsiteX23" fmla="*/ 485775 w 733425"/>
              <a:gd name="connsiteY23" fmla="*/ 133350 h 247650"/>
              <a:gd name="connsiteX24" fmla="*/ 490538 w 733425"/>
              <a:gd name="connsiteY24" fmla="*/ 147637 h 247650"/>
              <a:gd name="connsiteX25" fmla="*/ 495300 w 733425"/>
              <a:gd name="connsiteY25" fmla="*/ 154781 h 247650"/>
              <a:gd name="connsiteX26" fmla="*/ 497682 w 733425"/>
              <a:gd name="connsiteY26" fmla="*/ 161925 h 247650"/>
              <a:gd name="connsiteX27" fmla="*/ 511969 w 733425"/>
              <a:gd name="connsiteY27" fmla="*/ 164306 h 247650"/>
              <a:gd name="connsiteX28" fmla="*/ 514350 w 733425"/>
              <a:gd name="connsiteY28" fmla="*/ 171450 h 247650"/>
              <a:gd name="connsiteX29" fmla="*/ 538163 w 733425"/>
              <a:gd name="connsiteY29" fmla="*/ 173831 h 247650"/>
              <a:gd name="connsiteX30" fmla="*/ 545307 w 733425"/>
              <a:gd name="connsiteY30" fmla="*/ 176212 h 247650"/>
              <a:gd name="connsiteX31" fmla="*/ 552450 w 733425"/>
              <a:gd name="connsiteY31" fmla="*/ 180975 h 247650"/>
              <a:gd name="connsiteX32" fmla="*/ 559594 w 733425"/>
              <a:gd name="connsiteY32" fmla="*/ 183356 h 247650"/>
              <a:gd name="connsiteX33" fmla="*/ 564357 w 733425"/>
              <a:gd name="connsiteY33" fmla="*/ 192881 h 247650"/>
              <a:gd name="connsiteX34" fmla="*/ 566738 w 733425"/>
              <a:gd name="connsiteY34" fmla="*/ 202406 h 247650"/>
              <a:gd name="connsiteX35" fmla="*/ 573882 w 733425"/>
              <a:gd name="connsiteY35" fmla="*/ 204787 h 247650"/>
              <a:gd name="connsiteX36" fmla="*/ 588169 w 733425"/>
              <a:gd name="connsiteY36" fmla="*/ 214312 h 247650"/>
              <a:gd name="connsiteX37" fmla="*/ 592932 w 733425"/>
              <a:gd name="connsiteY37" fmla="*/ 221456 h 247650"/>
              <a:gd name="connsiteX38" fmla="*/ 616744 w 733425"/>
              <a:gd name="connsiteY38" fmla="*/ 228600 h 247650"/>
              <a:gd name="connsiteX39" fmla="*/ 647700 w 733425"/>
              <a:gd name="connsiteY39" fmla="*/ 233362 h 247650"/>
              <a:gd name="connsiteX40" fmla="*/ 692944 w 733425"/>
              <a:gd name="connsiteY40" fmla="*/ 235743 h 247650"/>
              <a:gd name="connsiteX41" fmla="*/ 702469 w 733425"/>
              <a:gd name="connsiteY41" fmla="*/ 238125 h 247650"/>
              <a:gd name="connsiteX42" fmla="*/ 709613 w 733425"/>
              <a:gd name="connsiteY42" fmla="*/ 242887 h 247650"/>
              <a:gd name="connsiteX43" fmla="*/ 733425 w 733425"/>
              <a:gd name="connsiteY43" fmla="*/ 247650 h 247650"/>
              <a:gd name="connsiteX0" fmla="*/ 0 w 733425"/>
              <a:gd name="connsiteY0" fmla="*/ 9618 h 257268"/>
              <a:gd name="connsiteX1" fmla="*/ 11907 w 733425"/>
              <a:gd name="connsiteY1" fmla="*/ 19143 h 257268"/>
              <a:gd name="connsiteX2" fmla="*/ 52388 w 733425"/>
              <a:gd name="connsiteY2" fmla="*/ 93 h 257268"/>
              <a:gd name="connsiteX3" fmla="*/ 42863 w 733425"/>
              <a:gd name="connsiteY3" fmla="*/ 33430 h 257268"/>
              <a:gd name="connsiteX4" fmla="*/ 123825 w 733425"/>
              <a:gd name="connsiteY4" fmla="*/ 31049 h 257268"/>
              <a:gd name="connsiteX5" fmla="*/ 126207 w 733425"/>
              <a:gd name="connsiteY5" fmla="*/ 50099 h 257268"/>
              <a:gd name="connsiteX6" fmla="*/ 133350 w 733425"/>
              <a:gd name="connsiteY6" fmla="*/ 47718 h 257268"/>
              <a:gd name="connsiteX7" fmla="*/ 188119 w 733425"/>
              <a:gd name="connsiteY7" fmla="*/ 50099 h 257268"/>
              <a:gd name="connsiteX8" fmla="*/ 195263 w 733425"/>
              <a:gd name="connsiteY8" fmla="*/ 54861 h 257268"/>
              <a:gd name="connsiteX9" fmla="*/ 226219 w 733425"/>
              <a:gd name="connsiteY9" fmla="*/ 59624 h 257268"/>
              <a:gd name="connsiteX10" fmla="*/ 230982 w 733425"/>
              <a:gd name="connsiteY10" fmla="*/ 66768 h 257268"/>
              <a:gd name="connsiteX11" fmla="*/ 261938 w 733425"/>
              <a:gd name="connsiteY11" fmla="*/ 73911 h 257268"/>
              <a:gd name="connsiteX12" fmla="*/ 292894 w 733425"/>
              <a:gd name="connsiteY12" fmla="*/ 81055 h 257268"/>
              <a:gd name="connsiteX13" fmla="*/ 300038 w 733425"/>
              <a:gd name="connsiteY13" fmla="*/ 83436 h 257268"/>
              <a:gd name="connsiteX14" fmla="*/ 316707 w 733425"/>
              <a:gd name="connsiteY14" fmla="*/ 85818 h 257268"/>
              <a:gd name="connsiteX15" fmla="*/ 328613 w 733425"/>
              <a:gd name="connsiteY15" fmla="*/ 88199 h 257268"/>
              <a:gd name="connsiteX16" fmla="*/ 354807 w 733425"/>
              <a:gd name="connsiteY16" fmla="*/ 90580 h 257268"/>
              <a:gd name="connsiteX17" fmla="*/ 373857 w 733425"/>
              <a:gd name="connsiteY17" fmla="*/ 92961 h 257268"/>
              <a:gd name="connsiteX18" fmla="*/ 383382 w 733425"/>
              <a:gd name="connsiteY18" fmla="*/ 114393 h 257268"/>
              <a:gd name="connsiteX19" fmla="*/ 390525 w 733425"/>
              <a:gd name="connsiteY19" fmla="*/ 116774 h 257268"/>
              <a:gd name="connsiteX20" fmla="*/ 395288 w 733425"/>
              <a:gd name="connsiteY20" fmla="*/ 126299 h 257268"/>
              <a:gd name="connsiteX21" fmla="*/ 402432 w 733425"/>
              <a:gd name="connsiteY21" fmla="*/ 128680 h 257268"/>
              <a:gd name="connsiteX22" fmla="*/ 414338 w 733425"/>
              <a:gd name="connsiteY22" fmla="*/ 131061 h 257268"/>
              <a:gd name="connsiteX23" fmla="*/ 423863 w 733425"/>
              <a:gd name="connsiteY23" fmla="*/ 133443 h 257268"/>
              <a:gd name="connsiteX24" fmla="*/ 485775 w 733425"/>
              <a:gd name="connsiteY24" fmla="*/ 142968 h 257268"/>
              <a:gd name="connsiteX25" fmla="*/ 490538 w 733425"/>
              <a:gd name="connsiteY25" fmla="*/ 157255 h 257268"/>
              <a:gd name="connsiteX26" fmla="*/ 495300 w 733425"/>
              <a:gd name="connsiteY26" fmla="*/ 164399 h 257268"/>
              <a:gd name="connsiteX27" fmla="*/ 497682 w 733425"/>
              <a:gd name="connsiteY27" fmla="*/ 171543 h 257268"/>
              <a:gd name="connsiteX28" fmla="*/ 511969 w 733425"/>
              <a:gd name="connsiteY28" fmla="*/ 173924 h 257268"/>
              <a:gd name="connsiteX29" fmla="*/ 514350 w 733425"/>
              <a:gd name="connsiteY29" fmla="*/ 181068 h 257268"/>
              <a:gd name="connsiteX30" fmla="*/ 538163 w 733425"/>
              <a:gd name="connsiteY30" fmla="*/ 183449 h 257268"/>
              <a:gd name="connsiteX31" fmla="*/ 545307 w 733425"/>
              <a:gd name="connsiteY31" fmla="*/ 185830 h 257268"/>
              <a:gd name="connsiteX32" fmla="*/ 552450 w 733425"/>
              <a:gd name="connsiteY32" fmla="*/ 190593 h 257268"/>
              <a:gd name="connsiteX33" fmla="*/ 559594 w 733425"/>
              <a:gd name="connsiteY33" fmla="*/ 192974 h 257268"/>
              <a:gd name="connsiteX34" fmla="*/ 564357 w 733425"/>
              <a:gd name="connsiteY34" fmla="*/ 202499 h 257268"/>
              <a:gd name="connsiteX35" fmla="*/ 566738 w 733425"/>
              <a:gd name="connsiteY35" fmla="*/ 212024 h 257268"/>
              <a:gd name="connsiteX36" fmla="*/ 573882 w 733425"/>
              <a:gd name="connsiteY36" fmla="*/ 214405 h 257268"/>
              <a:gd name="connsiteX37" fmla="*/ 588169 w 733425"/>
              <a:gd name="connsiteY37" fmla="*/ 223930 h 257268"/>
              <a:gd name="connsiteX38" fmla="*/ 592932 w 733425"/>
              <a:gd name="connsiteY38" fmla="*/ 231074 h 257268"/>
              <a:gd name="connsiteX39" fmla="*/ 616744 w 733425"/>
              <a:gd name="connsiteY39" fmla="*/ 238218 h 257268"/>
              <a:gd name="connsiteX40" fmla="*/ 647700 w 733425"/>
              <a:gd name="connsiteY40" fmla="*/ 242980 h 257268"/>
              <a:gd name="connsiteX41" fmla="*/ 692944 w 733425"/>
              <a:gd name="connsiteY41" fmla="*/ 245361 h 257268"/>
              <a:gd name="connsiteX42" fmla="*/ 702469 w 733425"/>
              <a:gd name="connsiteY42" fmla="*/ 247743 h 257268"/>
              <a:gd name="connsiteX43" fmla="*/ 709613 w 733425"/>
              <a:gd name="connsiteY43" fmla="*/ 252505 h 257268"/>
              <a:gd name="connsiteX44" fmla="*/ 733425 w 733425"/>
              <a:gd name="connsiteY44" fmla="*/ 257268 h 257268"/>
              <a:gd name="connsiteX0" fmla="*/ 0 w 733425"/>
              <a:gd name="connsiteY0" fmla="*/ 9525 h 257175"/>
              <a:gd name="connsiteX1" fmla="*/ 11907 w 733425"/>
              <a:gd name="connsiteY1" fmla="*/ 19050 h 257175"/>
              <a:gd name="connsiteX2" fmla="*/ 52388 w 733425"/>
              <a:gd name="connsiteY2" fmla="*/ 0 h 257175"/>
              <a:gd name="connsiteX3" fmla="*/ 42863 w 733425"/>
              <a:gd name="connsiteY3" fmla="*/ 33337 h 257175"/>
              <a:gd name="connsiteX4" fmla="*/ 123825 w 733425"/>
              <a:gd name="connsiteY4" fmla="*/ 30956 h 257175"/>
              <a:gd name="connsiteX5" fmla="*/ 126207 w 733425"/>
              <a:gd name="connsiteY5" fmla="*/ 50006 h 257175"/>
              <a:gd name="connsiteX6" fmla="*/ 133350 w 733425"/>
              <a:gd name="connsiteY6" fmla="*/ 47625 h 257175"/>
              <a:gd name="connsiteX7" fmla="*/ 188119 w 733425"/>
              <a:gd name="connsiteY7" fmla="*/ 50006 h 257175"/>
              <a:gd name="connsiteX8" fmla="*/ 195263 w 733425"/>
              <a:gd name="connsiteY8" fmla="*/ 54768 h 257175"/>
              <a:gd name="connsiteX9" fmla="*/ 226219 w 733425"/>
              <a:gd name="connsiteY9" fmla="*/ 59531 h 257175"/>
              <a:gd name="connsiteX10" fmla="*/ 230982 w 733425"/>
              <a:gd name="connsiteY10" fmla="*/ 66675 h 257175"/>
              <a:gd name="connsiteX11" fmla="*/ 261938 w 733425"/>
              <a:gd name="connsiteY11" fmla="*/ 73818 h 257175"/>
              <a:gd name="connsiteX12" fmla="*/ 292894 w 733425"/>
              <a:gd name="connsiteY12" fmla="*/ 80962 h 257175"/>
              <a:gd name="connsiteX13" fmla="*/ 300038 w 733425"/>
              <a:gd name="connsiteY13" fmla="*/ 83343 h 257175"/>
              <a:gd name="connsiteX14" fmla="*/ 316707 w 733425"/>
              <a:gd name="connsiteY14" fmla="*/ 85725 h 257175"/>
              <a:gd name="connsiteX15" fmla="*/ 328613 w 733425"/>
              <a:gd name="connsiteY15" fmla="*/ 88106 h 257175"/>
              <a:gd name="connsiteX16" fmla="*/ 354807 w 733425"/>
              <a:gd name="connsiteY16" fmla="*/ 90487 h 257175"/>
              <a:gd name="connsiteX17" fmla="*/ 373857 w 733425"/>
              <a:gd name="connsiteY17" fmla="*/ 92868 h 257175"/>
              <a:gd name="connsiteX18" fmla="*/ 383382 w 733425"/>
              <a:gd name="connsiteY18" fmla="*/ 114300 h 257175"/>
              <a:gd name="connsiteX19" fmla="*/ 390525 w 733425"/>
              <a:gd name="connsiteY19" fmla="*/ 116681 h 257175"/>
              <a:gd name="connsiteX20" fmla="*/ 395288 w 733425"/>
              <a:gd name="connsiteY20" fmla="*/ 126206 h 257175"/>
              <a:gd name="connsiteX21" fmla="*/ 402432 w 733425"/>
              <a:gd name="connsiteY21" fmla="*/ 128587 h 257175"/>
              <a:gd name="connsiteX22" fmla="*/ 414338 w 733425"/>
              <a:gd name="connsiteY22" fmla="*/ 130968 h 257175"/>
              <a:gd name="connsiteX23" fmla="*/ 423863 w 733425"/>
              <a:gd name="connsiteY23" fmla="*/ 133350 h 257175"/>
              <a:gd name="connsiteX24" fmla="*/ 485775 w 733425"/>
              <a:gd name="connsiteY24" fmla="*/ 142875 h 257175"/>
              <a:gd name="connsiteX25" fmla="*/ 490538 w 733425"/>
              <a:gd name="connsiteY25" fmla="*/ 157162 h 257175"/>
              <a:gd name="connsiteX26" fmla="*/ 495300 w 733425"/>
              <a:gd name="connsiteY26" fmla="*/ 164306 h 257175"/>
              <a:gd name="connsiteX27" fmla="*/ 497682 w 733425"/>
              <a:gd name="connsiteY27" fmla="*/ 171450 h 257175"/>
              <a:gd name="connsiteX28" fmla="*/ 511969 w 733425"/>
              <a:gd name="connsiteY28" fmla="*/ 173831 h 257175"/>
              <a:gd name="connsiteX29" fmla="*/ 514350 w 733425"/>
              <a:gd name="connsiteY29" fmla="*/ 180975 h 257175"/>
              <a:gd name="connsiteX30" fmla="*/ 538163 w 733425"/>
              <a:gd name="connsiteY30" fmla="*/ 183356 h 257175"/>
              <a:gd name="connsiteX31" fmla="*/ 545307 w 733425"/>
              <a:gd name="connsiteY31" fmla="*/ 185737 h 257175"/>
              <a:gd name="connsiteX32" fmla="*/ 552450 w 733425"/>
              <a:gd name="connsiteY32" fmla="*/ 190500 h 257175"/>
              <a:gd name="connsiteX33" fmla="*/ 559594 w 733425"/>
              <a:gd name="connsiteY33" fmla="*/ 192881 h 257175"/>
              <a:gd name="connsiteX34" fmla="*/ 564357 w 733425"/>
              <a:gd name="connsiteY34" fmla="*/ 202406 h 257175"/>
              <a:gd name="connsiteX35" fmla="*/ 566738 w 733425"/>
              <a:gd name="connsiteY35" fmla="*/ 211931 h 257175"/>
              <a:gd name="connsiteX36" fmla="*/ 573882 w 733425"/>
              <a:gd name="connsiteY36" fmla="*/ 214312 h 257175"/>
              <a:gd name="connsiteX37" fmla="*/ 588169 w 733425"/>
              <a:gd name="connsiteY37" fmla="*/ 223837 h 257175"/>
              <a:gd name="connsiteX38" fmla="*/ 592932 w 733425"/>
              <a:gd name="connsiteY38" fmla="*/ 230981 h 257175"/>
              <a:gd name="connsiteX39" fmla="*/ 616744 w 733425"/>
              <a:gd name="connsiteY39" fmla="*/ 238125 h 257175"/>
              <a:gd name="connsiteX40" fmla="*/ 647700 w 733425"/>
              <a:gd name="connsiteY40" fmla="*/ 242887 h 257175"/>
              <a:gd name="connsiteX41" fmla="*/ 692944 w 733425"/>
              <a:gd name="connsiteY41" fmla="*/ 245268 h 257175"/>
              <a:gd name="connsiteX42" fmla="*/ 702469 w 733425"/>
              <a:gd name="connsiteY42" fmla="*/ 247650 h 257175"/>
              <a:gd name="connsiteX43" fmla="*/ 709613 w 733425"/>
              <a:gd name="connsiteY43" fmla="*/ 252412 h 257175"/>
              <a:gd name="connsiteX44" fmla="*/ 733425 w 733425"/>
              <a:gd name="connsiteY44" fmla="*/ 257175 h 257175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5245 w 733425"/>
              <a:gd name="connsiteY2" fmla="*/ 11906 h 247650"/>
              <a:gd name="connsiteX3" fmla="*/ 42863 w 733425"/>
              <a:gd name="connsiteY3" fmla="*/ 23812 h 247650"/>
              <a:gd name="connsiteX4" fmla="*/ 123825 w 733425"/>
              <a:gd name="connsiteY4" fmla="*/ 21431 h 247650"/>
              <a:gd name="connsiteX5" fmla="*/ 126207 w 733425"/>
              <a:gd name="connsiteY5" fmla="*/ 40481 h 247650"/>
              <a:gd name="connsiteX6" fmla="*/ 133350 w 733425"/>
              <a:gd name="connsiteY6" fmla="*/ 38100 h 247650"/>
              <a:gd name="connsiteX7" fmla="*/ 188119 w 733425"/>
              <a:gd name="connsiteY7" fmla="*/ 40481 h 247650"/>
              <a:gd name="connsiteX8" fmla="*/ 195263 w 733425"/>
              <a:gd name="connsiteY8" fmla="*/ 45243 h 247650"/>
              <a:gd name="connsiteX9" fmla="*/ 226219 w 733425"/>
              <a:gd name="connsiteY9" fmla="*/ 50006 h 247650"/>
              <a:gd name="connsiteX10" fmla="*/ 230982 w 733425"/>
              <a:gd name="connsiteY10" fmla="*/ 57150 h 247650"/>
              <a:gd name="connsiteX11" fmla="*/ 261938 w 733425"/>
              <a:gd name="connsiteY11" fmla="*/ 64293 h 247650"/>
              <a:gd name="connsiteX12" fmla="*/ 292894 w 733425"/>
              <a:gd name="connsiteY12" fmla="*/ 71437 h 247650"/>
              <a:gd name="connsiteX13" fmla="*/ 300038 w 733425"/>
              <a:gd name="connsiteY13" fmla="*/ 73818 h 247650"/>
              <a:gd name="connsiteX14" fmla="*/ 316707 w 733425"/>
              <a:gd name="connsiteY14" fmla="*/ 76200 h 247650"/>
              <a:gd name="connsiteX15" fmla="*/ 328613 w 733425"/>
              <a:gd name="connsiteY15" fmla="*/ 78581 h 247650"/>
              <a:gd name="connsiteX16" fmla="*/ 354807 w 733425"/>
              <a:gd name="connsiteY16" fmla="*/ 80962 h 247650"/>
              <a:gd name="connsiteX17" fmla="*/ 373857 w 733425"/>
              <a:gd name="connsiteY17" fmla="*/ 83343 h 247650"/>
              <a:gd name="connsiteX18" fmla="*/ 383382 w 733425"/>
              <a:gd name="connsiteY18" fmla="*/ 104775 h 247650"/>
              <a:gd name="connsiteX19" fmla="*/ 390525 w 733425"/>
              <a:gd name="connsiteY19" fmla="*/ 107156 h 247650"/>
              <a:gd name="connsiteX20" fmla="*/ 395288 w 733425"/>
              <a:gd name="connsiteY20" fmla="*/ 116681 h 247650"/>
              <a:gd name="connsiteX21" fmla="*/ 402432 w 733425"/>
              <a:gd name="connsiteY21" fmla="*/ 119062 h 247650"/>
              <a:gd name="connsiteX22" fmla="*/ 414338 w 733425"/>
              <a:gd name="connsiteY22" fmla="*/ 121443 h 247650"/>
              <a:gd name="connsiteX23" fmla="*/ 423863 w 733425"/>
              <a:gd name="connsiteY23" fmla="*/ 123825 h 247650"/>
              <a:gd name="connsiteX24" fmla="*/ 485775 w 733425"/>
              <a:gd name="connsiteY24" fmla="*/ 133350 h 247650"/>
              <a:gd name="connsiteX25" fmla="*/ 490538 w 733425"/>
              <a:gd name="connsiteY25" fmla="*/ 147637 h 247650"/>
              <a:gd name="connsiteX26" fmla="*/ 495300 w 733425"/>
              <a:gd name="connsiteY26" fmla="*/ 154781 h 247650"/>
              <a:gd name="connsiteX27" fmla="*/ 497682 w 733425"/>
              <a:gd name="connsiteY27" fmla="*/ 161925 h 247650"/>
              <a:gd name="connsiteX28" fmla="*/ 511969 w 733425"/>
              <a:gd name="connsiteY28" fmla="*/ 164306 h 247650"/>
              <a:gd name="connsiteX29" fmla="*/ 514350 w 733425"/>
              <a:gd name="connsiteY29" fmla="*/ 171450 h 247650"/>
              <a:gd name="connsiteX30" fmla="*/ 538163 w 733425"/>
              <a:gd name="connsiteY30" fmla="*/ 173831 h 247650"/>
              <a:gd name="connsiteX31" fmla="*/ 545307 w 733425"/>
              <a:gd name="connsiteY31" fmla="*/ 176212 h 247650"/>
              <a:gd name="connsiteX32" fmla="*/ 552450 w 733425"/>
              <a:gd name="connsiteY32" fmla="*/ 180975 h 247650"/>
              <a:gd name="connsiteX33" fmla="*/ 559594 w 733425"/>
              <a:gd name="connsiteY33" fmla="*/ 183356 h 247650"/>
              <a:gd name="connsiteX34" fmla="*/ 564357 w 733425"/>
              <a:gd name="connsiteY34" fmla="*/ 192881 h 247650"/>
              <a:gd name="connsiteX35" fmla="*/ 566738 w 733425"/>
              <a:gd name="connsiteY35" fmla="*/ 202406 h 247650"/>
              <a:gd name="connsiteX36" fmla="*/ 573882 w 733425"/>
              <a:gd name="connsiteY36" fmla="*/ 204787 h 247650"/>
              <a:gd name="connsiteX37" fmla="*/ 588169 w 733425"/>
              <a:gd name="connsiteY37" fmla="*/ 214312 h 247650"/>
              <a:gd name="connsiteX38" fmla="*/ 592932 w 733425"/>
              <a:gd name="connsiteY38" fmla="*/ 221456 h 247650"/>
              <a:gd name="connsiteX39" fmla="*/ 616744 w 733425"/>
              <a:gd name="connsiteY39" fmla="*/ 228600 h 247650"/>
              <a:gd name="connsiteX40" fmla="*/ 647700 w 733425"/>
              <a:gd name="connsiteY40" fmla="*/ 233362 h 247650"/>
              <a:gd name="connsiteX41" fmla="*/ 692944 w 733425"/>
              <a:gd name="connsiteY41" fmla="*/ 235743 h 247650"/>
              <a:gd name="connsiteX42" fmla="*/ 702469 w 733425"/>
              <a:gd name="connsiteY42" fmla="*/ 238125 h 247650"/>
              <a:gd name="connsiteX43" fmla="*/ 709613 w 733425"/>
              <a:gd name="connsiteY43" fmla="*/ 242887 h 247650"/>
              <a:gd name="connsiteX44" fmla="*/ 733425 w 733425"/>
              <a:gd name="connsiteY44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4 w 733425"/>
              <a:gd name="connsiteY2" fmla="*/ 9525 h 247650"/>
              <a:gd name="connsiteX3" fmla="*/ 42863 w 733425"/>
              <a:gd name="connsiteY3" fmla="*/ 23812 h 247650"/>
              <a:gd name="connsiteX4" fmla="*/ 123825 w 733425"/>
              <a:gd name="connsiteY4" fmla="*/ 21431 h 247650"/>
              <a:gd name="connsiteX5" fmla="*/ 126207 w 733425"/>
              <a:gd name="connsiteY5" fmla="*/ 40481 h 247650"/>
              <a:gd name="connsiteX6" fmla="*/ 133350 w 733425"/>
              <a:gd name="connsiteY6" fmla="*/ 38100 h 247650"/>
              <a:gd name="connsiteX7" fmla="*/ 188119 w 733425"/>
              <a:gd name="connsiteY7" fmla="*/ 40481 h 247650"/>
              <a:gd name="connsiteX8" fmla="*/ 195263 w 733425"/>
              <a:gd name="connsiteY8" fmla="*/ 45243 h 247650"/>
              <a:gd name="connsiteX9" fmla="*/ 226219 w 733425"/>
              <a:gd name="connsiteY9" fmla="*/ 50006 h 247650"/>
              <a:gd name="connsiteX10" fmla="*/ 230982 w 733425"/>
              <a:gd name="connsiteY10" fmla="*/ 57150 h 247650"/>
              <a:gd name="connsiteX11" fmla="*/ 261938 w 733425"/>
              <a:gd name="connsiteY11" fmla="*/ 64293 h 247650"/>
              <a:gd name="connsiteX12" fmla="*/ 292894 w 733425"/>
              <a:gd name="connsiteY12" fmla="*/ 71437 h 247650"/>
              <a:gd name="connsiteX13" fmla="*/ 300038 w 733425"/>
              <a:gd name="connsiteY13" fmla="*/ 73818 h 247650"/>
              <a:gd name="connsiteX14" fmla="*/ 316707 w 733425"/>
              <a:gd name="connsiteY14" fmla="*/ 76200 h 247650"/>
              <a:gd name="connsiteX15" fmla="*/ 328613 w 733425"/>
              <a:gd name="connsiteY15" fmla="*/ 78581 h 247650"/>
              <a:gd name="connsiteX16" fmla="*/ 354807 w 733425"/>
              <a:gd name="connsiteY16" fmla="*/ 80962 h 247650"/>
              <a:gd name="connsiteX17" fmla="*/ 373857 w 733425"/>
              <a:gd name="connsiteY17" fmla="*/ 83343 h 247650"/>
              <a:gd name="connsiteX18" fmla="*/ 383382 w 733425"/>
              <a:gd name="connsiteY18" fmla="*/ 104775 h 247650"/>
              <a:gd name="connsiteX19" fmla="*/ 390525 w 733425"/>
              <a:gd name="connsiteY19" fmla="*/ 107156 h 247650"/>
              <a:gd name="connsiteX20" fmla="*/ 395288 w 733425"/>
              <a:gd name="connsiteY20" fmla="*/ 116681 h 247650"/>
              <a:gd name="connsiteX21" fmla="*/ 402432 w 733425"/>
              <a:gd name="connsiteY21" fmla="*/ 119062 h 247650"/>
              <a:gd name="connsiteX22" fmla="*/ 414338 w 733425"/>
              <a:gd name="connsiteY22" fmla="*/ 121443 h 247650"/>
              <a:gd name="connsiteX23" fmla="*/ 423863 w 733425"/>
              <a:gd name="connsiteY23" fmla="*/ 123825 h 247650"/>
              <a:gd name="connsiteX24" fmla="*/ 485775 w 733425"/>
              <a:gd name="connsiteY24" fmla="*/ 133350 h 247650"/>
              <a:gd name="connsiteX25" fmla="*/ 490538 w 733425"/>
              <a:gd name="connsiteY25" fmla="*/ 147637 h 247650"/>
              <a:gd name="connsiteX26" fmla="*/ 495300 w 733425"/>
              <a:gd name="connsiteY26" fmla="*/ 154781 h 247650"/>
              <a:gd name="connsiteX27" fmla="*/ 497682 w 733425"/>
              <a:gd name="connsiteY27" fmla="*/ 161925 h 247650"/>
              <a:gd name="connsiteX28" fmla="*/ 511969 w 733425"/>
              <a:gd name="connsiteY28" fmla="*/ 164306 h 247650"/>
              <a:gd name="connsiteX29" fmla="*/ 514350 w 733425"/>
              <a:gd name="connsiteY29" fmla="*/ 171450 h 247650"/>
              <a:gd name="connsiteX30" fmla="*/ 538163 w 733425"/>
              <a:gd name="connsiteY30" fmla="*/ 173831 h 247650"/>
              <a:gd name="connsiteX31" fmla="*/ 545307 w 733425"/>
              <a:gd name="connsiteY31" fmla="*/ 176212 h 247650"/>
              <a:gd name="connsiteX32" fmla="*/ 552450 w 733425"/>
              <a:gd name="connsiteY32" fmla="*/ 180975 h 247650"/>
              <a:gd name="connsiteX33" fmla="*/ 559594 w 733425"/>
              <a:gd name="connsiteY33" fmla="*/ 183356 h 247650"/>
              <a:gd name="connsiteX34" fmla="*/ 564357 w 733425"/>
              <a:gd name="connsiteY34" fmla="*/ 192881 h 247650"/>
              <a:gd name="connsiteX35" fmla="*/ 566738 w 733425"/>
              <a:gd name="connsiteY35" fmla="*/ 202406 h 247650"/>
              <a:gd name="connsiteX36" fmla="*/ 573882 w 733425"/>
              <a:gd name="connsiteY36" fmla="*/ 204787 h 247650"/>
              <a:gd name="connsiteX37" fmla="*/ 588169 w 733425"/>
              <a:gd name="connsiteY37" fmla="*/ 214312 h 247650"/>
              <a:gd name="connsiteX38" fmla="*/ 592932 w 733425"/>
              <a:gd name="connsiteY38" fmla="*/ 221456 h 247650"/>
              <a:gd name="connsiteX39" fmla="*/ 616744 w 733425"/>
              <a:gd name="connsiteY39" fmla="*/ 228600 h 247650"/>
              <a:gd name="connsiteX40" fmla="*/ 647700 w 733425"/>
              <a:gd name="connsiteY40" fmla="*/ 233362 h 247650"/>
              <a:gd name="connsiteX41" fmla="*/ 692944 w 733425"/>
              <a:gd name="connsiteY41" fmla="*/ 235743 h 247650"/>
              <a:gd name="connsiteX42" fmla="*/ 702469 w 733425"/>
              <a:gd name="connsiteY42" fmla="*/ 238125 h 247650"/>
              <a:gd name="connsiteX43" fmla="*/ 709613 w 733425"/>
              <a:gd name="connsiteY43" fmla="*/ 242887 h 247650"/>
              <a:gd name="connsiteX44" fmla="*/ 733425 w 733425"/>
              <a:gd name="connsiteY44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4 w 733425"/>
              <a:gd name="connsiteY2" fmla="*/ 9525 h 247650"/>
              <a:gd name="connsiteX3" fmla="*/ 42863 w 733425"/>
              <a:gd name="connsiteY3" fmla="*/ 23812 h 247650"/>
              <a:gd name="connsiteX4" fmla="*/ 123825 w 733425"/>
              <a:gd name="connsiteY4" fmla="*/ 21431 h 247650"/>
              <a:gd name="connsiteX5" fmla="*/ 126207 w 733425"/>
              <a:gd name="connsiteY5" fmla="*/ 40481 h 247650"/>
              <a:gd name="connsiteX6" fmla="*/ 188119 w 733425"/>
              <a:gd name="connsiteY6" fmla="*/ 40481 h 247650"/>
              <a:gd name="connsiteX7" fmla="*/ 195263 w 733425"/>
              <a:gd name="connsiteY7" fmla="*/ 45243 h 247650"/>
              <a:gd name="connsiteX8" fmla="*/ 226219 w 733425"/>
              <a:gd name="connsiteY8" fmla="*/ 50006 h 247650"/>
              <a:gd name="connsiteX9" fmla="*/ 230982 w 733425"/>
              <a:gd name="connsiteY9" fmla="*/ 57150 h 247650"/>
              <a:gd name="connsiteX10" fmla="*/ 261938 w 733425"/>
              <a:gd name="connsiteY10" fmla="*/ 64293 h 247650"/>
              <a:gd name="connsiteX11" fmla="*/ 292894 w 733425"/>
              <a:gd name="connsiteY11" fmla="*/ 71437 h 247650"/>
              <a:gd name="connsiteX12" fmla="*/ 300038 w 733425"/>
              <a:gd name="connsiteY12" fmla="*/ 73818 h 247650"/>
              <a:gd name="connsiteX13" fmla="*/ 316707 w 733425"/>
              <a:gd name="connsiteY13" fmla="*/ 76200 h 247650"/>
              <a:gd name="connsiteX14" fmla="*/ 328613 w 733425"/>
              <a:gd name="connsiteY14" fmla="*/ 78581 h 247650"/>
              <a:gd name="connsiteX15" fmla="*/ 354807 w 733425"/>
              <a:gd name="connsiteY15" fmla="*/ 80962 h 247650"/>
              <a:gd name="connsiteX16" fmla="*/ 373857 w 733425"/>
              <a:gd name="connsiteY16" fmla="*/ 83343 h 247650"/>
              <a:gd name="connsiteX17" fmla="*/ 383382 w 733425"/>
              <a:gd name="connsiteY17" fmla="*/ 104775 h 247650"/>
              <a:gd name="connsiteX18" fmla="*/ 390525 w 733425"/>
              <a:gd name="connsiteY18" fmla="*/ 107156 h 247650"/>
              <a:gd name="connsiteX19" fmla="*/ 395288 w 733425"/>
              <a:gd name="connsiteY19" fmla="*/ 116681 h 247650"/>
              <a:gd name="connsiteX20" fmla="*/ 402432 w 733425"/>
              <a:gd name="connsiteY20" fmla="*/ 119062 h 247650"/>
              <a:gd name="connsiteX21" fmla="*/ 414338 w 733425"/>
              <a:gd name="connsiteY21" fmla="*/ 121443 h 247650"/>
              <a:gd name="connsiteX22" fmla="*/ 423863 w 733425"/>
              <a:gd name="connsiteY22" fmla="*/ 123825 h 247650"/>
              <a:gd name="connsiteX23" fmla="*/ 485775 w 733425"/>
              <a:gd name="connsiteY23" fmla="*/ 133350 h 247650"/>
              <a:gd name="connsiteX24" fmla="*/ 490538 w 733425"/>
              <a:gd name="connsiteY24" fmla="*/ 147637 h 247650"/>
              <a:gd name="connsiteX25" fmla="*/ 495300 w 733425"/>
              <a:gd name="connsiteY25" fmla="*/ 154781 h 247650"/>
              <a:gd name="connsiteX26" fmla="*/ 497682 w 733425"/>
              <a:gd name="connsiteY26" fmla="*/ 161925 h 247650"/>
              <a:gd name="connsiteX27" fmla="*/ 511969 w 733425"/>
              <a:gd name="connsiteY27" fmla="*/ 164306 h 247650"/>
              <a:gd name="connsiteX28" fmla="*/ 514350 w 733425"/>
              <a:gd name="connsiteY28" fmla="*/ 171450 h 247650"/>
              <a:gd name="connsiteX29" fmla="*/ 538163 w 733425"/>
              <a:gd name="connsiteY29" fmla="*/ 173831 h 247650"/>
              <a:gd name="connsiteX30" fmla="*/ 545307 w 733425"/>
              <a:gd name="connsiteY30" fmla="*/ 176212 h 247650"/>
              <a:gd name="connsiteX31" fmla="*/ 552450 w 733425"/>
              <a:gd name="connsiteY31" fmla="*/ 180975 h 247650"/>
              <a:gd name="connsiteX32" fmla="*/ 559594 w 733425"/>
              <a:gd name="connsiteY32" fmla="*/ 183356 h 247650"/>
              <a:gd name="connsiteX33" fmla="*/ 564357 w 733425"/>
              <a:gd name="connsiteY33" fmla="*/ 192881 h 247650"/>
              <a:gd name="connsiteX34" fmla="*/ 566738 w 733425"/>
              <a:gd name="connsiteY34" fmla="*/ 202406 h 247650"/>
              <a:gd name="connsiteX35" fmla="*/ 573882 w 733425"/>
              <a:gd name="connsiteY35" fmla="*/ 204787 h 247650"/>
              <a:gd name="connsiteX36" fmla="*/ 588169 w 733425"/>
              <a:gd name="connsiteY36" fmla="*/ 214312 h 247650"/>
              <a:gd name="connsiteX37" fmla="*/ 592932 w 733425"/>
              <a:gd name="connsiteY37" fmla="*/ 221456 h 247650"/>
              <a:gd name="connsiteX38" fmla="*/ 616744 w 733425"/>
              <a:gd name="connsiteY38" fmla="*/ 228600 h 247650"/>
              <a:gd name="connsiteX39" fmla="*/ 647700 w 733425"/>
              <a:gd name="connsiteY39" fmla="*/ 233362 h 247650"/>
              <a:gd name="connsiteX40" fmla="*/ 692944 w 733425"/>
              <a:gd name="connsiteY40" fmla="*/ 235743 h 247650"/>
              <a:gd name="connsiteX41" fmla="*/ 702469 w 733425"/>
              <a:gd name="connsiteY41" fmla="*/ 238125 h 247650"/>
              <a:gd name="connsiteX42" fmla="*/ 709613 w 733425"/>
              <a:gd name="connsiteY42" fmla="*/ 242887 h 247650"/>
              <a:gd name="connsiteX43" fmla="*/ 733425 w 733425"/>
              <a:gd name="connsiteY43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4 w 733425"/>
              <a:gd name="connsiteY2" fmla="*/ 9525 h 247650"/>
              <a:gd name="connsiteX3" fmla="*/ 42863 w 733425"/>
              <a:gd name="connsiteY3" fmla="*/ 23812 h 247650"/>
              <a:gd name="connsiteX4" fmla="*/ 123825 w 733425"/>
              <a:gd name="connsiteY4" fmla="*/ 21431 h 247650"/>
              <a:gd name="connsiteX5" fmla="*/ 126207 w 733425"/>
              <a:gd name="connsiteY5" fmla="*/ 40481 h 247650"/>
              <a:gd name="connsiteX6" fmla="*/ 188119 w 733425"/>
              <a:gd name="connsiteY6" fmla="*/ 40481 h 247650"/>
              <a:gd name="connsiteX7" fmla="*/ 195263 w 733425"/>
              <a:gd name="connsiteY7" fmla="*/ 45243 h 247650"/>
              <a:gd name="connsiteX8" fmla="*/ 226219 w 733425"/>
              <a:gd name="connsiteY8" fmla="*/ 50006 h 247650"/>
              <a:gd name="connsiteX9" fmla="*/ 230982 w 733425"/>
              <a:gd name="connsiteY9" fmla="*/ 57150 h 247650"/>
              <a:gd name="connsiteX10" fmla="*/ 261938 w 733425"/>
              <a:gd name="connsiteY10" fmla="*/ 64293 h 247650"/>
              <a:gd name="connsiteX11" fmla="*/ 292894 w 733425"/>
              <a:gd name="connsiteY11" fmla="*/ 71437 h 247650"/>
              <a:gd name="connsiteX12" fmla="*/ 300038 w 733425"/>
              <a:gd name="connsiteY12" fmla="*/ 73818 h 247650"/>
              <a:gd name="connsiteX13" fmla="*/ 316707 w 733425"/>
              <a:gd name="connsiteY13" fmla="*/ 76200 h 247650"/>
              <a:gd name="connsiteX14" fmla="*/ 328613 w 733425"/>
              <a:gd name="connsiteY14" fmla="*/ 78581 h 247650"/>
              <a:gd name="connsiteX15" fmla="*/ 354807 w 733425"/>
              <a:gd name="connsiteY15" fmla="*/ 80962 h 247650"/>
              <a:gd name="connsiteX16" fmla="*/ 373857 w 733425"/>
              <a:gd name="connsiteY16" fmla="*/ 83343 h 247650"/>
              <a:gd name="connsiteX17" fmla="*/ 383382 w 733425"/>
              <a:gd name="connsiteY17" fmla="*/ 104775 h 247650"/>
              <a:gd name="connsiteX18" fmla="*/ 390525 w 733425"/>
              <a:gd name="connsiteY18" fmla="*/ 107156 h 247650"/>
              <a:gd name="connsiteX19" fmla="*/ 395288 w 733425"/>
              <a:gd name="connsiteY19" fmla="*/ 116681 h 247650"/>
              <a:gd name="connsiteX20" fmla="*/ 402432 w 733425"/>
              <a:gd name="connsiteY20" fmla="*/ 119062 h 247650"/>
              <a:gd name="connsiteX21" fmla="*/ 414338 w 733425"/>
              <a:gd name="connsiteY21" fmla="*/ 121443 h 247650"/>
              <a:gd name="connsiteX22" fmla="*/ 423863 w 733425"/>
              <a:gd name="connsiteY22" fmla="*/ 123825 h 247650"/>
              <a:gd name="connsiteX23" fmla="*/ 485775 w 733425"/>
              <a:gd name="connsiteY23" fmla="*/ 133350 h 247650"/>
              <a:gd name="connsiteX24" fmla="*/ 490538 w 733425"/>
              <a:gd name="connsiteY24" fmla="*/ 147637 h 247650"/>
              <a:gd name="connsiteX25" fmla="*/ 495300 w 733425"/>
              <a:gd name="connsiteY25" fmla="*/ 154781 h 247650"/>
              <a:gd name="connsiteX26" fmla="*/ 497682 w 733425"/>
              <a:gd name="connsiteY26" fmla="*/ 161925 h 247650"/>
              <a:gd name="connsiteX27" fmla="*/ 511969 w 733425"/>
              <a:gd name="connsiteY27" fmla="*/ 164306 h 247650"/>
              <a:gd name="connsiteX28" fmla="*/ 514350 w 733425"/>
              <a:gd name="connsiteY28" fmla="*/ 171450 h 247650"/>
              <a:gd name="connsiteX29" fmla="*/ 538163 w 733425"/>
              <a:gd name="connsiteY29" fmla="*/ 173831 h 247650"/>
              <a:gd name="connsiteX30" fmla="*/ 545307 w 733425"/>
              <a:gd name="connsiteY30" fmla="*/ 176212 h 247650"/>
              <a:gd name="connsiteX31" fmla="*/ 552450 w 733425"/>
              <a:gd name="connsiteY31" fmla="*/ 180975 h 247650"/>
              <a:gd name="connsiteX32" fmla="*/ 559594 w 733425"/>
              <a:gd name="connsiteY32" fmla="*/ 183356 h 247650"/>
              <a:gd name="connsiteX33" fmla="*/ 564357 w 733425"/>
              <a:gd name="connsiteY33" fmla="*/ 192881 h 247650"/>
              <a:gd name="connsiteX34" fmla="*/ 566738 w 733425"/>
              <a:gd name="connsiteY34" fmla="*/ 202406 h 247650"/>
              <a:gd name="connsiteX35" fmla="*/ 573882 w 733425"/>
              <a:gd name="connsiteY35" fmla="*/ 204787 h 247650"/>
              <a:gd name="connsiteX36" fmla="*/ 588169 w 733425"/>
              <a:gd name="connsiteY36" fmla="*/ 214312 h 247650"/>
              <a:gd name="connsiteX37" fmla="*/ 592932 w 733425"/>
              <a:gd name="connsiteY37" fmla="*/ 221456 h 247650"/>
              <a:gd name="connsiteX38" fmla="*/ 616744 w 733425"/>
              <a:gd name="connsiteY38" fmla="*/ 228600 h 247650"/>
              <a:gd name="connsiteX39" fmla="*/ 647700 w 733425"/>
              <a:gd name="connsiteY39" fmla="*/ 233362 h 247650"/>
              <a:gd name="connsiteX40" fmla="*/ 692944 w 733425"/>
              <a:gd name="connsiteY40" fmla="*/ 235743 h 247650"/>
              <a:gd name="connsiteX41" fmla="*/ 702469 w 733425"/>
              <a:gd name="connsiteY41" fmla="*/ 238125 h 247650"/>
              <a:gd name="connsiteX42" fmla="*/ 709613 w 733425"/>
              <a:gd name="connsiteY42" fmla="*/ 242887 h 247650"/>
              <a:gd name="connsiteX43" fmla="*/ 733425 w 733425"/>
              <a:gd name="connsiteY43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4 w 733425"/>
              <a:gd name="connsiteY2" fmla="*/ 9525 h 247650"/>
              <a:gd name="connsiteX3" fmla="*/ 42863 w 733425"/>
              <a:gd name="connsiteY3" fmla="*/ 23812 h 247650"/>
              <a:gd name="connsiteX4" fmla="*/ 123825 w 733425"/>
              <a:gd name="connsiteY4" fmla="*/ 21431 h 247650"/>
              <a:gd name="connsiteX5" fmla="*/ 121444 w 733425"/>
              <a:gd name="connsiteY5" fmla="*/ 33337 h 247650"/>
              <a:gd name="connsiteX6" fmla="*/ 188119 w 733425"/>
              <a:gd name="connsiteY6" fmla="*/ 40481 h 247650"/>
              <a:gd name="connsiteX7" fmla="*/ 195263 w 733425"/>
              <a:gd name="connsiteY7" fmla="*/ 45243 h 247650"/>
              <a:gd name="connsiteX8" fmla="*/ 226219 w 733425"/>
              <a:gd name="connsiteY8" fmla="*/ 50006 h 247650"/>
              <a:gd name="connsiteX9" fmla="*/ 230982 w 733425"/>
              <a:gd name="connsiteY9" fmla="*/ 57150 h 247650"/>
              <a:gd name="connsiteX10" fmla="*/ 261938 w 733425"/>
              <a:gd name="connsiteY10" fmla="*/ 64293 h 247650"/>
              <a:gd name="connsiteX11" fmla="*/ 292894 w 733425"/>
              <a:gd name="connsiteY11" fmla="*/ 71437 h 247650"/>
              <a:gd name="connsiteX12" fmla="*/ 300038 w 733425"/>
              <a:gd name="connsiteY12" fmla="*/ 73818 h 247650"/>
              <a:gd name="connsiteX13" fmla="*/ 316707 w 733425"/>
              <a:gd name="connsiteY13" fmla="*/ 76200 h 247650"/>
              <a:gd name="connsiteX14" fmla="*/ 328613 w 733425"/>
              <a:gd name="connsiteY14" fmla="*/ 78581 h 247650"/>
              <a:gd name="connsiteX15" fmla="*/ 354807 w 733425"/>
              <a:gd name="connsiteY15" fmla="*/ 80962 h 247650"/>
              <a:gd name="connsiteX16" fmla="*/ 373857 w 733425"/>
              <a:gd name="connsiteY16" fmla="*/ 83343 h 247650"/>
              <a:gd name="connsiteX17" fmla="*/ 383382 w 733425"/>
              <a:gd name="connsiteY17" fmla="*/ 104775 h 247650"/>
              <a:gd name="connsiteX18" fmla="*/ 390525 w 733425"/>
              <a:gd name="connsiteY18" fmla="*/ 107156 h 247650"/>
              <a:gd name="connsiteX19" fmla="*/ 395288 w 733425"/>
              <a:gd name="connsiteY19" fmla="*/ 116681 h 247650"/>
              <a:gd name="connsiteX20" fmla="*/ 402432 w 733425"/>
              <a:gd name="connsiteY20" fmla="*/ 119062 h 247650"/>
              <a:gd name="connsiteX21" fmla="*/ 414338 w 733425"/>
              <a:gd name="connsiteY21" fmla="*/ 121443 h 247650"/>
              <a:gd name="connsiteX22" fmla="*/ 423863 w 733425"/>
              <a:gd name="connsiteY22" fmla="*/ 123825 h 247650"/>
              <a:gd name="connsiteX23" fmla="*/ 485775 w 733425"/>
              <a:gd name="connsiteY23" fmla="*/ 133350 h 247650"/>
              <a:gd name="connsiteX24" fmla="*/ 490538 w 733425"/>
              <a:gd name="connsiteY24" fmla="*/ 147637 h 247650"/>
              <a:gd name="connsiteX25" fmla="*/ 495300 w 733425"/>
              <a:gd name="connsiteY25" fmla="*/ 154781 h 247650"/>
              <a:gd name="connsiteX26" fmla="*/ 497682 w 733425"/>
              <a:gd name="connsiteY26" fmla="*/ 161925 h 247650"/>
              <a:gd name="connsiteX27" fmla="*/ 511969 w 733425"/>
              <a:gd name="connsiteY27" fmla="*/ 164306 h 247650"/>
              <a:gd name="connsiteX28" fmla="*/ 514350 w 733425"/>
              <a:gd name="connsiteY28" fmla="*/ 171450 h 247650"/>
              <a:gd name="connsiteX29" fmla="*/ 538163 w 733425"/>
              <a:gd name="connsiteY29" fmla="*/ 173831 h 247650"/>
              <a:gd name="connsiteX30" fmla="*/ 545307 w 733425"/>
              <a:gd name="connsiteY30" fmla="*/ 176212 h 247650"/>
              <a:gd name="connsiteX31" fmla="*/ 552450 w 733425"/>
              <a:gd name="connsiteY31" fmla="*/ 180975 h 247650"/>
              <a:gd name="connsiteX32" fmla="*/ 559594 w 733425"/>
              <a:gd name="connsiteY32" fmla="*/ 183356 h 247650"/>
              <a:gd name="connsiteX33" fmla="*/ 564357 w 733425"/>
              <a:gd name="connsiteY33" fmla="*/ 192881 h 247650"/>
              <a:gd name="connsiteX34" fmla="*/ 566738 w 733425"/>
              <a:gd name="connsiteY34" fmla="*/ 202406 h 247650"/>
              <a:gd name="connsiteX35" fmla="*/ 573882 w 733425"/>
              <a:gd name="connsiteY35" fmla="*/ 204787 h 247650"/>
              <a:gd name="connsiteX36" fmla="*/ 588169 w 733425"/>
              <a:gd name="connsiteY36" fmla="*/ 214312 h 247650"/>
              <a:gd name="connsiteX37" fmla="*/ 592932 w 733425"/>
              <a:gd name="connsiteY37" fmla="*/ 221456 h 247650"/>
              <a:gd name="connsiteX38" fmla="*/ 616744 w 733425"/>
              <a:gd name="connsiteY38" fmla="*/ 228600 h 247650"/>
              <a:gd name="connsiteX39" fmla="*/ 647700 w 733425"/>
              <a:gd name="connsiteY39" fmla="*/ 233362 h 247650"/>
              <a:gd name="connsiteX40" fmla="*/ 692944 w 733425"/>
              <a:gd name="connsiteY40" fmla="*/ 235743 h 247650"/>
              <a:gd name="connsiteX41" fmla="*/ 702469 w 733425"/>
              <a:gd name="connsiteY41" fmla="*/ 238125 h 247650"/>
              <a:gd name="connsiteX42" fmla="*/ 709613 w 733425"/>
              <a:gd name="connsiteY42" fmla="*/ 242887 h 247650"/>
              <a:gd name="connsiteX43" fmla="*/ 733425 w 733425"/>
              <a:gd name="connsiteY43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4 w 733425"/>
              <a:gd name="connsiteY2" fmla="*/ 9525 h 247650"/>
              <a:gd name="connsiteX3" fmla="*/ 42863 w 733425"/>
              <a:gd name="connsiteY3" fmla="*/ 23812 h 247650"/>
              <a:gd name="connsiteX4" fmla="*/ 123825 w 733425"/>
              <a:gd name="connsiteY4" fmla="*/ 21431 h 247650"/>
              <a:gd name="connsiteX5" fmla="*/ 126206 w 733425"/>
              <a:gd name="connsiteY5" fmla="*/ 38100 h 247650"/>
              <a:gd name="connsiteX6" fmla="*/ 188119 w 733425"/>
              <a:gd name="connsiteY6" fmla="*/ 40481 h 247650"/>
              <a:gd name="connsiteX7" fmla="*/ 195263 w 733425"/>
              <a:gd name="connsiteY7" fmla="*/ 45243 h 247650"/>
              <a:gd name="connsiteX8" fmla="*/ 226219 w 733425"/>
              <a:gd name="connsiteY8" fmla="*/ 50006 h 247650"/>
              <a:gd name="connsiteX9" fmla="*/ 230982 w 733425"/>
              <a:gd name="connsiteY9" fmla="*/ 57150 h 247650"/>
              <a:gd name="connsiteX10" fmla="*/ 261938 w 733425"/>
              <a:gd name="connsiteY10" fmla="*/ 64293 h 247650"/>
              <a:gd name="connsiteX11" fmla="*/ 292894 w 733425"/>
              <a:gd name="connsiteY11" fmla="*/ 71437 h 247650"/>
              <a:gd name="connsiteX12" fmla="*/ 300038 w 733425"/>
              <a:gd name="connsiteY12" fmla="*/ 73818 h 247650"/>
              <a:gd name="connsiteX13" fmla="*/ 316707 w 733425"/>
              <a:gd name="connsiteY13" fmla="*/ 76200 h 247650"/>
              <a:gd name="connsiteX14" fmla="*/ 328613 w 733425"/>
              <a:gd name="connsiteY14" fmla="*/ 78581 h 247650"/>
              <a:gd name="connsiteX15" fmla="*/ 354807 w 733425"/>
              <a:gd name="connsiteY15" fmla="*/ 80962 h 247650"/>
              <a:gd name="connsiteX16" fmla="*/ 373857 w 733425"/>
              <a:gd name="connsiteY16" fmla="*/ 83343 h 247650"/>
              <a:gd name="connsiteX17" fmla="*/ 383382 w 733425"/>
              <a:gd name="connsiteY17" fmla="*/ 104775 h 247650"/>
              <a:gd name="connsiteX18" fmla="*/ 390525 w 733425"/>
              <a:gd name="connsiteY18" fmla="*/ 107156 h 247650"/>
              <a:gd name="connsiteX19" fmla="*/ 395288 w 733425"/>
              <a:gd name="connsiteY19" fmla="*/ 116681 h 247650"/>
              <a:gd name="connsiteX20" fmla="*/ 402432 w 733425"/>
              <a:gd name="connsiteY20" fmla="*/ 119062 h 247650"/>
              <a:gd name="connsiteX21" fmla="*/ 414338 w 733425"/>
              <a:gd name="connsiteY21" fmla="*/ 121443 h 247650"/>
              <a:gd name="connsiteX22" fmla="*/ 423863 w 733425"/>
              <a:gd name="connsiteY22" fmla="*/ 123825 h 247650"/>
              <a:gd name="connsiteX23" fmla="*/ 485775 w 733425"/>
              <a:gd name="connsiteY23" fmla="*/ 133350 h 247650"/>
              <a:gd name="connsiteX24" fmla="*/ 490538 w 733425"/>
              <a:gd name="connsiteY24" fmla="*/ 147637 h 247650"/>
              <a:gd name="connsiteX25" fmla="*/ 495300 w 733425"/>
              <a:gd name="connsiteY25" fmla="*/ 154781 h 247650"/>
              <a:gd name="connsiteX26" fmla="*/ 497682 w 733425"/>
              <a:gd name="connsiteY26" fmla="*/ 161925 h 247650"/>
              <a:gd name="connsiteX27" fmla="*/ 511969 w 733425"/>
              <a:gd name="connsiteY27" fmla="*/ 164306 h 247650"/>
              <a:gd name="connsiteX28" fmla="*/ 514350 w 733425"/>
              <a:gd name="connsiteY28" fmla="*/ 171450 h 247650"/>
              <a:gd name="connsiteX29" fmla="*/ 538163 w 733425"/>
              <a:gd name="connsiteY29" fmla="*/ 173831 h 247650"/>
              <a:gd name="connsiteX30" fmla="*/ 545307 w 733425"/>
              <a:gd name="connsiteY30" fmla="*/ 176212 h 247650"/>
              <a:gd name="connsiteX31" fmla="*/ 552450 w 733425"/>
              <a:gd name="connsiteY31" fmla="*/ 180975 h 247650"/>
              <a:gd name="connsiteX32" fmla="*/ 559594 w 733425"/>
              <a:gd name="connsiteY32" fmla="*/ 183356 h 247650"/>
              <a:gd name="connsiteX33" fmla="*/ 564357 w 733425"/>
              <a:gd name="connsiteY33" fmla="*/ 192881 h 247650"/>
              <a:gd name="connsiteX34" fmla="*/ 566738 w 733425"/>
              <a:gd name="connsiteY34" fmla="*/ 202406 h 247650"/>
              <a:gd name="connsiteX35" fmla="*/ 573882 w 733425"/>
              <a:gd name="connsiteY35" fmla="*/ 204787 h 247650"/>
              <a:gd name="connsiteX36" fmla="*/ 588169 w 733425"/>
              <a:gd name="connsiteY36" fmla="*/ 214312 h 247650"/>
              <a:gd name="connsiteX37" fmla="*/ 592932 w 733425"/>
              <a:gd name="connsiteY37" fmla="*/ 221456 h 247650"/>
              <a:gd name="connsiteX38" fmla="*/ 616744 w 733425"/>
              <a:gd name="connsiteY38" fmla="*/ 228600 h 247650"/>
              <a:gd name="connsiteX39" fmla="*/ 647700 w 733425"/>
              <a:gd name="connsiteY39" fmla="*/ 233362 h 247650"/>
              <a:gd name="connsiteX40" fmla="*/ 692944 w 733425"/>
              <a:gd name="connsiteY40" fmla="*/ 235743 h 247650"/>
              <a:gd name="connsiteX41" fmla="*/ 702469 w 733425"/>
              <a:gd name="connsiteY41" fmla="*/ 238125 h 247650"/>
              <a:gd name="connsiteX42" fmla="*/ 709613 w 733425"/>
              <a:gd name="connsiteY42" fmla="*/ 242887 h 247650"/>
              <a:gd name="connsiteX43" fmla="*/ 733425 w 733425"/>
              <a:gd name="connsiteY43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4 w 733425"/>
              <a:gd name="connsiteY2" fmla="*/ 9525 h 247650"/>
              <a:gd name="connsiteX3" fmla="*/ 42863 w 733425"/>
              <a:gd name="connsiteY3" fmla="*/ 23812 h 247650"/>
              <a:gd name="connsiteX4" fmla="*/ 123825 w 733425"/>
              <a:gd name="connsiteY4" fmla="*/ 21431 h 247650"/>
              <a:gd name="connsiteX5" fmla="*/ 126206 w 733425"/>
              <a:gd name="connsiteY5" fmla="*/ 38100 h 247650"/>
              <a:gd name="connsiteX6" fmla="*/ 188119 w 733425"/>
              <a:gd name="connsiteY6" fmla="*/ 40481 h 247650"/>
              <a:gd name="connsiteX7" fmla="*/ 195263 w 733425"/>
              <a:gd name="connsiteY7" fmla="*/ 45243 h 247650"/>
              <a:gd name="connsiteX8" fmla="*/ 226219 w 733425"/>
              <a:gd name="connsiteY8" fmla="*/ 50006 h 247650"/>
              <a:gd name="connsiteX9" fmla="*/ 230982 w 733425"/>
              <a:gd name="connsiteY9" fmla="*/ 57150 h 247650"/>
              <a:gd name="connsiteX10" fmla="*/ 261938 w 733425"/>
              <a:gd name="connsiteY10" fmla="*/ 64293 h 247650"/>
              <a:gd name="connsiteX11" fmla="*/ 292894 w 733425"/>
              <a:gd name="connsiteY11" fmla="*/ 71437 h 247650"/>
              <a:gd name="connsiteX12" fmla="*/ 300038 w 733425"/>
              <a:gd name="connsiteY12" fmla="*/ 73818 h 247650"/>
              <a:gd name="connsiteX13" fmla="*/ 316707 w 733425"/>
              <a:gd name="connsiteY13" fmla="*/ 76200 h 247650"/>
              <a:gd name="connsiteX14" fmla="*/ 328613 w 733425"/>
              <a:gd name="connsiteY14" fmla="*/ 78581 h 247650"/>
              <a:gd name="connsiteX15" fmla="*/ 354807 w 733425"/>
              <a:gd name="connsiteY15" fmla="*/ 80962 h 247650"/>
              <a:gd name="connsiteX16" fmla="*/ 373857 w 733425"/>
              <a:gd name="connsiteY16" fmla="*/ 83343 h 247650"/>
              <a:gd name="connsiteX17" fmla="*/ 383382 w 733425"/>
              <a:gd name="connsiteY17" fmla="*/ 104775 h 247650"/>
              <a:gd name="connsiteX18" fmla="*/ 390525 w 733425"/>
              <a:gd name="connsiteY18" fmla="*/ 107156 h 247650"/>
              <a:gd name="connsiteX19" fmla="*/ 395288 w 733425"/>
              <a:gd name="connsiteY19" fmla="*/ 116681 h 247650"/>
              <a:gd name="connsiteX20" fmla="*/ 402432 w 733425"/>
              <a:gd name="connsiteY20" fmla="*/ 119062 h 247650"/>
              <a:gd name="connsiteX21" fmla="*/ 414338 w 733425"/>
              <a:gd name="connsiteY21" fmla="*/ 121443 h 247650"/>
              <a:gd name="connsiteX22" fmla="*/ 423863 w 733425"/>
              <a:gd name="connsiteY22" fmla="*/ 123825 h 247650"/>
              <a:gd name="connsiteX23" fmla="*/ 485775 w 733425"/>
              <a:gd name="connsiteY23" fmla="*/ 133350 h 247650"/>
              <a:gd name="connsiteX24" fmla="*/ 490538 w 733425"/>
              <a:gd name="connsiteY24" fmla="*/ 147637 h 247650"/>
              <a:gd name="connsiteX25" fmla="*/ 495300 w 733425"/>
              <a:gd name="connsiteY25" fmla="*/ 154781 h 247650"/>
              <a:gd name="connsiteX26" fmla="*/ 497682 w 733425"/>
              <a:gd name="connsiteY26" fmla="*/ 161925 h 247650"/>
              <a:gd name="connsiteX27" fmla="*/ 511969 w 733425"/>
              <a:gd name="connsiteY27" fmla="*/ 164306 h 247650"/>
              <a:gd name="connsiteX28" fmla="*/ 514350 w 733425"/>
              <a:gd name="connsiteY28" fmla="*/ 171450 h 247650"/>
              <a:gd name="connsiteX29" fmla="*/ 538163 w 733425"/>
              <a:gd name="connsiteY29" fmla="*/ 173831 h 247650"/>
              <a:gd name="connsiteX30" fmla="*/ 545307 w 733425"/>
              <a:gd name="connsiteY30" fmla="*/ 176212 h 247650"/>
              <a:gd name="connsiteX31" fmla="*/ 552450 w 733425"/>
              <a:gd name="connsiteY31" fmla="*/ 180975 h 247650"/>
              <a:gd name="connsiteX32" fmla="*/ 559594 w 733425"/>
              <a:gd name="connsiteY32" fmla="*/ 183356 h 247650"/>
              <a:gd name="connsiteX33" fmla="*/ 564357 w 733425"/>
              <a:gd name="connsiteY33" fmla="*/ 192881 h 247650"/>
              <a:gd name="connsiteX34" fmla="*/ 566738 w 733425"/>
              <a:gd name="connsiteY34" fmla="*/ 202406 h 247650"/>
              <a:gd name="connsiteX35" fmla="*/ 573882 w 733425"/>
              <a:gd name="connsiteY35" fmla="*/ 204787 h 247650"/>
              <a:gd name="connsiteX36" fmla="*/ 588169 w 733425"/>
              <a:gd name="connsiteY36" fmla="*/ 214312 h 247650"/>
              <a:gd name="connsiteX37" fmla="*/ 592932 w 733425"/>
              <a:gd name="connsiteY37" fmla="*/ 221456 h 247650"/>
              <a:gd name="connsiteX38" fmla="*/ 616744 w 733425"/>
              <a:gd name="connsiteY38" fmla="*/ 228600 h 247650"/>
              <a:gd name="connsiteX39" fmla="*/ 647700 w 733425"/>
              <a:gd name="connsiteY39" fmla="*/ 233362 h 247650"/>
              <a:gd name="connsiteX40" fmla="*/ 692944 w 733425"/>
              <a:gd name="connsiteY40" fmla="*/ 235743 h 247650"/>
              <a:gd name="connsiteX41" fmla="*/ 702469 w 733425"/>
              <a:gd name="connsiteY41" fmla="*/ 238125 h 247650"/>
              <a:gd name="connsiteX42" fmla="*/ 709613 w 733425"/>
              <a:gd name="connsiteY42" fmla="*/ 242887 h 247650"/>
              <a:gd name="connsiteX43" fmla="*/ 733425 w 733425"/>
              <a:gd name="connsiteY43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4 w 733425"/>
              <a:gd name="connsiteY2" fmla="*/ 9525 h 247650"/>
              <a:gd name="connsiteX3" fmla="*/ 42863 w 733425"/>
              <a:gd name="connsiteY3" fmla="*/ 23812 h 247650"/>
              <a:gd name="connsiteX4" fmla="*/ 123825 w 733425"/>
              <a:gd name="connsiteY4" fmla="*/ 21431 h 247650"/>
              <a:gd name="connsiteX5" fmla="*/ 126206 w 733425"/>
              <a:gd name="connsiteY5" fmla="*/ 38100 h 247650"/>
              <a:gd name="connsiteX6" fmla="*/ 188119 w 733425"/>
              <a:gd name="connsiteY6" fmla="*/ 40481 h 247650"/>
              <a:gd name="connsiteX7" fmla="*/ 195263 w 733425"/>
              <a:gd name="connsiteY7" fmla="*/ 45243 h 247650"/>
              <a:gd name="connsiteX8" fmla="*/ 226219 w 733425"/>
              <a:gd name="connsiteY8" fmla="*/ 50006 h 247650"/>
              <a:gd name="connsiteX9" fmla="*/ 230982 w 733425"/>
              <a:gd name="connsiteY9" fmla="*/ 57150 h 247650"/>
              <a:gd name="connsiteX10" fmla="*/ 261938 w 733425"/>
              <a:gd name="connsiteY10" fmla="*/ 64293 h 247650"/>
              <a:gd name="connsiteX11" fmla="*/ 292894 w 733425"/>
              <a:gd name="connsiteY11" fmla="*/ 71437 h 247650"/>
              <a:gd name="connsiteX12" fmla="*/ 300038 w 733425"/>
              <a:gd name="connsiteY12" fmla="*/ 73818 h 247650"/>
              <a:gd name="connsiteX13" fmla="*/ 316707 w 733425"/>
              <a:gd name="connsiteY13" fmla="*/ 76200 h 247650"/>
              <a:gd name="connsiteX14" fmla="*/ 328613 w 733425"/>
              <a:gd name="connsiteY14" fmla="*/ 78581 h 247650"/>
              <a:gd name="connsiteX15" fmla="*/ 354807 w 733425"/>
              <a:gd name="connsiteY15" fmla="*/ 80962 h 247650"/>
              <a:gd name="connsiteX16" fmla="*/ 373857 w 733425"/>
              <a:gd name="connsiteY16" fmla="*/ 83343 h 247650"/>
              <a:gd name="connsiteX17" fmla="*/ 383382 w 733425"/>
              <a:gd name="connsiteY17" fmla="*/ 104775 h 247650"/>
              <a:gd name="connsiteX18" fmla="*/ 390525 w 733425"/>
              <a:gd name="connsiteY18" fmla="*/ 107156 h 247650"/>
              <a:gd name="connsiteX19" fmla="*/ 395288 w 733425"/>
              <a:gd name="connsiteY19" fmla="*/ 116681 h 247650"/>
              <a:gd name="connsiteX20" fmla="*/ 402432 w 733425"/>
              <a:gd name="connsiteY20" fmla="*/ 119062 h 247650"/>
              <a:gd name="connsiteX21" fmla="*/ 414338 w 733425"/>
              <a:gd name="connsiteY21" fmla="*/ 121443 h 247650"/>
              <a:gd name="connsiteX22" fmla="*/ 426244 w 733425"/>
              <a:gd name="connsiteY22" fmla="*/ 133350 h 247650"/>
              <a:gd name="connsiteX23" fmla="*/ 485775 w 733425"/>
              <a:gd name="connsiteY23" fmla="*/ 133350 h 247650"/>
              <a:gd name="connsiteX24" fmla="*/ 490538 w 733425"/>
              <a:gd name="connsiteY24" fmla="*/ 147637 h 247650"/>
              <a:gd name="connsiteX25" fmla="*/ 495300 w 733425"/>
              <a:gd name="connsiteY25" fmla="*/ 154781 h 247650"/>
              <a:gd name="connsiteX26" fmla="*/ 497682 w 733425"/>
              <a:gd name="connsiteY26" fmla="*/ 161925 h 247650"/>
              <a:gd name="connsiteX27" fmla="*/ 511969 w 733425"/>
              <a:gd name="connsiteY27" fmla="*/ 164306 h 247650"/>
              <a:gd name="connsiteX28" fmla="*/ 514350 w 733425"/>
              <a:gd name="connsiteY28" fmla="*/ 171450 h 247650"/>
              <a:gd name="connsiteX29" fmla="*/ 538163 w 733425"/>
              <a:gd name="connsiteY29" fmla="*/ 173831 h 247650"/>
              <a:gd name="connsiteX30" fmla="*/ 545307 w 733425"/>
              <a:gd name="connsiteY30" fmla="*/ 176212 h 247650"/>
              <a:gd name="connsiteX31" fmla="*/ 552450 w 733425"/>
              <a:gd name="connsiteY31" fmla="*/ 180975 h 247650"/>
              <a:gd name="connsiteX32" fmla="*/ 559594 w 733425"/>
              <a:gd name="connsiteY32" fmla="*/ 183356 h 247650"/>
              <a:gd name="connsiteX33" fmla="*/ 564357 w 733425"/>
              <a:gd name="connsiteY33" fmla="*/ 192881 h 247650"/>
              <a:gd name="connsiteX34" fmla="*/ 566738 w 733425"/>
              <a:gd name="connsiteY34" fmla="*/ 202406 h 247650"/>
              <a:gd name="connsiteX35" fmla="*/ 573882 w 733425"/>
              <a:gd name="connsiteY35" fmla="*/ 204787 h 247650"/>
              <a:gd name="connsiteX36" fmla="*/ 588169 w 733425"/>
              <a:gd name="connsiteY36" fmla="*/ 214312 h 247650"/>
              <a:gd name="connsiteX37" fmla="*/ 592932 w 733425"/>
              <a:gd name="connsiteY37" fmla="*/ 221456 h 247650"/>
              <a:gd name="connsiteX38" fmla="*/ 616744 w 733425"/>
              <a:gd name="connsiteY38" fmla="*/ 228600 h 247650"/>
              <a:gd name="connsiteX39" fmla="*/ 647700 w 733425"/>
              <a:gd name="connsiteY39" fmla="*/ 233362 h 247650"/>
              <a:gd name="connsiteX40" fmla="*/ 692944 w 733425"/>
              <a:gd name="connsiteY40" fmla="*/ 235743 h 247650"/>
              <a:gd name="connsiteX41" fmla="*/ 702469 w 733425"/>
              <a:gd name="connsiteY41" fmla="*/ 238125 h 247650"/>
              <a:gd name="connsiteX42" fmla="*/ 709613 w 733425"/>
              <a:gd name="connsiteY42" fmla="*/ 242887 h 247650"/>
              <a:gd name="connsiteX43" fmla="*/ 733425 w 733425"/>
              <a:gd name="connsiteY43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4 w 733425"/>
              <a:gd name="connsiteY2" fmla="*/ 9525 h 247650"/>
              <a:gd name="connsiteX3" fmla="*/ 42863 w 733425"/>
              <a:gd name="connsiteY3" fmla="*/ 23812 h 247650"/>
              <a:gd name="connsiteX4" fmla="*/ 123825 w 733425"/>
              <a:gd name="connsiteY4" fmla="*/ 21431 h 247650"/>
              <a:gd name="connsiteX5" fmla="*/ 126206 w 733425"/>
              <a:gd name="connsiteY5" fmla="*/ 38100 h 247650"/>
              <a:gd name="connsiteX6" fmla="*/ 188119 w 733425"/>
              <a:gd name="connsiteY6" fmla="*/ 40481 h 247650"/>
              <a:gd name="connsiteX7" fmla="*/ 195263 w 733425"/>
              <a:gd name="connsiteY7" fmla="*/ 45243 h 247650"/>
              <a:gd name="connsiteX8" fmla="*/ 226219 w 733425"/>
              <a:gd name="connsiteY8" fmla="*/ 50006 h 247650"/>
              <a:gd name="connsiteX9" fmla="*/ 230982 w 733425"/>
              <a:gd name="connsiteY9" fmla="*/ 57150 h 247650"/>
              <a:gd name="connsiteX10" fmla="*/ 261938 w 733425"/>
              <a:gd name="connsiteY10" fmla="*/ 64293 h 247650"/>
              <a:gd name="connsiteX11" fmla="*/ 292894 w 733425"/>
              <a:gd name="connsiteY11" fmla="*/ 71437 h 247650"/>
              <a:gd name="connsiteX12" fmla="*/ 300038 w 733425"/>
              <a:gd name="connsiteY12" fmla="*/ 73818 h 247650"/>
              <a:gd name="connsiteX13" fmla="*/ 316707 w 733425"/>
              <a:gd name="connsiteY13" fmla="*/ 76200 h 247650"/>
              <a:gd name="connsiteX14" fmla="*/ 328613 w 733425"/>
              <a:gd name="connsiteY14" fmla="*/ 78581 h 247650"/>
              <a:gd name="connsiteX15" fmla="*/ 354807 w 733425"/>
              <a:gd name="connsiteY15" fmla="*/ 80962 h 247650"/>
              <a:gd name="connsiteX16" fmla="*/ 373857 w 733425"/>
              <a:gd name="connsiteY16" fmla="*/ 83343 h 247650"/>
              <a:gd name="connsiteX17" fmla="*/ 383382 w 733425"/>
              <a:gd name="connsiteY17" fmla="*/ 104775 h 247650"/>
              <a:gd name="connsiteX18" fmla="*/ 390525 w 733425"/>
              <a:gd name="connsiteY18" fmla="*/ 107156 h 247650"/>
              <a:gd name="connsiteX19" fmla="*/ 395288 w 733425"/>
              <a:gd name="connsiteY19" fmla="*/ 116681 h 247650"/>
              <a:gd name="connsiteX20" fmla="*/ 402432 w 733425"/>
              <a:gd name="connsiteY20" fmla="*/ 119062 h 247650"/>
              <a:gd name="connsiteX21" fmla="*/ 414338 w 733425"/>
              <a:gd name="connsiteY21" fmla="*/ 121443 h 247650"/>
              <a:gd name="connsiteX22" fmla="*/ 426244 w 733425"/>
              <a:gd name="connsiteY22" fmla="*/ 133350 h 247650"/>
              <a:gd name="connsiteX23" fmla="*/ 485775 w 733425"/>
              <a:gd name="connsiteY23" fmla="*/ 133350 h 247650"/>
              <a:gd name="connsiteX24" fmla="*/ 490538 w 733425"/>
              <a:gd name="connsiteY24" fmla="*/ 147637 h 247650"/>
              <a:gd name="connsiteX25" fmla="*/ 495300 w 733425"/>
              <a:gd name="connsiteY25" fmla="*/ 154781 h 247650"/>
              <a:gd name="connsiteX26" fmla="*/ 497682 w 733425"/>
              <a:gd name="connsiteY26" fmla="*/ 161925 h 247650"/>
              <a:gd name="connsiteX27" fmla="*/ 511969 w 733425"/>
              <a:gd name="connsiteY27" fmla="*/ 164306 h 247650"/>
              <a:gd name="connsiteX28" fmla="*/ 514350 w 733425"/>
              <a:gd name="connsiteY28" fmla="*/ 171450 h 247650"/>
              <a:gd name="connsiteX29" fmla="*/ 545307 w 733425"/>
              <a:gd name="connsiteY29" fmla="*/ 176212 h 247650"/>
              <a:gd name="connsiteX30" fmla="*/ 552450 w 733425"/>
              <a:gd name="connsiteY30" fmla="*/ 180975 h 247650"/>
              <a:gd name="connsiteX31" fmla="*/ 559594 w 733425"/>
              <a:gd name="connsiteY31" fmla="*/ 183356 h 247650"/>
              <a:gd name="connsiteX32" fmla="*/ 564357 w 733425"/>
              <a:gd name="connsiteY32" fmla="*/ 192881 h 247650"/>
              <a:gd name="connsiteX33" fmla="*/ 566738 w 733425"/>
              <a:gd name="connsiteY33" fmla="*/ 202406 h 247650"/>
              <a:gd name="connsiteX34" fmla="*/ 573882 w 733425"/>
              <a:gd name="connsiteY34" fmla="*/ 204787 h 247650"/>
              <a:gd name="connsiteX35" fmla="*/ 588169 w 733425"/>
              <a:gd name="connsiteY35" fmla="*/ 214312 h 247650"/>
              <a:gd name="connsiteX36" fmla="*/ 592932 w 733425"/>
              <a:gd name="connsiteY36" fmla="*/ 221456 h 247650"/>
              <a:gd name="connsiteX37" fmla="*/ 616744 w 733425"/>
              <a:gd name="connsiteY37" fmla="*/ 228600 h 247650"/>
              <a:gd name="connsiteX38" fmla="*/ 647700 w 733425"/>
              <a:gd name="connsiteY38" fmla="*/ 233362 h 247650"/>
              <a:gd name="connsiteX39" fmla="*/ 692944 w 733425"/>
              <a:gd name="connsiteY39" fmla="*/ 235743 h 247650"/>
              <a:gd name="connsiteX40" fmla="*/ 702469 w 733425"/>
              <a:gd name="connsiteY40" fmla="*/ 238125 h 247650"/>
              <a:gd name="connsiteX41" fmla="*/ 709613 w 733425"/>
              <a:gd name="connsiteY41" fmla="*/ 242887 h 247650"/>
              <a:gd name="connsiteX42" fmla="*/ 733425 w 733425"/>
              <a:gd name="connsiteY42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4 w 733425"/>
              <a:gd name="connsiteY2" fmla="*/ 9525 h 247650"/>
              <a:gd name="connsiteX3" fmla="*/ 42863 w 733425"/>
              <a:gd name="connsiteY3" fmla="*/ 23812 h 247650"/>
              <a:gd name="connsiteX4" fmla="*/ 123825 w 733425"/>
              <a:gd name="connsiteY4" fmla="*/ 21431 h 247650"/>
              <a:gd name="connsiteX5" fmla="*/ 126206 w 733425"/>
              <a:gd name="connsiteY5" fmla="*/ 38100 h 247650"/>
              <a:gd name="connsiteX6" fmla="*/ 188119 w 733425"/>
              <a:gd name="connsiteY6" fmla="*/ 40481 h 247650"/>
              <a:gd name="connsiteX7" fmla="*/ 195263 w 733425"/>
              <a:gd name="connsiteY7" fmla="*/ 45243 h 247650"/>
              <a:gd name="connsiteX8" fmla="*/ 226219 w 733425"/>
              <a:gd name="connsiteY8" fmla="*/ 50006 h 247650"/>
              <a:gd name="connsiteX9" fmla="*/ 230982 w 733425"/>
              <a:gd name="connsiteY9" fmla="*/ 57150 h 247650"/>
              <a:gd name="connsiteX10" fmla="*/ 261938 w 733425"/>
              <a:gd name="connsiteY10" fmla="*/ 64293 h 247650"/>
              <a:gd name="connsiteX11" fmla="*/ 292894 w 733425"/>
              <a:gd name="connsiteY11" fmla="*/ 71437 h 247650"/>
              <a:gd name="connsiteX12" fmla="*/ 300038 w 733425"/>
              <a:gd name="connsiteY12" fmla="*/ 73818 h 247650"/>
              <a:gd name="connsiteX13" fmla="*/ 316707 w 733425"/>
              <a:gd name="connsiteY13" fmla="*/ 76200 h 247650"/>
              <a:gd name="connsiteX14" fmla="*/ 328613 w 733425"/>
              <a:gd name="connsiteY14" fmla="*/ 78581 h 247650"/>
              <a:gd name="connsiteX15" fmla="*/ 354807 w 733425"/>
              <a:gd name="connsiteY15" fmla="*/ 80962 h 247650"/>
              <a:gd name="connsiteX16" fmla="*/ 373857 w 733425"/>
              <a:gd name="connsiteY16" fmla="*/ 83343 h 247650"/>
              <a:gd name="connsiteX17" fmla="*/ 383382 w 733425"/>
              <a:gd name="connsiteY17" fmla="*/ 104775 h 247650"/>
              <a:gd name="connsiteX18" fmla="*/ 390525 w 733425"/>
              <a:gd name="connsiteY18" fmla="*/ 107156 h 247650"/>
              <a:gd name="connsiteX19" fmla="*/ 395288 w 733425"/>
              <a:gd name="connsiteY19" fmla="*/ 116681 h 247650"/>
              <a:gd name="connsiteX20" fmla="*/ 402432 w 733425"/>
              <a:gd name="connsiteY20" fmla="*/ 119062 h 247650"/>
              <a:gd name="connsiteX21" fmla="*/ 414338 w 733425"/>
              <a:gd name="connsiteY21" fmla="*/ 121443 h 247650"/>
              <a:gd name="connsiteX22" fmla="*/ 426244 w 733425"/>
              <a:gd name="connsiteY22" fmla="*/ 133350 h 247650"/>
              <a:gd name="connsiteX23" fmla="*/ 485775 w 733425"/>
              <a:gd name="connsiteY23" fmla="*/ 133350 h 247650"/>
              <a:gd name="connsiteX24" fmla="*/ 490538 w 733425"/>
              <a:gd name="connsiteY24" fmla="*/ 147637 h 247650"/>
              <a:gd name="connsiteX25" fmla="*/ 495300 w 733425"/>
              <a:gd name="connsiteY25" fmla="*/ 154781 h 247650"/>
              <a:gd name="connsiteX26" fmla="*/ 497682 w 733425"/>
              <a:gd name="connsiteY26" fmla="*/ 161925 h 247650"/>
              <a:gd name="connsiteX27" fmla="*/ 511969 w 733425"/>
              <a:gd name="connsiteY27" fmla="*/ 164306 h 247650"/>
              <a:gd name="connsiteX28" fmla="*/ 514350 w 733425"/>
              <a:gd name="connsiteY28" fmla="*/ 171450 h 247650"/>
              <a:gd name="connsiteX29" fmla="*/ 545307 w 733425"/>
              <a:gd name="connsiteY29" fmla="*/ 176212 h 247650"/>
              <a:gd name="connsiteX30" fmla="*/ 552450 w 733425"/>
              <a:gd name="connsiteY30" fmla="*/ 180975 h 247650"/>
              <a:gd name="connsiteX31" fmla="*/ 559594 w 733425"/>
              <a:gd name="connsiteY31" fmla="*/ 183356 h 247650"/>
              <a:gd name="connsiteX32" fmla="*/ 564357 w 733425"/>
              <a:gd name="connsiteY32" fmla="*/ 192881 h 247650"/>
              <a:gd name="connsiteX33" fmla="*/ 566738 w 733425"/>
              <a:gd name="connsiteY33" fmla="*/ 202406 h 247650"/>
              <a:gd name="connsiteX34" fmla="*/ 573882 w 733425"/>
              <a:gd name="connsiteY34" fmla="*/ 204787 h 247650"/>
              <a:gd name="connsiteX35" fmla="*/ 588169 w 733425"/>
              <a:gd name="connsiteY35" fmla="*/ 214312 h 247650"/>
              <a:gd name="connsiteX36" fmla="*/ 592932 w 733425"/>
              <a:gd name="connsiteY36" fmla="*/ 221456 h 247650"/>
              <a:gd name="connsiteX37" fmla="*/ 616744 w 733425"/>
              <a:gd name="connsiteY37" fmla="*/ 228600 h 247650"/>
              <a:gd name="connsiteX38" fmla="*/ 647700 w 733425"/>
              <a:gd name="connsiteY38" fmla="*/ 233362 h 247650"/>
              <a:gd name="connsiteX39" fmla="*/ 692944 w 733425"/>
              <a:gd name="connsiteY39" fmla="*/ 235743 h 247650"/>
              <a:gd name="connsiteX40" fmla="*/ 702469 w 733425"/>
              <a:gd name="connsiteY40" fmla="*/ 238125 h 247650"/>
              <a:gd name="connsiteX41" fmla="*/ 709613 w 733425"/>
              <a:gd name="connsiteY41" fmla="*/ 242887 h 247650"/>
              <a:gd name="connsiteX42" fmla="*/ 733425 w 733425"/>
              <a:gd name="connsiteY42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4 w 733425"/>
              <a:gd name="connsiteY2" fmla="*/ 9525 h 247650"/>
              <a:gd name="connsiteX3" fmla="*/ 42863 w 733425"/>
              <a:gd name="connsiteY3" fmla="*/ 23812 h 247650"/>
              <a:gd name="connsiteX4" fmla="*/ 123825 w 733425"/>
              <a:gd name="connsiteY4" fmla="*/ 21431 h 247650"/>
              <a:gd name="connsiteX5" fmla="*/ 126206 w 733425"/>
              <a:gd name="connsiteY5" fmla="*/ 38100 h 247650"/>
              <a:gd name="connsiteX6" fmla="*/ 188119 w 733425"/>
              <a:gd name="connsiteY6" fmla="*/ 40481 h 247650"/>
              <a:gd name="connsiteX7" fmla="*/ 195263 w 733425"/>
              <a:gd name="connsiteY7" fmla="*/ 45243 h 247650"/>
              <a:gd name="connsiteX8" fmla="*/ 226219 w 733425"/>
              <a:gd name="connsiteY8" fmla="*/ 50006 h 247650"/>
              <a:gd name="connsiteX9" fmla="*/ 230982 w 733425"/>
              <a:gd name="connsiteY9" fmla="*/ 57150 h 247650"/>
              <a:gd name="connsiteX10" fmla="*/ 261938 w 733425"/>
              <a:gd name="connsiteY10" fmla="*/ 64293 h 247650"/>
              <a:gd name="connsiteX11" fmla="*/ 292894 w 733425"/>
              <a:gd name="connsiteY11" fmla="*/ 71437 h 247650"/>
              <a:gd name="connsiteX12" fmla="*/ 300038 w 733425"/>
              <a:gd name="connsiteY12" fmla="*/ 73818 h 247650"/>
              <a:gd name="connsiteX13" fmla="*/ 316707 w 733425"/>
              <a:gd name="connsiteY13" fmla="*/ 76200 h 247650"/>
              <a:gd name="connsiteX14" fmla="*/ 328613 w 733425"/>
              <a:gd name="connsiteY14" fmla="*/ 78581 h 247650"/>
              <a:gd name="connsiteX15" fmla="*/ 354807 w 733425"/>
              <a:gd name="connsiteY15" fmla="*/ 80962 h 247650"/>
              <a:gd name="connsiteX16" fmla="*/ 373857 w 733425"/>
              <a:gd name="connsiteY16" fmla="*/ 83343 h 247650"/>
              <a:gd name="connsiteX17" fmla="*/ 383382 w 733425"/>
              <a:gd name="connsiteY17" fmla="*/ 104775 h 247650"/>
              <a:gd name="connsiteX18" fmla="*/ 390525 w 733425"/>
              <a:gd name="connsiteY18" fmla="*/ 107156 h 247650"/>
              <a:gd name="connsiteX19" fmla="*/ 395288 w 733425"/>
              <a:gd name="connsiteY19" fmla="*/ 116681 h 247650"/>
              <a:gd name="connsiteX20" fmla="*/ 402432 w 733425"/>
              <a:gd name="connsiteY20" fmla="*/ 119062 h 247650"/>
              <a:gd name="connsiteX21" fmla="*/ 414338 w 733425"/>
              <a:gd name="connsiteY21" fmla="*/ 121443 h 247650"/>
              <a:gd name="connsiteX22" fmla="*/ 426244 w 733425"/>
              <a:gd name="connsiteY22" fmla="*/ 133350 h 247650"/>
              <a:gd name="connsiteX23" fmla="*/ 485775 w 733425"/>
              <a:gd name="connsiteY23" fmla="*/ 133350 h 247650"/>
              <a:gd name="connsiteX24" fmla="*/ 490538 w 733425"/>
              <a:gd name="connsiteY24" fmla="*/ 147637 h 247650"/>
              <a:gd name="connsiteX25" fmla="*/ 495300 w 733425"/>
              <a:gd name="connsiteY25" fmla="*/ 154781 h 247650"/>
              <a:gd name="connsiteX26" fmla="*/ 497682 w 733425"/>
              <a:gd name="connsiteY26" fmla="*/ 161925 h 247650"/>
              <a:gd name="connsiteX27" fmla="*/ 511969 w 733425"/>
              <a:gd name="connsiteY27" fmla="*/ 164306 h 247650"/>
              <a:gd name="connsiteX28" fmla="*/ 514350 w 733425"/>
              <a:gd name="connsiteY28" fmla="*/ 171450 h 247650"/>
              <a:gd name="connsiteX29" fmla="*/ 550069 w 733425"/>
              <a:gd name="connsiteY29" fmla="*/ 169068 h 247650"/>
              <a:gd name="connsiteX30" fmla="*/ 552450 w 733425"/>
              <a:gd name="connsiteY30" fmla="*/ 180975 h 247650"/>
              <a:gd name="connsiteX31" fmla="*/ 559594 w 733425"/>
              <a:gd name="connsiteY31" fmla="*/ 183356 h 247650"/>
              <a:gd name="connsiteX32" fmla="*/ 564357 w 733425"/>
              <a:gd name="connsiteY32" fmla="*/ 192881 h 247650"/>
              <a:gd name="connsiteX33" fmla="*/ 566738 w 733425"/>
              <a:gd name="connsiteY33" fmla="*/ 202406 h 247650"/>
              <a:gd name="connsiteX34" fmla="*/ 573882 w 733425"/>
              <a:gd name="connsiteY34" fmla="*/ 204787 h 247650"/>
              <a:gd name="connsiteX35" fmla="*/ 588169 w 733425"/>
              <a:gd name="connsiteY35" fmla="*/ 214312 h 247650"/>
              <a:gd name="connsiteX36" fmla="*/ 592932 w 733425"/>
              <a:gd name="connsiteY36" fmla="*/ 221456 h 247650"/>
              <a:gd name="connsiteX37" fmla="*/ 616744 w 733425"/>
              <a:gd name="connsiteY37" fmla="*/ 228600 h 247650"/>
              <a:gd name="connsiteX38" fmla="*/ 647700 w 733425"/>
              <a:gd name="connsiteY38" fmla="*/ 233362 h 247650"/>
              <a:gd name="connsiteX39" fmla="*/ 692944 w 733425"/>
              <a:gd name="connsiteY39" fmla="*/ 235743 h 247650"/>
              <a:gd name="connsiteX40" fmla="*/ 702469 w 733425"/>
              <a:gd name="connsiteY40" fmla="*/ 238125 h 247650"/>
              <a:gd name="connsiteX41" fmla="*/ 709613 w 733425"/>
              <a:gd name="connsiteY41" fmla="*/ 242887 h 247650"/>
              <a:gd name="connsiteX42" fmla="*/ 733425 w 733425"/>
              <a:gd name="connsiteY42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4 w 733425"/>
              <a:gd name="connsiteY2" fmla="*/ 9525 h 247650"/>
              <a:gd name="connsiteX3" fmla="*/ 42863 w 733425"/>
              <a:gd name="connsiteY3" fmla="*/ 23812 h 247650"/>
              <a:gd name="connsiteX4" fmla="*/ 123825 w 733425"/>
              <a:gd name="connsiteY4" fmla="*/ 21431 h 247650"/>
              <a:gd name="connsiteX5" fmla="*/ 126206 w 733425"/>
              <a:gd name="connsiteY5" fmla="*/ 38100 h 247650"/>
              <a:gd name="connsiteX6" fmla="*/ 188119 w 733425"/>
              <a:gd name="connsiteY6" fmla="*/ 40481 h 247650"/>
              <a:gd name="connsiteX7" fmla="*/ 195263 w 733425"/>
              <a:gd name="connsiteY7" fmla="*/ 45243 h 247650"/>
              <a:gd name="connsiteX8" fmla="*/ 226219 w 733425"/>
              <a:gd name="connsiteY8" fmla="*/ 50006 h 247650"/>
              <a:gd name="connsiteX9" fmla="*/ 230982 w 733425"/>
              <a:gd name="connsiteY9" fmla="*/ 57150 h 247650"/>
              <a:gd name="connsiteX10" fmla="*/ 261938 w 733425"/>
              <a:gd name="connsiteY10" fmla="*/ 64293 h 247650"/>
              <a:gd name="connsiteX11" fmla="*/ 292894 w 733425"/>
              <a:gd name="connsiteY11" fmla="*/ 71437 h 247650"/>
              <a:gd name="connsiteX12" fmla="*/ 300038 w 733425"/>
              <a:gd name="connsiteY12" fmla="*/ 73818 h 247650"/>
              <a:gd name="connsiteX13" fmla="*/ 316707 w 733425"/>
              <a:gd name="connsiteY13" fmla="*/ 76200 h 247650"/>
              <a:gd name="connsiteX14" fmla="*/ 328613 w 733425"/>
              <a:gd name="connsiteY14" fmla="*/ 78581 h 247650"/>
              <a:gd name="connsiteX15" fmla="*/ 354807 w 733425"/>
              <a:gd name="connsiteY15" fmla="*/ 80962 h 247650"/>
              <a:gd name="connsiteX16" fmla="*/ 373857 w 733425"/>
              <a:gd name="connsiteY16" fmla="*/ 83343 h 247650"/>
              <a:gd name="connsiteX17" fmla="*/ 383382 w 733425"/>
              <a:gd name="connsiteY17" fmla="*/ 104775 h 247650"/>
              <a:gd name="connsiteX18" fmla="*/ 390525 w 733425"/>
              <a:gd name="connsiteY18" fmla="*/ 107156 h 247650"/>
              <a:gd name="connsiteX19" fmla="*/ 395288 w 733425"/>
              <a:gd name="connsiteY19" fmla="*/ 116681 h 247650"/>
              <a:gd name="connsiteX20" fmla="*/ 402432 w 733425"/>
              <a:gd name="connsiteY20" fmla="*/ 119062 h 247650"/>
              <a:gd name="connsiteX21" fmla="*/ 414338 w 733425"/>
              <a:gd name="connsiteY21" fmla="*/ 121443 h 247650"/>
              <a:gd name="connsiteX22" fmla="*/ 426244 w 733425"/>
              <a:gd name="connsiteY22" fmla="*/ 133350 h 247650"/>
              <a:gd name="connsiteX23" fmla="*/ 485775 w 733425"/>
              <a:gd name="connsiteY23" fmla="*/ 133350 h 247650"/>
              <a:gd name="connsiteX24" fmla="*/ 490538 w 733425"/>
              <a:gd name="connsiteY24" fmla="*/ 147637 h 247650"/>
              <a:gd name="connsiteX25" fmla="*/ 495300 w 733425"/>
              <a:gd name="connsiteY25" fmla="*/ 154781 h 247650"/>
              <a:gd name="connsiteX26" fmla="*/ 497682 w 733425"/>
              <a:gd name="connsiteY26" fmla="*/ 161925 h 247650"/>
              <a:gd name="connsiteX27" fmla="*/ 511969 w 733425"/>
              <a:gd name="connsiteY27" fmla="*/ 164306 h 247650"/>
              <a:gd name="connsiteX28" fmla="*/ 514350 w 733425"/>
              <a:gd name="connsiteY28" fmla="*/ 171450 h 247650"/>
              <a:gd name="connsiteX29" fmla="*/ 550069 w 733425"/>
              <a:gd name="connsiteY29" fmla="*/ 169068 h 247650"/>
              <a:gd name="connsiteX30" fmla="*/ 552450 w 733425"/>
              <a:gd name="connsiteY30" fmla="*/ 180975 h 247650"/>
              <a:gd name="connsiteX31" fmla="*/ 559594 w 733425"/>
              <a:gd name="connsiteY31" fmla="*/ 183356 h 247650"/>
              <a:gd name="connsiteX32" fmla="*/ 564357 w 733425"/>
              <a:gd name="connsiteY32" fmla="*/ 192881 h 247650"/>
              <a:gd name="connsiteX33" fmla="*/ 566738 w 733425"/>
              <a:gd name="connsiteY33" fmla="*/ 202406 h 247650"/>
              <a:gd name="connsiteX34" fmla="*/ 573882 w 733425"/>
              <a:gd name="connsiteY34" fmla="*/ 204787 h 247650"/>
              <a:gd name="connsiteX35" fmla="*/ 588169 w 733425"/>
              <a:gd name="connsiteY35" fmla="*/ 214312 h 247650"/>
              <a:gd name="connsiteX36" fmla="*/ 592932 w 733425"/>
              <a:gd name="connsiteY36" fmla="*/ 221456 h 247650"/>
              <a:gd name="connsiteX37" fmla="*/ 616744 w 733425"/>
              <a:gd name="connsiteY37" fmla="*/ 228600 h 247650"/>
              <a:gd name="connsiteX38" fmla="*/ 647700 w 733425"/>
              <a:gd name="connsiteY38" fmla="*/ 233362 h 247650"/>
              <a:gd name="connsiteX39" fmla="*/ 692944 w 733425"/>
              <a:gd name="connsiteY39" fmla="*/ 235743 h 247650"/>
              <a:gd name="connsiteX40" fmla="*/ 702469 w 733425"/>
              <a:gd name="connsiteY40" fmla="*/ 238125 h 247650"/>
              <a:gd name="connsiteX41" fmla="*/ 709613 w 733425"/>
              <a:gd name="connsiteY41" fmla="*/ 242887 h 247650"/>
              <a:gd name="connsiteX42" fmla="*/ 733425 w 733425"/>
              <a:gd name="connsiteY42" fmla="*/ 247650 h 247650"/>
              <a:gd name="connsiteX0" fmla="*/ 0 w 733425"/>
              <a:gd name="connsiteY0" fmla="*/ 0 h 247650"/>
              <a:gd name="connsiteX1" fmla="*/ 11907 w 733425"/>
              <a:gd name="connsiteY1" fmla="*/ 9525 h 247650"/>
              <a:gd name="connsiteX2" fmla="*/ 42864 w 733425"/>
              <a:gd name="connsiteY2" fmla="*/ 9525 h 247650"/>
              <a:gd name="connsiteX3" fmla="*/ 42863 w 733425"/>
              <a:gd name="connsiteY3" fmla="*/ 23812 h 247650"/>
              <a:gd name="connsiteX4" fmla="*/ 123825 w 733425"/>
              <a:gd name="connsiteY4" fmla="*/ 21431 h 247650"/>
              <a:gd name="connsiteX5" fmla="*/ 126206 w 733425"/>
              <a:gd name="connsiteY5" fmla="*/ 38100 h 247650"/>
              <a:gd name="connsiteX6" fmla="*/ 188119 w 733425"/>
              <a:gd name="connsiteY6" fmla="*/ 40481 h 247650"/>
              <a:gd name="connsiteX7" fmla="*/ 195263 w 733425"/>
              <a:gd name="connsiteY7" fmla="*/ 45243 h 247650"/>
              <a:gd name="connsiteX8" fmla="*/ 226219 w 733425"/>
              <a:gd name="connsiteY8" fmla="*/ 50006 h 247650"/>
              <a:gd name="connsiteX9" fmla="*/ 230982 w 733425"/>
              <a:gd name="connsiteY9" fmla="*/ 57150 h 247650"/>
              <a:gd name="connsiteX10" fmla="*/ 261938 w 733425"/>
              <a:gd name="connsiteY10" fmla="*/ 64293 h 247650"/>
              <a:gd name="connsiteX11" fmla="*/ 292894 w 733425"/>
              <a:gd name="connsiteY11" fmla="*/ 71437 h 247650"/>
              <a:gd name="connsiteX12" fmla="*/ 300038 w 733425"/>
              <a:gd name="connsiteY12" fmla="*/ 73818 h 247650"/>
              <a:gd name="connsiteX13" fmla="*/ 316707 w 733425"/>
              <a:gd name="connsiteY13" fmla="*/ 76200 h 247650"/>
              <a:gd name="connsiteX14" fmla="*/ 328613 w 733425"/>
              <a:gd name="connsiteY14" fmla="*/ 78581 h 247650"/>
              <a:gd name="connsiteX15" fmla="*/ 354807 w 733425"/>
              <a:gd name="connsiteY15" fmla="*/ 80962 h 247650"/>
              <a:gd name="connsiteX16" fmla="*/ 373857 w 733425"/>
              <a:gd name="connsiteY16" fmla="*/ 83343 h 247650"/>
              <a:gd name="connsiteX17" fmla="*/ 383382 w 733425"/>
              <a:gd name="connsiteY17" fmla="*/ 104775 h 247650"/>
              <a:gd name="connsiteX18" fmla="*/ 390525 w 733425"/>
              <a:gd name="connsiteY18" fmla="*/ 107156 h 247650"/>
              <a:gd name="connsiteX19" fmla="*/ 395288 w 733425"/>
              <a:gd name="connsiteY19" fmla="*/ 116681 h 247650"/>
              <a:gd name="connsiteX20" fmla="*/ 402432 w 733425"/>
              <a:gd name="connsiteY20" fmla="*/ 119062 h 247650"/>
              <a:gd name="connsiteX21" fmla="*/ 414338 w 733425"/>
              <a:gd name="connsiteY21" fmla="*/ 121443 h 247650"/>
              <a:gd name="connsiteX22" fmla="*/ 426244 w 733425"/>
              <a:gd name="connsiteY22" fmla="*/ 133350 h 247650"/>
              <a:gd name="connsiteX23" fmla="*/ 485775 w 733425"/>
              <a:gd name="connsiteY23" fmla="*/ 133350 h 247650"/>
              <a:gd name="connsiteX24" fmla="*/ 490538 w 733425"/>
              <a:gd name="connsiteY24" fmla="*/ 147637 h 247650"/>
              <a:gd name="connsiteX25" fmla="*/ 495300 w 733425"/>
              <a:gd name="connsiteY25" fmla="*/ 154781 h 247650"/>
              <a:gd name="connsiteX26" fmla="*/ 497682 w 733425"/>
              <a:gd name="connsiteY26" fmla="*/ 161925 h 247650"/>
              <a:gd name="connsiteX27" fmla="*/ 511969 w 733425"/>
              <a:gd name="connsiteY27" fmla="*/ 164306 h 247650"/>
              <a:gd name="connsiteX28" fmla="*/ 514350 w 733425"/>
              <a:gd name="connsiteY28" fmla="*/ 171450 h 247650"/>
              <a:gd name="connsiteX29" fmla="*/ 550069 w 733425"/>
              <a:gd name="connsiteY29" fmla="*/ 169068 h 247650"/>
              <a:gd name="connsiteX30" fmla="*/ 552450 w 733425"/>
              <a:gd name="connsiteY30" fmla="*/ 180975 h 247650"/>
              <a:gd name="connsiteX31" fmla="*/ 559594 w 733425"/>
              <a:gd name="connsiteY31" fmla="*/ 183356 h 247650"/>
              <a:gd name="connsiteX32" fmla="*/ 564357 w 733425"/>
              <a:gd name="connsiteY32" fmla="*/ 192881 h 247650"/>
              <a:gd name="connsiteX33" fmla="*/ 566738 w 733425"/>
              <a:gd name="connsiteY33" fmla="*/ 202406 h 247650"/>
              <a:gd name="connsiteX34" fmla="*/ 573882 w 733425"/>
              <a:gd name="connsiteY34" fmla="*/ 204787 h 247650"/>
              <a:gd name="connsiteX35" fmla="*/ 588169 w 733425"/>
              <a:gd name="connsiteY35" fmla="*/ 214312 h 247650"/>
              <a:gd name="connsiteX36" fmla="*/ 592932 w 733425"/>
              <a:gd name="connsiteY36" fmla="*/ 221456 h 247650"/>
              <a:gd name="connsiteX37" fmla="*/ 616744 w 733425"/>
              <a:gd name="connsiteY37" fmla="*/ 228600 h 247650"/>
              <a:gd name="connsiteX38" fmla="*/ 647700 w 733425"/>
              <a:gd name="connsiteY38" fmla="*/ 233362 h 247650"/>
              <a:gd name="connsiteX39" fmla="*/ 692944 w 733425"/>
              <a:gd name="connsiteY39" fmla="*/ 235743 h 247650"/>
              <a:gd name="connsiteX40" fmla="*/ 702469 w 733425"/>
              <a:gd name="connsiteY40" fmla="*/ 238125 h 247650"/>
              <a:gd name="connsiteX41" fmla="*/ 709613 w 733425"/>
              <a:gd name="connsiteY41" fmla="*/ 242887 h 247650"/>
              <a:gd name="connsiteX42" fmla="*/ 733425 w 733425"/>
              <a:gd name="connsiteY42" fmla="*/ 247650 h 247650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92894 w 709613"/>
              <a:gd name="connsiteY11" fmla="*/ 71437 h 242887"/>
              <a:gd name="connsiteX12" fmla="*/ 300038 w 709613"/>
              <a:gd name="connsiteY12" fmla="*/ 73818 h 242887"/>
              <a:gd name="connsiteX13" fmla="*/ 316707 w 709613"/>
              <a:gd name="connsiteY13" fmla="*/ 76200 h 242887"/>
              <a:gd name="connsiteX14" fmla="*/ 328613 w 709613"/>
              <a:gd name="connsiteY14" fmla="*/ 78581 h 242887"/>
              <a:gd name="connsiteX15" fmla="*/ 354807 w 709613"/>
              <a:gd name="connsiteY15" fmla="*/ 80962 h 242887"/>
              <a:gd name="connsiteX16" fmla="*/ 373857 w 709613"/>
              <a:gd name="connsiteY16" fmla="*/ 83343 h 242887"/>
              <a:gd name="connsiteX17" fmla="*/ 383382 w 709613"/>
              <a:gd name="connsiteY17" fmla="*/ 104775 h 242887"/>
              <a:gd name="connsiteX18" fmla="*/ 390525 w 709613"/>
              <a:gd name="connsiteY18" fmla="*/ 107156 h 242887"/>
              <a:gd name="connsiteX19" fmla="*/ 395288 w 709613"/>
              <a:gd name="connsiteY19" fmla="*/ 116681 h 242887"/>
              <a:gd name="connsiteX20" fmla="*/ 402432 w 709613"/>
              <a:gd name="connsiteY20" fmla="*/ 119062 h 242887"/>
              <a:gd name="connsiteX21" fmla="*/ 414338 w 709613"/>
              <a:gd name="connsiteY21" fmla="*/ 121443 h 242887"/>
              <a:gd name="connsiteX22" fmla="*/ 426244 w 709613"/>
              <a:gd name="connsiteY22" fmla="*/ 133350 h 242887"/>
              <a:gd name="connsiteX23" fmla="*/ 485775 w 709613"/>
              <a:gd name="connsiteY23" fmla="*/ 133350 h 242887"/>
              <a:gd name="connsiteX24" fmla="*/ 490538 w 709613"/>
              <a:gd name="connsiteY24" fmla="*/ 147637 h 242887"/>
              <a:gd name="connsiteX25" fmla="*/ 495300 w 709613"/>
              <a:gd name="connsiteY25" fmla="*/ 154781 h 242887"/>
              <a:gd name="connsiteX26" fmla="*/ 497682 w 709613"/>
              <a:gd name="connsiteY26" fmla="*/ 161925 h 242887"/>
              <a:gd name="connsiteX27" fmla="*/ 511969 w 709613"/>
              <a:gd name="connsiteY27" fmla="*/ 164306 h 242887"/>
              <a:gd name="connsiteX28" fmla="*/ 514350 w 709613"/>
              <a:gd name="connsiteY28" fmla="*/ 171450 h 242887"/>
              <a:gd name="connsiteX29" fmla="*/ 550069 w 709613"/>
              <a:gd name="connsiteY29" fmla="*/ 169068 h 242887"/>
              <a:gd name="connsiteX30" fmla="*/ 552450 w 709613"/>
              <a:gd name="connsiteY30" fmla="*/ 180975 h 242887"/>
              <a:gd name="connsiteX31" fmla="*/ 559594 w 709613"/>
              <a:gd name="connsiteY31" fmla="*/ 183356 h 242887"/>
              <a:gd name="connsiteX32" fmla="*/ 564357 w 709613"/>
              <a:gd name="connsiteY32" fmla="*/ 192881 h 242887"/>
              <a:gd name="connsiteX33" fmla="*/ 566738 w 709613"/>
              <a:gd name="connsiteY33" fmla="*/ 202406 h 242887"/>
              <a:gd name="connsiteX34" fmla="*/ 573882 w 709613"/>
              <a:gd name="connsiteY34" fmla="*/ 204787 h 242887"/>
              <a:gd name="connsiteX35" fmla="*/ 588169 w 709613"/>
              <a:gd name="connsiteY35" fmla="*/ 214312 h 242887"/>
              <a:gd name="connsiteX36" fmla="*/ 592932 w 709613"/>
              <a:gd name="connsiteY36" fmla="*/ 221456 h 242887"/>
              <a:gd name="connsiteX37" fmla="*/ 616744 w 709613"/>
              <a:gd name="connsiteY37" fmla="*/ 228600 h 242887"/>
              <a:gd name="connsiteX38" fmla="*/ 647700 w 709613"/>
              <a:gd name="connsiteY38" fmla="*/ 233362 h 242887"/>
              <a:gd name="connsiteX39" fmla="*/ 692944 w 709613"/>
              <a:gd name="connsiteY39" fmla="*/ 235743 h 242887"/>
              <a:gd name="connsiteX40" fmla="*/ 702469 w 709613"/>
              <a:gd name="connsiteY40" fmla="*/ 238125 h 242887"/>
              <a:gd name="connsiteX41" fmla="*/ 709613 w 709613"/>
              <a:gd name="connsiteY41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92894 w 709613"/>
              <a:gd name="connsiteY11" fmla="*/ 71437 h 242887"/>
              <a:gd name="connsiteX12" fmla="*/ 300038 w 709613"/>
              <a:gd name="connsiteY12" fmla="*/ 73818 h 242887"/>
              <a:gd name="connsiteX13" fmla="*/ 316707 w 709613"/>
              <a:gd name="connsiteY13" fmla="*/ 76200 h 242887"/>
              <a:gd name="connsiteX14" fmla="*/ 328613 w 709613"/>
              <a:gd name="connsiteY14" fmla="*/ 78581 h 242887"/>
              <a:gd name="connsiteX15" fmla="*/ 354807 w 709613"/>
              <a:gd name="connsiteY15" fmla="*/ 80962 h 242887"/>
              <a:gd name="connsiteX16" fmla="*/ 373857 w 709613"/>
              <a:gd name="connsiteY16" fmla="*/ 83343 h 242887"/>
              <a:gd name="connsiteX17" fmla="*/ 383382 w 709613"/>
              <a:gd name="connsiteY17" fmla="*/ 104775 h 242887"/>
              <a:gd name="connsiteX18" fmla="*/ 390525 w 709613"/>
              <a:gd name="connsiteY18" fmla="*/ 107156 h 242887"/>
              <a:gd name="connsiteX19" fmla="*/ 395288 w 709613"/>
              <a:gd name="connsiteY19" fmla="*/ 116681 h 242887"/>
              <a:gd name="connsiteX20" fmla="*/ 402432 w 709613"/>
              <a:gd name="connsiteY20" fmla="*/ 119062 h 242887"/>
              <a:gd name="connsiteX21" fmla="*/ 414338 w 709613"/>
              <a:gd name="connsiteY21" fmla="*/ 121443 h 242887"/>
              <a:gd name="connsiteX22" fmla="*/ 426244 w 709613"/>
              <a:gd name="connsiteY22" fmla="*/ 133350 h 242887"/>
              <a:gd name="connsiteX23" fmla="*/ 485775 w 709613"/>
              <a:gd name="connsiteY23" fmla="*/ 133350 h 242887"/>
              <a:gd name="connsiteX24" fmla="*/ 490538 w 709613"/>
              <a:gd name="connsiteY24" fmla="*/ 147637 h 242887"/>
              <a:gd name="connsiteX25" fmla="*/ 495300 w 709613"/>
              <a:gd name="connsiteY25" fmla="*/ 154781 h 242887"/>
              <a:gd name="connsiteX26" fmla="*/ 497682 w 709613"/>
              <a:gd name="connsiteY26" fmla="*/ 161925 h 242887"/>
              <a:gd name="connsiteX27" fmla="*/ 511969 w 709613"/>
              <a:gd name="connsiteY27" fmla="*/ 164306 h 242887"/>
              <a:gd name="connsiteX28" fmla="*/ 514350 w 709613"/>
              <a:gd name="connsiteY28" fmla="*/ 171450 h 242887"/>
              <a:gd name="connsiteX29" fmla="*/ 550069 w 709613"/>
              <a:gd name="connsiteY29" fmla="*/ 169068 h 242887"/>
              <a:gd name="connsiteX30" fmla="*/ 552450 w 709613"/>
              <a:gd name="connsiteY30" fmla="*/ 180975 h 242887"/>
              <a:gd name="connsiteX31" fmla="*/ 559594 w 709613"/>
              <a:gd name="connsiteY31" fmla="*/ 183356 h 242887"/>
              <a:gd name="connsiteX32" fmla="*/ 564357 w 709613"/>
              <a:gd name="connsiteY32" fmla="*/ 192881 h 242887"/>
              <a:gd name="connsiteX33" fmla="*/ 566738 w 709613"/>
              <a:gd name="connsiteY33" fmla="*/ 202406 h 242887"/>
              <a:gd name="connsiteX34" fmla="*/ 573882 w 709613"/>
              <a:gd name="connsiteY34" fmla="*/ 204787 h 242887"/>
              <a:gd name="connsiteX35" fmla="*/ 588169 w 709613"/>
              <a:gd name="connsiteY35" fmla="*/ 214312 h 242887"/>
              <a:gd name="connsiteX36" fmla="*/ 592932 w 709613"/>
              <a:gd name="connsiteY36" fmla="*/ 221456 h 242887"/>
              <a:gd name="connsiteX37" fmla="*/ 616744 w 709613"/>
              <a:gd name="connsiteY37" fmla="*/ 228600 h 242887"/>
              <a:gd name="connsiteX38" fmla="*/ 692944 w 709613"/>
              <a:gd name="connsiteY38" fmla="*/ 235743 h 242887"/>
              <a:gd name="connsiteX39" fmla="*/ 702469 w 709613"/>
              <a:gd name="connsiteY39" fmla="*/ 238125 h 242887"/>
              <a:gd name="connsiteX40" fmla="*/ 709613 w 709613"/>
              <a:gd name="connsiteY40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92894 w 709613"/>
              <a:gd name="connsiteY11" fmla="*/ 71437 h 242887"/>
              <a:gd name="connsiteX12" fmla="*/ 300038 w 709613"/>
              <a:gd name="connsiteY12" fmla="*/ 73818 h 242887"/>
              <a:gd name="connsiteX13" fmla="*/ 316707 w 709613"/>
              <a:gd name="connsiteY13" fmla="*/ 76200 h 242887"/>
              <a:gd name="connsiteX14" fmla="*/ 328613 w 709613"/>
              <a:gd name="connsiteY14" fmla="*/ 78581 h 242887"/>
              <a:gd name="connsiteX15" fmla="*/ 354807 w 709613"/>
              <a:gd name="connsiteY15" fmla="*/ 80962 h 242887"/>
              <a:gd name="connsiteX16" fmla="*/ 373857 w 709613"/>
              <a:gd name="connsiteY16" fmla="*/ 83343 h 242887"/>
              <a:gd name="connsiteX17" fmla="*/ 383382 w 709613"/>
              <a:gd name="connsiteY17" fmla="*/ 104775 h 242887"/>
              <a:gd name="connsiteX18" fmla="*/ 390525 w 709613"/>
              <a:gd name="connsiteY18" fmla="*/ 107156 h 242887"/>
              <a:gd name="connsiteX19" fmla="*/ 395288 w 709613"/>
              <a:gd name="connsiteY19" fmla="*/ 116681 h 242887"/>
              <a:gd name="connsiteX20" fmla="*/ 402432 w 709613"/>
              <a:gd name="connsiteY20" fmla="*/ 119062 h 242887"/>
              <a:gd name="connsiteX21" fmla="*/ 414338 w 709613"/>
              <a:gd name="connsiteY21" fmla="*/ 121443 h 242887"/>
              <a:gd name="connsiteX22" fmla="*/ 426244 w 709613"/>
              <a:gd name="connsiteY22" fmla="*/ 133350 h 242887"/>
              <a:gd name="connsiteX23" fmla="*/ 485775 w 709613"/>
              <a:gd name="connsiteY23" fmla="*/ 133350 h 242887"/>
              <a:gd name="connsiteX24" fmla="*/ 490538 w 709613"/>
              <a:gd name="connsiteY24" fmla="*/ 147637 h 242887"/>
              <a:gd name="connsiteX25" fmla="*/ 495300 w 709613"/>
              <a:gd name="connsiteY25" fmla="*/ 154781 h 242887"/>
              <a:gd name="connsiteX26" fmla="*/ 497682 w 709613"/>
              <a:gd name="connsiteY26" fmla="*/ 161925 h 242887"/>
              <a:gd name="connsiteX27" fmla="*/ 511969 w 709613"/>
              <a:gd name="connsiteY27" fmla="*/ 164306 h 242887"/>
              <a:gd name="connsiteX28" fmla="*/ 514350 w 709613"/>
              <a:gd name="connsiteY28" fmla="*/ 171450 h 242887"/>
              <a:gd name="connsiteX29" fmla="*/ 550069 w 709613"/>
              <a:gd name="connsiteY29" fmla="*/ 169068 h 242887"/>
              <a:gd name="connsiteX30" fmla="*/ 552450 w 709613"/>
              <a:gd name="connsiteY30" fmla="*/ 180975 h 242887"/>
              <a:gd name="connsiteX31" fmla="*/ 559594 w 709613"/>
              <a:gd name="connsiteY31" fmla="*/ 183356 h 242887"/>
              <a:gd name="connsiteX32" fmla="*/ 564357 w 709613"/>
              <a:gd name="connsiteY32" fmla="*/ 192881 h 242887"/>
              <a:gd name="connsiteX33" fmla="*/ 566738 w 709613"/>
              <a:gd name="connsiteY33" fmla="*/ 202406 h 242887"/>
              <a:gd name="connsiteX34" fmla="*/ 573882 w 709613"/>
              <a:gd name="connsiteY34" fmla="*/ 204787 h 242887"/>
              <a:gd name="connsiteX35" fmla="*/ 588169 w 709613"/>
              <a:gd name="connsiteY35" fmla="*/ 214312 h 242887"/>
              <a:gd name="connsiteX36" fmla="*/ 592932 w 709613"/>
              <a:gd name="connsiteY36" fmla="*/ 221456 h 242887"/>
              <a:gd name="connsiteX37" fmla="*/ 616744 w 709613"/>
              <a:gd name="connsiteY37" fmla="*/ 228600 h 242887"/>
              <a:gd name="connsiteX38" fmla="*/ 692944 w 709613"/>
              <a:gd name="connsiteY38" fmla="*/ 235743 h 242887"/>
              <a:gd name="connsiteX39" fmla="*/ 702469 w 709613"/>
              <a:gd name="connsiteY39" fmla="*/ 238125 h 242887"/>
              <a:gd name="connsiteX40" fmla="*/ 709613 w 709613"/>
              <a:gd name="connsiteY40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92894 w 709613"/>
              <a:gd name="connsiteY11" fmla="*/ 71437 h 242887"/>
              <a:gd name="connsiteX12" fmla="*/ 300038 w 709613"/>
              <a:gd name="connsiteY12" fmla="*/ 73818 h 242887"/>
              <a:gd name="connsiteX13" fmla="*/ 316707 w 709613"/>
              <a:gd name="connsiteY13" fmla="*/ 76200 h 242887"/>
              <a:gd name="connsiteX14" fmla="*/ 328613 w 709613"/>
              <a:gd name="connsiteY14" fmla="*/ 78581 h 242887"/>
              <a:gd name="connsiteX15" fmla="*/ 354807 w 709613"/>
              <a:gd name="connsiteY15" fmla="*/ 80962 h 242887"/>
              <a:gd name="connsiteX16" fmla="*/ 373857 w 709613"/>
              <a:gd name="connsiteY16" fmla="*/ 83343 h 242887"/>
              <a:gd name="connsiteX17" fmla="*/ 383382 w 709613"/>
              <a:gd name="connsiteY17" fmla="*/ 104775 h 242887"/>
              <a:gd name="connsiteX18" fmla="*/ 390525 w 709613"/>
              <a:gd name="connsiteY18" fmla="*/ 107156 h 242887"/>
              <a:gd name="connsiteX19" fmla="*/ 395288 w 709613"/>
              <a:gd name="connsiteY19" fmla="*/ 116681 h 242887"/>
              <a:gd name="connsiteX20" fmla="*/ 402432 w 709613"/>
              <a:gd name="connsiteY20" fmla="*/ 119062 h 242887"/>
              <a:gd name="connsiteX21" fmla="*/ 414338 w 709613"/>
              <a:gd name="connsiteY21" fmla="*/ 121443 h 242887"/>
              <a:gd name="connsiteX22" fmla="*/ 426244 w 709613"/>
              <a:gd name="connsiteY22" fmla="*/ 133350 h 242887"/>
              <a:gd name="connsiteX23" fmla="*/ 485775 w 709613"/>
              <a:gd name="connsiteY23" fmla="*/ 133350 h 242887"/>
              <a:gd name="connsiteX24" fmla="*/ 490538 w 709613"/>
              <a:gd name="connsiteY24" fmla="*/ 147637 h 242887"/>
              <a:gd name="connsiteX25" fmla="*/ 495300 w 709613"/>
              <a:gd name="connsiteY25" fmla="*/ 154781 h 242887"/>
              <a:gd name="connsiteX26" fmla="*/ 497682 w 709613"/>
              <a:gd name="connsiteY26" fmla="*/ 161925 h 242887"/>
              <a:gd name="connsiteX27" fmla="*/ 511969 w 709613"/>
              <a:gd name="connsiteY27" fmla="*/ 164306 h 242887"/>
              <a:gd name="connsiteX28" fmla="*/ 514350 w 709613"/>
              <a:gd name="connsiteY28" fmla="*/ 171450 h 242887"/>
              <a:gd name="connsiteX29" fmla="*/ 550069 w 709613"/>
              <a:gd name="connsiteY29" fmla="*/ 169068 h 242887"/>
              <a:gd name="connsiteX30" fmla="*/ 552450 w 709613"/>
              <a:gd name="connsiteY30" fmla="*/ 180975 h 242887"/>
              <a:gd name="connsiteX31" fmla="*/ 559594 w 709613"/>
              <a:gd name="connsiteY31" fmla="*/ 183356 h 242887"/>
              <a:gd name="connsiteX32" fmla="*/ 564357 w 709613"/>
              <a:gd name="connsiteY32" fmla="*/ 192881 h 242887"/>
              <a:gd name="connsiteX33" fmla="*/ 566738 w 709613"/>
              <a:gd name="connsiteY33" fmla="*/ 202406 h 242887"/>
              <a:gd name="connsiteX34" fmla="*/ 573882 w 709613"/>
              <a:gd name="connsiteY34" fmla="*/ 204787 h 242887"/>
              <a:gd name="connsiteX35" fmla="*/ 588169 w 709613"/>
              <a:gd name="connsiteY35" fmla="*/ 214312 h 242887"/>
              <a:gd name="connsiteX36" fmla="*/ 592932 w 709613"/>
              <a:gd name="connsiteY36" fmla="*/ 221456 h 242887"/>
              <a:gd name="connsiteX37" fmla="*/ 616744 w 709613"/>
              <a:gd name="connsiteY37" fmla="*/ 228600 h 242887"/>
              <a:gd name="connsiteX38" fmla="*/ 692944 w 709613"/>
              <a:gd name="connsiteY38" fmla="*/ 228599 h 242887"/>
              <a:gd name="connsiteX39" fmla="*/ 702469 w 709613"/>
              <a:gd name="connsiteY39" fmla="*/ 238125 h 242887"/>
              <a:gd name="connsiteX40" fmla="*/ 709613 w 709613"/>
              <a:gd name="connsiteY40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92894 w 709613"/>
              <a:gd name="connsiteY11" fmla="*/ 71437 h 242887"/>
              <a:gd name="connsiteX12" fmla="*/ 300038 w 709613"/>
              <a:gd name="connsiteY12" fmla="*/ 73818 h 242887"/>
              <a:gd name="connsiteX13" fmla="*/ 316707 w 709613"/>
              <a:gd name="connsiteY13" fmla="*/ 76200 h 242887"/>
              <a:gd name="connsiteX14" fmla="*/ 328613 w 709613"/>
              <a:gd name="connsiteY14" fmla="*/ 78581 h 242887"/>
              <a:gd name="connsiteX15" fmla="*/ 354807 w 709613"/>
              <a:gd name="connsiteY15" fmla="*/ 80962 h 242887"/>
              <a:gd name="connsiteX16" fmla="*/ 373857 w 709613"/>
              <a:gd name="connsiteY16" fmla="*/ 83343 h 242887"/>
              <a:gd name="connsiteX17" fmla="*/ 383382 w 709613"/>
              <a:gd name="connsiteY17" fmla="*/ 104775 h 242887"/>
              <a:gd name="connsiteX18" fmla="*/ 390525 w 709613"/>
              <a:gd name="connsiteY18" fmla="*/ 107156 h 242887"/>
              <a:gd name="connsiteX19" fmla="*/ 395288 w 709613"/>
              <a:gd name="connsiteY19" fmla="*/ 116681 h 242887"/>
              <a:gd name="connsiteX20" fmla="*/ 402432 w 709613"/>
              <a:gd name="connsiteY20" fmla="*/ 119062 h 242887"/>
              <a:gd name="connsiteX21" fmla="*/ 414338 w 709613"/>
              <a:gd name="connsiteY21" fmla="*/ 121443 h 242887"/>
              <a:gd name="connsiteX22" fmla="*/ 426244 w 709613"/>
              <a:gd name="connsiteY22" fmla="*/ 133350 h 242887"/>
              <a:gd name="connsiteX23" fmla="*/ 485775 w 709613"/>
              <a:gd name="connsiteY23" fmla="*/ 133350 h 242887"/>
              <a:gd name="connsiteX24" fmla="*/ 490538 w 709613"/>
              <a:gd name="connsiteY24" fmla="*/ 147637 h 242887"/>
              <a:gd name="connsiteX25" fmla="*/ 495300 w 709613"/>
              <a:gd name="connsiteY25" fmla="*/ 154781 h 242887"/>
              <a:gd name="connsiteX26" fmla="*/ 497682 w 709613"/>
              <a:gd name="connsiteY26" fmla="*/ 161925 h 242887"/>
              <a:gd name="connsiteX27" fmla="*/ 511969 w 709613"/>
              <a:gd name="connsiteY27" fmla="*/ 164306 h 242887"/>
              <a:gd name="connsiteX28" fmla="*/ 514350 w 709613"/>
              <a:gd name="connsiteY28" fmla="*/ 171450 h 242887"/>
              <a:gd name="connsiteX29" fmla="*/ 550069 w 709613"/>
              <a:gd name="connsiteY29" fmla="*/ 169068 h 242887"/>
              <a:gd name="connsiteX30" fmla="*/ 552450 w 709613"/>
              <a:gd name="connsiteY30" fmla="*/ 180975 h 242887"/>
              <a:gd name="connsiteX31" fmla="*/ 559594 w 709613"/>
              <a:gd name="connsiteY31" fmla="*/ 183356 h 242887"/>
              <a:gd name="connsiteX32" fmla="*/ 564357 w 709613"/>
              <a:gd name="connsiteY32" fmla="*/ 192881 h 242887"/>
              <a:gd name="connsiteX33" fmla="*/ 566738 w 709613"/>
              <a:gd name="connsiteY33" fmla="*/ 202406 h 242887"/>
              <a:gd name="connsiteX34" fmla="*/ 573882 w 709613"/>
              <a:gd name="connsiteY34" fmla="*/ 204787 h 242887"/>
              <a:gd name="connsiteX35" fmla="*/ 588169 w 709613"/>
              <a:gd name="connsiteY35" fmla="*/ 214312 h 242887"/>
              <a:gd name="connsiteX36" fmla="*/ 592932 w 709613"/>
              <a:gd name="connsiteY36" fmla="*/ 221456 h 242887"/>
              <a:gd name="connsiteX37" fmla="*/ 616744 w 709613"/>
              <a:gd name="connsiteY37" fmla="*/ 228600 h 242887"/>
              <a:gd name="connsiteX38" fmla="*/ 685800 w 709613"/>
              <a:gd name="connsiteY38" fmla="*/ 228599 h 242887"/>
              <a:gd name="connsiteX39" fmla="*/ 702469 w 709613"/>
              <a:gd name="connsiteY39" fmla="*/ 238125 h 242887"/>
              <a:gd name="connsiteX40" fmla="*/ 709613 w 709613"/>
              <a:gd name="connsiteY40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92894 w 709613"/>
              <a:gd name="connsiteY11" fmla="*/ 71437 h 242887"/>
              <a:gd name="connsiteX12" fmla="*/ 300038 w 709613"/>
              <a:gd name="connsiteY12" fmla="*/ 73818 h 242887"/>
              <a:gd name="connsiteX13" fmla="*/ 316707 w 709613"/>
              <a:gd name="connsiteY13" fmla="*/ 76200 h 242887"/>
              <a:gd name="connsiteX14" fmla="*/ 328613 w 709613"/>
              <a:gd name="connsiteY14" fmla="*/ 78581 h 242887"/>
              <a:gd name="connsiteX15" fmla="*/ 354807 w 709613"/>
              <a:gd name="connsiteY15" fmla="*/ 80962 h 242887"/>
              <a:gd name="connsiteX16" fmla="*/ 373857 w 709613"/>
              <a:gd name="connsiteY16" fmla="*/ 83343 h 242887"/>
              <a:gd name="connsiteX17" fmla="*/ 383382 w 709613"/>
              <a:gd name="connsiteY17" fmla="*/ 104775 h 242887"/>
              <a:gd name="connsiteX18" fmla="*/ 390525 w 709613"/>
              <a:gd name="connsiteY18" fmla="*/ 107156 h 242887"/>
              <a:gd name="connsiteX19" fmla="*/ 395288 w 709613"/>
              <a:gd name="connsiteY19" fmla="*/ 116681 h 242887"/>
              <a:gd name="connsiteX20" fmla="*/ 402432 w 709613"/>
              <a:gd name="connsiteY20" fmla="*/ 119062 h 242887"/>
              <a:gd name="connsiteX21" fmla="*/ 414338 w 709613"/>
              <a:gd name="connsiteY21" fmla="*/ 121443 h 242887"/>
              <a:gd name="connsiteX22" fmla="*/ 426244 w 709613"/>
              <a:gd name="connsiteY22" fmla="*/ 133350 h 242887"/>
              <a:gd name="connsiteX23" fmla="*/ 485775 w 709613"/>
              <a:gd name="connsiteY23" fmla="*/ 133350 h 242887"/>
              <a:gd name="connsiteX24" fmla="*/ 490538 w 709613"/>
              <a:gd name="connsiteY24" fmla="*/ 147637 h 242887"/>
              <a:gd name="connsiteX25" fmla="*/ 495300 w 709613"/>
              <a:gd name="connsiteY25" fmla="*/ 154781 h 242887"/>
              <a:gd name="connsiteX26" fmla="*/ 497682 w 709613"/>
              <a:gd name="connsiteY26" fmla="*/ 161925 h 242887"/>
              <a:gd name="connsiteX27" fmla="*/ 511969 w 709613"/>
              <a:gd name="connsiteY27" fmla="*/ 164306 h 242887"/>
              <a:gd name="connsiteX28" fmla="*/ 514350 w 709613"/>
              <a:gd name="connsiteY28" fmla="*/ 171450 h 242887"/>
              <a:gd name="connsiteX29" fmla="*/ 550069 w 709613"/>
              <a:gd name="connsiteY29" fmla="*/ 169068 h 242887"/>
              <a:gd name="connsiteX30" fmla="*/ 552450 w 709613"/>
              <a:gd name="connsiteY30" fmla="*/ 180975 h 242887"/>
              <a:gd name="connsiteX31" fmla="*/ 559594 w 709613"/>
              <a:gd name="connsiteY31" fmla="*/ 183356 h 242887"/>
              <a:gd name="connsiteX32" fmla="*/ 564357 w 709613"/>
              <a:gd name="connsiteY32" fmla="*/ 192881 h 242887"/>
              <a:gd name="connsiteX33" fmla="*/ 566738 w 709613"/>
              <a:gd name="connsiteY33" fmla="*/ 202406 h 242887"/>
              <a:gd name="connsiteX34" fmla="*/ 573882 w 709613"/>
              <a:gd name="connsiteY34" fmla="*/ 204787 h 242887"/>
              <a:gd name="connsiteX35" fmla="*/ 588169 w 709613"/>
              <a:gd name="connsiteY35" fmla="*/ 214312 h 242887"/>
              <a:gd name="connsiteX36" fmla="*/ 592932 w 709613"/>
              <a:gd name="connsiteY36" fmla="*/ 221456 h 242887"/>
              <a:gd name="connsiteX37" fmla="*/ 685800 w 709613"/>
              <a:gd name="connsiteY37" fmla="*/ 228599 h 242887"/>
              <a:gd name="connsiteX38" fmla="*/ 702469 w 709613"/>
              <a:gd name="connsiteY38" fmla="*/ 238125 h 242887"/>
              <a:gd name="connsiteX39" fmla="*/ 709613 w 709613"/>
              <a:gd name="connsiteY39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92894 w 709613"/>
              <a:gd name="connsiteY11" fmla="*/ 71437 h 242887"/>
              <a:gd name="connsiteX12" fmla="*/ 300038 w 709613"/>
              <a:gd name="connsiteY12" fmla="*/ 73818 h 242887"/>
              <a:gd name="connsiteX13" fmla="*/ 316707 w 709613"/>
              <a:gd name="connsiteY13" fmla="*/ 76200 h 242887"/>
              <a:gd name="connsiteX14" fmla="*/ 328613 w 709613"/>
              <a:gd name="connsiteY14" fmla="*/ 78581 h 242887"/>
              <a:gd name="connsiteX15" fmla="*/ 354807 w 709613"/>
              <a:gd name="connsiteY15" fmla="*/ 80962 h 242887"/>
              <a:gd name="connsiteX16" fmla="*/ 373857 w 709613"/>
              <a:gd name="connsiteY16" fmla="*/ 83343 h 242887"/>
              <a:gd name="connsiteX17" fmla="*/ 383382 w 709613"/>
              <a:gd name="connsiteY17" fmla="*/ 104775 h 242887"/>
              <a:gd name="connsiteX18" fmla="*/ 390525 w 709613"/>
              <a:gd name="connsiteY18" fmla="*/ 107156 h 242887"/>
              <a:gd name="connsiteX19" fmla="*/ 395288 w 709613"/>
              <a:gd name="connsiteY19" fmla="*/ 116681 h 242887"/>
              <a:gd name="connsiteX20" fmla="*/ 402432 w 709613"/>
              <a:gd name="connsiteY20" fmla="*/ 119062 h 242887"/>
              <a:gd name="connsiteX21" fmla="*/ 414338 w 709613"/>
              <a:gd name="connsiteY21" fmla="*/ 121443 h 242887"/>
              <a:gd name="connsiteX22" fmla="*/ 426244 w 709613"/>
              <a:gd name="connsiteY22" fmla="*/ 133350 h 242887"/>
              <a:gd name="connsiteX23" fmla="*/ 485775 w 709613"/>
              <a:gd name="connsiteY23" fmla="*/ 133350 h 242887"/>
              <a:gd name="connsiteX24" fmla="*/ 490538 w 709613"/>
              <a:gd name="connsiteY24" fmla="*/ 147637 h 242887"/>
              <a:gd name="connsiteX25" fmla="*/ 495300 w 709613"/>
              <a:gd name="connsiteY25" fmla="*/ 154781 h 242887"/>
              <a:gd name="connsiteX26" fmla="*/ 497682 w 709613"/>
              <a:gd name="connsiteY26" fmla="*/ 161925 h 242887"/>
              <a:gd name="connsiteX27" fmla="*/ 511969 w 709613"/>
              <a:gd name="connsiteY27" fmla="*/ 164306 h 242887"/>
              <a:gd name="connsiteX28" fmla="*/ 514350 w 709613"/>
              <a:gd name="connsiteY28" fmla="*/ 171450 h 242887"/>
              <a:gd name="connsiteX29" fmla="*/ 550069 w 709613"/>
              <a:gd name="connsiteY29" fmla="*/ 169068 h 242887"/>
              <a:gd name="connsiteX30" fmla="*/ 552450 w 709613"/>
              <a:gd name="connsiteY30" fmla="*/ 180975 h 242887"/>
              <a:gd name="connsiteX31" fmla="*/ 559594 w 709613"/>
              <a:gd name="connsiteY31" fmla="*/ 183356 h 242887"/>
              <a:gd name="connsiteX32" fmla="*/ 564357 w 709613"/>
              <a:gd name="connsiteY32" fmla="*/ 192881 h 242887"/>
              <a:gd name="connsiteX33" fmla="*/ 566738 w 709613"/>
              <a:gd name="connsiteY33" fmla="*/ 202406 h 242887"/>
              <a:gd name="connsiteX34" fmla="*/ 573882 w 709613"/>
              <a:gd name="connsiteY34" fmla="*/ 204787 h 242887"/>
              <a:gd name="connsiteX35" fmla="*/ 588169 w 709613"/>
              <a:gd name="connsiteY35" fmla="*/ 214312 h 242887"/>
              <a:gd name="connsiteX36" fmla="*/ 592932 w 709613"/>
              <a:gd name="connsiteY36" fmla="*/ 221456 h 242887"/>
              <a:gd name="connsiteX37" fmla="*/ 685800 w 709613"/>
              <a:gd name="connsiteY37" fmla="*/ 228599 h 242887"/>
              <a:gd name="connsiteX38" fmla="*/ 702469 w 709613"/>
              <a:gd name="connsiteY38" fmla="*/ 238125 h 242887"/>
              <a:gd name="connsiteX39" fmla="*/ 709613 w 709613"/>
              <a:gd name="connsiteY39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92894 w 709613"/>
              <a:gd name="connsiteY11" fmla="*/ 71437 h 242887"/>
              <a:gd name="connsiteX12" fmla="*/ 300038 w 709613"/>
              <a:gd name="connsiteY12" fmla="*/ 73818 h 242887"/>
              <a:gd name="connsiteX13" fmla="*/ 316707 w 709613"/>
              <a:gd name="connsiteY13" fmla="*/ 76200 h 242887"/>
              <a:gd name="connsiteX14" fmla="*/ 328613 w 709613"/>
              <a:gd name="connsiteY14" fmla="*/ 78581 h 242887"/>
              <a:gd name="connsiteX15" fmla="*/ 354807 w 709613"/>
              <a:gd name="connsiteY15" fmla="*/ 80962 h 242887"/>
              <a:gd name="connsiteX16" fmla="*/ 373857 w 709613"/>
              <a:gd name="connsiteY16" fmla="*/ 83343 h 242887"/>
              <a:gd name="connsiteX17" fmla="*/ 383382 w 709613"/>
              <a:gd name="connsiteY17" fmla="*/ 104775 h 242887"/>
              <a:gd name="connsiteX18" fmla="*/ 390525 w 709613"/>
              <a:gd name="connsiteY18" fmla="*/ 107156 h 242887"/>
              <a:gd name="connsiteX19" fmla="*/ 395288 w 709613"/>
              <a:gd name="connsiteY19" fmla="*/ 116681 h 242887"/>
              <a:gd name="connsiteX20" fmla="*/ 402432 w 709613"/>
              <a:gd name="connsiteY20" fmla="*/ 119062 h 242887"/>
              <a:gd name="connsiteX21" fmla="*/ 414338 w 709613"/>
              <a:gd name="connsiteY21" fmla="*/ 121443 h 242887"/>
              <a:gd name="connsiteX22" fmla="*/ 426244 w 709613"/>
              <a:gd name="connsiteY22" fmla="*/ 133350 h 242887"/>
              <a:gd name="connsiteX23" fmla="*/ 485775 w 709613"/>
              <a:gd name="connsiteY23" fmla="*/ 133350 h 242887"/>
              <a:gd name="connsiteX24" fmla="*/ 490538 w 709613"/>
              <a:gd name="connsiteY24" fmla="*/ 147637 h 242887"/>
              <a:gd name="connsiteX25" fmla="*/ 495300 w 709613"/>
              <a:gd name="connsiteY25" fmla="*/ 154781 h 242887"/>
              <a:gd name="connsiteX26" fmla="*/ 497682 w 709613"/>
              <a:gd name="connsiteY26" fmla="*/ 161925 h 242887"/>
              <a:gd name="connsiteX27" fmla="*/ 511969 w 709613"/>
              <a:gd name="connsiteY27" fmla="*/ 164306 h 242887"/>
              <a:gd name="connsiteX28" fmla="*/ 514350 w 709613"/>
              <a:gd name="connsiteY28" fmla="*/ 171450 h 242887"/>
              <a:gd name="connsiteX29" fmla="*/ 550069 w 709613"/>
              <a:gd name="connsiteY29" fmla="*/ 169068 h 242887"/>
              <a:gd name="connsiteX30" fmla="*/ 552450 w 709613"/>
              <a:gd name="connsiteY30" fmla="*/ 180975 h 242887"/>
              <a:gd name="connsiteX31" fmla="*/ 559594 w 709613"/>
              <a:gd name="connsiteY31" fmla="*/ 183356 h 242887"/>
              <a:gd name="connsiteX32" fmla="*/ 564357 w 709613"/>
              <a:gd name="connsiteY32" fmla="*/ 192881 h 242887"/>
              <a:gd name="connsiteX33" fmla="*/ 566738 w 709613"/>
              <a:gd name="connsiteY33" fmla="*/ 202406 h 242887"/>
              <a:gd name="connsiteX34" fmla="*/ 573882 w 709613"/>
              <a:gd name="connsiteY34" fmla="*/ 204787 h 242887"/>
              <a:gd name="connsiteX35" fmla="*/ 588169 w 709613"/>
              <a:gd name="connsiteY35" fmla="*/ 214312 h 242887"/>
              <a:gd name="connsiteX36" fmla="*/ 595313 w 709613"/>
              <a:gd name="connsiteY36" fmla="*/ 228600 h 242887"/>
              <a:gd name="connsiteX37" fmla="*/ 685800 w 709613"/>
              <a:gd name="connsiteY37" fmla="*/ 228599 h 242887"/>
              <a:gd name="connsiteX38" fmla="*/ 702469 w 709613"/>
              <a:gd name="connsiteY38" fmla="*/ 238125 h 242887"/>
              <a:gd name="connsiteX39" fmla="*/ 709613 w 709613"/>
              <a:gd name="connsiteY39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92894 w 709613"/>
              <a:gd name="connsiteY11" fmla="*/ 71437 h 242887"/>
              <a:gd name="connsiteX12" fmla="*/ 300038 w 709613"/>
              <a:gd name="connsiteY12" fmla="*/ 73818 h 242887"/>
              <a:gd name="connsiteX13" fmla="*/ 316707 w 709613"/>
              <a:gd name="connsiteY13" fmla="*/ 76200 h 242887"/>
              <a:gd name="connsiteX14" fmla="*/ 328613 w 709613"/>
              <a:gd name="connsiteY14" fmla="*/ 78581 h 242887"/>
              <a:gd name="connsiteX15" fmla="*/ 354807 w 709613"/>
              <a:gd name="connsiteY15" fmla="*/ 80962 h 242887"/>
              <a:gd name="connsiteX16" fmla="*/ 373857 w 709613"/>
              <a:gd name="connsiteY16" fmla="*/ 83343 h 242887"/>
              <a:gd name="connsiteX17" fmla="*/ 383382 w 709613"/>
              <a:gd name="connsiteY17" fmla="*/ 104775 h 242887"/>
              <a:gd name="connsiteX18" fmla="*/ 390525 w 709613"/>
              <a:gd name="connsiteY18" fmla="*/ 107156 h 242887"/>
              <a:gd name="connsiteX19" fmla="*/ 395288 w 709613"/>
              <a:gd name="connsiteY19" fmla="*/ 116681 h 242887"/>
              <a:gd name="connsiteX20" fmla="*/ 402432 w 709613"/>
              <a:gd name="connsiteY20" fmla="*/ 119062 h 242887"/>
              <a:gd name="connsiteX21" fmla="*/ 414338 w 709613"/>
              <a:gd name="connsiteY21" fmla="*/ 121443 h 242887"/>
              <a:gd name="connsiteX22" fmla="*/ 426244 w 709613"/>
              <a:gd name="connsiteY22" fmla="*/ 133350 h 242887"/>
              <a:gd name="connsiteX23" fmla="*/ 485775 w 709613"/>
              <a:gd name="connsiteY23" fmla="*/ 133350 h 242887"/>
              <a:gd name="connsiteX24" fmla="*/ 490538 w 709613"/>
              <a:gd name="connsiteY24" fmla="*/ 147637 h 242887"/>
              <a:gd name="connsiteX25" fmla="*/ 495300 w 709613"/>
              <a:gd name="connsiteY25" fmla="*/ 154781 h 242887"/>
              <a:gd name="connsiteX26" fmla="*/ 504826 w 709613"/>
              <a:gd name="connsiteY26" fmla="*/ 152400 h 242887"/>
              <a:gd name="connsiteX27" fmla="*/ 511969 w 709613"/>
              <a:gd name="connsiteY27" fmla="*/ 164306 h 242887"/>
              <a:gd name="connsiteX28" fmla="*/ 514350 w 709613"/>
              <a:gd name="connsiteY28" fmla="*/ 171450 h 242887"/>
              <a:gd name="connsiteX29" fmla="*/ 550069 w 709613"/>
              <a:gd name="connsiteY29" fmla="*/ 169068 h 242887"/>
              <a:gd name="connsiteX30" fmla="*/ 552450 w 709613"/>
              <a:gd name="connsiteY30" fmla="*/ 180975 h 242887"/>
              <a:gd name="connsiteX31" fmla="*/ 559594 w 709613"/>
              <a:gd name="connsiteY31" fmla="*/ 183356 h 242887"/>
              <a:gd name="connsiteX32" fmla="*/ 564357 w 709613"/>
              <a:gd name="connsiteY32" fmla="*/ 192881 h 242887"/>
              <a:gd name="connsiteX33" fmla="*/ 566738 w 709613"/>
              <a:gd name="connsiteY33" fmla="*/ 202406 h 242887"/>
              <a:gd name="connsiteX34" fmla="*/ 573882 w 709613"/>
              <a:gd name="connsiteY34" fmla="*/ 204787 h 242887"/>
              <a:gd name="connsiteX35" fmla="*/ 588169 w 709613"/>
              <a:gd name="connsiteY35" fmla="*/ 214312 h 242887"/>
              <a:gd name="connsiteX36" fmla="*/ 595313 w 709613"/>
              <a:gd name="connsiteY36" fmla="*/ 228600 h 242887"/>
              <a:gd name="connsiteX37" fmla="*/ 685800 w 709613"/>
              <a:gd name="connsiteY37" fmla="*/ 228599 h 242887"/>
              <a:gd name="connsiteX38" fmla="*/ 702469 w 709613"/>
              <a:gd name="connsiteY38" fmla="*/ 238125 h 242887"/>
              <a:gd name="connsiteX39" fmla="*/ 709613 w 709613"/>
              <a:gd name="connsiteY39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92894 w 709613"/>
              <a:gd name="connsiteY11" fmla="*/ 71437 h 242887"/>
              <a:gd name="connsiteX12" fmla="*/ 300038 w 709613"/>
              <a:gd name="connsiteY12" fmla="*/ 73818 h 242887"/>
              <a:gd name="connsiteX13" fmla="*/ 316707 w 709613"/>
              <a:gd name="connsiteY13" fmla="*/ 76200 h 242887"/>
              <a:gd name="connsiteX14" fmla="*/ 328613 w 709613"/>
              <a:gd name="connsiteY14" fmla="*/ 78581 h 242887"/>
              <a:gd name="connsiteX15" fmla="*/ 354807 w 709613"/>
              <a:gd name="connsiteY15" fmla="*/ 80962 h 242887"/>
              <a:gd name="connsiteX16" fmla="*/ 373857 w 709613"/>
              <a:gd name="connsiteY16" fmla="*/ 83343 h 242887"/>
              <a:gd name="connsiteX17" fmla="*/ 383382 w 709613"/>
              <a:gd name="connsiteY17" fmla="*/ 104775 h 242887"/>
              <a:gd name="connsiteX18" fmla="*/ 390525 w 709613"/>
              <a:gd name="connsiteY18" fmla="*/ 107156 h 242887"/>
              <a:gd name="connsiteX19" fmla="*/ 395288 w 709613"/>
              <a:gd name="connsiteY19" fmla="*/ 116681 h 242887"/>
              <a:gd name="connsiteX20" fmla="*/ 402432 w 709613"/>
              <a:gd name="connsiteY20" fmla="*/ 119062 h 242887"/>
              <a:gd name="connsiteX21" fmla="*/ 414338 w 709613"/>
              <a:gd name="connsiteY21" fmla="*/ 121443 h 242887"/>
              <a:gd name="connsiteX22" fmla="*/ 426244 w 709613"/>
              <a:gd name="connsiteY22" fmla="*/ 133350 h 242887"/>
              <a:gd name="connsiteX23" fmla="*/ 485775 w 709613"/>
              <a:gd name="connsiteY23" fmla="*/ 133350 h 242887"/>
              <a:gd name="connsiteX24" fmla="*/ 490538 w 709613"/>
              <a:gd name="connsiteY24" fmla="*/ 147637 h 242887"/>
              <a:gd name="connsiteX25" fmla="*/ 495300 w 709613"/>
              <a:gd name="connsiteY25" fmla="*/ 154781 h 242887"/>
              <a:gd name="connsiteX26" fmla="*/ 507207 w 709613"/>
              <a:gd name="connsiteY26" fmla="*/ 157162 h 242887"/>
              <a:gd name="connsiteX27" fmla="*/ 511969 w 709613"/>
              <a:gd name="connsiteY27" fmla="*/ 164306 h 242887"/>
              <a:gd name="connsiteX28" fmla="*/ 514350 w 709613"/>
              <a:gd name="connsiteY28" fmla="*/ 171450 h 242887"/>
              <a:gd name="connsiteX29" fmla="*/ 550069 w 709613"/>
              <a:gd name="connsiteY29" fmla="*/ 169068 h 242887"/>
              <a:gd name="connsiteX30" fmla="*/ 552450 w 709613"/>
              <a:gd name="connsiteY30" fmla="*/ 180975 h 242887"/>
              <a:gd name="connsiteX31" fmla="*/ 559594 w 709613"/>
              <a:gd name="connsiteY31" fmla="*/ 183356 h 242887"/>
              <a:gd name="connsiteX32" fmla="*/ 564357 w 709613"/>
              <a:gd name="connsiteY32" fmla="*/ 192881 h 242887"/>
              <a:gd name="connsiteX33" fmla="*/ 566738 w 709613"/>
              <a:gd name="connsiteY33" fmla="*/ 202406 h 242887"/>
              <a:gd name="connsiteX34" fmla="*/ 573882 w 709613"/>
              <a:gd name="connsiteY34" fmla="*/ 204787 h 242887"/>
              <a:gd name="connsiteX35" fmla="*/ 588169 w 709613"/>
              <a:gd name="connsiteY35" fmla="*/ 214312 h 242887"/>
              <a:gd name="connsiteX36" fmla="*/ 595313 w 709613"/>
              <a:gd name="connsiteY36" fmla="*/ 228600 h 242887"/>
              <a:gd name="connsiteX37" fmla="*/ 685800 w 709613"/>
              <a:gd name="connsiteY37" fmla="*/ 228599 h 242887"/>
              <a:gd name="connsiteX38" fmla="*/ 702469 w 709613"/>
              <a:gd name="connsiteY38" fmla="*/ 238125 h 242887"/>
              <a:gd name="connsiteX39" fmla="*/ 709613 w 709613"/>
              <a:gd name="connsiteY39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92894 w 709613"/>
              <a:gd name="connsiteY11" fmla="*/ 71437 h 242887"/>
              <a:gd name="connsiteX12" fmla="*/ 300038 w 709613"/>
              <a:gd name="connsiteY12" fmla="*/ 73818 h 242887"/>
              <a:gd name="connsiteX13" fmla="*/ 316707 w 709613"/>
              <a:gd name="connsiteY13" fmla="*/ 76200 h 242887"/>
              <a:gd name="connsiteX14" fmla="*/ 354807 w 709613"/>
              <a:gd name="connsiteY14" fmla="*/ 80962 h 242887"/>
              <a:gd name="connsiteX15" fmla="*/ 373857 w 709613"/>
              <a:gd name="connsiteY15" fmla="*/ 83343 h 242887"/>
              <a:gd name="connsiteX16" fmla="*/ 383382 w 709613"/>
              <a:gd name="connsiteY16" fmla="*/ 104775 h 242887"/>
              <a:gd name="connsiteX17" fmla="*/ 390525 w 709613"/>
              <a:gd name="connsiteY17" fmla="*/ 107156 h 242887"/>
              <a:gd name="connsiteX18" fmla="*/ 395288 w 709613"/>
              <a:gd name="connsiteY18" fmla="*/ 116681 h 242887"/>
              <a:gd name="connsiteX19" fmla="*/ 402432 w 709613"/>
              <a:gd name="connsiteY19" fmla="*/ 119062 h 242887"/>
              <a:gd name="connsiteX20" fmla="*/ 414338 w 709613"/>
              <a:gd name="connsiteY20" fmla="*/ 121443 h 242887"/>
              <a:gd name="connsiteX21" fmla="*/ 426244 w 709613"/>
              <a:gd name="connsiteY21" fmla="*/ 133350 h 242887"/>
              <a:gd name="connsiteX22" fmla="*/ 485775 w 709613"/>
              <a:gd name="connsiteY22" fmla="*/ 133350 h 242887"/>
              <a:gd name="connsiteX23" fmla="*/ 490538 w 709613"/>
              <a:gd name="connsiteY23" fmla="*/ 147637 h 242887"/>
              <a:gd name="connsiteX24" fmla="*/ 495300 w 709613"/>
              <a:gd name="connsiteY24" fmla="*/ 154781 h 242887"/>
              <a:gd name="connsiteX25" fmla="*/ 507207 w 709613"/>
              <a:gd name="connsiteY25" fmla="*/ 157162 h 242887"/>
              <a:gd name="connsiteX26" fmla="*/ 511969 w 709613"/>
              <a:gd name="connsiteY26" fmla="*/ 164306 h 242887"/>
              <a:gd name="connsiteX27" fmla="*/ 514350 w 709613"/>
              <a:gd name="connsiteY27" fmla="*/ 171450 h 242887"/>
              <a:gd name="connsiteX28" fmla="*/ 550069 w 709613"/>
              <a:gd name="connsiteY28" fmla="*/ 169068 h 242887"/>
              <a:gd name="connsiteX29" fmla="*/ 552450 w 709613"/>
              <a:gd name="connsiteY29" fmla="*/ 180975 h 242887"/>
              <a:gd name="connsiteX30" fmla="*/ 559594 w 709613"/>
              <a:gd name="connsiteY30" fmla="*/ 183356 h 242887"/>
              <a:gd name="connsiteX31" fmla="*/ 564357 w 709613"/>
              <a:gd name="connsiteY31" fmla="*/ 192881 h 242887"/>
              <a:gd name="connsiteX32" fmla="*/ 566738 w 709613"/>
              <a:gd name="connsiteY32" fmla="*/ 202406 h 242887"/>
              <a:gd name="connsiteX33" fmla="*/ 573882 w 709613"/>
              <a:gd name="connsiteY33" fmla="*/ 204787 h 242887"/>
              <a:gd name="connsiteX34" fmla="*/ 588169 w 709613"/>
              <a:gd name="connsiteY34" fmla="*/ 214312 h 242887"/>
              <a:gd name="connsiteX35" fmla="*/ 595313 w 709613"/>
              <a:gd name="connsiteY35" fmla="*/ 228600 h 242887"/>
              <a:gd name="connsiteX36" fmla="*/ 685800 w 709613"/>
              <a:gd name="connsiteY36" fmla="*/ 228599 h 242887"/>
              <a:gd name="connsiteX37" fmla="*/ 702469 w 709613"/>
              <a:gd name="connsiteY37" fmla="*/ 238125 h 242887"/>
              <a:gd name="connsiteX38" fmla="*/ 709613 w 709613"/>
              <a:gd name="connsiteY38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92894 w 709613"/>
              <a:gd name="connsiteY11" fmla="*/ 71437 h 242887"/>
              <a:gd name="connsiteX12" fmla="*/ 316707 w 709613"/>
              <a:gd name="connsiteY12" fmla="*/ 76200 h 242887"/>
              <a:gd name="connsiteX13" fmla="*/ 354807 w 709613"/>
              <a:gd name="connsiteY13" fmla="*/ 80962 h 242887"/>
              <a:gd name="connsiteX14" fmla="*/ 373857 w 709613"/>
              <a:gd name="connsiteY14" fmla="*/ 83343 h 242887"/>
              <a:gd name="connsiteX15" fmla="*/ 383382 w 709613"/>
              <a:gd name="connsiteY15" fmla="*/ 104775 h 242887"/>
              <a:gd name="connsiteX16" fmla="*/ 390525 w 709613"/>
              <a:gd name="connsiteY16" fmla="*/ 107156 h 242887"/>
              <a:gd name="connsiteX17" fmla="*/ 395288 w 709613"/>
              <a:gd name="connsiteY17" fmla="*/ 116681 h 242887"/>
              <a:gd name="connsiteX18" fmla="*/ 402432 w 709613"/>
              <a:gd name="connsiteY18" fmla="*/ 119062 h 242887"/>
              <a:gd name="connsiteX19" fmla="*/ 414338 w 709613"/>
              <a:gd name="connsiteY19" fmla="*/ 121443 h 242887"/>
              <a:gd name="connsiteX20" fmla="*/ 426244 w 709613"/>
              <a:gd name="connsiteY20" fmla="*/ 133350 h 242887"/>
              <a:gd name="connsiteX21" fmla="*/ 485775 w 709613"/>
              <a:gd name="connsiteY21" fmla="*/ 133350 h 242887"/>
              <a:gd name="connsiteX22" fmla="*/ 490538 w 709613"/>
              <a:gd name="connsiteY22" fmla="*/ 147637 h 242887"/>
              <a:gd name="connsiteX23" fmla="*/ 495300 w 709613"/>
              <a:gd name="connsiteY23" fmla="*/ 154781 h 242887"/>
              <a:gd name="connsiteX24" fmla="*/ 507207 w 709613"/>
              <a:gd name="connsiteY24" fmla="*/ 157162 h 242887"/>
              <a:gd name="connsiteX25" fmla="*/ 511969 w 709613"/>
              <a:gd name="connsiteY25" fmla="*/ 164306 h 242887"/>
              <a:gd name="connsiteX26" fmla="*/ 514350 w 709613"/>
              <a:gd name="connsiteY26" fmla="*/ 171450 h 242887"/>
              <a:gd name="connsiteX27" fmla="*/ 550069 w 709613"/>
              <a:gd name="connsiteY27" fmla="*/ 169068 h 242887"/>
              <a:gd name="connsiteX28" fmla="*/ 552450 w 709613"/>
              <a:gd name="connsiteY28" fmla="*/ 180975 h 242887"/>
              <a:gd name="connsiteX29" fmla="*/ 559594 w 709613"/>
              <a:gd name="connsiteY29" fmla="*/ 183356 h 242887"/>
              <a:gd name="connsiteX30" fmla="*/ 564357 w 709613"/>
              <a:gd name="connsiteY30" fmla="*/ 192881 h 242887"/>
              <a:gd name="connsiteX31" fmla="*/ 566738 w 709613"/>
              <a:gd name="connsiteY31" fmla="*/ 202406 h 242887"/>
              <a:gd name="connsiteX32" fmla="*/ 573882 w 709613"/>
              <a:gd name="connsiteY32" fmla="*/ 204787 h 242887"/>
              <a:gd name="connsiteX33" fmla="*/ 588169 w 709613"/>
              <a:gd name="connsiteY33" fmla="*/ 214312 h 242887"/>
              <a:gd name="connsiteX34" fmla="*/ 595313 w 709613"/>
              <a:gd name="connsiteY34" fmla="*/ 228600 h 242887"/>
              <a:gd name="connsiteX35" fmla="*/ 685800 w 709613"/>
              <a:gd name="connsiteY35" fmla="*/ 228599 h 242887"/>
              <a:gd name="connsiteX36" fmla="*/ 702469 w 709613"/>
              <a:gd name="connsiteY36" fmla="*/ 238125 h 242887"/>
              <a:gd name="connsiteX37" fmla="*/ 709613 w 709613"/>
              <a:gd name="connsiteY37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92894 w 709613"/>
              <a:gd name="connsiteY11" fmla="*/ 71437 h 242887"/>
              <a:gd name="connsiteX12" fmla="*/ 354807 w 709613"/>
              <a:gd name="connsiteY12" fmla="*/ 80962 h 242887"/>
              <a:gd name="connsiteX13" fmla="*/ 373857 w 709613"/>
              <a:gd name="connsiteY13" fmla="*/ 83343 h 242887"/>
              <a:gd name="connsiteX14" fmla="*/ 383382 w 709613"/>
              <a:gd name="connsiteY14" fmla="*/ 104775 h 242887"/>
              <a:gd name="connsiteX15" fmla="*/ 390525 w 709613"/>
              <a:gd name="connsiteY15" fmla="*/ 107156 h 242887"/>
              <a:gd name="connsiteX16" fmla="*/ 395288 w 709613"/>
              <a:gd name="connsiteY16" fmla="*/ 116681 h 242887"/>
              <a:gd name="connsiteX17" fmla="*/ 402432 w 709613"/>
              <a:gd name="connsiteY17" fmla="*/ 119062 h 242887"/>
              <a:gd name="connsiteX18" fmla="*/ 414338 w 709613"/>
              <a:gd name="connsiteY18" fmla="*/ 121443 h 242887"/>
              <a:gd name="connsiteX19" fmla="*/ 426244 w 709613"/>
              <a:gd name="connsiteY19" fmla="*/ 133350 h 242887"/>
              <a:gd name="connsiteX20" fmla="*/ 485775 w 709613"/>
              <a:gd name="connsiteY20" fmla="*/ 133350 h 242887"/>
              <a:gd name="connsiteX21" fmla="*/ 490538 w 709613"/>
              <a:gd name="connsiteY21" fmla="*/ 147637 h 242887"/>
              <a:gd name="connsiteX22" fmla="*/ 495300 w 709613"/>
              <a:gd name="connsiteY22" fmla="*/ 154781 h 242887"/>
              <a:gd name="connsiteX23" fmla="*/ 507207 w 709613"/>
              <a:gd name="connsiteY23" fmla="*/ 157162 h 242887"/>
              <a:gd name="connsiteX24" fmla="*/ 511969 w 709613"/>
              <a:gd name="connsiteY24" fmla="*/ 164306 h 242887"/>
              <a:gd name="connsiteX25" fmla="*/ 514350 w 709613"/>
              <a:gd name="connsiteY25" fmla="*/ 171450 h 242887"/>
              <a:gd name="connsiteX26" fmla="*/ 550069 w 709613"/>
              <a:gd name="connsiteY26" fmla="*/ 169068 h 242887"/>
              <a:gd name="connsiteX27" fmla="*/ 552450 w 709613"/>
              <a:gd name="connsiteY27" fmla="*/ 180975 h 242887"/>
              <a:gd name="connsiteX28" fmla="*/ 559594 w 709613"/>
              <a:gd name="connsiteY28" fmla="*/ 183356 h 242887"/>
              <a:gd name="connsiteX29" fmla="*/ 564357 w 709613"/>
              <a:gd name="connsiteY29" fmla="*/ 192881 h 242887"/>
              <a:gd name="connsiteX30" fmla="*/ 566738 w 709613"/>
              <a:gd name="connsiteY30" fmla="*/ 202406 h 242887"/>
              <a:gd name="connsiteX31" fmla="*/ 573882 w 709613"/>
              <a:gd name="connsiteY31" fmla="*/ 204787 h 242887"/>
              <a:gd name="connsiteX32" fmla="*/ 588169 w 709613"/>
              <a:gd name="connsiteY32" fmla="*/ 214312 h 242887"/>
              <a:gd name="connsiteX33" fmla="*/ 595313 w 709613"/>
              <a:gd name="connsiteY33" fmla="*/ 228600 h 242887"/>
              <a:gd name="connsiteX34" fmla="*/ 685800 w 709613"/>
              <a:gd name="connsiteY34" fmla="*/ 228599 h 242887"/>
              <a:gd name="connsiteX35" fmla="*/ 702469 w 709613"/>
              <a:gd name="connsiteY35" fmla="*/ 238125 h 242887"/>
              <a:gd name="connsiteX36" fmla="*/ 709613 w 709613"/>
              <a:gd name="connsiteY36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92894 w 709613"/>
              <a:gd name="connsiteY11" fmla="*/ 71437 h 242887"/>
              <a:gd name="connsiteX12" fmla="*/ 354807 w 709613"/>
              <a:gd name="connsiteY12" fmla="*/ 80962 h 242887"/>
              <a:gd name="connsiteX13" fmla="*/ 373857 w 709613"/>
              <a:gd name="connsiteY13" fmla="*/ 83343 h 242887"/>
              <a:gd name="connsiteX14" fmla="*/ 383382 w 709613"/>
              <a:gd name="connsiteY14" fmla="*/ 104775 h 242887"/>
              <a:gd name="connsiteX15" fmla="*/ 390525 w 709613"/>
              <a:gd name="connsiteY15" fmla="*/ 107156 h 242887"/>
              <a:gd name="connsiteX16" fmla="*/ 395288 w 709613"/>
              <a:gd name="connsiteY16" fmla="*/ 116681 h 242887"/>
              <a:gd name="connsiteX17" fmla="*/ 402432 w 709613"/>
              <a:gd name="connsiteY17" fmla="*/ 119062 h 242887"/>
              <a:gd name="connsiteX18" fmla="*/ 414338 w 709613"/>
              <a:gd name="connsiteY18" fmla="*/ 121443 h 242887"/>
              <a:gd name="connsiteX19" fmla="*/ 426244 w 709613"/>
              <a:gd name="connsiteY19" fmla="*/ 133350 h 242887"/>
              <a:gd name="connsiteX20" fmla="*/ 485775 w 709613"/>
              <a:gd name="connsiteY20" fmla="*/ 133350 h 242887"/>
              <a:gd name="connsiteX21" fmla="*/ 490538 w 709613"/>
              <a:gd name="connsiteY21" fmla="*/ 147637 h 242887"/>
              <a:gd name="connsiteX22" fmla="*/ 495300 w 709613"/>
              <a:gd name="connsiteY22" fmla="*/ 154781 h 242887"/>
              <a:gd name="connsiteX23" fmla="*/ 507207 w 709613"/>
              <a:gd name="connsiteY23" fmla="*/ 157162 h 242887"/>
              <a:gd name="connsiteX24" fmla="*/ 511969 w 709613"/>
              <a:gd name="connsiteY24" fmla="*/ 164306 h 242887"/>
              <a:gd name="connsiteX25" fmla="*/ 514350 w 709613"/>
              <a:gd name="connsiteY25" fmla="*/ 171450 h 242887"/>
              <a:gd name="connsiteX26" fmla="*/ 550069 w 709613"/>
              <a:gd name="connsiteY26" fmla="*/ 169068 h 242887"/>
              <a:gd name="connsiteX27" fmla="*/ 552450 w 709613"/>
              <a:gd name="connsiteY27" fmla="*/ 180975 h 242887"/>
              <a:gd name="connsiteX28" fmla="*/ 559594 w 709613"/>
              <a:gd name="connsiteY28" fmla="*/ 183356 h 242887"/>
              <a:gd name="connsiteX29" fmla="*/ 564357 w 709613"/>
              <a:gd name="connsiteY29" fmla="*/ 192881 h 242887"/>
              <a:gd name="connsiteX30" fmla="*/ 566738 w 709613"/>
              <a:gd name="connsiteY30" fmla="*/ 202406 h 242887"/>
              <a:gd name="connsiteX31" fmla="*/ 573882 w 709613"/>
              <a:gd name="connsiteY31" fmla="*/ 204787 h 242887"/>
              <a:gd name="connsiteX32" fmla="*/ 588169 w 709613"/>
              <a:gd name="connsiteY32" fmla="*/ 214312 h 242887"/>
              <a:gd name="connsiteX33" fmla="*/ 595313 w 709613"/>
              <a:gd name="connsiteY33" fmla="*/ 228600 h 242887"/>
              <a:gd name="connsiteX34" fmla="*/ 685800 w 709613"/>
              <a:gd name="connsiteY34" fmla="*/ 228599 h 242887"/>
              <a:gd name="connsiteX35" fmla="*/ 702469 w 709613"/>
              <a:gd name="connsiteY35" fmla="*/ 238125 h 242887"/>
              <a:gd name="connsiteX36" fmla="*/ 709613 w 709613"/>
              <a:gd name="connsiteY36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61937 w 709613"/>
              <a:gd name="connsiteY11" fmla="*/ 71437 h 242887"/>
              <a:gd name="connsiteX12" fmla="*/ 354807 w 709613"/>
              <a:gd name="connsiteY12" fmla="*/ 80962 h 242887"/>
              <a:gd name="connsiteX13" fmla="*/ 373857 w 709613"/>
              <a:gd name="connsiteY13" fmla="*/ 83343 h 242887"/>
              <a:gd name="connsiteX14" fmla="*/ 383382 w 709613"/>
              <a:gd name="connsiteY14" fmla="*/ 104775 h 242887"/>
              <a:gd name="connsiteX15" fmla="*/ 390525 w 709613"/>
              <a:gd name="connsiteY15" fmla="*/ 107156 h 242887"/>
              <a:gd name="connsiteX16" fmla="*/ 395288 w 709613"/>
              <a:gd name="connsiteY16" fmla="*/ 116681 h 242887"/>
              <a:gd name="connsiteX17" fmla="*/ 402432 w 709613"/>
              <a:gd name="connsiteY17" fmla="*/ 119062 h 242887"/>
              <a:gd name="connsiteX18" fmla="*/ 414338 w 709613"/>
              <a:gd name="connsiteY18" fmla="*/ 121443 h 242887"/>
              <a:gd name="connsiteX19" fmla="*/ 426244 w 709613"/>
              <a:gd name="connsiteY19" fmla="*/ 133350 h 242887"/>
              <a:gd name="connsiteX20" fmla="*/ 485775 w 709613"/>
              <a:gd name="connsiteY20" fmla="*/ 133350 h 242887"/>
              <a:gd name="connsiteX21" fmla="*/ 490538 w 709613"/>
              <a:gd name="connsiteY21" fmla="*/ 147637 h 242887"/>
              <a:gd name="connsiteX22" fmla="*/ 495300 w 709613"/>
              <a:gd name="connsiteY22" fmla="*/ 154781 h 242887"/>
              <a:gd name="connsiteX23" fmla="*/ 507207 w 709613"/>
              <a:gd name="connsiteY23" fmla="*/ 157162 h 242887"/>
              <a:gd name="connsiteX24" fmla="*/ 511969 w 709613"/>
              <a:gd name="connsiteY24" fmla="*/ 164306 h 242887"/>
              <a:gd name="connsiteX25" fmla="*/ 514350 w 709613"/>
              <a:gd name="connsiteY25" fmla="*/ 171450 h 242887"/>
              <a:gd name="connsiteX26" fmla="*/ 550069 w 709613"/>
              <a:gd name="connsiteY26" fmla="*/ 169068 h 242887"/>
              <a:gd name="connsiteX27" fmla="*/ 552450 w 709613"/>
              <a:gd name="connsiteY27" fmla="*/ 180975 h 242887"/>
              <a:gd name="connsiteX28" fmla="*/ 559594 w 709613"/>
              <a:gd name="connsiteY28" fmla="*/ 183356 h 242887"/>
              <a:gd name="connsiteX29" fmla="*/ 564357 w 709613"/>
              <a:gd name="connsiteY29" fmla="*/ 192881 h 242887"/>
              <a:gd name="connsiteX30" fmla="*/ 566738 w 709613"/>
              <a:gd name="connsiteY30" fmla="*/ 202406 h 242887"/>
              <a:gd name="connsiteX31" fmla="*/ 573882 w 709613"/>
              <a:gd name="connsiteY31" fmla="*/ 204787 h 242887"/>
              <a:gd name="connsiteX32" fmla="*/ 588169 w 709613"/>
              <a:gd name="connsiteY32" fmla="*/ 214312 h 242887"/>
              <a:gd name="connsiteX33" fmla="*/ 595313 w 709613"/>
              <a:gd name="connsiteY33" fmla="*/ 228600 h 242887"/>
              <a:gd name="connsiteX34" fmla="*/ 685800 w 709613"/>
              <a:gd name="connsiteY34" fmla="*/ 228599 h 242887"/>
              <a:gd name="connsiteX35" fmla="*/ 702469 w 709613"/>
              <a:gd name="connsiteY35" fmla="*/ 238125 h 242887"/>
              <a:gd name="connsiteX36" fmla="*/ 709613 w 709613"/>
              <a:gd name="connsiteY36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61937 w 709613"/>
              <a:gd name="connsiteY11" fmla="*/ 71437 h 242887"/>
              <a:gd name="connsiteX12" fmla="*/ 364332 w 709613"/>
              <a:gd name="connsiteY12" fmla="*/ 71437 h 242887"/>
              <a:gd name="connsiteX13" fmla="*/ 373857 w 709613"/>
              <a:gd name="connsiteY13" fmla="*/ 83343 h 242887"/>
              <a:gd name="connsiteX14" fmla="*/ 383382 w 709613"/>
              <a:gd name="connsiteY14" fmla="*/ 104775 h 242887"/>
              <a:gd name="connsiteX15" fmla="*/ 390525 w 709613"/>
              <a:gd name="connsiteY15" fmla="*/ 107156 h 242887"/>
              <a:gd name="connsiteX16" fmla="*/ 395288 w 709613"/>
              <a:gd name="connsiteY16" fmla="*/ 116681 h 242887"/>
              <a:gd name="connsiteX17" fmla="*/ 402432 w 709613"/>
              <a:gd name="connsiteY17" fmla="*/ 119062 h 242887"/>
              <a:gd name="connsiteX18" fmla="*/ 414338 w 709613"/>
              <a:gd name="connsiteY18" fmla="*/ 121443 h 242887"/>
              <a:gd name="connsiteX19" fmla="*/ 426244 w 709613"/>
              <a:gd name="connsiteY19" fmla="*/ 133350 h 242887"/>
              <a:gd name="connsiteX20" fmla="*/ 485775 w 709613"/>
              <a:gd name="connsiteY20" fmla="*/ 133350 h 242887"/>
              <a:gd name="connsiteX21" fmla="*/ 490538 w 709613"/>
              <a:gd name="connsiteY21" fmla="*/ 147637 h 242887"/>
              <a:gd name="connsiteX22" fmla="*/ 495300 w 709613"/>
              <a:gd name="connsiteY22" fmla="*/ 154781 h 242887"/>
              <a:gd name="connsiteX23" fmla="*/ 507207 w 709613"/>
              <a:gd name="connsiteY23" fmla="*/ 157162 h 242887"/>
              <a:gd name="connsiteX24" fmla="*/ 511969 w 709613"/>
              <a:gd name="connsiteY24" fmla="*/ 164306 h 242887"/>
              <a:gd name="connsiteX25" fmla="*/ 514350 w 709613"/>
              <a:gd name="connsiteY25" fmla="*/ 171450 h 242887"/>
              <a:gd name="connsiteX26" fmla="*/ 550069 w 709613"/>
              <a:gd name="connsiteY26" fmla="*/ 169068 h 242887"/>
              <a:gd name="connsiteX27" fmla="*/ 552450 w 709613"/>
              <a:gd name="connsiteY27" fmla="*/ 180975 h 242887"/>
              <a:gd name="connsiteX28" fmla="*/ 559594 w 709613"/>
              <a:gd name="connsiteY28" fmla="*/ 183356 h 242887"/>
              <a:gd name="connsiteX29" fmla="*/ 564357 w 709613"/>
              <a:gd name="connsiteY29" fmla="*/ 192881 h 242887"/>
              <a:gd name="connsiteX30" fmla="*/ 566738 w 709613"/>
              <a:gd name="connsiteY30" fmla="*/ 202406 h 242887"/>
              <a:gd name="connsiteX31" fmla="*/ 573882 w 709613"/>
              <a:gd name="connsiteY31" fmla="*/ 204787 h 242887"/>
              <a:gd name="connsiteX32" fmla="*/ 588169 w 709613"/>
              <a:gd name="connsiteY32" fmla="*/ 214312 h 242887"/>
              <a:gd name="connsiteX33" fmla="*/ 595313 w 709613"/>
              <a:gd name="connsiteY33" fmla="*/ 228600 h 242887"/>
              <a:gd name="connsiteX34" fmla="*/ 685800 w 709613"/>
              <a:gd name="connsiteY34" fmla="*/ 228599 h 242887"/>
              <a:gd name="connsiteX35" fmla="*/ 702469 w 709613"/>
              <a:gd name="connsiteY35" fmla="*/ 238125 h 242887"/>
              <a:gd name="connsiteX36" fmla="*/ 709613 w 709613"/>
              <a:gd name="connsiteY36" fmla="*/ 242887 h 242887"/>
              <a:gd name="connsiteX0" fmla="*/ 0 w 709613"/>
              <a:gd name="connsiteY0" fmla="*/ 0 h 242887"/>
              <a:gd name="connsiteX1" fmla="*/ 11907 w 709613"/>
              <a:gd name="connsiteY1" fmla="*/ 9525 h 242887"/>
              <a:gd name="connsiteX2" fmla="*/ 42864 w 709613"/>
              <a:gd name="connsiteY2" fmla="*/ 9525 h 242887"/>
              <a:gd name="connsiteX3" fmla="*/ 42863 w 709613"/>
              <a:gd name="connsiteY3" fmla="*/ 23812 h 242887"/>
              <a:gd name="connsiteX4" fmla="*/ 123825 w 709613"/>
              <a:gd name="connsiteY4" fmla="*/ 21431 h 242887"/>
              <a:gd name="connsiteX5" fmla="*/ 126206 w 709613"/>
              <a:gd name="connsiteY5" fmla="*/ 38100 h 242887"/>
              <a:gd name="connsiteX6" fmla="*/ 188119 w 709613"/>
              <a:gd name="connsiteY6" fmla="*/ 40481 h 242887"/>
              <a:gd name="connsiteX7" fmla="*/ 195263 w 709613"/>
              <a:gd name="connsiteY7" fmla="*/ 45243 h 242887"/>
              <a:gd name="connsiteX8" fmla="*/ 226219 w 709613"/>
              <a:gd name="connsiteY8" fmla="*/ 50006 h 242887"/>
              <a:gd name="connsiteX9" fmla="*/ 230982 w 709613"/>
              <a:gd name="connsiteY9" fmla="*/ 57150 h 242887"/>
              <a:gd name="connsiteX10" fmla="*/ 261938 w 709613"/>
              <a:gd name="connsiteY10" fmla="*/ 64293 h 242887"/>
              <a:gd name="connsiteX11" fmla="*/ 261937 w 709613"/>
              <a:gd name="connsiteY11" fmla="*/ 71437 h 242887"/>
              <a:gd name="connsiteX12" fmla="*/ 364332 w 709613"/>
              <a:gd name="connsiteY12" fmla="*/ 71437 h 242887"/>
              <a:gd name="connsiteX13" fmla="*/ 373857 w 709613"/>
              <a:gd name="connsiteY13" fmla="*/ 83343 h 242887"/>
              <a:gd name="connsiteX14" fmla="*/ 383382 w 709613"/>
              <a:gd name="connsiteY14" fmla="*/ 104775 h 242887"/>
              <a:gd name="connsiteX15" fmla="*/ 390525 w 709613"/>
              <a:gd name="connsiteY15" fmla="*/ 107156 h 242887"/>
              <a:gd name="connsiteX16" fmla="*/ 395288 w 709613"/>
              <a:gd name="connsiteY16" fmla="*/ 116681 h 242887"/>
              <a:gd name="connsiteX17" fmla="*/ 402432 w 709613"/>
              <a:gd name="connsiteY17" fmla="*/ 119062 h 242887"/>
              <a:gd name="connsiteX18" fmla="*/ 414338 w 709613"/>
              <a:gd name="connsiteY18" fmla="*/ 121443 h 242887"/>
              <a:gd name="connsiteX19" fmla="*/ 426244 w 709613"/>
              <a:gd name="connsiteY19" fmla="*/ 133350 h 242887"/>
              <a:gd name="connsiteX20" fmla="*/ 485775 w 709613"/>
              <a:gd name="connsiteY20" fmla="*/ 133350 h 242887"/>
              <a:gd name="connsiteX21" fmla="*/ 490538 w 709613"/>
              <a:gd name="connsiteY21" fmla="*/ 147637 h 242887"/>
              <a:gd name="connsiteX22" fmla="*/ 495300 w 709613"/>
              <a:gd name="connsiteY22" fmla="*/ 154781 h 242887"/>
              <a:gd name="connsiteX23" fmla="*/ 507207 w 709613"/>
              <a:gd name="connsiteY23" fmla="*/ 157162 h 242887"/>
              <a:gd name="connsiteX24" fmla="*/ 511969 w 709613"/>
              <a:gd name="connsiteY24" fmla="*/ 164306 h 242887"/>
              <a:gd name="connsiteX25" fmla="*/ 514350 w 709613"/>
              <a:gd name="connsiteY25" fmla="*/ 171450 h 242887"/>
              <a:gd name="connsiteX26" fmla="*/ 550069 w 709613"/>
              <a:gd name="connsiteY26" fmla="*/ 169068 h 242887"/>
              <a:gd name="connsiteX27" fmla="*/ 552450 w 709613"/>
              <a:gd name="connsiteY27" fmla="*/ 180975 h 242887"/>
              <a:gd name="connsiteX28" fmla="*/ 559594 w 709613"/>
              <a:gd name="connsiteY28" fmla="*/ 183356 h 242887"/>
              <a:gd name="connsiteX29" fmla="*/ 564357 w 709613"/>
              <a:gd name="connsiteY29" fmla="*/ 192881 h 242887"/>
              <a:gd name="connsiteX30" fmla="*/ 566738 w 709613"/>
              <a:gd name="connsiteY30" fmla="*/ 202406 h 242887"/>
              <a:gd name="connsiteX31" fmla="*/ 573882 w 709613"/>
              <a:gd name="connsiteY31" fmla="*/ 204787 h 242887"/>
              <a:gd name="connsiteX32" fmla="*/ 588169 w 709613"/>
              <a:gd name="connsiteY32" fmla="*/ 214312 h 242887"/>
              <a:gd name="connsiteX33" fmla="*/ 595313 w 709613"/>
              <a:gd name="connsiteY33" fmla="*/ 228600 h 242887"/>
              <a:gd name="connsiteX34" fmla="*/ 685800 w 709613"/>
              <a:gd name="connsiteY34" fmla="*/ 228599 h 242887"/>
              <a:gd name="connsiteX35" fmla="*/ 702469 w 709613"/>
              <a:gd name="connsiteY35" fmla="*/ 238125 h 242887"/>
              <a:gd name="connsiteX36" fmla="*/ 709613 w 709613"/>
              <a:gd name="connsiteY36" fmla="*/ 242887 h 242887"/>
              <a:gd name="connsiteX0" fmla="*/ 0 w 757238"/>
              <a:gd name="connsiteY0" fmla="*/ 0 h 245269"/>
              <a:gd name="connsiteX1" fmla="*/ 59532 w 757238"/>
              <a:gd name="connsiteY1" fmla="*/ 11907 h 245269"/>
              <a:gd name="connsiteX2" fmla="*/ 90489 w 757238"/>
              <a:gd name="connsiteY2" fmla="*/ 11907 h 245269"/>
              <a:gd name="connsiteX3" fmla="*/ 90488 w 757238"/>
              <a:gd name="connsiteY3" fmla="*/ 26194 h 245269"/>
              <a:gd name="connsiteX4" fmla="*/ 171450 w 757238"/>
              <a:gd name="connsiteY4" fmla="*/ 23813 h 245269"/>
              <a:gd name="connsiteX5" fmla="*/ 173831 w 757238"/>
              <a:gd name="connsiteY5" fmla="*/ 40482 h 245269"/>
              <a:gd name="connsiteX6" fmla="*/ 235744 w 757238"/>
              <a:gd name="connsiteY6" fmla="*/ 42863 h 245269"/>
              <a:gd name="connsiteX7" fmla="*/ 242888 w 757238"/>
              <a:gd name="connsiteY7" fmla="*/ 47625 h 245269"/>
              <a:gd name="connsiteX8" fmla="*/ 273844 w 757238"/>
              <a:gd name="connsiteY8" fmla="*/ 52388 h 245269"/>
              <a:gd name="connsiteX9" fmla="*/ 278607 w 757238"/>
              <a:gd name="connsiteY9" fmla="*/ 59532 h 245269"/>
              <a:gd name="connsiteX10" fmla="*/ 309563 w 757238"/>
              <a:gd name="connsiteY10" fmla="*/ 66675 h 245269"/>
              <a:gd name="connsiteX11" fmla="*/ 309562 w 757238"/>
              <a:gd name="connsiteY11" fmla="*/ 73819 h 245269"/>
              <a:gd name="connsiteX12" fmla="*/ 411957 w 757238"/>
              <a:gd name="connsiteY12" fmla="*/ 73819 h 245269"/>
              <a:gd name="connsiteX13" fmla="*/ 421482 w 757238"/>
              <a:gd name="connsiteY13" fmla="*/ 85725 h 245269"/>
              <a:gd name="connsiteX14" fmla="*/ 431007 w 757238"/>
              <a:gd name="connsiteY14" fmla="*/ 107157 h 245269"/>
              <a:gd name="connsiteX15" fmla="*/ 438150 w 757238"/>
              <a:gd name="connsiteY15" fmla="*/ 109538 h 245269"/>
              <a:gd name="connsiteX16" fmla="*/ 442913 w 757238"/>
              <a:gd name="connsiteY16" fmla="*/ 119063 h 245269"/>
              <a:gd name="connsiteX17" fmla="*/ 450057 w 757238"/>
              <a:gd name="connsiteY17" fmla="*/ 121444 h 245269"/>
              <a:gd name="connsiteX18" fmla="*/ 461963 w 757238"/>
              <a:gd name="connsiteY18" fmla="*/ 123825 h 245269"/>
              <a:gd name="connsiteX19" fmla="*/ 473869 w 757238"/>
              <a:gd name="connsiteY19" fmla="*/ 135732 h 245269"/>
              <a:gd name="connsiteX20" fmla="*/ 533400 w 757238"/>
              <a:gd name="connsiteY20" fmla="*/ 135732 h 245269"/>
              <a:gd name="connsiteX21" fmla="*/ 538163 w 757238"/>
              <a:gd name="connsiteY21" fmla="*/ 150019 h 245269"/>
              <a:gd name="connsiteX22" fmla="*/ 542925 w 757238"/>
              <a:gd name="connsiteY22" fmla="*/ 157163 h 245269"/>
              <a:gd name="connsiteX23" fmla="*/ 554832 w 757238"/>
              <a:gd name="connsiteY23" fmla="*/ 159544 h 245269"/>
              <a:gd name="connsiteX24" fmla="*/ 559594 w 757238"/>
              <a:gd name="connsiteY24" fmla="*/ 166688 h 245269"/>
              <a:gd name="connsiteX25" fmla="*/ 561975 w 757238"/>
              <a:gd name="connsiteY25" fmla="*/ 173832 h 245269"/>
              <a:gd name="connsiteX26" fmla="*/ 597694 w 757238"/>
              <a:gd name="connsiteY26" fmla="*/ 171450 h 245269"/>
              <a:gd name="connsiteX27" fmla="*/ 600075 w 757238"/>
              <a:gd name="connsiteY27" fmla="*/ 183357 h 245269"/>
              <a:gd name="connsiteX28" fmla="*/ 607219 w 757238"/>
              <a:gd name="connsiteY28" fmla="*/ 185738 h 245269"/>
              <a:gd name="connsiteX29" fmla="*/ 611982 w 757238"/>
              <a:gd name="connsiteY29" fmla="*/ 195263 h 245269"/>
              <a:gd name="connsiteX30" fmla="*/ 614363 w 757238"/>
              <a:gd name="connsiteY30" fmla="*/ 204788 h 245269"/>
              <a:gd name="connsiteX31" fmla="*/ 621507 w 757238"/>
              <a:gd name="connsiteY31" fmla="*/ 207169 h 245269"/>
              <a:gd name="connsiteX32" fmla="*/ 635794 w 757238"/>
              <a:gd name="connsiteY32" fmla="*/ 216694 h 245269"/>
              <a:gd name="connsiteX33" fmla="*/ 642938 w 757238"/>
              <a:gd name="connsiteY33" fmla="*/ 230982 h 245269"/>
              <a:gd name="connsiteX34" fmla="*/ 733425 w 757238"/>
              <a:gd name="connsiteY34" fmla="*/ 230981 h 245269"/>
              <a:gd name="connsiteX35" fmla="*/ 750094 w 757238"/>
              <a:gd name="connsiteY35" fmla="*/ 240507 h 245269"/>
              <a:gd name="connsiteX36" fmla="*/ 757238 w 757238"/>
              <a:gd name="connsiteY36" fmla="*/ 245269 h 245269"/>
              <a:gd name="connsiteX0" fmla="*/ 0 w 757238"/>
              <a:gd name="connsiteY0" fmla="*/ 35792 h 281061"/>
              <a:gd name="connsiteX1" fmla="*/ 45244 w 757238"/>
              <a:gd name="connsiteY1" fmla="*/ 74 h 281061"/>
              <a:gd name="connsiteX2" fmla="*/ 59532 w 757238"/>
              <a:gd name="connsiteY2" fmla="*/ 47699 h 281061"/>
              <a:gd name="connsiteX3" fmla="*/ 90489 w 757238"/>
              <a:gd name="connsiteY3" fmla="*/ 47699 h 281061"/>
              <a:gd name="connsiteX4" fmla="*/ 90488 w 757238"/>
              <a:gd name="connsiteY4" fmla="*/ 61986 h 281061"/>
              <a:gd name="connsiteX5" fmla="*/ 171450 w 757238"/>
              <a:gd name="connsiteY5" fmla="*/ 59605 h 281061"/>
              <a:gd name="connsiteX6" fmla="*/ 173831 w 757238"/>
              <a:gd name="connsiteY6" fmla="*/ 76274 h 281061"/>
              <a:gd name="connsiteX7" fmla="*/ 235744 w 757238"/>
              <a:gd name="connsiteY7" fmla="*/ 78655 h 281061"/>
              <a:gd name="connsiteX8" fmla="*/ 242888 w 757238"/>
              <a:gd name="connsiteY8" fmla="*/ 83417 h 281061"/>
              <a:gd name="connsiteX9" fmla="*/ 273844 w 757238"/>
              <a:gd name="connsiteY9" fmla="*/ 88180 h 281061"/>
              <a:gd name="connsiteX10" fmla="*/ 278607 w 757238"/>
              <a:gd name="connsiteY10" fmla="*/ 95324 h 281061"/>
              <a:gd name="connsiteX11" fmla="*/ 309563 w 757238"/>
              <a:gd name="connsiteY11" fmla="*/ 102467 h 281061"/>
              <a:gd name="connsiteX12" fmla="*/ 309562 w 757238"/>
              <a:gd name="connsiteY12" fmla="*/ 109611 h 281061"/>
              <a:gd name="connsiteX13" fmla="*/ 411957 w 757238"/>
              <a:gd name="connsiteY13" fmla="*/ 109611 h 281061"/>
              <a:gd name="connsiteX14" fmla="*/ 421482 w 757238"/>
              <a:gd name="connsiteY14" fmla="*/ 121517 h 281061"/>
              <a:gd name="connsiteX15" fmla="*/ 431007 w 757238"/>
              <a:gd name="connsiteY15" fmla="*/ 142949 h 281061"/>
              <a:gd name="connsiteX16" fmla="*/ 438150 w 757238"/>
              <a:gd name="connsiteY16" fmla="*/ 145330 h 281061"/>
              <a:gd name="connsiteX17" fmla="*/ 442913 w 757238"/>
              <a:gd name="connsiteY17" fmla="*/ 154855 h 281061"/>
              <a:gd name="connsiteX18" fmla="*/ 450057 w 757238"/>
              <a:gd name="connsiteY18" fmla="*/ 157236 h 281061"/>
              <a:gd name="connsiteX19" fmla="*/ 461963 w 757238"/>
              <a:gd name="connsiteY19" fmla="*/ 159617 h 281061"/>
              <a:gd name="connsiteX20" fmla="*/ 473869 w 757238"/>
              <a:gd name="connsiteY20" fmla="*/ 171524 h 281061"/>
              <a:gd name="connsiteX21" fmla="*/ 533400 w 757238"/>
              <a:gd name="connsiteY21" fmla="*/ 171524 h 281061"/>
              <a:gd name="connsiteX22" fmla="*/ 538163 w 757238"/>
              <a:gd name="connsiteY22" fmla="*/ 185811 h 281061"/>
              <a:gd name="connsiteX23" fmla="*/ 542925 w 757238"/>
              <a:gd name="connsiteY23" fmla="*/ 192955 h 281061"/>
              <a:gd name="connsiteX24" fmla="*/ 554832 w 757238"/>
              <a:gd name="connsiteY24" fmla="*/ 195336 h 281061"/>
              <a:gd name="connsiteX25" fmla="*/ 559594 w 757238"/>
              <a:gd name="connsiteY25" fmla="*/ 202480 h 281061"/>
              <a:gd name="connsiteX26" fmla="*/ 561975 w 757238"/>
              <a:gd name="connsiteY26" fmla="*/ 209624 h 281061"/>
              <a:gd name="connsiteX27" fmla="*/ 597694 w 757238"/>
              <a:gd name="connsiteY27" fmla="*/ 207242 h 281061"/>
              <a:gd name="connsiteX28" fmla="*/ 600075 w 757238"/>
              <a:gd name="connsiteY28" fmla="*/ 219149 h 281061"/>
              <a:gd name="connsiteX29" fmla="*/ 607219 w 757238"/>
              <a:gd name="connsiteY29" fmla="*/ 221530 h 281061"/>
              <a:gd name="connsiteX30" fmla="*/ 611982 w 757238"/>
              <a:gd name="connsiteY30" fmla="*/ 231055 h 281061"/>
              <a:gd name="connsiteX31" fmla="*/ 614363 w 757238"/>
              <a:gd name="connsiteY31" fmla="*/ 240580 h 281061"/>
              <a:gd name="connsiteX32" fmla="*/ 621507 w 757238"/>
              <a:gd name="connsiteY32" fmla="*/ 242961 h 281061"/>
              <a:gd name="connsiteX33" fmla="*/ 635794 w 757238"/>
              <a:gd name="connsiteY33" fmla="*/ 252486 h 281061"/>
              <a:gd name="connsiteX34" fmla="*/ 642938 w 757238"/>
              <a:gd name="connsiteY34" fmla="*/ 266774 h 281061"/>
              <a:gd name="connsiteX35" fmla="*/ 733425 w 757238"/>
              <a:gd name="connsiteY35" fmla="*/ 266773 h 281061"/>
              <a:gd name="connsiteX36" fmla="*/ 750094 w 757238"/>
              <a:gd name="connsiteY36" fmla="*/ 276299 h 281061"/>
              <a:gd name="connsiteX37" fmla="*/ 757238 w 757238"/>
              <a:gd name="connsiteY37" fmla="*/ 281061 h 281061"/>
              <a:gd name="connsiteX0" fmla="*/ 0 w 757238"/>
              <a:gd name="connsiteY0" fmla="*/ 35718 h 280987"/>
              <a:gd name="connsiteX1" fmla="*/ 45244 w 757238"/>
              <a:gd name="connsiteY1" fmla="*/ 0 h 280987"/>
              <a:gd name="connsiteX2" fmla="*/ 59532 w 757238"/>
              <a:gd name="connsiteY2" fmla="*/ 47625 h 280987"/>
              <a:gd name="connsiteX3" fmla="*/ 90489 w 757238"/>
              <a:gd name="connsiteY3" fmla="*/ 47625 h 280987"/>
              <a:gd name="connsiteX4" fmla="*/ 90488 w 757238"/>
              <a:gd name="connsiteY4" fmla="*/ 61912 h 280987"/>
              <a:gd name="connsiteX5" fmla="*/ 171450 w 757238"/>
              <a:gd name="connsiteY5" fmla="*/ 59531 h 280987"/>
              <a:gd name="connsiteX6" fmla="*/ 173831 w 757238"/>
              <a:gd name="connsiteY6" fmla="*/ 76200 h 280987"/>
              <a:gd name="connsiteX7" fmla="*/ 235744 w 757238"/>
              <a:gd name="connsiteY7" fmla="*/ 78581 h 280987"/>
              <a:gd name="connsiteX8" fmla="*/ 242888 w 757238"/>
              <a:gd name="connsiteY8" fmla="*/ 83343 h 280987"/>
              <a:gd name="connsiteX9" fmla="*/ 273844 w 757238"/>
              <a:gd name="connsiteY9" fmla="*/ 88106 h 280987"/>
              <a:gd name="connsiteX10" fmla="*/ 278607 w 757238"/>
              <a:gd name="connsiteY10" fmla="*/ 95250 h 280987"/>
              <a:gd name="connsiteX11" fmla="*/ 309563 w 757238"/>
              <a:gd name="connsiteY11" fmla="*/ 102393 h 280987"/>
              <a:gd name="connsiteX12" fmla="*/ 309562 w 757238"/>
              <a:gd name="connsiteY12" fmla="*/ 109537 h 280987"/>
              <a:gd name="connsiteX13" fmla="*/ 411957 w 757238"/>
              <a:gd name="connsiteY13" fmla="*/ 109537 h 280987"/>
              <a:gd name="connsiteX14" fmla="*/ 421482 w 757238"/>
              <a:gd name="connsiteY14" fmla="*/ 121443 h 280987"/>
              <a:gd name="connsiteX15" fmla="*/ 431007 w 757238"/>
              <a:gd name="connsiteY15" fmla="*/ 142875 h 280987"/>
              <a:gd name="connsiteX16" fmla="*/ 438150 w 757238"/>
              <a:gd name="connsiteY16" fmla="*/ 145256 h 280987"/>
              <a:gd name="connsiteX17" fmla="*/ 442913 w 757238"/>
              <a:gd name="connsiteY17" fmla="*/ 154781 h 280987"/>
              <a:gd name="connsiteX18" fmla="*/ 450057 w 757238"/>
              <a:gd name="connsiteY18" fmla="*/ 157162 h 280987"/>
              <a:gd name="connsiteX19" fmla="*/ 461963 w 757238"/>
              <a:gd name="connsiteY19" fmla="*/ 159543 h 280987"/>
              <a:gd name="connsiteX20" fmla="*/ 473869 w 757238"/>
              <a:gd name="connsiteY20" fmla="*/ 171450 h 280987"/>
              <a:gd name="connsiteX21" fmla="*/ 533400 w 757238"/>
              <a:gd name="connsiteY21" fmla="*/ 171450 h 280987"/>
              <a:gd name="connsiteX22" fmla="*/ 538163 w 757238"/>
              <a:gd name="connsiteY22" fmla="*/ 185737 h 280987"/>
              <a:gd name="connsiteX23" fmla="*/ 542925 w 757238"/>
              <a:gd name="connsiteY23" fmla="*/ 192881 h 280987"/>
              <a:gd name="connsiteX24" fmla="*/ 554832 w 757238"/>
              <a:gd name="connsiteY24" fmla="*/ 195262 h 280987"/>
              <a:gd name="connsiteX25" fmla="*/ 559594 w 757238"/>
              <a:gd name="connsiteY25" fmla="*/ 202406 h 280987"/>
              <a:gd name="connsiteX26" fmla="*/ 561975 w 757238"/>
              <a:gd name="connsiteY26" fmla="*/ 209550 h 280987"/>
              <a:gd name="connsiteX27" fmla="*/ 597694 w 757238"/>
              <a:gd name="connsiteY27" fmla="*/ 207168 h 280987"/>
              <a:gd name="connsiteX28" fmla="*/ 600075 w 757238"/>
              <a:gd name="connsiteY28" fmla="*/ 219075 h 280987"/>
              <a:gd name="connsiteX29" fmla="*/ 607219 w 757238"/>
              <a:gd name="connsiteY29" fmla="*/ 221456 h 280987"/>
              <a:gd name="connsiteX30" fmla="*/ 611982 w 757238"/>
              <a:gd name="connsiteY30" fmla="*/ 230981 h 280987"/>
              <a:gd name="connsiteX31" fmla="*/ 614363 w 757238"/>
              <a:gd name="connsiteY31" fmla="*/ 240506 h 280987"/>
              <a:gd name="connsiteX32" fmla="*/ 621507 w 757238"/>
              <a:gd name="connsiteY32" fmla="*/ 242887 h 280987"/>
              <a:gd name="connsiteX33" fmla="*/ 635794 w 757238"/>
              <a:gd name="connsiteY33" fmla="*/ 252412 h 280987"/>
              <a:gd name="connsiteX34" fmla="*/ 642938 w 757238"/>
              <a:gd name="connsiteY34" fmla="*/ 266700 h 280987"/>
              <a:gd name="connsiteX35" fmla="*/ 733425 w 757238"/>
              <a:gd name="connsiteY35" fmla="*/ 266699 h 280987"/>
              <a:gd name="connsiteX36" fmla="*/ 750094 w 757238"/>
              <a:gd name="connsiteY36" fmla="*/ 276225 h 280987"/>
              <a:gd name="connsiteX37" fmla="*/ 757238 w 757238"/>
              <a:gd name="connsiteY37" fmla="*/ 280987 h 280987"/>
              <a:gd name="connsiteX0" fmla="*/ 0 w 757238"/>
              <a:gd name="connsiteY0" fmla="*/ 35718 h 280987"/>
              <a:gd name="connsiteX1" fmla="*/ 45244 w 757238"/>
              <a:gd name="connsiteY1" fmla="*/ 0 h 280987"/>
              <a:gd name="connsiteX2" fmla="*/ 59532 w 757238"/>
              <a:gd name="connsiteY2" fmla="*/ 47625 h 280987"/>
              <a:gd name="connsiteX3" fmla="*/ 90489 w 757238"/>
              <a:gd name="connsiteY3" fmla="*/ 47625 h 280987"/>
              <a:gd name="connsiteX4" fmla="*/ 90488 w 757238"/>
              <a:gd name="connsiteY4" fmla="*/ 61912 h 280987"/>
              <a:gd name="connsiteX5" fmla="*/ 171450 w 757238"/>
              <a:gd name="connsiteY5" fmla="*/ 59531 h 280987"/>
              <a:gd name="connsiteX6" fmla="*/ 173831 w 757238"/>
              <a:gd name="connsiteY6" fmla="*/ 76200 h 280987"/>
              <a:gd name="connsiteX7" fmla="*/ 235744 w 757238"/>
              <a:gd name="connsiteY7" fmla="*/ 78581 h 280987"/>
              <a:gd name="connsiteX8" fmla="*/ 242888 w 757238"/>
              <a:gd name="connsiteY8" fmla="*/ 83343 h 280987"/>
              <a:gd name="connsiteX9" fmla="*/ 273844 w 757238"/>
              <a:gd name="connsiteY9" fmla="*/ 88106 h 280987"/>
              <a:gd name="connsiteX10" fmla="*/ 278607 w 757238"/>
              <a:gd name="connsiteY10" fmla="*/ 95250 h 280987"/>
              <a:gd name="connsiteX11" fmla="*/ 309563 w 757238"/>
              <a:gd name="connsiteY11" fmla="*/ 102393 h 280987"/>
              <a:gd name="connsiteX12" fmla="*/ 309562 w 757238"/>
              <a:gd name="connsiteY12" fmla="*/ 109537 h 280987"/>
              <a:gd name="connsiteX13" fmla="*/ 411957 w 757238"/>
              <a:gd name="connsiteY13" fmla="*/ 109537 h 280987"/>
              <a:gd name="connsiteX14" fmla="*/ 421482 w 757238"/>
              <a:gd name="connsiteY14" fmla="*/ 121443 h 280987"/>
              <a:gd name="connsiteX15" fmla="*/ 431007 w 757238"/>
              <a:gd name="connsiteY15" fmla="*/ 142875 h 280987"/>
              <a:gd name="connsiteX16" fmla="*/ 438150 w 757238"/>
              <a:gd name="connsiteY16" fmla="*/ 145256 h 280987"/>
              <a:gd name="connsiteX17" fmla="*/ 442913 w 757238"/>
              <a:gd name="connsiteY17" fmla="*/ 154781 h 280987"/>
              <a:gd name="connsiteX18" fmla="*/ 450057 w 757238"/>
              <a:gd name="connsiteY18" fmla="*/ 157162 h 280987"/>
              <a:gd name="connsiteX19" fmla="*/ 461963 w 757238"/>
              <a:gd name="connsiteY19" fmla="*/ 159543 h 280987"/>
              <a:gd name="connsiteX20" fmla="*/ 473869 w 757238"/>
              <a:gd name="connsiteY20" fmla="*/ 171450 h 280987"/>
              <a:gd name="connsiteX21" fmla="*/ 533400 w 757238"/>
              <a:gd name="connsiteY21" fmla="*/ 171450 h 280987"/>
              <a:gd name="connsiteX22" fmla="*/ 538163 w 757238"/>
              <a:gd name="connsiteY22" fmla="*/ 185737 h 280987"/>
              <a:gd name="connsiteX23" fmla="*/ 542925 w 757238"/>
              <a:gd name="connsiteY23" fmla="*/ 192881 h 280987"/>
              <a:gd name="connsiteX24" fmla="*/ 554832 w 757238"/>
              <a:gd name="connsiteY24" fmla="*/ 195262 h 280987"/>
              <a:gd name="connsiteX25" fmla="*/ 559594 w 757238"/>
              <a:gd name="connsiteY25" fmla="*/ 202406 h 280987"/>
              <a:gd name="connsiteX26" fmla="*/ 561975 w 757238"/>
              <a:gd name="connsiteY26" fmla="*/ 209550 h 280987"/>
              <a:gd name="connsiteX27" fmla="*/ 597694 w 757238"/>
              <a:gd name="connsiteY27" fmla="*/ 207168 h 280987"/>
              <a:gd name="connsiteX28" fmla="*/ 600075 w 757238"/>
              <a:gd name="connsiteY28" fmla="*/ 219075 h 280987"/>
              <a:gd name="connsiteX29" fmla="*/ 607219 w 757238"/>
              <a:gd name="connsiteY29" fmla="*/ 221456 h 280987"/>
              <a:gd name="connsiteX30" fmla="*/ 611982 w 757238"/>
              <a:gd name="connsiteY30" fmla="*/ 230981 h 280987"/>
              <a:gd name="connsiteX31" fmla="*/ 614363 w 757238"/>
              <a:gd name="connsiteY31" fmla="*/ 240506 h 280987"/>
              <a:gd name="connsiteX32" fmla="*/ 621507 w 757238"/>
              <a:gd name="connsiteY32" fmla="*/ 242887 h 280987"/>
              <a:gd name="connsiteX33" fmla="*/ 635794 w 757238"/>
              <a:gd name="connsiteY33" fmla="*/ 252412 h 280987"/>
              <a:gd name="connsiteX34" fmla="*/ 642938 w 757238"/>
              <a:gd name="connsiteY34" fmla="*/ 266700 h 280987"/>
              <a:gd name="connsiteX35" fmla="*/ 733425 w 757238"/>
              <a:gd name="connsiteY35" fmla="*/ 266699 h 280987"/>
              <a:gd name="connsiteX36" fmla="*/ 750094 w 757238"/>
              <a:gd name="connsiteY36" fmla="*/ 276225 h 280987"/>
              <a:gd name="connsiteX37" fmla="*/ 757238 w 757238"/>
              <a:gd name="connsiteY37" fmla="*/ 280987 h 280987"/>
              <a:gd name="connsiteX0" fmla="*/ 0 w 757238"/>
              <a:gd name="connsiteY0" fmla="*/ 0 h 245269"/>
              <a:gd name="connsiteX1" fmla="*/ 54769 w 757238"/>
              <a:gd name="connsiteY1" fmla="*/ 1 h 245269"/>
              <a:gd name="connsiteX2" fmla="*/ 59532 w 757238"/>
              <a:gd name="connsiteY2" fmla="*/ 11907 h 245269"/>
              <a:gd name="connsiteX3" fmla="*/ 90489 w 757238"/>
              <a:gd name="connsiteY3" fmla="*/ 11907 h 245269"/>
              <a:gd name="connsiteX4" fmla="*/ 90488 w 757238"/>
              <a:gd name="connsiteY4" fmla="*/ 26194 h 245269"/>
              <a:gd name="connsiteX5" fmla="*/ 171450 w 757238"/>
              <a:gd name="connsiteY5" fmla="*/ 23813 h 245269"/>
              <a:gd name="connsiteX6" fmla="*/ 173831 w 757238"/>
              <a:gd name="connsiteY6" fmla="*/ 40482 h 245269"/>
              <a:gd name="connsiteX7" fmla="*/ 235744 w 757238"/>
              <a:gd name="connsiteY7" fmla="*/ 42863 h 245269"/>
              <a:gd name="connsiteX8" fmla="*/ 242888 w 757238"/>
              <a:gd name="connsiteY8" fmla="*/ 47625 h 245269"/>
              <a:gd name="connsiteX9" fmla="*/ 273844 w 757238"/>
              <a:gd name="connsiteY9" fmla="*/ 52388 h 245269"/>
              <a:gd name="connsiteX10" fmla="*/ 278607 w 757238"/>
              <a:gd name="connsiteY10" fmla="*/ 59532 h 245269"/>
              <a:gd name="connsiteX11" fmla="*/ 309563 w 757238"/>
              <a:gd name="connsiteY11" fmla="*/ 66675 h 245269"/>
              <a:gd name="connsiteX12" fmla="*/ 309562 w 757238"/>
              <a:gd name="connsiteY12" fmla="*/ 73819 h 245269"/>
              <a:gd name="connsiteX13" fmla="*/ 411957 w 757238"/>
              <a:gd name="connsiteY13" fmla="*/ 73819 h 245269"/>
              <a:gd name="connsiteX14" fmla="*/ 421482 w 757238"/>
              <a:gd name="connsiteY14" fmla="*/ 85725 h 245269"/>
              <a:gd name="connsiteX15" fmla="*/ 431007 w 757238"/>
              <a:gd name="connsiteY15" fmla="*/ 107157 h 245269"/>
              <a:gd name="connsiteX16" fmla="*/ 438150 w 757238"/>
              <a:gd name="connsiteY16" fmla="*/ 109538 h 245269"/>
              <a:gd name="connsiteX17" fmla="*/ 442913 w 757238"/>
              <a:gd name="connsiteY17" fmla="*/ 119063 h 245269"/>
              <a:gd name="connsiteX18" fmla="*/ 450057 w 757238"/>
              <a:gd name="connsiteY18" fmla="*/ 121444 h 245269"/>
              <a:gd name="connsiteX19" fmla="*/ 461963 w 757238"/>
              <a:gd name="connsiteY19" fmla="*/ 123825 h 245269"/>
              <a:gd name="connsiteX20" fmla="*/ 473869 w 757238"/>
              <a:gd name="connsiteY20" fmla="*/ 135732 h 245269"/>
              <a:gd name="connsiteX21" fmla="*/ 533400 w 757238"/>
              <a:gd name="connsiteY21" fmla="*/ 135732 h 245269"/>
              <a:gd name="connsiteX22" fmla="*/ 538163 w 757238"/>
              <a:gd name="connsiteY22" fmla="*/ 150019 h 245269"/>
              <a:gd name="connsiteX23" fmla="*/ 542925 w 757238"/>
              <a:gd name="connsiteY23" fmla="*/ 157163 h 245269"/>
              <a:gd name="connsiteX24" fmla="*/ 554832 w 757238"/>
              <a:gd name="connsiteY24" fmla="*/ 159544 h 245269"/>
              <a:gd name="connsiteX25" fmla="*/ 559594 w 757238"/>
              <a:gd name="connsiteY25" fmla="*/ 166688 h 245269"/>
              <a:gd name="connsiteX26" fmla="*/ 561975 w 757238"/>
              <a:gd name="connsiteY26" fmla="*/ 173832 h 245269"/>
              <a:gd name="connsiteX27" fmla="*/ 597694 w 757238"/>
              <a:gd name="connsiteY27" fmla="*/ 171450 h 245269"/>
              <a:gd name="connsiteX28" fmla="*/ 600075 w 757238"/>
              <a:gd name="connsiteY28" fmla="*/ 183357 h 245269"/>
              <a:gd name="connsiteX29" fmla="*/ 607219 w 757238"/>
              <a:gd name="connsiteY29" fmla="*/ 185738 h 245269"/>
              <a:gd name="connsiteX30" fmla="*/ 611982 w 757238"/>
              <a:gd name="connsiteY30" fmla="*/ 195263 h 245269"/>
              <a:gd name="connsiteX31" fmla="*/ 614363 w 757238"/>
              <a:gd name="connsiteY31" fmla="*/ 204788 h 245269"/>
              <a:gd name="connsiteX32" fmla="*/ 621507 w 757238"/>
              <a:gd name="connsiteY32" fmla="*/ 207169 h 245269"/>
              <a:gd name="connsiteX33" fmla="*/ 635794 w 757238"/>
              <a:gd name="connsiteY33" fmla="*/ 216694 h 245269"/>
              <a:gd name="connsiteX34" fmla="*/ 642938 w 757238"/>
              <a:gd name="connsiteY34" fmla="*/ 230982 h 245269"/>
              <a:gd name="connsiteX35" fmla="*/ 733425 w 757238"/>
              <a:gd name="connsiteY35" fmla="*/ 230981 h 245269"/>
              <a:gd name="connsiteX36" fmla="*/ 750094 w 757238"/>
              <a:gd name="connsiteY36" fmla="*/ 240507 h 245269"/>
              <a:gd name="connsiteX37" fmla="*/ 757238 w 757238"/>
              <a:gd name="connsiteY37" fmla="*/ 245269 h 245269"/>
              <a:gd name="connsiteX0" fmla="*/ 0 w 757238"/>
              <a:gd name="connsiteY0" fmla="*/ 0 h 245269"/>
              <a:gd name="connsiteX1" fmla="*/ 54769 w 757238"/>
              <a:gd name="connsiteY1" fmla="*/ 1 h 245269"/>
              <a:gd name="connsiteX2" fmla="*/ 59532 w 757238"/>
              <a:gd name="connsiteY2" fmla="*/ 11907 h 245269"/>
              <a:gd name="connsiteX3" fmla="*/ 90489 w 757238"/>
              <a:gd name="connsiteY3" fmla="*/ 11907 h 245269"/>
              <a:gd name="connsiteX4" fmla="*/ 90488 w 757238"/>
              <a:gd name="connsiteY4" fmla="*/ 26194 h 245269"/>
              <a:gd name="connsiteX5" fmla="*/ 171450 w 757238"/>
              <a:gd name="connsiteY5" fmla="*/ 23813 h 245269"/>
              <a:gd name="connsiteX6" fmla="*/ 173831 w 757238"/>
              <a:gd name="connsiteY6" fmla="*/ 40482 h 245269"/>
              <a:gd name="connsiteX7" fmla="*/ 235744 w 757238"/>
              <a:gd name="connsiteY7" fmla="*/ 42863 h 245269"/>
              <a:gd name="connsiteX8" fmla="*/ 242888 w 757238"/>
              <a:gd name="connsiteY8" fmla="*/ 47625 h 245269"/>
              <a:gd name="connsiteX9" fmla="*/ 273844 w 757238"/>
              <a:gd name="connsiteY9" fmla="*/ 52388 h 245269"/>
              <a:gd name="connsiteX10" fmla="*/ 278607 w 757238"/>
              <a:gd name="connsiteY10" fmla="*/ 59532 h 245269"/>
              <a:gd name="connsiteX11" fmla="*/ 309563 w 757238"/>
              <a:gd name="connsiteY11" fmla="*/ 66675 h 245269"/>
              <a:gd name="connsiteX12" fmla="*/ 309562 w 757238"/>
              <a:gd name="connsiteY12" fmla="*/ 73819 h 245269"/>
              <a:gd name="connsiteX13" fmla="*/ 411957 w 757238"/>
              <a:gd name="connsiteY13" fmla="*/ 73819 h 245269"/>
              <a:gd name="connsiteX14" fmla="*/ 421482 w 757238"/>
              <a:gd name="connsiteY14" fmla="*/ 85725 h 245269"/>
              <a:gd name="connsiteX15" fmla="*/ 431007 w 757238"/>
              <a:gd name="connsiteY15" fmla="*/ 107157 h 245269"/>
              <a:gd name="connsiteX16" fmla="*/ 438150 w 757238"/>
              <a:gd name="connsiteY16" fmla="*/ 109538 h 245269"/>
              <a:gd name="connsiteX17" fmla="*/ 442913 w 757238"/>
              <a:gd name="connsiteY17" fmla="*/ 119063 h 245269"/>
              <a:gd name="connsiteX18" fmla="*/ 450057 w 757238"/>
              <a:gd name="connsiteY18" fmla="*/ 121444 h 245269"/>
              <a:gd name="connsiteX19" fmla="*/ 461963 w 757238"/>
              <a:gd name="connsiteY19" fmla="*/ 123825 h 245269"/>
              <a:gd name="connsiteX20" fmla="*/ 473869 w 757238"/>
              <a:gd name="connsiteY20" fmla="*/ 135732 h 245269"/>
              <a:gd name="connsiteX21" fmla="*/ 533400 w 757238"/>
              <a:gd name="connsiteY21" fmla="*/ 135732 h 245269"/>
              <a:gd name="connsiteX22" fmla="*/ 538163 w 757238"/>
              <a:gd name="connsiteY22" fmla="*/ 150019 h 245269"/>
              <a:gd name="connsiteX23" fmla="*/ 542925 w 757238"/>
              <a:gd name="connsiteY23" fmla="*/ 157163 h 245269"/>
              <a:gd name="connsiteX24" fmla="*/ 554832 w 757238"/>
              <a:gd name="connsiteY24" fmla="*/ 159544 h 245269"/>
              <a:gd name="connsiteX25" fmla="*/ 559594 w 757238"/>
              <a:gd name="connsiteY25" fmla="*/ 166688 h 245269"/>
              <a:gd name="connsiteX26" fmla="*/ 561975 w 757238"/>
              <a:gd name="connsiteY26" fmla="*/ 173832 h 245269"/>
              <a:gd name="connsiteX27" fmla="*/ 597694 w 757238"/>
              <a:gd name="connsiteY27" fmla="*/ 171450 h 245269"/>
              <a:gd name="connsiteX28" fmla="*/ 600075 w 757238"/>
              <a:gd name="connsiteY28" fmla="*/ 183357 h 245269"/>
              <a:gd name="connsiteX29" fmla="*/ 607219 w 757238"/>
              <a:gd name="connsiteY29" fmla="*/ 185738 h 245269"/>
              <a:gd name="connsiteX30" fmla="*/ 611982 w 757238"/>
              <a:gd name="connsiteY30" fmla="*/ 195263 h 245269"/>
              <a:gd name="connsiteX31" fmla="*/ 614363 w 757238"/>
              <a:gd name="connsiteY31" fmla="*/ 204788 h 245269"/>
              <a:gd name="connsiteX32" fmla="*/ 616744 w 757238"/>
              <a:gd name="connsiteY32" fmla="*/ 214313 h 245269"/>
              <a:gd name="connsiteX33" fmla="*/ 635794 w 757238"/>
              <a:gd name="connsiteY33" fmla="*/ 216694 h 245269"/>
              <a:gd name="connsiteX34" fmla="*/ 642938 w 757238"/>
              <a:gd name="connsiteY34" fmla="*/ 230982 h 245269"/>
              <a:gd name="connsiteX35" fmla="*/ 733425 w 757238"/>
              <a:gd name="connsiteY35" fmla="*/ 230981 h 245269"/>
              <a:gd name="connsiteX36" fmla="*/ 750094 w 757238"/>
              <a:gd name="connsiteY36" fmla="*/ 240507 h 245269"/>
              <a:gd name="connsiteX37" fmla="*/ 757238 w 757238"/>
              <a:gd name="connsiteY37" fmla="*/ 245269 h 245269"/>
              <a:gd name="connsiteX0" fmla="*/ 0 w 757238"/>
              <a:gd name="connsiteY0" fmla="*/ 0 h 245269"/>
              <a:gd name="connsiteX1" fmla="*/ 54769 w 757238"/>
              <a:gd name="connsiteY1" fmla="*/ 1 h 245269"/>
              <a:gd name="connsiteX2" fmla="*/ 59532 w 757238"/>
              <a:gd name="connsiteY2" fmla="*/ 11907 h 245269"/>
              <a:gd name="connsiteX3" fmla="*/ 90489 w 757238"/>
              <a:gd name="connsiteY3" fmla="*/ 11907 h 245269"/>
              <a:gd name="connsiteX4" fmla="*/ 90488 w 757238"/>
              <a:gd name="connsiteY4" fmla="*/ 26194 h 245269"/>
              <a:gd name="connsiteX5" fmla="*/ 171450 w 757238"/>
              <a:gd name="connsiteY5" fmla="*/ 23813 h 245269"/>
              <a:gd name="connsiteX6" fmla="*/ 173831 w 757238"/>
              <a:gd name="connsiteY6" fmla="*/ 40482 h 245269"/>
              <a:gd name="connsiteX7" fmla="*/ 235744 w 757238"/>
              <a:gd name="connsiteY7" fmla="*/ 42863 h 245269"/>
              <a:gd name="connsiteX8" fmla="*/ 242888 w 757238"/>
              <a:gd name="connsiteY8" fmla="*/ 47625 h 245269"/>
              <a:gd name="connsiteX9" fmla="*/ 273844 w 757238"/>
              <a:gd name="connsiteY9" fmla="*/ 52388 h 245269"/>
              <a:gd name="connsiteX10" fmla="*/ 278607 w 757238"/>
              <a:gd name="connsiteY10" fmla="*/ 59532 h 245269"/>
              <a:gd name="connsiteX11" fmla="*/ 309563 w 757238"/>
              <a:gd name="connsiteY11" fmla="*/ 66675 h 245269"/>
              <a:gd name="connsiteX12" fmla="*/ 309562 w 757238"/>
              <a:gd name="connsiteY12" fmla="*/ 73819 h 245269"/>
              <a:gd name="connsiteX13" fmla="*/ 411957 w 757238"/>
              <a:gd name="connsiteY13" fmla="*/ 73819 h 245269"/>
              <a:gd name="connsiteX14" fmla="*/ 421482 w 757238"/>
              <a:gd name="connsiteY14" fmla="*/ 85725 h 245269"/>
              <a:gd name="connsiteX15" fmla="*/ 431007 w 757238"/>
              <a:gd name="connsiteY15" fmla="*/ 107157 h 245269"/>
              <a:gd name="connsiteX16" fmla="*/ 438150 w 757238"/>
              <a:gd name="connsiteY16" fmla="*/ 109538 h 245269"/>
              <a:gd name="connsiteX17" fmla="*/ 442913 w 757238"/>
              <a:gd name="connsiteY17" fmla="*/ 119063 h 245269"/>
              <a:gd name="connsiteX18" fmla="*/ 450057 w 757238"/>
              <a:gd name="connsiteY18" fmla="*/ 121444 h 245269"/>
              <a:gd name="connsiteX19" fmla="*/ 461963 w 757238"/>
              <a:gd name="connsiteY19" fmla="*/ 123825 h 245269"/>
              <a:gd name="connsiteX20" fmla="*/ 473869 w 757238"/>
              <a:gd name="connsiteY20" fmla="*/ 135732 h 245269"/>
              <a:gd name="connsiteX21" fmla="*/ 533400 w 757238"/>
              <a:gd name="connsiteY21" fmla="*/ 135732 h 245269"/>
              <a:gd name="connsiteX22" fmla="*/ 538163 w 757238"/>
              <a:gd name="connsiteY22" fmla="*/ 150019 h 245269"/>
              <a:gd name="connsiteX23" fmla="*/ 542925 w 757238"/>
              <a:gd name="connsiteY23" fmla="*/ 157163 h 245269"/>
              <a:gd name="connsiteX24" fmla="*/ 554832 w 757238"/>
              <a:gd name="connsiteY24" fmla="*/ 159544 h 245269"/>
              <a:gd name="connsiteX25" fmla="*/ 559594 w 757238"/>
              <a:gd name="connsiteY25" fmla="*/ 166688 h 245269"/>
              <a:gd name="connsiteX26" fmla="*/ 561975 w 757238"/>
              <a:gd name="connsiteY26" fmla="*/ 173832 h 245269"/>
              <a:gd name="connsiteX27" fmla="*/ 597694 w 757238"/>
              <a:gd name="connsiteY27" fmla="*/ 171450 h 245269"/>
              <a:gd name="connsiteX28" fmla="*/ 600075 w 757238"/>
              <a:gd name="connsiteY28" fmla="*/ 183357 h 245269"/>
              <a:gd name="connsiteX29" fmla="*/ 607219 w 757238"/>
              <a:gd name="connsiteY29" fmla="*/ 185738 h 245269"/>
              <a:gd name="connsiteX30" fmla="*/ 611982 w 757238"/>
              <a:gd name="connsiteY30" fmla="*/ 195263 h 245269"/>
              <a:gd name="connsiteX31" fmla="*/ 607220 w 757238"/>
              <a:gd name="connsiteY31" fmla="*/ 204788 h 245269"/>
              <a:gd name="connsiteX32" fmla="*/ 616744 w 757238"/>
              <a:gd name="connsiteY32" fmla="*/ 214313 h 245269"/>
              <a:gd name="connsiteX33" fmla="*/ 635794 w 757238"/>
              <a:gd name="connsiteY33" fmla="*/ 216694 h 245269"/>
              <a:gd name="connsiteX34" fmla="*/ 642938 w 757238"/>
              <a:gd name="connsiteY34" fmla="*/ 230982 h 245269"/>
              <a:gd name="connsiteX35" fmla="*/ 733425 w 757238"/>
              <a:gd name="connsiteY35" fmla="*/ 230981 h 245269"/>
              <a:gd name="connsiteX36" fmla="*/ 750094 w 757238"/>
              <a:gd name="connsiteY36" fmla="*/ 240507 h 245269"/>
              <a:gd name="connsiteX37" fmla="*/ 757238 w 757238"/>
              <a:gd name="connsiteY37" fmla="*/ 245269 h 245269"/>
              <a:gd name="connsiteX0" fmla="*/ 0 w 757238"/>
              <a:gd name="connsiteY0" fmla="*/ 0 h 245269"/>
              <a:gd name="connsiteX1" fmla="*/ 54769 w 757238"/>
              <a:gd name="connsiteY1" fmla="*/ 1 h 245269"/>
              <a:gd name="connsiteX2" fmla="*/ 59532 w 757238"/>
              <a:gd name="connsiteY2" fmla="*/ 11907 h 245269"/>
              <a:gd name="connsiteX3" fmla="*/ 90489 w 757238"/>
              <a:gd name="connsiteY3" fmla="*/ 11907 h 245269"/>
              <a:gd name="connsiteX4" fmla="*/ 90488 w 757238"/>
              <a:gd name="connsiteY4" fmla="*/ 26194 h 245269"/>
              <a:gd name="connsiteX5" fmla="*/ 171450 w 757238"/>
              <a:gd name="connsiteY5" fmla="*/ 23813 h 245269"/>
              <a:gd name="connsiteX6" fmla="*/ 173831 w 757238"/>
              <a:gd name="connsiteY6" fmla="*/ 40482 h 245269"/>
              <a:gd name="connsiteX7" fmla="*/ 235744 w 757238"/>
              <a:gd name="connsiteY7" fmla="*/ 42863 h 245269"/>
              <a:gd name="connsiteX8" fmla="*/ 242888 w 757238"/>
              <a:gd name="connsiteY8" fmla="*/ 47625 h 245269"/>
              <a:gd name="connsiteX9" fmla="*/ 273844 w 757238"/>
              <a:gd name="connsiteY9" fmla="*/ 52388 h 245269"/>
              <a:gd name="connsiteX10" fmla="*/ 278607 w 757238"/>
              <a:gd name="connsiteY10" fmla="*/ 59532 h 245269"/>
              <a:gd name="connsiteX11" fmla="*/ 309563 w 757238"/>
              <a:gd name="connsiteY11" fmla="*/ 66675 h 245269"/>
              <a:gd name="connsiteX12" fmla="*/ 309562 w 757238"/>
              <a:gd name="connsiteY12" fmla="*/ 73819 h 245269"/>
              <a:gd name="connsiteX13" fmla="*/ 411957 w 757238"/>
              <a:gd name="connsiteY13" fmla="*/ 73819 h 245269"/>
              <a:gd name="connsiteX14" fmla="*/ 421482 w 757238"/>
              <a:gd name="connsiteY14" fmla="*/ 85725 h 245269"/>
              <a:gd name="connsiteX15" fmla="*/ 431007 w 757238"/>
              <a:gd name="connsiteY15" fmla="*/ 107157 h 245269"/>
              <a:gd name="connsiteX16" fmla="*/ 438150 w 757238"/>
              <a:gd name="connsiteY16" fmla="*/ 109538 h 245269"/>
              <a:gd name="connsiteX17" fmla="*/ 442913 w 757238"/>
              <a:gd name="connsiteY17" fmla="*/ 119063 h 245269"/>
              <a:gd name="connsiteX18" fmla="*/ 450057 w 757238"/>
              <a:gd name="connsiteY18" fmla="*/ 121444 h 245269"/>
              <a:gd name="connsiteX19" fmla="*/ 461963 w 757238"/>
              <a:gd name="connsiteY19" fmla="*/ 123825 h 245269"/>
              <a:gd name="connsiteX20" fmla="*/ 473869 w 757238"/>
              <a:gd name="connsiteY20" fmla="*/ 135732 h 245269"/>
              <a:gd name="connsiteX21" fmla="*/ 533400 w 757238"/>
              <a:gd name="connsiteY21" fmla="*/ 135732 h 245269"/>
              <a:gd name="connsiteX22" fmla="*/ 538163 w 757238"/>
              <a:gd name="connsiteY22" fmla="*/ 150019 h 245269"/>
              <a:gd name="connsiteX23" fmla="*/ 542925 w 757238"/>
              <a:gd name="connsiteY23" fmla="*/ 157163 h 245269"/>
              <a:gd name="connsiteX24" fmla="*/ 554832 w 757238"/>
              <a:gd name="connsiteY24" fmla="*/ 159544 h 245269"/>
              <a:gd name="connsiteX25" fmla="*/ 559594 w 757238"/>
              <a:gd name="connsiteY25" fmla="*/ 166688 h 245269"/>
              <a:gd name="connsiteX26" fmla="*/ 561975 w 757238"/>
              <a:gd name="connsiteY26" fmla="*/ 173832 h 245269"/>
              <a:gd name="connsiteX27" fmla="*/ 597694 w 757238"/>
              <a:gd name="connsiteY27" fmla="*/ 171450 h 245269"/>
              <a:gd name="connsiteX28" fmla="*/ 600075 w 757238"/>
              <a:gd name="connsiteY28" fmla="*/ 183357 h 245269"/>
              <a:gd name="connsiteX29" fmla="*/ 607219 w 757238"/>
              <a:gd name="connsiteY29" fmla="*/ 185738 h 245269"/>
              <a:gd name="connsiteX30" fmla="*/ 604838 w 757238"/>
              <a:gd name="connsiteY30" fmla="*/ 195263 h 245269"/>
              <a:gd name="connsiteX31" fmla="*/ 607220 w 757238"/>
              <a:gd name="connsiteY31" fmla="*/ 204788 h 245269"/>
              <a:gd name="connsiteX32" fmla="*/ 616744 w 757238"/>
              <a:gd name="connsiteY32" fmla="*/ 214313 h 245269"/>
              <a:gd name="connsiteX33" fmla="*/ 635794 w 757238"/>
              <a:gd name="connsiteY33" fmla="*/ 216694 h 245269"/>
              <a:gd name="connsiteX34" fmla="*/ 642938 w 757238"/>
              <a:gd name="connsiteY34" fmla="*/ 230982 h 245269"/>
              <a:gd name="connsiteX35" fmla="*/ 733425 w 757238"/>
              <a:gd name="connsiteY35" fmla="*/ 230981 h 245269"/>
              <a:gd name="connsiteX36" fmla="*/ 750094 w 757238"/>
              <a:gd name="connsiteY36" fmla="*/ 240507 h 245269"/>
              <a:gd name="connsiteX37" fmla="*/ 757238 w 757238"/>
              <a:gd name="connsiteY37" fmla="*/ 245269 h 245269"/>
              <a:gd name="connsiteX0" fmla="*/ 0 w 750094"/>
              <a:gd name="connsiteY0" fmla="*/ 0 h 240507"/>
              <a:gd name="connsiteX1" fmla="*/ 54769 w 750094"/>
              <a:gd name="connsiteY1" fmla="*/ 1 h 240507"/>
              <a:gd name="connsiteX2" fmla="*/ 59532 w 750094"/>
              <a:gd name="connsiteY2" fmla="*/ 11907 h 240507"/>
              <a:gd name="connsiteX3" fmla="*/ 90489 w 750094"/>
              <a:gd name="connsiteY3" fmla="*/ 11907 h 240507"/>
              <a:gd name="connsiteX4" fmla="*/ 90488 w 750094"/>
              <a:gd name="connsiteY4" fmla="*/ 26194 h 240507"/>
              <a:gd name="connsiteX5" fmla="*/ 171450 w 750094"/>
              <a:gd name="connsiteY5" fmla="*/ 23813 h 240507"/>
              <a:gd name="connsiteX6" fmla="*/ 173831 w 750094"/>
              <a:gd name="connsiteY6" fmla="*/ 40482 h 240507"/>
              <a:gd name="connsiteX7" fmla="*/ 235744 w 750094"/>
              <a:gd name="connsiteY7" fmla="*/ 42863 h 240507"/>
              <a:gd name="connsiteX8" fmla="*/ 242888 w 750094"/>
              <a:gd name="connsiteY8" fmla="*/ 47625 h 240507"/>
              <a:gd name="connsiteX9" fmla="*/ 273844 w 750094"/>
              <a:gd name="connsiteY9" fmla="*/ 52388 h 240507"/>
              <a:gd name="connsiteX10" fmla="*/ 278607 w 750094"/>
              <a:gd name="connsiteY10" fmla="*/ 59532 h 240507"/>
              <a:gd name="connsiteX11" fmla="*/ 309563 w 750094"/>
              <a:gd name="connsiteY11" fmla="*/ 66675 h 240507"/>
              <a:gd name="connsiteX12" fmla="*/ 309562 w 750094"/>
              <a:gd name="connsiteY12" fmla="*/ 73819 h 240507"/>
              <a:gd name="connsiteX13" fmla="*/ 411957 w 750094"/>
              <a:gd name="connsiteY13" fmla="*/ 73819 h 240507"/>
              <a:gd name="connsiteX14" fmla="*/ 421482 w 750094"/>
              <a:gd name="connsiteY14" fmla="*/ 85725 h 240507"/>
              <a:gd name="connsiteX15" fmla="*/ 431007 w 750094"/>
              <a:gd name="connsiteY15" fmla="*/ 107157 h 240507"/>
              <a:gd name="connsiteX16" fmla="*/ 438150 w 750094"/>
              <a:gd name="connsiteY16" fmla="*/ 109538 h 240507"/>
              <a:gd name="connsiteX17" fmla="*/ 442913 w 750094"/>
              <a:gd name="connsiteY17" fmla="*/ 119063 h 240507"/>
              <a:gd name="connsiteX18" fmla="*/ 450057 w 750094"/>
              <a:gd name="connsiteY18" fmla="*/ 121444 h 240507"/>
              <a:gd name="connsiteX19" fmla="*/ 461963 w 750094"/>
              <a:gd name="connsiteY19" fmla="*/ 123825 h 240507"/>
              <a:gd name="connsiteX20" fmla="*/ 473869 w 750094"/>
              <a:gd name="connsiteY20" fmla="*/ 135732 h 240507"/>
              <a:gd name="connsiteX21" fmla="*/ 533400 w 750094"/>
              <a:gd name="connsiteY21" fmla="*/ 135732 h 240507"/>
              <a:gd name="connsiteX22" fmla="*/ 538163 w 750094"/>
              <a:gd name="connsiteY22" fmla="*/ 150019 h 240507"/>
              <a:gd name="connsiteX23" fmla="*/ 542925 w 750094"/>
              <a:gd name="connsiteY23" fmla="*/ 157163 h 240507"/>
              <a:gd name="connsiteX24" fmla="*/ 554832 w 750094"/>
              <a:gd name="connsiteY24" fmla="*/ 159544 h 240507"/>
              <a:gd name="connsiteX25" fmla="*/ 559594 w 750094"/>
              <a:gd name="connsiteY25" fmla="*/ 166688 h 240507"/>
              <a:gd name="connsiteX26" fmla="*/ 561975 w 750094"/>
              <a:gd name="connsiteY26" fmla="*/ 173832 h 240507"/>
              <a:gd name="connsiteX27" fmla="*/ 597694 w 750094"/>
              <a:gd name="connsiteY27" fmla="*/ 171450 h 240507"/>
              <a:gd name="connsiteX28" fmla="*/ 600075 w 750094"/>
              <a:gd name="connsiteY28" fmla="*/ 183357 h 240507"/>
              <a:gd name="connsiteX29" fmla="*/ 607219 w 750094"/>
              <a:gd name="connsiteY29" fmla="*/ 185738 h 240507"/>
              <a:gd name="connsiteX30" fmla="*/ 604838 w 750094"/>
              <a:gd name="connsiteY30" fmla="*/ 195263 h 240507"/>
              <a:gd name="connsiteX31" fmla="*/ 607220 w 750094"/>
              <a:gd name="connsiteY31" fmla="*/ 204788 h 240507"/>
              <a:gd name="connsiteX32" fmla="*/ 616744 w 750094"/>
              <a:gd name="connsiteY32" fmla="*/ 214313 h 240507"/>
              <a:gd name="connsiteX33" fmla="*/ 635794 w 750094"/>
              <a:gd name="connsiteY33" fmla="*/ 216694 h 240507"/>
              <a:gd name="connsiteX34" fmla="*/ 642938 w 750094"/>
              <a:gd name="connsiteY34" fmla="*/ 230982 h 240507"/>
              <a:gd name="connsiteX35" fmla="*/ 733425 w 750094"/>
              <a:gd name="connsiteY35" fmla="*/ 230981 h 240507"/>
              <a:gd name="connsiteX36" fmla="*/ 750094 w 750094"/>
              <a:gd name="connsiteY36" fmla="*/ 240507 h 240507"/>
              <a:gd name="connsiteX0" fmla="*/ 0 w 735807"/>
              <a:gd name="connsiteY0" fmla="*/ 0 h 240507"/>
              <a:gd name="connsiteX1" fmla="*/ 54769 w 735807"/>
              <a:gd name="connsiteY1" fmla="*/ 1 h 240507"/>
              <a:gd name="connsiteX2" fmla="*/ 59532 w 735807"/>
              <a:gd name="connsiteY2" fmla="*/ 11907 h 240507"/>
              <a:gd name="connsiteX3" fmla="*/ 90489 w 735807"/>
              <a:gd name="connsiteY3" fmla="*/ 11907 h 240507"/>
              <a:gd name="connsiteX4" fmla="*/ 90488 w 735807"/>
              <a:gd name="connsiteY4" fmla="*/ 26194 h 240507"/>
              <a:gd name="connsiteX5" fmla="*/ 171450 w 735807"/>
              <a:gd name="connsiteY5" fmla="*/ 23813 h 240507"/>
              <a:gd name="connsiteX6" fmla="*/ 173831 w 735807"/>
              <a:gd name="connsiteY6" fmla="*/ 40482 h 240507"/>
              <a:gd name="connsiteX7" fmla="*/ 235744 w 735807"/>
              <a:gd name="connsiteY7" fmla="*/ 42863 h 240507"/>
              <a:gd name="connsiteX8" fmla="*/ 242888 w 735807"/>
              <a:gd name="connsiteY8" fmla="*/ 47625 h 240507"/>
              <a:gd name="connsiteX9" fmla="*/ 273844 w 735807"/>
              <a:gd name="connsiteY9" fmla="*/ 52388 h 240507"/>
              <a:gd name="connsiteX10" fmla="*/ 278607 w 735807"/>
              <a:gd name="connsiteY10" fmla="*/ 59532 h 240507"/>
              <a:gd name="connsiteX11" fmla="*/ 309563 w 735807"/>
              <a:gd name="connsiteY11" fmla="*/ 66675 h 240507"/>
              <a:gd name="connsiteX12" fmla="*/ 309562 w 735807"/>
              <a:gd name="connsiteY12" fmla="*/ 73819 h 240507"/>
              <a:gd name="connsiteX13" fmla="*/ 411957 w 735807"/>
              <a:gd name="connsiteY13" fmla="*/ 73819 h 240507"/>
              <a:gd name="connsiteX14" fmla="*/ 421482 w 735807"/>
              <a:gd name="connsiteY14" fmla="*/ 85725 h 240507"/>
              <a:gd name="connsiteX15" fmla="*/ 431007 w 735807"/>
              <a:gd name="connsiteY15" fmla="*/ 107157 h 240507"/>
              <a:gd name="connsiteX16" fmla="*/ 438150 w 735807"/>
              <a:gd name="connsiteY16" fmla="*/ 109538 h 240507"/>
              <a:gd name="connsiteX17" fmla="*/ 442913 w 735807"/>
              <a:gd name="connsiteY17" fmla="*/ 119063 h 240507"/>
              <a:gd name="connsiteX18" fmla="*/ 450057 w 735807"/>
              <a:gd name="connsiteY18" fmla="*/ 121444 h 240507"/>
              <a:gd name="connsiteX19" fmla="*/ 461963 w 735807"/>
              <a:gd name="connsiteY19" fmla="*/ 123825 h 240507"/>
              <a:gd name="connsiteX20" fmla="*/ 473869 w 735807"/>
              <a:gd name="connsiteY20" fmla="*/ 135732 h 240507"/>
              <a:gd name="connsiteX21" fmla="*/ 533400 w 735807"/>
              <a:gd name="connsiteY21" fmla="*/ 135732 h 240507"/>
              <a:gd name="connsiteX22" fmla="*/ 538163 w 735807"/>
              <a:gd name="connsiteY22" fmla="*/ 150019 h 240507"/>
              <a:gd name="connsiteX23" fmla="*/ 542925 w 735807"/>
              <a:gd name="connsiteY23" fmla="*/ 157163 h 240507"/>
              <a:gd name="connsiteX24" fmla="*/ 554832 w 735807"/>
              <a:gd name="connsiteY24" fmla="*/ 159544 h 240507"/>
              <a:gd name="connsiteX25" fmla="*/ 559594 w 735807"/>
              <a:gd name="connsiteY25" fmla="*/ 166688 h 240507"/>
              <a:gd name="connsiteX26" fmla="*/ 561975 w 735807"/>
              <a:gd name="connsiteY26" fmla="*/ 173832 h 240507"/>
              <a:gd name="connsiteX27" fmla="*/ 597694 w 735807"/>
              <a:gd name="connsiteY27" fmla="*/ 171450 h 240507"/>
              <a:gd name="connsiteX28" fmla="*/ 600075 w 735807"/>
              <a:gd name="connsiteY28" fmla="*/ 183357 h 240507"/>
              <a:gd name="connsiteX29" fmla="*/ 607219 w 735807"/>
              <a:gd name="connsiteY29" fmla="*/ 185738 h 240507"/>
              <a:gd name="connsiteX30" fmla="*/ 604838 w 735807"/>
              <a:gd name="connsiteY30" fmla="*/ 195263 h 240507"/>
              <a:gd name="connsiteX31" fmla="*/ 607220 w 735807"/>
              <a:gd name="connsiteY31" fmla="*/ 204788 h 240507"/>
              <a:gd name="connsiteX32" fmla="*/ 616744 w 735807"/>
              <a:gd name="connsiteY32" fmla="*/ 214313 h 240507"/>
              <a:gd name="connsiteX33" fmla="*/ 635794 w 735807"/>
              <a:gd name="connsiteY33" fmla="*/ 216694 h 240507"/>
              <a:gd name="connsiteX34" fmla="*/ 642938 w 735807"/>
              <a:gd name="connsiteY34" fmla="*/ 230982 h 240507"/>
              <a:gd name="connsiteX35" fmla="*/ 733425 w 735807"/>
              <a:gd name="connsiteY35" fmla="*/ 230981 h 240507"/>
              <a:gd name="connsiteX36" fmla="*/ 735807 w 735807"/>
              <a:gd name="connsiteY36" fmla="*/ 240507 h 240507"/>
              <a:gd name="connsiteX0" fmla="*/ 0 w 735807"/>
              <a:gd name="connsiteY0" fmla="*/ 0 h 240507"/>
              <a:gd name="connsiteX1" fmla="*/ 54769 w 735807"/>
              <a:gd name="connsiteY1" fmla="*/ 1 h 240507"/>
              <a:gd name="connsiteX2" fmla="*/ 59532 w 735807"/>
              <a:gd name="connsiteY2" fmla="*/ 11907 h 240507"/>
              <a:gd name="connsiteX3" fmla="*/ 90489 w 735807"/>
              <a:gd name="connsiteY3" fmla="*/ 11907 h 240507"/>
              <a:gd name="connsiteX4" fmla="*/ 90488 w 735807"/>
              <a:gd name="connsiteY4" fmla="*/ 26194 h 240507"/>
              <a:gd name="connsiteX5" fmla="*/ 171450 w 735807"/>
              <a:gd name="connsiteY5" fmla="*/ 23813 h 240507"/>
              <a:gd name="connsiteX6" fmla="*/ 173831 w 735807"/>
              <a:gd name="connsiteY6" fmla="*/ 40482 h 240507"/>
              <a:gd name="connsiteX7" fmla="*/ 235744 w 735807"/>
              <a:gd name="connsiteY7" fmla="*/ 42863 h 240507"/>
              <a:gd name="connsiteX8" fmla="*/ 242888 w 735807"/>
              <a:gd name="connsiteY8" fmla="*/ 47625 h 240507"/>
              <a:gd name="connsiteX9" fmla="*/ 273844 w 735807"/>
              <a:gd name="connsiteY9" fmla="*/ 52388 h 240507"/>
              <a:gd name="connsiteX10" fmla="*/ 278607 w 735807"/>
              <a:gd name="connsiteY10" fmla="*/ 59532 h 240507"/>
              <a:gd name="connsiteX11" fmla="*/ 309563 w 735807"/>
              <a:gd name="connsiteY11" fmla="*/ 66675 h 240507"/>
              <a:gd name="connsiteX12" fmla="*/ 309562 w 735807"/>
              <a:gd name="connsiteY12" fmla="*/ 73819 h 240507"/>
              <a:gd name="connsiteX13" fmla="*/ 411957 w 735807"/>
              <a:gd name="connsiteY13" fmla="*/ 73819 h 240507"/>
              <a:gd name="connsiteX14" fmla="*/ 421482 w 735807"/>
              <a:gd name="connsiteY14" fmla="*/ 85725 h 240507"/>
              <a:gd name="connsiteX15" fmla="*/ 431007 w 735807"/>
              <a:gd name="connsiteY15" fmla="*/ 107157 h 240507"/>
              <a:gd name="connsiteX16" fmla="*/ 438150 w 735807"/>
              <a:gd name="connsiteY16" fmla="*/ 109538 h 240507"/>
              <a:gd name="connsiteX17" fmla="*/ 442913 w 735807"/>
              <a:gd name="connsiteY17" fmla="*/ 119063 h 240507"/>
              <a:gd name="connsiteX18" fmla="*/ 450057 w 735807"/>
              <a:gd name="connsiteY18" fmla="*/ 121444 h 240507"/>
              <a:gd name="connsiteX19" fmla="*/ 461963 w 735807"/>
              <a:gd name="connsiteY19" fmla="*/ 123825 h 240507"/>
              <a:gd name="connsiteX20" fmla="*/ 473869 w 735807"/>
              <a:gd name="connsiteY20" fmla="*/ 135732 h 240507"/>
              <a:gd name="connsiteX21" fmla="*/ 533400 w 735807"/>
              <a:gd name="connsiteY21" fmla="*/ 135732 h 240507"/>
              <a:gd name="connsiteX22" fmla="*/ 538163 w 735807"/>
              <a:gd name="connsiteY22" fmla="*/ 150019 h 240507"/>
              <a:gd name="connsiteX23" fmla="*/ 542925 w 735807"/>
              <a:gd name="connsiteY23" fmla="*/ 157163 h 240507"/>
              <a:gd name="connsiteX24" fmla="*/ 554832 w 735807"/>
              <a:gd name="connsiteY24" fmla="*/ 159544 h 240507"/>
              <a:gd name="connsiteX25" fmla="*/ 559594 w 735807"/>
              <a:gd name="connsiteY25" fmla="*/ 166688 h 240507"/>
              <a:gd name="connsiteX26" fmla="*/ 561975 w 735807"/>
              <a:gd name="connsiteY26" fmla="*/ 173832 h 240507"/>
              <a:gd name="connsiteX27" fmla="*/ 597694 w 735807"/>
              <a:gd name="connsiteY27" fmla="*/ 171450 h 240507"/>
              <a:gd name="connsiteX28" fmla="*/ 600075 w 735807"/>
              <a:gd name="connsiteY28" fmla="*/ 183357 h 240507"/>
              <a:gd name="connsiteX29" fmla="*/ 607219 w 735807"/>
              <a:gd name="connsiteY29" fmla="*/ 185738 h 240507"/>
              <a:gd name="connsiteX30" fmla="*/ 604838 w 735807"/>
              <a:gd name="connsiteY30" fmla="*/ 195263 h 240507"/>
              <a:gd name="connsiteX31" fmla="*/ 607220 w 735807"/>
              <a:gd name="connsiteY31" fmla="*/ 204788 h 240507"/>
              <a:gd name="connsiteX32" fmla="*/ 616744 w 735807"/>
              <a:gd name="connsiteY32" fmla="*/ 214313 h 240507"/>
              <a:gd name="connsiteX33" fmla="*/ 635794 w 735807"/>
              <a:gd name="connsiteY33" fmla="*/ 216694 h 240507"/>
              <a:gd name="connsiteX34" fmla="*/ 642938 w 735807"/>
              <a:gd name="connsiteY34" fmla="*/ 230982 h 240507"/>
              <a:gd name="connsiteX35" fmla="*/ 733425 w 735807"/>
              <a:gd name="connsiteY35" fmla="*/ 230981 h 240507"/>
              <a:gd name="connsiteX36" fmla="*/ 735807 w 735807"/>
              <a:gd name="connsiteY36" fmla="*/ 240507 h 240507"/>
              <a:gd name="connsiteX0" fmla="*/ 0 w 735807"/>
              <a:gd name="connsiteY0" fmla="*/ 0 h 240507"/>
              <a:gd name="connsiteX1" fmla="*/ 54769 w 735807"/>
              <a:gd name="connsiteY1" fmla="*/ 1 h 240507"/>
              <a:gd name="connsiteX2" fmla="*/ 59532 w 735807"/>
              <a:gd name="connsiteY2" fmla="*/ 11907 h 240507"/>
              <a:gd name="connsiteX3" fmla="*/ 90489 w 735807"/>
              <a:gd name="connsiteY3" fmla="*/ 11907 h 240507"/>
              <a:gd name="connsiteX4" fmla="*/ 90488 w 735807"/>
              <a:gd name="connsiteY4" fmla="*/ 26194 h 240507"/>
              <a:gd name="connsiteX5" fmla="*/ 171450 w 735807"/>
              <a:gd name="connsiteY5" fmla="*/ 23813 h 240507"/>
              <a:gd name="connsiteX6" fmla="*/ 173831 w 735807"/>
              <a:gd name="connsiteY6" fmla="*/ 40482 h 240507"/>
              <a:gd name="connsiteX7" fmla="*/ 235744 w 735807"/>
              <a:gd name="connsiteY7" fmla="*/ 42863 h 240507"/>
              <a:gd name="connsiteX8" fmla="*/ 242888 w 735807"/>
              <a:gd name="connsiteY8" fmla="*/ 47625 h 240507"/>
              <a:gd name="connsiteX9" fmla="*/ 273844 w 735807"/>
              <a:gd name="connsiteY9" fmla="*/ 50007 h 240507"/>
              <a:gd name="connsiteX10" fmla="*/ 278607 w 735807"/>
              <a:gd name="connsiteY10" fmla="*/ 59532 h 240507"/>
              <a:gd name="connsiteX11" fmla="*/ 309563 w 735807"/>
              <a:gd name="connsiteY11" fmla="*/ 66675 h 240507"/>
              <a:gd name="connsiteX12" fmla="*/ 309562 w 735807"/>
              <a:gd name="connsiteY12" fmla="*/ 73819 h 240507"/>
              <a:gd name="connsiteX13" fmla="*/ 411957 w 735807"/>
              <a:gd name="connsiteY13" fmla="*/ 73819 h 240507"/>
              <a:gd name="connsiteX14" fmla="*/ 421482 w 735807"/>
              <a:gd name="connsiteY14" fmla="*/ 85725 h 240507"/>
              <a:gd name="connsiteX15" fmla="*/ 431007 w 735807"/>
              <a:gd name="connsiteY15" fmla="*/ 107157 h 240507"/>
              <a:gd name="connsiteX16" fmla="*/ 438150 w 735807"/>
              <a:gd name="connsiteY16" fmla="*/ 109538 h 240507"/>
              <a:gd name="connsiteX17" fmla="*/ 442913 w 735807"/>
              <a:gd name="connsiteY17" fmla="*/ 119063 h 240507"/>
              <a:gd name="connsiteX18" fmla="*/ 450057 w 735807"/>
              <a:gd name="connsiteY18" fmla="*/ 121444 h 240507"/>
              <a:gd name="connsiteX19" fmla="*/ 461963 w 735807"/>
              <a:gd name="connsiteY19" fmla="*/ 123825 h 240507"/>
              <a:gd name="connsiteX20" fmla="*/ 473869 w 735807"/>
              <a:gd name="connsiteY20" fmla="*/ 135732 h 240507"/>
              <a:gd name="connsiteX21" fmla="*/ 533400 w 735807"/>
              <a:gd name="connsiteY21" fmla="*/ 135732 h 240507"/>
              <a:gd name="connsiteX22" fmla="*/ 538163 w 735807"/>
              <a:gd name="connsiteY22" fmla="*/ 150019 h 240507"/>
              <a:gd name="connsiteX23" fmla="*/ 542925 w 735807"/>
              <a:gd name="connsiteY23" fmla="*/ 157163 h 240507"/>
              <a:gd name="connsiteX24" fmla="*/ 554832 w 735807"/>
              <a:gd name="connsiteY24" fmla="*/ 159544 h 240507"/>
              <a:gd name="connsiteX25" fmla="*/ 559594 w 735807"/>
              <a:gd name="connsiteY25" fmla="*/ 166688 h 240507"/>
              <a:gd name="connsiteX26" fmla="*/ 561975 w 735807"/>
              <a:gd name="connsiteY26" fmla="*/ 173832 h 240507"/>
              <a:gd name="connsiteX27" fmla="*/ 597694 w 735807"/>
              <a:gd name="connsiteY27" fmla="*/ 171450 h 240507"/>
              <a:gd name="connsiteX28" fmla="*/ 600075 w 735807"/>
              <a:gd name="connsiteY28" fmla="*/ 183357 h 240507"/>
              <a:gd name="connsiteX29" fmla="*/ 607219 w 735807"/>
              <a:gd name="connsiteY29" fmla="*/ 185738 h 240507"/>
              <a:gd name="connsiteX30" fmla="*/ 604838 w 735807"/>
              <a:gd name="connsiteY30" fmla="*/ 195263 h 240507"/>
              <a:gd name="connsiteX31" fmla="*/ 607220 w 735807"/>
              <a:gd name="connsiteY31" fmla="*/ 204788 h 240507"/>
              <a:gd name="connsiteX32" fmla="*/ 616744 w 735807"/>
              <a:gd name="connsiteY32" fmla="*/ 214313 h 240507"/>
              <a:gd name="connsiteX33" fmla="*/ 635794 w 735807"/>
              <a:gd name="connsiteY33" fmla="*/ 216694 h 240507"/>
              <a:gd name="connsiteX34" fmla="*/ 642938 w 735807"/>
              <a:gd name="connsiteY34" fmla="*/ 230982 h 240507"/>
              <a:gd name="connsiteX35" fmla="*/ 733425 w 735807"/>
              <a:gd name="connsiteY35" fmla="*/ 230981 h 240507"/>
              <a:gd name="connsiteX36" fmla="*/ 735807 w 735807"/>
              <a:gd name="connsiteY36" fmla="*/ 240507 h 240507"/>
              <a:gd name="connsiteX0" fmla="*/ 0 w 735807"/>
              <a:gd name="connsiteY0" fmla="*/ 0 h 240507"/>
              <a:gd name="connsiteX1" fmla="*/ 54769 w 735807"/>
              <a:gd name="connsiteY1" fmla="*/ 1 h 240507"/>
              <a:gd name="connsiteX2" fmla="*/ 59532 w 735807"/>
              <a:gd name="connsiteY2" fmla="*/ 11907 h 240507"/>
              <a:gd name="connsiteX3" fmla="*/ 90489 w 735807"/>
              <a:gd name="connsiteY3" fmla="*/ 11907 h 240507"/>
              <a:gd name="connsiteX4" fmla="*/ 90488 w 735807"/>
              <a:gd name="connsiteY4" fmla="*/ 26194 h 240507"/>
              <a:gd name="connsiteX5" fmla="*/ 171450 w 735807"/>
              <a:gd name="connsiteY5" fmla="*/ 23813 h 240507"/>
              <a:gd name="connsiteX6" fmla="*/ 173831 w 735807"/>
              <a:gd name="connsiteY6" fmla="*/ 40482 h 240507"/>
              <a:gd name="connsiteX7" fmla="*/ 235744 w 735807"/>
              <a:gd name="connsiteY7" fmla="*/ 42863 h 240507"/>
              <a:gd name="connsiteX8" fmla="*/ 242888 w 735807"/>
              <a:gd name="connsiteY8" fmla="*/ 47625 h 240507"/>
              <a:gd name="connsiteX9" fmla="*/ 273844 w 735807"/>
              <a:gd name="connsiteY9" fmla="*/ 50007 h 240507"/>
              <a:gd name="connsiteX10" fmla="*/ 278607 w 735807"/>
              <a:gd name="connsiteY10" fmla="*/ 59532 h 240507"/>
              <a:gd name="connsiteX11" fmla="*/ 309563 w 735807"/>
              <a:gd name="connsiteY11" fmla="*/ 66675 h 240507"/>
              <a:gd name="connsiteX12" fmla="*/ 309562 w 735807"/>
              <a:gd name="connsiteY12" fmla="*/ 73819 h 240507"/>
              <a:gd name="connsiteX13" fmla="*/ 411957 w 735807"/>
              <a:gd name="connsiteY13" fmla="*/ 73819 h 240507"/>
              <a:gd name="connsiteX14" fmla="*/ 421482 w 735807"/>
              <a:gd name="connsiteY14" fmla="*/ 85725 h 240507"/>
              <a:gd name="connsiteX15" fmla="*/ 431007 w 735807"/>
              <a:gd name="connsiteY15" fmla="*/ 107157 h 240507"/>
              <a:gd name="connsiteX16" fmla="*/ 435769 w 735807"/>
              <a:gd name="connsiteY16" fmla="*/ 111920 h 240507"/>
              <a:gd name="connsiteX17" fmla="*/ 442913 w 735807"/>
              <a:gd name="connsiteY17" fmla="*/ 119063 h 240507"/>
              <a:gd name="connsiteX18" fmla="*/ 450057 w 735807"/>
              <a:gd name="connsiteY18" fmla="*/ 121444 h 240507"/>
              <a:gd name="connsiteX19" fmla="*/ 461963 w 735807"/>
              <a:gd name="connsiteY19" fmla="*/ 123825 h 240507"/>
              <a:gd name="connsiteX20" fmla="*/ 473869 w 735807"/>
              <a:gd name="connsiteY20" fmla="*/ 135732 h 240507"/>
              <a:gd name="connsiteX21" fmla="*/ 533400 w 735807"/>
              <a:gd name="connsiteY21" fmla="*/ 135732 h 240507"/>
              <a:gd name="connsiteX22" fmla="*/ 538163 w 735807"/>
              <a:gd name="connsiteY22" fmla="*/ 150019 h 240507"/>
              <a:gd name="connsiteX23" fmla="*/ 542925 w 735807"/>
              <a:gd name="connsiteY23" fmla="*/ 157163 h 240507"/>
              <a:gd name="connsiteX24" fmla="*/ 554832 w 735807"/>
              <a:gd name="connsiteY24" fmla="*/ 159544 h 240507"/>
              <a:gd name="connsiteX25" fmla="*/ 559594 w 735807"/>
              <a:gd name="connsiteY25" fmla="*/ 166688 h 240507"/>
              <a:gd name="connsiteX26" fmla="*/ 561975 w 735807"/>
              <a:gd name="connsiteY26" fmla="*/ 173832 h 240507"/>
              <a:gd name="connsiteX27" fmla="*/ 597694 w 735807"/>
              <a:gd name="connsiteY27" fmla="*/ 171450 h 240507"/>
              <a:gd name="connsiteX28" fmla="*/ 600075 w 735807"/>
              <a:gd name="connsiteY28" fmla="*/ 183357 h 240507"/>
              <a:gd name="connsiteX29" fmla="*/ 607219 w 735807"/>
              <a:gd name="connsiteY29" fmla="*/ 185738 h 240507"/>
              <a:gd name="connsiteX30" fmla="*/ 604838 w 735807"/>
              <a:gd name="connsiteY30" fmla="*/ 195263 h 240507"/>
              <a:gd name="connsiteX31" fmla="*/ 607220 w 735807"/>
              <a:gd name="connsiteY31" fmla="*/ 204788 h 240507"/>
              <a:gd name="connsiteX32" fmla="*/ 616744 w 735807"/>
              <a:gd name="connsiteY32" fmla="*/ 214313 h 240507"/>
              <a:gd name="connsiteX33" fmla="*/ 635794 w 735807"/>
              <a:gd name="connsiteY33" fmla="*/ 216694 h 240507"/>
              <a:gd name="connsiteX34" fmla="*/ 642938 w 735807"/>
              <a:gd name="connsiteY34" fmla="*/ 230982 h 240507"/>
              <a:gd name="connsiteX35" fmla="*/ 733425 w 735807"/>
              <a:gd name="connsiteY35" fmla="*/ 230981 h 240507"/>
              <a:gd name="connsiteX36" fmla="*/ 735807 w 735807"/>
              <a:gd name="connsiteY36" fmla="*/ 240507 h 24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5807" h="240507">
                <a:moveTo>
                  <a:pt x="0" y="0"/>
                </a:moveTo>
                <a:lnTo>
                  <a:pt x="54769" y="1"/>
                </a:lnTo>
                <a:cubicBezTo>
                  <a:pt x="56357" y="3970"/>
                  <a:pt x="53579" y="9923"/>
                  <a:pt x="59532" y="11907"/>
                </a:cubicBezTo>
                <a:cubicBezTo>
                  <a:pt x="65485" y="13891"/>
                  <a:pt x="80170" y="11907"/>
                  <a:pt x="90489" y="11907"/>
                </a:cubicBezTo>
                <a:cubicBezTo>
                  <a:pt x="90489" y="16669"/>
                  <a:pt x="90488" y="21432"/>
                  <a:pt x="90488" y="26194"/>
                </a:cubicBezTo>
                <a:lnTo>
                  <a:pt x="171450" y="23813"/>
                </a:lnTo>
                <a:cubicBezTo>
                  <a:pt x="172244" y="30163"/>
                  <a:pt x="163115" y="37307"/>
                  <a:pt x="173831" y="40482"/>
                </a:cubicBezTo>
                <a:lnTo>
                  <a:pt x="235744" y="42863"/>
                </a:lnTo>
                <a:cubicBezTo>
                  <a:pt x="238125" y="44450"/>
                  <a:pt x="236538" y="46434"/>
                  <a:pt x="242888" y="47625"/>
                </a:cubicBezTo>
                <a:cubicBezTo>
                  <a:pt x="249238" y="48816"/>
                  <a:pt x="263525" y="49213"/>
                  <a:pt x="273844" y="50007"/>
                </a:cubicBezTo>
                <a:cubicBezTo>
                  <a:pt x="275432" y="52388"/>
                  <a:pt x="272654" y="56754"/>
                  <a:pt x="278607" y="59532"/>
                </a:cubicBezTo>
                <a:cubicBezTo>
                  <a:pt x="284560" y="62310"/>
                  <a:pt x="301190" y="65479"/>
                  <a:pt x="309563" y="66675"/>
                </a:cubicBezTo>
                <a:cubicBezTo>
                  <a:pt x="309563" y="69056"/>
                  <a:pt x="292496" y="72628"/>
                  <a:pt x="309562" y="73819"/>
                </a:cubicBezTo>
                <a:lnTo>
                  <a:pt x="411957" y="73819"/>
                </a:lnTo>
                <a:cubicBezTo>
                  <a:pt x="430610" y="75803"/>
                  <a:pt x="415132" y="84931"/>
                  <a:pt x="421482" y="85725"/>
                </a:cubicBezTo>
                <a:cubicBezTo>
                  <a:pt x="422938" y="90093"/>
                  <a:pt x="428626" y="102791"/>
                  <a:pt x="431007" y="107157"/>
                </a:cubicBezTo>
                <a:cubicBezTo>
                  <a:pt x="433388" y="111523"/>
                  <a:pt x="433388" y="111126"/>
                  <a:pt x="435769" y="111920"/>
                </a:cubicBezTo>
                <a:cubicBezTo>
                  <a:pt x="437357" y="115095"/>
                  <a:pt x="440532" y="117476"/>
                  <a:pt x="442913" y="119063"/>
                </a:cubicBezTo>
                <a:cubicBezTo>
                  <a:pt x="445294" y="120650"/>
                  <a:pt x="447622" y="120835"/>
                  <a:pt x="450057" y="121444"/>
                </a:cubicBezTo>
                <a:cubicBezTo>
                  <a:pt x="453983" y="122426"/>
                  <a:pt x="457994" y="121444"/>
                  <a:pt x="461963" y="123825"/>
                </a:cubicBezTo>
                <a:cubicBezTo>
                  <a:pt x="465932" y="126206"/>
                  <a:pt x="470694" y="134938"/>
                  <a:pt x="473869" y="135732"/>
                </a:cubicBezTo>
                <a:cubicBezTo>
                  <a:pt x="493713" y="135732"/>
                  <a:pt x="522684" y="133351"/>
                  <a:pt x="533400" y="135732"/>
                </a:cubicBezTo>
                <a:cubicBezTo>
                  <a:pt x="544116" y="138113"/>
                  <a:pt x="535379" y="145842"/>
                  <a:pt x="538163" y="150019"/>
                </a:cubicBezTo>
                <a:cubicBezTo>
                  <a:pt x="539750" y="152400"/>
                  <a:pt x="540147" y="155576"/>
                  <a:pt x="542925" y="157163"/>
                </a:cubicBezTo>
                <a:cubicBezTo>
                  <a:pt x="545703" y="158750"/>
                  <a:pt x="552653" y="158299"/>
                  <a:pt x="554832" y="159544"/>
                </a:cubicBezTo>
                <a:cubicBezTo>
                  <a:pt x="559024" y="161939"/>
                  <a:pt x="554832" y="165894"/>
                  <a:pt x="559594" y="166688"/>
                </a:cubicBezTo>
                <a:cubicBezTo>
                  <a:pt x="560388" y="169069"/>
                  <a:pt x="555625" y="173038"/>
                  <a:pt x="561975" y="173832"/>
                </a:cubicBezTo>
                <a:lnTo>
                  <a:pt x="597694" y="171450"/>
                </a:lnTo>
                <a:cubicBezTo>
                  <a:pt x="600075" y="173038"/>
                  <a:pt x="598488" y="180976"/>
                  <a:pt x="600075" y="183357"/>
                </a:cubicBezTo>
                <a:cubicBezTo>
                  <a:pt x="601662" y="185738"/>
                  <a:pt x="606425" y="183754"/>
                  <a:pt x="607219" y="185738"/>
                </a:cubicBezTo>
                <a:cubicBezTo>
                  <a:pt x="608013" y="187722"/>
                  <a:pt x="603250" y="192088"/>
                  <a:pt x="604838" y="195263"/>
                </a:cubicBezTo>
                <a:cubicBezTo>
                  <a:pt x="605632" y="198438"/>
                  <a:pt x="605236" y="201613"/>
                  <a:pt x="607220" y="204788"/>
                </a:cubicBezTo>
                <a:cubicBezTo>
                  <a:pt x="609204" y="207963"/>
                  <a:pt x="611982" y="212329"/>
                  <a:pt x="616744" y="214313"/>
                </a:cubicBezTo>
                <a:cubicBezTo>
                  <a:pt x="621506" y="216297"/>
                  <a:pt x="618807" y="211032"/>
                  <a:pt x="635794" y="216694"/>
                </a:cubicBezTo>
                <a:cubicBezTo>
                  <a:pt x="637382" y="219075"/>
                  <a:pt x="626666" y="228601"/>
                  <a:pt x="642938" y="230982"/>
                </a:cubicBezTo>
                <a:lnTo>
                  <a:pt x="733425" y="230981"/>
                </a:lnTo>
                <a:cubicBezTo>
                  <a:pt x="736600" y="231775"/>
                  <a:pt x="731838" y="238126"/>
                  <a:pt x="735807" y="240507"/>
                </a:cubicBezTo>
              </a:path>
            </a:pathLst>
          </a:custGeom>
          <a:noFill/>
          <a:ln w="254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6088723" y="2349181"/>
            <a:ext cx="769145" cy="1012032"/>
          </a:xfrm>
          <a:custGeom>
            <a:avLst/>
            <a:gdLst>
              <a:gd name="connsiteX0" fmla="*/ 0 w 769144"/>
              <a:gd name="connsiteY0" fmla="*/ 0 h 1016794"/>
              <a:gd name="connsiteX1" fmla="*/ 2381 w 769144"/>
              <a:gd name="connsiteY1" fmla="*/ 11906 h 1016794"/>
              <a:gd name="connsiteX2" fmla="*/ 9525 w 769144"/>
              <a:gd name="connsiteY2" fmla="*/ 14287 h 1016794"/>
              <a:gd name="connsiteX3" fmla="*/ 21431 w 769144"/>
              <a:gd name="connsiteY3" fmla="*/ 16669 h 1016794"/>
              <a:gd name="connsiteX4" fmla="*/ 23812 w 769144"/>
              <a:gd name="connsiteY4" fmla="*/ 28575 h 1016794"/>
              <a:gd name="connsiteX5" fmla="*/ 38100 w 769144"/>
              <a:gd name="connsiteY5" fmla="*/ 33337 h 1016794"/>
              <a:gd name="connsiteX6" fmla="*/ 40481 w 769144"/>
              <a:gd name="connsiteY6" fmla="*/ 40481 h 1016794"/>
              <a:gd name="connsiteX7" fmla="*/ 42862 w 769144"/>
              <a:gd name="connsiteY7" fmla="*/ 52387 h 1016794"/>
              <a:gd name="connsiteX8" fmla="*/ 52387 w 769144"/>
              <a:gd name="connsiteY8" fmla="*/ 54769 h 1016794"/>
              <a:gd name="connsiteX9" fmla="*/ 85725 w 769144"/>
              <a:gd name="connsiteY9" fmla="*/ 57150 h 1016794"/>
              <a:gd name="connsiteX10" fmla="*/ 88106 w 769144"/>
              <a:gd name="connsiteY10" fmla="*/ 66675 h 1016794"/>
              <a:gd name="connsiteX11" fmla="*/ 95250 w 769144"/>
              <a:gd name="connsiteY11" fmla="*/ 69056 h 1016794"/>
              <a:gd name="connsiteX12" fmla="*/ 121444 w 769144"/>
              <a:gd name="connsiteY12" fmla="*/ 71437 h 1016794"/>
              <a:gd name="connsiteX13" fmla="*/ 128587 w 769144"/>
              <a:gd name="connsiteY13" fmla="*/ 76200 h 1016794"/>
              <a:gd name="connsiteX14" fmla="*/ 133350 w 769144"/>
              <a:gd name="connsiteY14" fmla="*/ 90487 h 1016794"/>
              <a:gd name="connsiteX15" fmla="*/ 140494 w 769144"/>
              <a:gd name="connsiteY15" fmla="*/ 95250 h 1016794"/>
              <a:gd name="connsiteX16" fmla="*/ 147637 w 769144"/>
              <a:gd name="connsiteY16" fmla="*/ 119062 h 1016794"/>
              <a:gd name="connsiteX17" fmla="*/ 150019 w 769144"/>
              <a:gd name="connsiteY17" fmla="*/ 126206 h 1016794"/>
              <a:gd name="connsiteX18" fmla="*/ 190500 w 769144"/>
              <a:gd name="connsiteY18" fmla="*/ 128587 h 1016794"/>
              <a:gd name="connsiteX19" fmla="*/ 192881 w 769144"/>
              <a:gd name="connsiteY19" fmla="*/ 150019 h 1016794"/>
              <a:gd name="connsiteX20" fmla="*/ 197644 w 769144"/>
              <a:gd name="connsiteY20" fmla="*/ 164306 h 1016794"/>
              <a:gd name="connsiteX21" fmla="*/ 202406 w 769144"/>
              <a:gd name="connsiteY21" fmla="*/ 171450 h 1016794"/>
              <a:gd name="connsiteX22" fmla="*/ 209550 w 769144"/>
              <a:gd name="connsiteY22" fmla="*/ 173831 h 1016794"/>
              <a:gd name="connsiteX23" fmla="*/ 219075 w 769144"/>
              <a:gd name="connsiteY23" fmla="*/ 183356 h 1016794"/>
              <a:gd name="connsiteX24" fmla="*/ 221456 w 769144"/>
              <a:gd name="connsiteY24" fmla="*/ 190500 h 1016794"/>
              <a:gd name="connsiteX25" fmla="*/ 226219 w 769144"/>
              <a:gd name="connsiteY25" fmla="*/ 197644 h 1016794"/>
              <a:gd name="connsiteX26" fmla="*/ 228600 w 769144"/>
              <a:gd name="connsiteY26" fmla="*/ 209550 h 1016794"/>
              <a:gd name="connsiteX27" fmla="*/ 238125 w 769144"/>
              <a:gd name="connsiteY27" fmla="*/ 211931 h 1016794"/>
              <a:gd name="connsiteX28" fmla="*/ 242887 w 769144"/>
              <a:gd name="connsiteY28" fmla="*/ 233362 h 1016794"/>
              <a:gd name="connsiteX29" fmla="*/ 250031 w 769144"/>
              <a:gd name="connsiteY29" fmla="*/ 238125 h 1016794"/>
              <a:gd name="connsiteX30" fmla="*/ 264319 w 769144"/>
              <a:gd name="connsiteY30" fmla="*/ 240506 h 1016794"/>
              <a:gd name="connsiteX31" fmla="*/ 269081 w 769144"/>
              <a:gd name="connsiteY31" fmla="*/ 247650 h 1016794"/>
              <a:gd name="connsiteX32" fmla="*/ 276225 w 769144"/>
              <a:gd name="connsiteY32" fmla="*/ 250031 h 1016794"/>
              <a:gd name="connsiteX33" fmla="*/ 285750 w 769144"/>
              <a:gd name="connsiteY33" fmla="*/ 259556 h 1016794"/>
              <a:gd name="connsiteX34" fmla="*/ 285750 w 769144"/>
              <a:gd name="connsiteY34" fmla="*/ 283369 h 1016794"/>
              <a:gd name="connsiteX35" fmla="*/ 295275 w 769144"/>
              <a:gd name="connsiteY35" fmla="*/ 288131 h 1016794"/>
              <a:gd name="connsiteX36" fmla="*/ 297656 w 769144"/>
              <a:gd name="connsiteY36" fmla="*/ 309562 h 1016794"/>
              <a:gd name="connsiteX37" fmla="*/ 300037 w 769144"/>
              <a:gd name="connsiteY37" fmla="*/ 316706 h 1016794"/>
              <a:gd name="connsiteX38" fmla="*/ 307181 w 769144"/>
              <a:gd name="connsiteY38" fmla="*/ 319087 h 1016794"/>
              <a:gd name="connsiteX39" fmla="*/ 311944 w 769144"/>
              <a:gd name="connsiteY39" fmla="*/ 326231 h 1016794"/>
              <a:gd name="connsiteX40" fmla="*/ 321469 w 769144"/>
              <a:gd name="connsiteY40" fmla="*/ 338137 h 1016794"/>
              <a:gd name="connsiteX41" fmla="*/ 338137 w 769144"/>
              <a:gd name="connsiteY41" fmla="*/ 340519 h 1016794"/>
              <a:gd name="connsiteX42" fmla="*/ 340519 w 769144"/>
              <a:gd name="connsiteY42" fmla="*/ 347662 h 1016794"/>
              <a:gd name="connsiteX43" fmla="*/ 345281 w 769144"/>
              <a:gd name="connsiteY43" fmla="*/ 364331 h 1016794"/>
              <a:gd name="connsiteX44" fmla="*/ 354806 w 769144"/>
              <a:gd name="connsiteY44" fmla="*/ 366712 h 1016794"/>
              <a:gd name="connsiteX45" fmla="*/ 366712 w 769144"/>
              <a:gd name="connsiteY45" fmla="*/ 395287 h 1016794"/>
              <a:gd name="connsiteX46" fmla="*/ 376237 w 769144"/>
              <a:gd name="connsiteY46" fmla="*/ 407194 h 1016794"/>
              <a:gd name="connsiteX47" fmla="*/ 388144 w 769144"/>
              <a:gd name="connsiteY47" fmla="*/ 409575 h 1016794"/>
              <a:gd name="connsiteX48" fmla="*/ 390525 w 769144"/>
              <a:gd name="connsiteY48" fmla="*/ 416719 h 1016794"/>
              <a:gd name="connsiteX49" fmla="*/ 404812 w 769144"/>
              <a:gd name="connsiteY49" fmla="*/ 423862 h 1016794"/>
              <a:gd name="connsiteX50" fmla="*/ 411956 w 769144"/>
              <a:gd name="connsiteY50" fmla="*/ 452437 h 1016794"/>
              <a:gd name="connsiteX51" fmla="*/ 414337 w 769144"/>
              <a:gd name="connsiteY51" fmla="*/ 459581 h 1016794"/>
              <a:gd name="connsiteX52" fmla="*/ 421481 w 769144"/>
              <a:gd name="connsiteY52" fmla="*/ 464344 h 1016794"/>
              <a:gd name="connsiteX53" fmla="*/ 442912 w 769144"/>
              <a:gd name="connsiteY53" fmla="*/ 476250 h 1016794"/>
              <a:gd name="connsiteX54" fmla="*/ 457200 w 769144"/>
              <a:gd name="connsiteY54" fmla="*/ 481012 h 1016794"/>
              <a:gd name="connsiteX55" fmla="*/ 464344 w 769144"/>
              <a:gd name="connsiteY55" fmla="*/ 516731 h 1016794"/>
              <a:gd name="connsiteX56" fmla="*/ 469106 w 769144"/>
              <a:gd name="connsiteY56" fmla="*/ 523875 h 1016794"/>
              <a:gd name="connsiteX57" fmla="*/ 476250 w 769144"/>
              <a:gd name="connsiteY57" fmla="*/ 538162 h 1016794"/>
              <a:gd name="connsiteX58" fmla="*/ 478631 w 769144"/>
              <a:gd name="connsiteY58" fmla="*/ 545306 h 1016794"/>
              <a:gd name="connsiteX59" fmla="*/ 481012 w 769144"/>
              <a:gd name="connsiteY59" fmla="*/ 557212 h 1016794"/>
              <a:gd name="connsiteX60" fmla="*/ 495300 w 769144"/>
              <a:gd name="connsiteY60" fmla="*/ 561975 h 1016794"/>
              <a:gd name="connsiteX61" fmla="*/ 497681 w 769144"/>
              <a:gd name="connsiteY61" fmla="*/ 609600 h 1016794"/>
              <a:gd name="connsiteX62" fmla="*/ 504825 w 769144"/>
              <a:gd name="connsiteY62" fmla="*/ 614362 h 1016794"/>
              <a:gd name="connsiteX63" fmla="*/ 509587 w 769144"/>
              <a:gd name="connsiteY63" fmla="*/ 621506 h 1016794"/>
              <a:gd name="connsiteX64" fmla="*/ 519112 w 769144"/>
              <a:gd name="connsiteY64" fmla="*/ 642937 h 1016794"/>
              <a:gd name="connsiteX65" fmla="*/ 526256 w 769144"/>
              <a:gd name="connsiteY65" fmla="*/ 645319 h 1016794"/>
              <a:gd name="connsiteX66" fmla="*/ 535781 w 769144"/>
              <a:gd name="connsiteY66" fmla="*/ 661987 h 1016794"/>
              <a:gd name="connsiteX67" fmla="*/ 542925 w 769144"/>
              <a:gd name="connsiteY67" fmla="*/ 666750 h 1016794"/>
              <a:gd name="connsiteX68" fmla="*/ 547687 w 769144"/>
              <a:gd name="connsiteY68" fmla="*/ 690562 h 1016794"/>
              <a:gd name="connsiteX69" fmla="*/ 550069 w 769144"/>
              <a:gd name="connsiteY69" fmla="*/ 700087 h 1016794"/>
              <a:gd name="connsiteX70" fmla="*/ 557212 w 769144"/>
              <a:gd name="connsiteY70" fmla="*/ 702469 h 1016794"/>
              <a:gd name="connsiteX71" fmla="*/ 564356 w 769144"/>
              <a:gd name="connsiteY71" fmla="*/ 716756 h 1016794"/>
              <a:gd name="connsiteX72" fmla="*/ 566737 w 769144"/>
              <a:gd name="connsiteY72" fmla="*/ 726281 h 1016794"/>
              <a:gd name="connsiteX73" fmla="*/ 573881 w 769144"/>
              <a:gd name="connsiteY73" fmla="*/ 731044 h 1016794"/>
              <a:gd name="connsiteX74" fmla="*/ 576262 w 769144"/>
              <a:gd name="connsiteY74" fmla="*/ 738187 h 1016794"/>
              <a:gd name="connsiteX75" fmla="*/ 581025 w 769144"/>
              <a:gd name="connsiteY75" fmla="*/ 757237 h 1016794"/>
              <a:gd name="connsiteX76" fmla="*/ 585787 w 769144"/>
              <a:gd name="connsiteY76" fmla="*/ 764381 h 1016794"/>
              <a:gd name="connsiteX77" fmla="*/ 588169 w 769144"/>
              <a:gd name="connsiteY77" fmla="*/ 771525 h 1016794"/>
              <a:gd name="connsiteX78" fmla="*/ 607219 w 769144"/>
              <a:gd name="connsiteY78" fmla="*/ 773906 h 1016794"/>
              <a:gd name="connsiteX79" fmla="*/ 609600 w 769144"/>
              <a:gd name="connsiteY79" fmla="*/ 792956 h 1016794"/>
              <a:gd name="connsiteX80" fmla="*/ 611981 w 769144"/>
              <a:gd name="connsiteY80" fmla="*/ 800100 h 1016794"/>
              <a:gd name="connsiteX81" fmla="*/ 619125 w 769144"/>
              <a:gd name="connsiteY81" fmla="*/ 804862 h 1016794"/>
              <a:gd name="connsiteX82" fmla="*/ 621506 w 769144"/>
              <a:gd name="connsiteY82" fmla="*/ 819150 h 1016794"/>
              <a:gd name="connsiteX83" fmla="*/ 628650 w 769144"/>
              <a:gd name="connsiteY83" fmla="*/ 826294 h 1016794"/>
              <a:gd name="connsiteX84" fmla="*/ 633412 w 769144"/>
              <a:gd name="connsiteY84" fmla="*/ 833437 h 1016794"/>
              <a:gd name="connsiteX85" fmla="*/ 652462 w 769144"/>
              <a:gd name="connsiteY85" fmla="*/ 842962 h 1016794"/>
              <a:gd name="connsiteX86" fmla="*/ 664369 w 769144"/>
              <a:gd name="connsiteY86" fmla="*/ 852487 h 1016794"/>
              <a:gd name="connsiteX87" fmla="*/ 671512 w 769144"/>
              <a:gd name="connsiteY87" fmla="*/ 866775 h 1016794"/>
              <a:gd name="connsiteX88" fmla="*/ 669131 w 769144"/>
              <a:gd name="connsiteY88" fmla="*/ 881062 h 1016794"/>
              <a:gd name="connsiteX89" fmla="*/ 666750 w 769144"/>
              <a:gd name="connsiteY89" fmla="*/ 892969 h 1016794"/>
              <a:gd name="connsiteX90" fmla="*/ 681037 w 769144"/>
              <a:gd name="connsiteY90" fmla="*/ 900112 h 1016794"/>
              <a:gd name="connsiteX91" fmla="*/ 700087 w 769144"/>
              <a:gd name="connsiteY91" fmla="*/ 909637 h 1016794"/>
              <a:gd name="connsiteX92" fmla="*/ 702469 w 769144"/>
              <a:gd name="connsiteY92" fmla="*/ 916781 h 1016794"/>
              <a:gd name="connsiteX93" fmla="*/ 716756 w 769144"/>
              <a:gd name="connsiteY93" fmla="*/ 931069 h 1016794"/>
              <a:gd name="connsiteX94" fmla="*/ 719137 w 769144"/>
              <a:gd name="connsiteY94" fmla="*/ 938212 h 1016794"/>
              <a:gd name="connsiteX95" fmla="*/ 733425 w 769144"/>
              <a:gd name="connsiteY95" fmla="*/ 942975 h 1016794"/>
              <a:gd name="connsiteX96" fmla="*/ 740569 w 769144"/>
              <a:gd name="connsiteY96" fmla="*/ 947737 h 1016794"/>
              <a:gd name="connsiteX97" fmla="*/ 757237 w 769144"/>
              <a:gd name="connsiteY97" fmla="*/ 966787 h 1016794"/>
              <a:gd name="connsiteX98" fmla="*/ 766762 w 769144"/>
              <a:gd name="connsiteY98" fmla="*/ 969169 h 1016794"/>
              <a:gd name="connsiteX99" fmla="*/ 769144 w 769144"/>
              <a:gd name="connsiteY99" fmla="*/ 1016794 h 1016794"/>
              <a:gd name="connsiteX0" fmla="*/ 0 w 766762"/>
              <a:gd name="connsiteY0" fmla="*/ 0 h 1012032"/>
              <a:gd name="connsiteX1" fmla="*/ 2381 w 766762"/>
              <a:gd name="connsiteY1" fmla="*/ 11906 h 1012032"/>
              <a:gd name="connsiteX2" fmla="*/ 9525 w 766762"/>
              <a:gd name="connsiteY2" fmla="*/ 14287 h 1012032"/>
              <a:gd name="connsiteX3" fmla="*/ 21431 w 766762"/>
              <a:gd name="connsiteY3" fmla="*/ 16669 h 1012032"/>
              <a:gd name="connsiteX4" fmla="*/ 23812 w 766762"/>
              <a:gd name="connsiteY4" fmla="*/ 28575 h 1012032"/>
              <a:gd name="connsiteX5" fmla="*/ 38100 w 766762"/>
              <a:gd name="connsiteY5" fmla="*/ 33337 h 1012032"/>
              <a:gd name="connsiteX6" fmla="*/ 40481 w 766762"/>
              <a:gd name="connsiteY6" fmla="*/ 40481 h 1012032"/>
              <a:gd name="connsiteX7" fmla="*/ 42862 w 766762"/>
              <a:gd name="connsiteY7" fmla="*/ 52387 h 1012032"/>
              <a:gd name="connsiteX8" fmla="*/ 52387 w 766762"/>
              <a:gd name="connsiteY8" fmla="*/ 54769 h 1012032"/>
              <a:gd name="connsiteX9" fmla="*/ 85725 w 766762"/>
              <a:gd name="connsiteY9" fmla="*/ 57150 h 1012032"/>
              <a:gd name="connsiteX10" fmla="*/ 88106 w 766762"/>
              <a:gd name="connsiteY10" fmla="*/ 66675 h 1012032"/>
              <a:gd name="connsiteX11" fmla="*/ 95250 w 766762"/>
              <a:gd name="connsiteY11" fmla="*/ 69056 h 1012032"/>
              <a:gd name="connsiteX12" fmla="*/ 121444 w 766762"/>
              <a:gd name="connsiteY12" fmla="*/ 71437 h 1012032"/>
              <a:gd name="connsiteX13" fmla="*/ 128587 w 766762"/>
              <a:gd name="connsiteY13" fmla="*/ 76200 h 1012032"/>
              <a:gd name="connsiteX14" fmla="*/ 133350 w 766762"/>
              <a:gd name="connsiteY14" fmla="*/ 90487 h 1012032"/>
              <a:gd name="connsiteX15" fmla="*/ 140494 w 766762"/>
              <a:gd name="connsiteY15" fmla="*/ 95250 h 1012032"/>
              <a:gd name="connsiteX16" fmla="*/ 147637 w 766762"/>
              <a:gd name="connsiteY16" fmla="*/ 119062 h 1012032"/>
              <a:gd name="connsiteX17" fmla="*/ 150019 w 766762"/>
              <a:gd name="connsiteY17" fmla="*/ 126206 h 1012032"/>
              <a:gd name="connsiteX18" fmla="*/ 190500 w 766762"/>
              <a:gd name="connsiteY18" fmla="*/ 128587 h 1012032"/>
              <a:gd name="connsiteX19" fmla="*/ 192881 w 766762"/>
              <a:gd name="connsiteY19" fmla="*/ 150019 h 1012032"/>
              <a:gd name="connsiteX20" fmla="*/ 197644 w 766762"/>
              <a:gd name="connsiteY20" fmla="*/ 164306 h 1012032"/>
              <a:gd name="connsiteX21" fmla="*/ 202406 w 766762"/>
              <a:gd name="connsiteY21" fmla="*/ 171450 h 1012032"/>
              <a:gd name="connsiteX22" fmla="*/ 209550 w 766762"/>
              <a:gd name="connsiteY22" fmla="*/ 173831 h 1012032"/>
              <a:gd name="connsiteX23" fmla="*/ 219075 w 766762"/>
              <a:gd name="connsiteY23" fmla="*/ 183356 h 1012032"/>
              <a:gd name="connsiteX24" fmla="*/ 221456 w 766762"/>
              <a:gd name="connsiteY24" fmla="*/ 190500 h 1012032"/>
              <a:gd name="connsiteX25" fmla="*/ 226219 w 766762"/>
              <a:gd name="connsiteY25" fmla="*/ 197644 h 1012032"/>
              <a:gd name="connsiteX26" fmla="*/ 228600 w 766762"/>
              <a:gd name="connsiteY26" fmla="*/ 209550 h 1012032"/>
              <a:gd name="connsiteX27" fmla="*/ 238125 w 766762"/>
              <a:gd name="connsiteY27" fmla="*/ 211931 h 1012032"/>
              <a:gd name="connsiteX28" fmla="*/ 242887 w 766762"/>
              <a:gd name="connsiteY28" fmla="*/ 233362 h 1012032"/>
              <a:gd name="connsiteX29" fmla="*/ 250031 w 766762"/>
              <a:gd name="connsiteY29" fmla="*/ 238125 h 1012032"/>
              <a:gd name="connsiteX30" fmla="*/ 264319 w 766762"/>
              <a:gd name="connsiteY30" fmla="*/ 240506 h 1012032"/>
              <a:gd name="connsiteX31" fmla="*/ 269081 w 766762"/>
              <a:gd name="connsiteY31" fmla="*/ 247650 h 1012032"/>
              <a:gd name="connsiteX32" fmla="*/ 276225 w 766762"/>
              <a:gd name="connsiteY32" fmla="*/ 250031 h 1012032"/>
              <a:gd name="connsiteX33" fmla="*/ 285750 w 766762"/>
              <a:gd name="connsiteY33" fmla="*/ 259556 h 1012032"/>
              <a:gd name="connsiteX34" fmla="*/ 285750 w 766762"/>
              <a:gd name="connsiteY34" fmla="*/ 283369 h 1012032"/>
              <a:gd name="connsiteX35" fmla="*/ 295275 w 766762"/>
              <a:gd name="connsiteY35" fmla="*/ 288131 h 1012032"/>
              <a:gd name="connsiteX36" fmla="*/ 297656 w 766762"/>
              <a:gd name="connsiteY36" fmla="*/ 309562 h 1012032"/>
              <a:gd name="connsiteX37" fmla="*/ 300037 w 766762"/>
              <a:gd name="connsiteY37" fmla="*/ 316706 h 1012032"/>
              <a:gd name="connsiteX38" fmla="*/ 307181 w 766762"/>
              <a:gd name="connsiteY38" fmla="*/ 319087 h 1012032"/>
              <a:gd name="connsiteX39" fmla="*/ 311944 w 766762"/>
              <a:gd name="connsiteY39" fmla="*/ 326231 h 1012032"/>
              <a:gd name="connsiteX40" fmla="*/ 321469 w 766762"/>
              <a:gd name="connsiteY40" fmla="*/ 338137 h 1012032"/>
              <a:gd name="connsiteX41" fmla="*/ 338137 w 766762"/>
              <a:gd name="connsiteY41" fmla="*/ 340519 h 1012032"/>
              <a:gd name="connsiteX42" fmla="*/ 340519 w 766762"/>
              <a:gd name="connsiteY42" fmla="*/ 347662 h 1012032"/>
              <a:gd name="connsiteX43" fmla="*/ 345281 w 766762"/>
              <a:gd name="connsiteY43" fmla="*/ 364331 h 1012032"/>
              <a:gd name="connsiteX44" fmla="*/ 354806 w 766762"/>
              <a:gd name="connsiteY44" fmla="*/ 366712 h 1012032"/>
              <a:gd name="connsiteX45" fmla="*/ 366712 w 766762"/>
              <a:gd name="connsiteY45" fmla="*/ 395287 h 1012032"/>
              <a:gd name="connsiteX46" fmla="*/ 376237 w 766762"/>
              <a:gd name="connsiteY46" fmla="*/ 407194 h 1012032"/>
              <a:gd name="connsiteX47" fmla="*/ 388144 w 766762"/>
              <a:gd name="connsiteY47" fmla="*/ 409575 h 1012032"/>
              <a:gd name="connsiteX48" fmla="*/ 390525 w 766762"/>
              <a:gd name="connsiteY48" fmla="*/ 416719 h 1012032"/>
              <a:gd name="connsiteX49" fmla="*/ 404812 w 766762"/>
              <a:gd name="connsiteY49" fmla="*/ 423862 h 1012032"/>
              <a:gd name="connsiteX50" fmla="*/ 411956 w 766762"/>
              <a:gd name="connsiteY50" fmla="*/ 452437 h 1012032"/>
              <a:gd name="connsiteX51" fmla="*/ 414337 w 766762"/>
              <a:gd name="connsiteY51" fmla="*/ 459581 h 1012032"/>
              <a:gd name="connsiteX52" fmla="*/ 421481 w 766762"/>
              <a:gd name="connsiteY52" fmla="*/ 464344 h 1012032"/>
              <a:gd name="connsiteX53" fmla="*/ 442912 w 766762"/>
              <a:gd name="connsiteY53" fmla="*/ 476250 h 1012032"/>
              <a:gd name="connsiteX54" fmla="*/ 457200 w 766762"/>
              <a:gd name="connsiteY54" fmla="*/ 481012 h 1012032"/>
              <a:gd name="connsiteX55" fmla="*/ 464344 w 766762"/>
              <a:gd name="connsiteY55" fmla="*/ 516731 h 1012032"/>
              <a:gd name="connsiteX56" fmla="*/ 469106 w 766762"/>
              <a:gd name="connsiteY56" fmla="*/ 523875 h 1012032"/>
              <a:gd name="connsiteX57" fmla="*/ 476250 w 766762"/>
              <a:gd name="connsiteY57" fmla="*/ 538162 h 1012032"/>
              <a:gd name="connsiteX58" fmla="*/ 478631 w 766762"/>
              <a:gd name="connsiteY58" fmla="*/ 545306 h 1012032"/>
              <a:gd name="connsiteX59" fmla="*/ 481012 w 766762"/>
              <a:gd name="connsiteY59" fmla="*/ 557212 h 1012032"/>
              <a:gd name="connsiteX60" fmla="*/ 495300 w 766762"/>
              <a:gd name="connsiteY60" fmla="*/ 561975 h 1012032"/>
              <a:gd name="connsiteX61" fmla="*/ 497681 w 766762"/>
              <a:gd name="connsiteY61" fmla="*/ 609600 h 1012032"/>
              <a:gd name="connsiteX62" fmla="*/ 504825 w 766762"/>
              <a:gd name="connsiteY62" fmla="*/ 614362 h 1012032"/>
              <a:gd name="connsiteX63" fmla="*/ 509587 w 766762"/>
              <a:gd name="connsiteY63" fmla="*/ 621506 h 1012032"/>
              <a:gd name="connsiteX64" fmla="*/ 519112 w 766762"/>
              <a:gd name="connsiteY64" fmla="*/ 642937 h 1012032"/>
              <a:gd name="connsiteX65" fmla="*/ 526256 w 766762"/>
              <a:gd name="connsiteY65" fmla="*/ 645319 h 1012032"/>
              <a:gd name="connsiteX66" fmla="*/ 535781 w 766762"/>
              <a:gd name="connsiteY66" fmla="*/ 661987 h 1012032"/>
              <a:gd name="connsiteX67" fmla="*/ 542925 w 766762"/>
              <a:gd name="connsiteY67" fmla="*/ 666750 h 1012032"/>
              <a:gd name="connsiteX68" fmla="*/ 547687 w 766762"/>
              <a:gd name="connsiteY68" fmla="*/ 690562 h 1012032"/>
              <a:gd name="connsiteX69" fmla="*/ 550069 w 766762"/>
              <a:gd name="connsiteY69" fmla="*/ 700087 h 1012032"/>
              <a:gd name="connsiteX70" fmla="*/ 557212 w 766762"/>
              <a:gd name="connsiteY70" fmla="*/ 702469 h 1012032"/>
              <a:gd name="connsiteX71" fmla="*/ 564356 w 766762"/>
              <a:gd name="connsiteY71" fmla="*/ 716756 h 1012032"/>
              <a:gd name="connsiteX72" fmla="*/ 566737 w 766762"/>
              <a:gd name="connsiteY72" fmla="*/ 726281 h 1012032"/>
              <a:gd name="connsiteX73" fmla="*/ 573881 w 766762"/>
              <a:gd name="connsiteY73" fmla="*/ 731044 h 1012032"/>
              <a:gd name="connsiteX74" fmla="*/ 576262 w 766762"/>
              <a:gd name="connsiteY74" fmla="*/ 738187 h 1012032"/>
              <a:gd name="connsiteX75" fmla="*/ 581025 w 766762"/>
              <a:gd name="connsiteY75" fmla="*/ 757237 h 1012032"/>
              <a:gd name="connsiteX76" fmla="*/ 585787 w 766762"/>
              <a:gd name="connsiteY76" fmla="*/ 764381 h 1012032"/>
              <a:gd name="connsiteX77" fmla="*/ 588169 w 766762"/>
              <a:gd name="connsiteY77" fmla="*/ 771525 h 1012032"/>
              <a:gd name="connsiteX78" fmla="*/ 607219 w 766762"/>
              <a:gd name="connsiteY78" fmla="*/ 773906 h 1012032"/>
              <a:gd name="connsiteX79" fmla="*/ 609600 w 766762"/>
              <a:gd name="connsiteY79" fmla="*/ 792956 h 1012032"/>
              <a:gd name="connsiteX80" fmla="*/ 611981 w 766762"/>
              <a:gd name="connsiteY80" fmla="*/ 800100 h 1012032"/>
              <a:gd name="connsiteX81" fmla="*/ 619125 w 766762"/>
              <a:gd name="connsiteY81" fmla="*/ 804862 h 1012032"/>
              <a:gd name="connsiteX82" fmla="*/ 621506 w 766762"/>
              <a:gd name="connsiteY82" fmla="*/ 819150 h 1012032"/>
              <a:gd name="connsiteX83" fmla="*/ 628650 w 766762"/>
              <a:gd name="connsiteY83" fmla="*/ 826294 h 1012032"/>
              <a:gd name="connsiteX84" fmla="*/ 633412 w 766762"/>
              <a:gd name="connsiteY84" fmla="*/ 833437 h 1012032"/>
              <a:gd name="connsiteX85" fmla="*/ 652462 w 766762"/>
              <a:gd name="connsiteY85" fmla="*/ 842962 h 1012032"/>
              <a:gd name="connsiteX86" fmla="*/ 664369 w 766762"/>
              <a:gd name="connsiteY86" fmla="*/ 852487 h 1012032"/>
              <a:gd name="connsiteX87" fmla="*/ 671512 w 766762"/>
              <a:gd name="connsiteY87" fmla="*/ 866775 h 1012032"/>
              <a:gd name="connsiteX88" fmla="*/ 669131 w 766762"/>
              <a:gd name="connsiteY88" fmla="*/ 881062 h 1012032"/>
              <a:gd name="connsiteX89" fmla="*/ 666750 w 766762"/>
              <a:gd name="connsiteY89" fmla="*/ 892969 h 1012032"/>
              <a:gd name="connsiteX90" fmla="*/ 681037 w 766762"/>
              <a:gd name="connsiteY90" fmla="*/ 900112 h 1012032"/>
              <a:gd name="connsiteX91" fmla="*/ 700087 w 766762"/>
              <a:gd name="connsiteY91" fmla="*/ 909637 h 1012032"/>
              <a:gd name="connsiteX92" fmla="*/ 702469 w 766762"/>
              <a:gd name="connsiteY92" fmla="*/ 916781 h 1012032"/>
              <a:gd name="connsiteX93" fmla="*/ 716756 w 766762"/>
              <a:gd name="connsiteY93" fmla="*/ 931069 h 1012032"/>
              <a:gd name="connsiteX94" fmla="*/ 719137 w 766762"/>
              <a:gd name="connsiteY94" fmla="*/ 938212 h 1012032"/>
              <a:gd name="connsiteX95" fmla="*/ 733425 w 766762"/>
              <a:gd name="connsiteY95" fmla="*/ 942975 h 1012032"/>
              <a:gd name="connsiteX96" fmla="*/ 740569 w 766762"/>
              <a:gd name="connsiteY96" fmla="*/ 947737 h 1012032"/>
              <a:gd name="connsiteX97" fmla="*/ 757237 w 766762"/>
              <a:gd name="connsiteY97" fmla="*/ 966787 h 1012032"/>
              <a:gd name="connsiteX98" fmla="*/ 766762 w 766762"/>
              <a:gd name="connsiteY98" fmla="*/ 969169 h 1012032"/>
              <a:gd name="connsiteX99" fmla="*/ 766762 w 766762"/>
              <a:gd name="connsiteY99" fmla="*/ 1012032 h 1012032"/>
              <a:gd name="connsiteX0" fmla="*/ 0 w 769144"/>
              <a:gd name="connsiteY0" fmla="*/ 0 h 1016794"/>
              <a:gd name="connsiteX1" fmla="*/ 2381 w 769144"/>
              <a:gd name="connsiteY1" fmla="*/ 11906 h 1016794"/>
              <a:gd name="connsiteX2" fmla="*/ 9525 w 769144"/>
              <a:gd name="connsiteY2" fmla="*/ 14287 h 1016794"/>
              <a:gd name="connsiteX3" fmla="*/ 21431 w 769144"/>
              <a:gd name="connsiteY3" fmla="*/ 16669 h 1016794"/>
              <a:gd name="connsiteX4" fmla="*/ 23812 w 769144"/>
              <a:gd name="connsiteY4" fmla="*/ 28575 h 1016794"/>
              <a:gd name="connsiteX5" fmla="*/ 38100 w 769144"/>
              <a:gd name="connsiteY5" fmla="*/ 33337 h 1016794"/>
              <a:gd name="connsiteX6" fmla="*/ 40481 w 769144"/>
              <a:gd name="connsiteY6" fmla="*/ 40481 h 1016794"/>
              <a:gd name="connsiteX7" fmla="*/ 42862 w 769144"/>
              <a:gd name="connsiteY7" fmla="*/ 52387 h 1016794"/>
              <a:gd name="connsiteX8" fmla="*/ 52387 w 769144"/>
              <a:gd name="connsiteY8" fmla="*/ 54769 h 1016794"/>
              <a:gd name="connsiteX9" fmla="*/ 85725 w 769144"/>
              <a:gd name="connsiteY9" fmla="*/ 57150 h 1016794"/>
              <a:gd name="connsiteX10" fmla="*/ 88106 w 769144"/>
              <a:gd name="connsiteY10" fmla="*/ 66675 h 1016794"/>
              <a:gd name="connsiteX11" fmla="*/ 95250 w 769144"/>
              <a:gd name="connsiteY11" fmla="*/ 69056 h 1016794"/>
              <a:gd name="connsiteX12" fmla="*/ 121444 w 769144"/>
              <a:gd name="connsiteY12" fmla="*/ 71437 h 1016794"/>
              <a:gd name="connsiteX13" fmla="*/ 128587 w 769144"/>
              <a:gd name="connsiteY13" fmla="*/ 76200 h 1016794"/>
              <a:gd name="connsiteX14" fmla="*/ 133350 w 769144"/>
              <a:gd name="connsiteY14" fmla="*/ 90487 h 1016794"/>
              <a:gd name="connsiteX15" fmla="*/ 140494 w 769144"/>
              <a:gd name="connsiteY15" fmla="*/ 95250 h 1016794"/>
              <a:gd name="connsiteX16" fmla="*/ 147637 w 769144"/>
              <a:gd name="connsiteY16" fmla="*/ 119062 h 1016794"/>
              <a:gd name="connsiteX17" fmla="*/ 150019 w 769144"/>
              <a:gd name="connsiteY17" fmla="*/ 126206 h 1016794"/>
              <a:gd name="connsiteX18" fmla="*/ 190500 w 769144"/>
              <a:gd name="connsiteY18" fmla="*/ 128587 h 1016794"/>
              <a:gd name="connsiteX19" fmla="*/ 192881 w 769144"/>
              <a:gd name="connsiteY19" fmla="*/ 150019 h 1016794"/>
              <a:gd name="connsiteX20" fmla="*/ 197644 w 769144"/>
              <a:gd name="connsiteY20" fmla="*/ 164306 h 1016794"/>
              <a:gd name="connsiteX21" fmla="*/ 202406 w 769144"/>
              <a:gd name="connsiteY21" fmla="*/ 171450 h 1016794"/>
              <a:gd name="connsiteX22" fmla="*/ 209550 w 769144"/>
              <a:gd name="connsiteY22" fmla="*/ 173831 h 1016794"/>
              <a:gd name="connsiteX23" fmla="*/ 219075 w 769144"/>
              <a:gd name="connsiteY23" fmla="*/ 183356 h 1016794"/>
              <a:gd name="connsiteX24" fmla="*/ 221456 w 769144"/>
              <a:gd name="connsiteY24" fmla="*/ 190500 h 1016794"/>
              <a:gd name="connsiteX25" fmla="*/ 226219 w 769144"/>
              <a:gd name="connsiteY25" fmla="*/ 197644 h 1016794"/>
              <a:gd name="connsiteX26" fmla="*/ 228600 w 769144"/>
              <a:gd name="connsiteY26" fmla="*/ 209550 h 1016794"/>
              <a:gd name="connsiteX27" fmla="*/ 238125 w 769144"/>
              <a:gd name="connsiteY27" fmla="*/ 211931 h 1016794"/>
              <a:gd name="connsiteX28" fmla="*/ 242887 w 769144"/>
              <a:gd name="connsiteY28" fmla="*/ 233362 h 1016794"/>
              <a:gd name="connsiteX29" fmla="*/ 250031 w 769144"/>
              <a:gd name="connsiteY29" fmla="*/ 238125 h 1016794"/>
              <a:gd name="connsiteX30" fmla="*/ 264319 w 769144"/>
              <a:gd name="connsiteY30" fmla="*/ 240506 h 1016794"/>
              <a:gd name="connsiteX31" fmla="*/ 269081 w 769144"/>
              <a:gd name="connsiteY31" fmla="*/ 247650 h 1016794"/>
              <a:gd name="connsiteX32" fmla="*/ 276225 w 769144"/>
              <a:gd name="connsiteY32" fmla="*/ 250031 h 1016794"/>
              <a:gd name="connsiteX33" fmla="*/ 285750 w 769144"/>
              <a:gd name="connsiteY33" fmla="*/ 259556 h 1016794"/>
              <a:gd name="connsiteX34" fmla="*/ 285750 w 769144"/>
              <a:gd name="connsiteY34" fmla="*/ 283369 h 1016794"/>
              <a:gd name="connsiteX35" fmla="*/ 295275 w 769144"/>
              <a:gd name="connsiteY35" fmla="*/ 288131 h 1016794"/>
              <a:gd name="connsiteX36" fmla="*/ 297656 w 769144"/>
              <a:gd name="connsiteY36" fmla="*/ 309562 h 1016794"/>
              <a:gd name="connsiteX37" fmla="*/ 300037 w 769144"/>
              <a:gd name="connsiteY37" fmla="*/ 316706 h 1016794"/>
              <a:gd name="connsiteX38" fmla="*/ 307181 w 769144"/>
              <a:gd name="connsiteY38" fmla="*/ 319087 h 1016794"/>
              <a:gd name="connsiteX39" fmla="*/ 311944 w 769144"/>
              <a:gd name="connsiteY39" fmla="*/ 326231 h 1016794"/>
              <a:gd name="connsiteX40" fmla="*/ 321469 w 769144"/>
              <a:gd name="connsiteY40" fmla="*/ 338137 h 1016794"/>
              <a:gd name="connsiteX41" fmla="*/ 338137 w 769144"/>
              <a:gd name="connsiteY41" fmla="*/ 340519 h 1016794"/>
              <a:gd name="connsiteX42" fmla="*/ 340519 w 769144"/>
              <a:gd name="connsiteY42" fmla="*/ 347662 h 1016794"/>
              <a:gd name="connsiteX43" fmla="*/ 345281 w 769144"/>
              <a:gd name="connsiteY43" fmla="*/ 364331 h 1016794"/>
              <a:gd name="connsiteX44" fmla="*/ 354806 w 769144"/>
              <a:gd name="connsiteY44" fmla="*/ 366712 h 1016794"/>
              <a:gd name="connsiteX45" fmla="*/ 366712 w 769144"/>
              <a:gd name="connsiteY45" fmla="*/ 395287 h 1016794"/>
              <a:gd name="connsiteX46" fmla="*/ 376237 w 769144"/>
              <a:gd name="connsiteY46" fmla="*/ 407194 h 1016794"/>
              <a:gd name="connsiteX47" fmla="*/ 388144 w 769144"/>
              <a:gd name="connsiteY47" fmla="*/ 409575 h 1016794"/>
              <a:gd name="connsiteX48" fmla="*/ 390525 w 769144"/>
              <a:gd name="connsiteY48" fmla="*/ 416719 h 1016794"/>
              <a:gd name="connsiteX49" fmla="*/ 404812 w 769144"/>
              <a:gd name="connsiteY49" fmla="*/ 423862 h 1016794"/>
              <a:gd name="connsiteX50" fmla="*/ 411956 w 769144"/>
              <a:gd name="connsiteY50" fmla="*/ 452437 h 1016794"/>
              <a:gd name="connsiteX51" fmla="*/ 414337 w 769144"/>
              <a:gd name="connsiteY51" fmla="*/ 459581 h 1016794"/>
              <a:gd name="connsiteX52" fmla="*/ 421481 w 769144"/>
              <a:gd name="connsiteY52" fmla="*/ 464344 h 1016794"/>
              <a:gd name="connsiteX53" fmla="*/ 442912 w 769144"/>
              <a:gd name="connsiteY53" fmla="*/ 476250 h 1016794"/>
              <a:gd name="connsiteX54" fmla="*/ 457200 w 769144"/>
              <a:gd name="connsiteY54" fmla="*/ 481012 h 1016794"/>
              <a:gd name="connsiteX55" fmla="*/ 464344 w 769144"/>
              <a:gd name="connsiteY55" fmla="*/ 516731 h 1016794"/>
              <a:gd name="connsiteX56" fmla="*/ 469106 w 769144"/>
              <a:gd name="connsiteY56" fmla="*/ 523875 h 1016794"/>
              <a:gd name="connsiteX57" fmla="*/ 476250 w 769144"/>
              <a:gd name="connsiteY57" fmla="*/ 538162 h 1016794"/>
              <a:gd name="connsiteX58" fmla="*/ 478631 w 769144"/>
              <a:gd name="connsiteY58" fmla="*/ 545306 h 1016794"/>
              <a:gd name="connsiteX59" fmla="*/ 481012 w 769144"/>
              <a:gd name="connsiteY59" fmla="*/ 557212 h 1016794"/>
              <a:gd name="connsiteX60" fmla="*/ 495300 w 769144"/>
              <a:gd name="connsiteY60" fmla="*/ 561975 h 1016794"/>
              <a:gd name="connsiteX61" fmla="*/ 497681 w 769144"/>
              <a:gd name="connsiteY61" fmla="*/ 609600 h 1016794"/>
              <a:gd name="connsiteX62" fmla="*/ 504825 w 769144"/>
              <a:gd name="connsiteY62" fmla="*/ 614362 h 1016794"/>
              <a:gd name="connsiteX63" fmla="*/ 509587 w 769144"/>
              <a:gd name="connsiteY63" fmla="*/ 621506 h 1016794"/>
              <a:gd name="connsiteX64" fmla="*/ 519112 w 769144"/>
              <a:gd name="connsiteY64" fmla="*/ 642937 h 1016794"/>
              <a:gd name="connsiteX65" fmla="*/ 526256 w 769144"/>
              <a:gd name="connsiteY65" fmla="*/ 645319 h 1016794"/>
              <a:gd name="connsiteX66" fmla="*/ 535781 w 769144"/>
              <a:gd name="connsiteY66" fmla="*/ 661987 h 1016794"/>
              <a:gd name="connsiteX67" fmla="*/ 542925 w 769144"/>
              <a:gd name="connsiteY67" fmla="*/ 666750 h 1016794"/>
              <a:gd name="connsiteX68" fmla="*/ 547687 w 769144"/>
              <a:gd name="connsiteY68" fmla="*/ 690562 h 1016794"/>
              <a:gd name="connsiteX69" fmla="*/ 550069 w 769144"/>
              <a:gd name="connsiteY69" fmla="*/ 700087 h 1016794"/>
              <a:gd name="connsiteX70" fmla="*/ 557212 w 769144"/>
              <a:gd name="connsiteY70" fmla="*/ 702469 h 1016794"/>
              <a:gd name="connsiteX71" fmla="*/ 564356 w 769144"/>
              <a:gd name="connsiteY71" fmla="*/ 716756 h 1016794"/>
              <a:gd name="connsiteX72" fmla="*/ 566737 w 769144"/>
              <a:gd name="connsiteY72" fmla="*/ 726281 h 1016794"/>
              <a:gd name="connsiteX73" fmla="*/ 573881 w 769144"/>
              <a:gd name="connsiteY73" fmla="*/ 731044 h 1016794"/>
              <a:gd name="connsiteX74" fmla="*/ 576262 w 769144"/>
              <a:gd name="connsiteY74" fmla="*/ 738187 h 1016794"/>
              <a:gd name="connsiteX75" fmla="*/ 581025 w 769144"/>
              <a:gd name="connsiteY75" fmla="*/ 757237 h 1016794"/>
              <a:gd name="connsiteX76" fmla="*/ 585787 w 769144"/>
              <a:gd name="connsiteY76" fmla="*/ 764381 h 1016794"/>
              <a:gd name="connsiteX77" fmla="*/ 588169 w 769144"/>
              <a:gd name="connsiteY77" fmla="*/ 771525 h 1016794"/>
              <a:gd name="connsiteX78" fmla="*/ 607219 w 769144"/>
              <a:gd name="connsiteY78" fmla="*/ 773906 h 1016794"/>
              <a:gd name="connsiteX79" fmla="*/ 609600 w 769144"/>
              <a:gd name="connsiteY79" fmla="*/ 792956 h 1016794"/>
              <a:gd name="connsiteX80" fmla="*/ 611981 w 769144"/>
              <a:gd name="connsiteY80" fmla="*/ 800100 h 1016794"/>
              <a:gd name="connsiteX81" fmla="*/ 619125 w 769144"/>
              <a:gd name="connsiteY81" fmla="*/ 804862 h 1016794"/>
              <a:gd name="connsiteX82" fmla="*/ 621506 w 769144"/>
              <a:gd name="connsiteY82" fmla="*/ 819150 h 1016794"/>
              <a:gd name="connsiteX83" fmla="*/ 628650 w 769144"/>
              <a:gd name="connsiteY83" fmla="*/ 826294 h 1016794"/>
              <a:gd name="connsiteX84" fmla="*/ 633412 w 769144"/>
              <a:gd name="connsiteY84" fmla="*/ 833437 h 1016794"/>
              <a:gd name="connsiteX85" fmla="*/ 652462 w 769144"/>
              <a:gd name="connsiteY85" fmla="*/ 842962 h 1016794"/>
              <a:gd name="connsiteX86" fmla="*/ 664369 w 769144"/>
              <a:gd name="connsiteY86" fmla="*/ 852487 h 1016794"/>
              <a:gd name="connsiteX87" fmla="*/ 671512 w 769144"/>
              <a:gd name="connsiteY87" fmla="*/ 866775 h 1016794"/>
              <a:gd name="connsiteX88" fmla="*/ 669131 w 769144"/>
              <a:gd name="connsiteY88" fmla="*/ 881062 h 1016794"/>
              <a:gd name="connsiteX89" fmla="*/ 666750 w 769144"/>
              <a:gd name="connsiteY89" fmla="*/ 892969 h 1016794"/>
              <a:gd name="connsiteX90" fmla="*/ 681037 w 769144"/>
              <a:gd name="connsiteY90" fmla="*/ 900112 h 1016794"/>
              <a:gd name="connsiteX91" fmla="*/ 700087 w 769144"/>
              <a:gd name="connsiteY91" fmla="*/ 909637 h 1016794"/>
              <a:gd name="connsiteX92" fmla="*/ 702469 w 769144"/>
              <a:gd name="connsiteY92" fmla="*/ 916781 h 1016794"/>
              <a:gd name="connsiteX93" fmla="*/ 716756 w 769144"/>
              <a:gd name="connsiteY93" fmla="*/ 931069 h 1016794"/>
              <a:gd name="connsiteX94" fmla="*/ 719137 w 769144"/>
              <a:gd name="connsiteY94" fmla="*/ 938212 h 1016794"/>
              <a:gd name="connsiteX95" fmla="*/ 733425 w 769144"/>
              <a:gd name="connsiteY95" fmla="*/ 942975 h 1016794"/>
              <a:gd name="connsiteX96" fmla="*/ 740569 w 769144"/>
              <a:gd name="connsiteY96" fmla="*/ 947737 h 1016794"/>
              <a:gd name="connsiteX97" fmla="*/ 757237 w 769144"/>
              <a:gd name="connsiteY97" fmla="*/ 966787 h 1016794"/>
              <a:gd name="connsiteX98" fmla="*/ 766762 w 769144"/>
              <a:gd name="connsiteY98" fmla="*/ 969169 h 1016794"/>
              <a:gd name="connsiteX99" fmla="*/ 769144 w 769144"/>
              <a:gd name="connsiteY99" fmla="*/ 1016794 h 1016794"/>
              <a:gd name="connsiteX0" fmla="*/ 0 w 766762"/>
              <a:gd name="connsiteY0" fmla="*/ 0 h 1004888"/>
              <a:gd name="connsiteX1" fmla="*/ 2381 w 766762"/>
              <a:gd name="connsiteY1" fmla="*/ 11906 h 1004888"/>
              <a:gd name="connsiteX2" fmla="*/ 9525 w 766762"/>
              <a:gd name="connsiteY2" fmla="*/ 14287 h 1004888"/>
              <a:gd name="connsiteX3" fmla="*/ 21431 w 766762"/>
              <a:gd name="connsiteY3" fmla="*/ 16669 h 1004888"/>
              <a:gd name="connsiteX4" fmla="*/ 23812 w 766762"/>
              <a:gd name="connsiteY4" fmla="*/ 28575 h 1004888"/>
              <a:gd name="connsiteX5" fmla="*/ 38100 w 766762"/>
              <a:gd name="connsiteY5" fmla="*/ 33337 h 1004888"/>
              <a:gd name="connsiteX6" fmla="*/ 40481 w 766762"/>
              <a:gd name="connsiteY6" fmla="*/ 40481 h 1004888"/>
              <a:gd name="connsiteX7" fmla="*/ 42862 w 766762"/>
              <a:gd name="connsiteY7" fmla="*/ 52387 h 1004888"/>
              <a:gd name="connsiteX8" fmla="*/ 52387 w 766762"/>
              <a:gd name="connsiteY8" fmla="*/ 54769 h 1004888"/>
              <a:gd name="connsiteX9" fmla="*/ 85725 w 766762"/>
              <a:gd name="connsiteY9" fmla="*/ 57150 h 1004888"/>
              <a:gd name="connsiteX10" fmla="*/ 88106 w 766762"/>
              <a:gd name="connsiteY10" fmla="*/ 66675 h 1004888"/>
              <a:gd name="connsiteX11" fmla="*/ 95250 w 766762"/>
              <a:gd name="connsiteY11" fmla="*/ 69056 h 1004888"/>
              <a:gd name="connsiteX12" fmla="*/ 121444 w 766762"/>
              <a:gd name="connsiteY12" fmla="*/ 71437 h 1004888"/>
              <a:gd name="connsiteX13" fmla="*/ 128587 w 766762"/>
              <a:gd name="connsiteY13" fmla="*/ 76200 h 1004888"/>
              <a:gd name="connsiteX14" fmla="*/ 133350 w 766762"/>
              <a:gd name="connsiteY14" fmla="*/ 90487 h 1004888"/>
              <a:gd name="connsiteX15" fmla="*/ 140494 w 766762"/>
              <a:gd name="connsiteY15" fmla="*/ 95250 h 1004888"/>
              <a:gd name="connsiteX16" fmla="*/ 147637 w 766762"/>
              <a:gd name="connsiteY16" fmla="*/ 119062 h 1004888"/>
              <a:gd name="connsiteX17" fmla="*/ 150019 w 766762"/>
              <a:gd name="connsiteY17" fmla="*/ 126206 h 1004888"/>
              <a:gd name="connsiteX18" fmla="*/ 190500 w 766762"/>
              <a:gd name="connsiteY18" fmla="*/ 128587 h 1004888"/>
              <a:gd name="connsiteX19" fmla="*/ 192881 w 766762"/>
              <a:gd name="connsiteY19" fmla="*/ 150019 h 1004888"/>
              <a:gd name="connsiteX20" fmla="*/ 197644 w 766762"/>
              <a:gd name="connsiteY20" fmla="*/ 164306 h 1004888"/>
              <a:gd name="connsiteX21" fmla="*/ 202406 w 766762"/>
              <a:gd name="connsiteY21" fmla="*/ 171450 h 1004888"/>
              <a:gd name="connsiteX22" fmla="*/ 209550 w 766762"/>
              <a:gd name="connsiteY22" fmla="*/ 173831 h 1004888"/>
              <a:gd name="connsiteX23" fmla="*/ 219075 w 766762"/>
              <a:gd name="connsiteY23" fmla="*/ 183356 h 1004888"/>
              <a:gd name="connsiteX24" fmla="*/ 221456 w 766762"/>
              <a:gd name="connsiteY24" fmla="*/ 190500 h 1004888"/>
              <a:gd name="connsiteX25" fmla="*/ 226219 w 766762"/>
              <a:gd name="connsiteY25" fmla="*/ 197644 h 1004888"/>
              <a:gd name="connsiteX26" fmla="*/ 228600 w 766762"/>
              <a:gd name="connsiteY26" fmla="*/ 209550 h 1004888"/>
              <a:gd name="connsiteX27" fmla="*/ 238125 w 766762"/>
              <a:gd name="connsiteY27" fmla="*/ 211931 h 1004888"/>
              <a:gd name="connsiteX28" fmla="*/ 242887 w 766762"/>
              <a:gd name="connsiteY28" fmla="*/ 233362 h 1004888"/>
              <a:gd name="connsiteX29" fmla="*/ 250031 w 766762"/>
              <a:gd name="connsiteY29" fmla="*/ 238125 h 1004888"/>
              <a:gd name="connsiteX30" fmla="*/ 264319 w 766762"/>
              <a:gd name="connsiteY30" fmla="*/ 240506 h 1004888"/>
              <a:gd name="connsiteX31" fmla="*/ 269081 w 766762"/>
              <a:gd name="connsiteY31" fmla="*/ 247650 h 1004888"/>
              <a:gd name="connsiteX32" fmla="*/ 276225 w 766762"/>
              <a:gd name="connsiteY32" fmla="*/ 250031 h 1004888"/>
              <a:gd name="connsiteX33" fmla="*/ 285750 w 766762"/>
              <a:gd name="connsiteY33" fmla="*/ 259556 h 1004888"/>
              <a:gd name="connsiteX34" fmla="*/ 285750 w 766762"/>
              <a:gd name="connsiteY34" fmla="*/ 283369 h 1004888"/>
              <a:gd name="connsiteX35" fmla="*/ 295275 w 766762"/>
              <a:gd name="connsiteY35" fmla="*/ 288131 h 1004888"/>
              <a:gd name="connsiteX36" fmla="*/ 297656 w 766762"/>
              <a:gd name="connsiteY36" fmla="*/ 309562 h 1004888"/>
              <a:gd name="connsiteX37" fmla="*/ 300037 w 766762"/>
              <a:gd name="connsiteY37" fmla="*/ 316706 h 1004888"/>
              <a:gd name="connsiteX38" fmla="*/ 307181 w 766762"/>
              <a:gd name="connsiteY38" fmla="*/ 319087 h 1004888"/>
              <a:gd name="connsiteX39" fmla="*/ 311944 w 766762"/>
              <a:gd name="connsiteY39" fmla="*/ 326231 h 1004888"/>
              <a:gd name="connsiteX40" fmla="*/ 321469 w 766762"/>
              <a:gd name="connsiteY40" fmla="*/ 338137 h 1004888"/>
              <a:gd name="connsiteX41" fmla="*/ 338137 w 766762"/>
              <a:gd name="connsiteY41" fmla="*/ 340519 h 1004888"/>
              <a:gd name="connsiteX42" fmla="*/ 340519 w 766762"/>
              <a:gd name="connsiteY42" fmla="*/ 347662 h 1004888"/>
              <a:gd name="connsiteX43" fmla="*/ 345281 w 766762"/>
              <a:gd name="connsiteY43" fmla="*/ 364331 h 1004888"/>
              <a:gd name="connsiteX44" fmla="*/ 354806 w 766762"/>
              <a:gd name="connsiteY44" fmla="*/ 366712 h 1004888"/>
              <a:gd name="connsiteX45" fmla="*/ 366712 w 766762"/>
              <a:gd name="connsiteY45" fmla="*/ 395287 h 1004888"/>
              <a:gd name="connsiteX46" fmla="*/ 376237 w 766762"/>
              <a:gd name="connsiteY46" fmla="*/ 407194 h 1004888"/>
              <a:gd name="connsiteX47" fmla="*/ 388144 w 766762"/>
              <a:gd name="connsiteY47" fmla="*/ 409575 h 1004888"/>
              <a:gd name="connsiteX48" fmla="*/ 390525 w 766762"/>
              <a:gd name="connsiteY48" fmla="*/ 416719 h 1004888"/>
              <a:gd name="connsiteX49" fmla="*/ 404812 w 766762"/>
              <a:gd name="connsiteY49" fmla="*/ 423862 h 1004888"/>
              <a:gd name="connsiteX50" fmla="*/ 411956 w 766762"/>
              <a:gd name="connsiteY50" fmla="*/ 452437 h 1004888"/>
              <a:gd name="connsiteX51" fmla="*/ 414337 w 766762"/>
              <a:gd name="connsiteY51" fmla="*/ 459581 h 1004888"/>
              <a:gd name="connsiteX52" fmla="*/ 421481 w 766762"/>
              <a:gd name="connsiteY52" fmla="*/ 464344 h 1004888"/>
              <a:gd name="connsiteX53" fmla="*/ 442912 w 766762"/>
              <a:gd name="connsiteY53" fmla="*/ 476250 h 1004888"/>
              <a:gd name="connsiteX54" fmla="*/ 457200 w 766762"/>
              <a:gd name="connsiteY54" fmla="*/ 481012 h 1004888"/>
              <a:gd name="connsiteX55" fmla="*/ 464344 w 766762"/>
              <a:gd name="connsiteY55" fmla="*/ 516731 h 1004888"/>
              <a:gd name="connsiteX56" fmla="*/ 469106 w 766762"/>
              <a:gd name="connsiteY56" fmla="*/ 523875 h 1004888"/>
              <a:gd name="connsiteX57" fmla="*/ 476250 w 766762"/>
              <a:gd name="connsiteY57" fmla="*/ 538162 h 1004888"/>
              <a:gd name="connsiteX58" fmla="*/ 478631 w 766762"/>
              <a:gd name="connsiteY58" fmla="*/ 545306 h 1004888"/>
              <a:gd name="connsiteX59" fmla="*/ 481012 w 766762"/>
              <a:gd name="connsiteY59" fmla="*/ 557212 h 1004888"/>
              <a:gd name="connsiteX60" fmla="*/ 495300 w 766762"/>
              <a:gd name="connsiteY60" fmla="*/ 561975 h 1004888"/>
              <a:gd name="connsiteX61" fmla="*/ 497681 w 766762"/>
              <a:gd name="connsiteY61" fmla="*/ 609600 h 1004888"/>
              <a:gd name="connsiteX62" fmla="*/ 504825 w 766762"/>
              <a:gd name="connsiteY62" fmla="*/ 614362 h 1004888"/>
              <a:gd name="connsiteX63" fmla="*/ 509587 w 766762"/>
              <a:gd name="connsiteY63" fmla="*/ 621506 h 1004888"/>
              <a:gd name="connsiteX64" fmla="*/ 519112 w 766762"/>
              <a:gd name="connsiteY64" fmla="*/ 642937 h 1004888"/>
              <a:gd name="connsiteX65" fmla="*/ 526256 w 766762"/>
              <a:gd name="connsiteY65" fmla="*/ 645319 h 1004888"/>
              <a:gd name="connsiteX66" fmla="*/ 535781 w 766762"/>
              <a:gd name="connsiteY66" fmla="*/ 661987 h 1004888"/>
              <a:gd name="connsiteX67" fmla="*/ 542925 w 766762"/>
              <a:gd name="connsiteY67" fmla="*/ 666750 h 1004888"/>
              <a:gd name="connsiteX68" fmla="*/ 547687 w 766762"/>
              <a:gd name="connsiteY68" fmla="*/ 690562 h 1004888"/>
              <a:gd name="connsiteX69" fmla="*/ 550069 w 766762"/>
              <a:gd name="connsiteY69" fmla="*/ 700087 h 1004888"/>
              <a:gd name="connsiteX70" fmla="*/ 557212 w 766762"/>
              <a:gd name="connsiteY70" fmla="*/ 702469 h 1004888"/>
              <a:gd name="connsiteX71" fmla="*/ 564356 w 766762"/>
              <a:gd name="connsiteY71" fmla="*/ 716756 h 1004888"/>
              <a:gd name="connsiteX72" fmla="*/ 566737 w 766762"/>
              <a:gd name="connsiteY72" fmla="*/ 726281 h 1004888"/>
              <a:gd name="connsiteX73" fmla="*/ 573881 w 766762"/>
              <a:gd name="connsiteY73" fmla="*/ 731044 h 1004888"/>
              <a:gd name="connsiteX74" fmla="*/ 576262 w 766762"/>
              <a:gd name="connsiteY74" fmla="*/ 738187 h 1004888"/>
              <a:gd name="connsiteX75" fmla="*/ 581025 w 766762"/>
              <a:gd name="connsiteY75" fmla="*/ 757237 h 1004888"/>
              <a:gd name="connsiteX76" fmla="*/ 585787 w 766762"/>
              <a:gd name="connsiteY76" fmla="*/ 764381 h 1004888"/>
              <a:gd name="connsiteX77" fmla="*/ 588169 w 766762"/>
              <a:gd name="connsiteY77" fmla="*/ 771525 h 1004888"/>
              <a:gd name="connsiteX78" fmla="*/ 607219 w 766762"/>
              <a:gd name="connsiteY78" fmla="*/ 773906 h 1004888"/>
              <a:gd name="connsiteX79" fmla="*/ 609600 w 766762"/>
              <a:gd name="connsiteY79" fmla="*/ 792956 h 1004888"/>
              <a:gd name="connsiteX80" fmla="*/ 611981 w 766762"/>
              <a:gd name="connsiteY80" fmla="*/ 800100 h 1004888"/>
              <a:gd name="connsiteX81" fmla="*/ 619125 w 766762"/>
              <a:gd name="connsiteY81" fmla="*/ 804862 h 1004888"/>
              <a:gd name="connsiteX82" fmla="*/ 621506 w 766762"/>
              <a:gd name="connsiteY82" fmla="*/ 819150 h 1004888"/>
              <a:gd name="connsiteX83" fmla="*/ 628650 w 766762"/>
              <a:gd name="connsiteY83" fmla="*/ 826294 h 1004888"/>
              <a:gd name="connsiteX84" fmla="*/ 633412 w 766762"/>
              <a:gd name="connsiteY84" fmla="*/ 833437 h 1004888"/>
              <a:gd name="connsiteX85" fmla="*/ 652462 w 766762"/>
              <a:gd name="connsiteY85" fmla="*/ 842962 h 1004888"/>
              <a:gd name="connsiteX86" fmla="*/ 664369 w 766762"/>
              <a:gd name="connsiteY86" fmla="*/ 852487 h 1004888"/>
              <a:gd name="connsiteX87" fmla="*/ 671512 w 766762"/>
              <a:gd name="connsiteY87" fmla="*/ 866775 h 1004888"/>
              <a:gd name="connsiteX88" fmla="*/ 669131 w 766762"/>
              <a:gd name="connsiteY88" fmla="*/ 881062 h 1004888"/>
              <a:gd name="connsiteX89" fmla="*/ 666750 w 766762"/>
              <a:gd name="connsiteY89" fmla="*/ 892969 h 1004888"/>
              <a:gd name="connsiteX90" fmla="*/ 681037 w 766762"/>
              <a:gd name="connsiteY90" fmla="*/ 900112 h 1004888"/>
              <a:gd name="connsiteX91" fmla="*/ 700087 w 766762"/>
              <a:gd name="connsiteY91" fmla="*/ 909637 h 1004888"/>
              <a:gd name="connsiteX92" fmla="*/ 702469 w 766762"/>
              <a:gd name="connsiteY92" fmla="*/ 916781 h 1004888"/>
              <a:gd name="connsiteX93" fmla="*/ 716756 w 766762"/>
              <a:gd name="connsiteY93" fmla="*/ 931069 h 1004888"/>
              <a:gd name="connsiteX94" fmla="*/ 719137 w 766762"/>
              <a:gd name="connsiteY94" fmla="*/ 938212 h 1004888"/>
              <a:gd name="connsiteX95" fmla="*/ 733425 w 766762"/>
              <a:gd name="connsiteY95" fmla="*/ 942975 h 1004888"/>
              <a:gd name="connsiteX96" fmla="*/ 740569 w 766762"/>
              <a:gd name="connsiteY96" fmla="*/ 947737 h 1004888"/>
              <a:gd name="connsiteX97" fmla="*/ 757237 w 766762"/>
              <a:gd name="connsiteY97" fmla="*/ 966787 h 1004888"/>
              <a:gd name="connsiteX98" fmla="*/ 766762 w 766762"/>
              <a:gd name="connsiteY98" fmla="*/ 969169 h 1004888"/>
              <a:gd name="connsiteX99" fmla="*/ 764382 w 766762"/>
              <a:gd name="connsiteY99" fmla="*/ 1004888 h 1004888"/>
              <a:gd name="connsiteX0" fmla="*/ 0 w 769145"/>
              <a:gd name="connsiteY0" fmla="*/ 0 h 1012032"/>
              <a:gd name="connsiteX1" fmla="*/ 2381 w 769145"/>
              <a:gd name="connsiteY1" fmla="*/ 11906 h 1012032"/>
              <a:gd name="connsiteX2" fmla="*/ 9525 w 769145"/>
              <a:gd name="connsiteY2" fmla="*/ 14287 h 1012032"/>
              <a:gd name="connsiteX3" fmla="*/ 21431 w 769145"/>
              <a:gd name="connsiteY3" fmla="*/ 16669 h 1012032"/>
              <a:gd name="connsiteX4" fmla="*/ 23812 w 769145"/>
              <a:gd name="connsiteY4" fmla="*/ 28575 h 1012032"/>
              <a:gd name="connsiteX5" fmla="*/ 38100 w 769145"/>
              <a:gd name="connsiteY5" fmla="*/ 33337 h 1012032"/>
              <a:gd name="connsiteX6" fmla="*/ 40481 w 769145"/>
              <a:gd name="connsiteY6" fmla="*/ 40481 h 1012032"/>
              <a:gd name="connsiteX7" fmla="*/ 42862 w 769145"/>
              <a:gd name="connsiteY7" fmla="*/ 52387 h 1012032"/>
              <a:gd name="connsiteX8" fmla="*/ 52387 w 769145"/>
              <a:gd name="connsiteY8" fmla="*/ 54769 h 1012032"/>
              <a:gd name="connsiteX9" fmla="*/ 85725 w 769145"/>
              <a:gd name="connsiteY9" fmla="*/ 57150 h 1012032"/>
              <a:gd name="connsiteX10" fmla="*/ 88106 w 769145"/>
              <a:gd name="connsiteY10" fmla="*/ 66675 h 1012032"/>
              <a:gd name="connsiteX11" fmla="*/ 95250 w 769145"/>
              <a:gd name="connsiteY11" fmla="*/ 69056 h 1012032"/>
              <a:gd name="connsiteX12" fmla="*/ 121444 w 769145"/>
              <a:gd name="connsiteY12" fmla="*/ 71437 h 1012032"/>
              <a:gd name="connsiteX13" fmla="*/ 128587 w 769145"/>
              <a:gd name="connsiteY13" fmla="*/ 76200 h 1012032"/>
              <a:gd name="connsiteX14" fmla="*/ 133350 w 769145"/>
              <a:gd name="connsiteY14" fmla="*/ 90487 h 1012032"/>
              <a:gd name="connsiteX15" fmla="*/ 140494 w 769145"/>
              <a:gd name="connsiteY15" fmla="*/ 95250 h 1012032"/>
              <a:gd name="connsiteX16" fmla="*/ 147637 w 769145"/>
              <a:gd name="connsiteY16" fmla="*/ 119062 h 1012032"/>
              <a:gd name="connsiteX17" fmla="*/ 150019 w 769145"/>
              <a:gd name="connsiteY17" fmla="*/ 126206 h 1012032"/>
              <a:gd name="connsiteX18" fmla="*/ 190500 w 769145"/>
              <a:gd name="connsiteY18" fmla="*/ 128587 h 1012032"/>
              <a:gd name="connsiteX19" fmla="*/ 192881 w 769145"/>
              <a:gd name="connsiteY19" fmla="*/ 150019 h 1012032"/>
              <a:gd name="connsiteX20" fmla="*/ 197644 w 769145"/>
              <a:gd name="connsiteY20" fmla="*/ 164306 h 1012032"/>
              <a:gd name="connsiteX21" fmla="*/ 202406 w 769145"/>
              <a:gd name="connsiteY21" fmla="*/ 171450 h 1012032"/>
              <a:gd name="connsiteX22" fmla="*/ 209550 w 769145"/>
              <a:gd name="connsiteY22" fmla="*/ 173831 h 1012032"/>
              <a:gd name="connsiteX23" fmla="*/ 219075 w 769145"/>
              <a:gd name="connsiteY23" fmla="*/ 183356 h 1012032"/>
              <a:gd name="connsiteX24" fmla="*/ 221456 w 769145"/>
              <a:gd name="connsiteY24" fmla="*/ 190500 h 1012032"/>
              <a:gd name="connsiteX25" fmla="*/ 226219 w 769145"/>
              <a:gd name="connsiteY25" fmla="*/ 197644 h 1012032"/>
              <a:gd name="connsiteX26" fmla="*/ 228600 w 769145"/>
              <a:gd name="connsiteY26" fmla="*/ 209550 h 1012032"/>
              <a:gd name="connsiteX27" fmla="*/ 238125 w 769145"/>
              <a:gd name="connsiteY27" fmla="*/ 211931 h 1012032"/>
              <a:gd name="connsiteX28" fmla="*/ 242887 w 769145"/>
              <a:gd name="connsiteY28" fmla="*/ 233362 h 1012032"/>
              <a:gd name="connsiteX29" fmla="*/ 250031 w 769145"/>
              <a:gd name="connsiteY29" fmla="*/ 238125 h 1012032"/>
              <a:gd name="connsiteX30" fmla="*/ 264319 w 769145"/>
              <a:gd name="connsiteY30" fmla="*/ 240506 h 1012032"/>
              <a:gd name="connsiteX31" fmla="*/ 269081 w 769145"/>
              <a:gd name="connsiteY31" fmla="*/ 247650 h 1012032"/>
              <a:gd name="connsiteX32" fmla="*/ 276225 w 769145"/>
              <a:gd name="connsiteY32" fmla="*/ 250031 h 1012032"/>
              <a:gd name="connsiteX33" fmla="*/ 285750 w 769145"/>
              <a:gd name="connsiteY33" fmla="*/ 259556 h 1012032"/>
              <a:gd name="connsiteX34" fmla="*/ 285750 w 769145"/>
              <a:gd name="connsiteY34" fmla="*/ 283369 h 1012032"/>
              <a:gd name="connsiteX35" fmla="*/ 295275 w 769145"/>
              <a:gd name="connsiteY35" fmla="*/ 288131 h 1012032"/>
              <a:gd name="connsiteX36" fmla="*/ 297656 w 769145"/>
              <a:gd name="connsiteY36" fmla="*/ 309562 h 1012032"/>
              <a:gd name="connsiteX37" fmla="*/ 300037 w 769145"/>
              <a:gd name="connsiteY37" fmla="*/ 316706 h 1012032"/>
              <a:gd name="connsiteX38" fmla="*/ 307181 w 769145"/>
              <a:gd name="connsiteY38" fmla="*/ 319087 h 1012032"/>
              <a:gd name="connsiteX39" fmla="*/ 311944 w 769145"/>
              <a:gd name="connsiteY39" fmla="*/ 326231 h 1012032"/>
              <a:gd name="connsiteX40" fmla="*/ 321469 w 769145"/>
              <a:gd name="connsiteY40" fmla="*/ 338137 h 1012032"/>
              <a:gd name="connsiteX41" fmla="*/ 338137 w 769145"/>
              <a:gd name="connsiteY41" fmla="*/ 340519 h 1012032"/>
              <a:gd name="connsiteX42" fmla="*/ 340519 w 769145"/>
              <a:gd name="connsiteY42" fmla="*/ 347662 h 1012032"/>
              <a:gd name="connsiteX43" fmla="*/ 345281 w 769145"/>
              <a:gd name="connsiteY43" fmla="*/ 364331 h 1012032"/>
              <a:gd name="connsiteX44" fmla="*/ 354806 w 769145"/>
              <a:gd name="connsiteY44" fmla="*/ 366712 h 1012032"/>
              <a:gd name="connsiteX45" fmla="*/ 366712 w 769145"/>
              <a:gd name="connsiteY45" fmla="*/ 395287 h 1012032"/>
              <a:gd name="connsiteX46" fmla="*/ 376237 w 769145"/>
              <a:gd name="connsiteY46" fmla="*/ 407194 h 1012032"/>
              <a:gd name="connsiteX47" fmla="*/ 388144 w 769145"/>
              <a:gd name="connsiteY47" fmla="*/ 409575 h 1012032"/>
              <a:gd name="connsiteX48" fmla="*/ 390525 w 769145"/>
              <a:gd name="connsiteY48" fmla="*/ 416719 h 1012032"/>
              <a:gd name="connsiteX49" fmla="*/ 404812 w 769145"/>
              <a:gd name="connsiteY49" fmla="*/ 423862 h 1012032"/>
              <a:gd name="connsiteX50" fmla="*/ 411956 w 769145"/>
              <a:gd name="connsiteY50" fmla="*/ 452437 h 1012032"/>
              <a:gd name="connsiteX51" fmla="*/ 414337 w 769145"/>
              <a:gd name="connsiteY51" fmla="*/ 459581 h 1012032"/>
              <a:gd name="connsiteX52" fmla="*/ 421481 w 769145"/>
              <a:gd name="connsiteY52" fmla="*/ 464344 h 1012032"/>
              <a:gd name="connsiteX53" fmla="*/ 442912 w 769145"/>
              <a:gd name="connsiteY53" fmla="*/ 476250 h 1012032"/>
              <a:gd name="connsiteX54" fmla="*/ 457200 w 769145"/>
              <a:gd name="connsiteY54" fmla="*/ 481012 h 1012032"/>
              <a:gd name="connsiteX55" fmla="*/ 464344 w 769145"/>
              <a:gd name="connsiteY55" fmla="*/ 516731 h 1012032"/>
              <a:gd name="connsiteX56" fmla="*/ 469106 w 769145"/>
              <a:gd name="connsiteY56" fmla="*/ 523875 h 1012032"/>
              <a:gd name="connsiteX57" fmla="*/ 476250 w 769145"/>
              <a:gd name="connsiteY57" fmla="*/ 538162 h 1012032"/>
              <a:gd name="connsiteX58" fmla="*/ 478631 w 769145"/>
              <a:gd name="connsiteY58" fmla="*/ 545306 h 1012032"/>
              <a:gd name="connsiteX59" fmla="*/ 481012 w 769145"/>
              <a:gd name="connsiteY59" fmla="*/ 557212 h 1012032"/>
              <a:gd name="connsiteX60" fmla="*/ 495300 w 769145"/>
              <a:gd name="connsiteY60" fmla="*/ 561975 h 1012032"/>
              <a:gd name="connsiteX61" fmla="*/ 497681 w 769145"/>
              <a:gd name="connsiteY61" fmla="*/ 609600 h 1012032"/>
              <a:gd name="connsiteX62" fmla="*/ 504825 w 769145"/>
              <a:gd name="connsiteY62" fmla="*/ 614362 h 1012032"/>
              <a:gd name="connsiteX63" fmla="*/ 509587 w 769145"/>
              <a:gd name="connsiteY63" fmla="*/ 621506 h 1012032"/>
              <a:gd name="connsiteX64" fmla="*/ 519112 w 769145"/>
              <a:gd name="connsiteY64" fmla="*/ 642937 h 1012032"/>
              <a:gd name="connsiteX65" fmla="*/ 526256 w 769145"/>
              <a:gd name="connsiteY65" fmla="*/ 645319 h 1012032"/>
              <a:gd name="connsiteX66" fmla="*/ 535781 w 769145"/>
              <a:gd name="connsiteY66" fmla="*/ 661987 h 1012032"/>
              <a:gd name="connsiteX67" fmla="*/ 542925 w 769145"/>
              <a:gd name="connsiteY67" fmla="*/ 666750 h 1012032"/>
              <a:gd name="connsiteX68" fmla="*/ 547687 w 769145"/>
              <a:gd name="connsiteY68" fmla="*/ 690562 h 1012032"/>
              <a:gd name="connsiteX69" fmla="*/ 550069 w 769145"/>
              <a:gd name="connsiteY69" fmla="*/ 700087 h 1012032"/>
              <a:gd name="connsiteX70" fmla="*/ 557212 w 769145"/>
              <a:gd name="connsiteY70" fmla="*/ 702469 h 1012032"/>
              <a:gd name="connsiteX71" fmla="*/ 564356 w 769145"/>
              <a:gd name="connsiteY71" fmla="*/ 716756 h 1012032"/>
              <a:gd name="connsiteX72" fmla="*/ 566737 w 769145"/>
              <a:gd name="connsiteY72" fmla="*/ 726281 h 1012032"/>
              <a:gd name="connsiteX73" fmla="*/ 573881 w 769145"/>
              <a:gd name="connsiteY73" fmla="*/ 731044 h 1012032"/>
              <a:gd name="connsiteX74" fmla="*/ 576262 w 769145"/>
              <a:gd name="connsiteY74" fmla="*/ 738187 h 1012032"/>
              <a:gd name="connsiteX75" fmla="*/ 581025 w 769145"/>
              <a:gd name="connsiteY75" fmla="*/ 757237 h 1012032"/>
              <a:gd name="connsiteX76" fmla="*/ 585787 w 769145"/>
              <a:gd name="connsiteY76" fmla="*/ 764381 h 1012032"/>
              <a:gd name="connsiteX77" fmla="*/ 588169 w 769145"/>
              <a:gd name="connsiteY77" fmla="*/ 771525 h 1012032"/>
              <a:gd name="connsiteX78" fmla="*/ 607219 w 769145"/>
              <a:gd name="connsiteY78" fmla="*/ 773906 h 1012032"/>
              <a:gd name="connsiteX79" fmla="*/ 609600 w 769145"/>
              <a:gd name="connsiteY79" fmla="*/ 792956 h 1012032"/>
              <a:gd name="connsiteX80" fmla="*/ 611981 w 769145"/>
              <a:gd name="connsiteY80" fmla="*/ 800100 h 1012032"/>
              <a:gd name="connsiteX81" fmla="*/ 619125 w 769145"/>
              <a:gd name="connsiteY81" fmla="*/ 804862 h 1012032"/>
              <a:gd name="connsiteX82" fmla="*/ 621506 w 769145"/>
              <a:gd name="connsiteY82" fmla="*/ 819150 h 1012032"/>
              <a:gd name="connsiteX83" fmla="*/ 628650 w 769145"/>
              <a:gd name="connsiteY83" fmla="*/ 826294 h 1012032"/>
              <a:gd name="connsiteX84" fmla="*/ 633412 w 769145"/>
              <a:gd name="connsiteY84" fmla="*/ 833437 h 1012032"/>
              <a:gd name="connsiteX85" fmla="*/ 652462 w 769145"/>
              <a:gd name="connsiteY85" fmla="*/ 842962 h 1012032"/>
              <a:gd name="connsiteX86" fmla="*/ 664369 w 769145"/>
              <a:gd name="connsiteY86" fmla="*/ 852487 h 1012032"/>
              <a:gd name="connsiteX87" fmla="*/ 671512 w 769145"/>
              <a:gd name="connsiteY87" fmla="*/ 866775 h 1012032"/>
              <a:gd name="connsiteX88" fmla="*/ 669131 w 769145"/>
              <a:gd name="connsiteY88" fmla="*/ 881062 h 1012032"/>
              <a:gd name="connsiteX89" fmla="*/ 666750 w 769145"/>
              <a:gd name="connsiteY89" fmla="*/ 892969 h 1012032"/>
              <a:gd name="connsiteX90" fmla="*/ 681037 w 769145"/>
              <a:gd name="connsiteY90" fmla="*/ 900112 h 1012032"/>
              <a:gd name="connsiteX91" fmla="*/ 700087 w 769145"/>
              <a:gd name="connsiteY91" fmla="*/ 909637 h 1012032"/>
              <a:gd name="connsiteX92" fmla="*/ 702469 w 769145"/>
              <a:gd name="connsiteY92" fmla="*/ 916781 h 1012032"/>
              <a:gd name="connsiteX93" fmla="*/ 716756 w 769145"/>
              <a:gd name="connsiteY93" fmla="*/ 931069 h 1012032"/>
              <a:gd name="connsiteX94" fmla="*/ 719137 w 769145"/>
              <a:gd name="connsiteY94" fmla="*/ 938212 h 1012032"/>
              <a:gd name="connsiteX95" fmla="*/ 733425 w 769145"/>
              <a:gd name="connsiteY95" fmla="*/ 942975 h 1012032"/>
              <a:gd name="connsiteX96" fmla="*/ 740569 w 769145"/>
              <a:gd name="connsiteY96" fmla="*/ 947737 h 1012032"/>
              <a:gd name="connsiteX97" fmla="*/ 757237 w 769145"/>
              <a:gd name="connsiteY97" fmla="*/ 966787 h 1012032"/>
              <a:gd name="connsiteX98" fmla="*/ 766762 w 769145"/>
              <a:gd name="connsiteY98" fmla="*/ 969169 h 1012032"/>
              <a:gd name="connsiteX99" fmla="*/ 769145 w 769145"/>
              <a:gd name="connsiteY99" fmla="*/ 1012032 h 101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769145" h="1012032">
                <a:moveTo>
                  <a:pt x="0" y="0"/>
                </a:moveTo>
                <a:cubicBezTo>
                  <a:pt x="794" y="3969"/>
                  <a:pt x="136" y="8539"/>
                  <a:pt x="2381" y="11906"/>
                </a:cubicBezTo>
                <a:cubicBezTo>
                  <a:pt x="3773" y="13995"/>
                  <a:pt x="7090" y="13678"/>
                  <a:pt x="9525" y="14287"/>
                </a:cubicBezTo>
                <a:cubicBezTo>
                  <a:pt x="13451" y="15269"/>
                  <a:pt x="17462" y="15875"/>
                  <a:pt x="21431" y="16669"/>
                </a:cubicBezTo>
                <a:cubicBezTo>
                  <a:pt x="22225" y="20638"/>
                  <a:pt x="20950" y="25713"/>
                  <a:pt x="23812" y="28575"/>
                </a:cubicBezTo>
                <a:cubicBezTo>
                  <a:pt x="27362" y="32125"/>
                  <a:pt x="38100" y="33337"/>
                  <a:pt x="38100" y="33337"/>
                </a:cubicBezTo>
                <a:cubicBezTo>
                  <a:pt x="38894" y="35718"/>
                  <a:pt x="39872" y="38046"/>
                  <a:pt x="40481" y="40481"/>
                </a:cubicBezTo>
                <a:cubicBezTo>
                  <a:pt x="41463" y="44407"/>
                  <a:pt x="40271" y="49278"/>
                  <a:pt x="42862" y="52387"/>
                </a:cubicBezTo>
                <a:cubicBezTo>
                  <a:pt x="44957" y="54901"/>
                  <a:pt x="49134" y="54408"/>
                  <a:pt x="52387" y="54769"/>
                </a:cubicBezTo>
                <a:cubicBezTo>
                  <a:pt x="63460" y="55999"/>
                  <a:pt x="74612" y="56356"/>
                  <a:pt x="85725" y="57150"/>
                </a:cubicBezTo>
                <a:cubicBezTo>
                  <a:pt x="86519" y="60325"/>
                  <a:pt x="86062" y="64119"/>
                  <a:pt x="88106" y="66675"/>
                </a:cubicBezTo>
                <a:cubicBezTo>
                  <a:pt x="89674" y="68635"/>
                  <a:pt x="92765" y="68701"/>
                  <a:pt x="95250" y="69056"/>
                </a:cubicBezTo>
                <a:cubicBezTo>
                  <a:pt x="103929" y="70296"/>
                  <a:pt x="112713" y="70643"/>
                  <a:pt x="121444" y="71437"/>
                </a:cubicBezTo>
                <a:cubicBezTo>
                  <a:pt x="123825" y="73025"/>
                  <a:pt x="127070" y="73773"/>
                  <a:pt x="128587" y="76200"/>
                </a:cubicBezTo>
                <a:cubicBezTo>
                  <a:pt x="131248" y="80457"/>
                  <a:pt x="129173" y="87702"/>
                  <a:pt x="133350" y="90487"/>
                </a:cubicBezTo>
                <a:lnTo>
                  <a:pt x="140494" y="95250"/>
                </a:lnTo>
                <a:cubicBezTo>
                  <a:pt x="149028" y="116588"/>
                  <a:pt x="142269" y="97592"/>
                  <a:pt x="147637" y="119062"/>
                </a:cubicBezTo>
                <a:cubicBezTo>
                  <a:pt x="148246" y="121497"/>
                  <a:pt x="147569" y="125661"/>
                  <a:pt x="150019" y="126206"/>
                </a:cubicBezTo>
                <a:cubicBezTo>
                  <a:pt x="163214" y="129138"/>
                  <a:pt x="177006" y="127793"/>
                  <a:pt x="190500" y="128587"/>
                </a:cubicBezTo>
                <a:cubicBezTo>
                  <a:pt x="191294" y="135731"/>
                  <a:pt x="190608" y="143200"/>
                  <a:pt x="192881" y="150019"/>
                </a:cubicBezTo>
                <a:cubicBezTo>
                  <a:pt x="198827" y="167857"/>
                  <a:pt x="203306" y="147318"/>
                  <a:pt x="197644" y="164306"/>
                </a:cubicBezTo>
                <a:cubicBezTo>
                  <a:pt x="199231" y="166687"/>
                  <a:pt x="200171" y="169662"/>
                  <a:pt x="202406" y="171450"/>
                </a:cubicBezTo>
                <a:cubicBezTo>
                  <a:pt x="204366" y="173018"/>
                  <a:pt x="207775" y="172056"/>
                  <a:pt x="209550" y="173831"/>
                </a:cubicBezTo>
                <a:cubicBezTo>
                  <a:pt x="222250" y="186531"/>
                  <a:pt x="200024" y="177007"/>
                  <a:pt x="219075" y="183356"/>
                </a:cubicBezTo>
                <a:cubicBezTo>
                  <a:pt x="219869" y="185737"/>
                  <a:pt x="220333" y="188255"/>
                  <a:pt x="221456" y="190500"/>
                </a:cubicBezTo>
                <a:cubicBezTo>
                  <a:pt x="222736" y="193060"/>
                  <a:pt x="225214" y="194964"/>
                  <a:pt x="226219" y="197644"/>
                </a:cubicBezTo>
                <a:cubicBezTo>
                  <a:pt x="227640" y="201434"/>
                  <a:pt x="226009" y="206441"/>
                  <a:pt x="228600" y="209550"/>
                </a:cubicBezTo>
                <a:cubicBezTo>
                  <a:pt x="230695" y="212064"/>
                  <a:pt x="234950" y="211137"/>
                  <a:pt x="238125" y="211931"/>
                </a:cubicBezTo>
                <a:cubicBezTo>
                  <a:pt x="238149" y="212077"/>
                  <a:pt x="240419" y="230277"/>
                  <a:pt x="242887" y="233362"/>
                </a:cubicBezTo>
                <a:cubicBezTo>
                  <a:pt x="244675" y="235597"/>
                  <a:pt x="247316" y="237220"/>
                  <a:pt x="250031" y="238125"/>
                </a:cubicBezTo>
                <a:cubicBezTo>
                  <a:pt x="254612" y="239652"/>
                  <a:pt x="259556" y="239712"/>
                  <a:pt x="264319" y="240506"/>
                </a:cubicBezTo>
                <a:cubicBezTo>
                  <a:pt x="265906" y="242887"/>
                  <a:pt x="266846" y="245862"/>
                  <a:pt x="269081" y="247650"/>
                </a:cubicBezTo>
                <a:cubicBezTo>
                  <a:pt x="271041" y="249218"/>
                  <a:pt x="274450" y="248256"/>
                  <a:pt x="276225" y="250031"/>
                </a:cubicBezTo>
                <a:cubicBezTo>
                  <a:pt x="288925" y="262731"/>
                  <a:pt x="266699" y="253207"/>
                  <a:pt x="285750" y="259556"/>
                </a:cubicBezTo>
                <a:cubicBezTo>
                  <a:pt x="284361" y="266501"/>
                  <a:pt x="280789" y="276424"/>
                  <a:pt x="285750" y="283369"/>
                </a:cubicBezTo>
                <a:cubicBezTo>
                  <a:pt x="287813" y="286258"/>
                  <a:pt x="292100" y="286544"/>
                  <a:pt x="295275" y="288131"/>
                </a:cubicBezTo>
                <a:cubicBezTo>
                  <a:pt x="296069" y="295275"/>
                  <a:pt x="296474" y="302472"/>
                  <a:pt x="297656" y="309562"/>
                </a:cubicBezTo>
                <a:cubicBezTo>
                  <a:pt x="298069" y="312038"/>
                  <a:pt x="298262" y="314931"/>
                  <a:pt x="300037" y="316706"/>
                </a:cubicBezTo>
                <a:cubicBezTo>
                  <a:pt x="301812" y="318481"/>
                  <a:pt x="304800" y="318293"/>
                  <a:pt x="307181" y="319087"/>
                </a:cubicBezTo>
                <a:cubicBezTo>
                  <a:pt x="308769" y="321468"/>
                  <a:pt x="310664" y="323671"/>
                  <a:pt x="311944" y="326231"/>
                </a:cubicBezTo>
                <a:cubicBezTo>
                  <a:pt x="315418" y="333178"/>
                  <a:pt x="312022" y="335303"/>
                  <a:pt x="321469" y="338137"/>
                </a:cubicBezTo>
                <a:cubicBezTo>
                  <a:pt x="326845" y="339750"/>
                  <a:pt x="332581" y="339725"/>
                  <a:pt x="338137" y="340519"/>
                </a:cubicBezTo>
                <a:cubicBezTo>
                  <a:pt x="338931" y="342900"/>
                  <a:pt x="339798" y="345258"/>
                  <a:pt x="340519" y="347662"/>
                </a:cubicBezTo>
                <a:cubicBezTo>
                  <a:pt x="342180" y="353197"/>
                  <a:pt x="341814" y="359708"/>
                  <a:pt x="345281" y="364331"/>
                </a:cubicBezTo>
                <a:cubicBezTo>
                  <a:pt x="347245" y="366949"/>
                  <a:pt x="351631" y="365918"/>
                  <a:pt x="354806" y="366712"/>
                </a:cubicBezTo>
                <a:cubicBezTo>
                  <a:pt x="364761" y="411508"/>
                  <a:pt x="352341" y="373732"/>
                  <a:pt x="366712" y="395287"/>
                </a:cubicBezTo>
                <a:cubicBezTo>
                  <a:pt x="372280" y="403638"/>
                  <a:pt x="364406" y="402757"/>
                  <a:pt x="376237" y="407194"/>
                </a:cubicBezTo>
                <a:cubicBezTo>
                  <a:pt x="380027" y="408615"/>
                  <a:pt x="384175" y="408781"/>
                  <a:pt x="388144" y="409575"/>
                </a:cubicBezTo>
                <a:cubicBezTo>
                  <a:pt x="388938" y="411956"/>
                  <a:pt x="388957" y="414759"/>
                  <a:pt x="390525" y="416719"/>
                </a:cubicBezTo>
                <a:cubicBezTo>
                  <a:pt x="393881" y="420914"/>
                  <a:pt x="400107" y="422294"/>
                  <a:pt x="404812" y="423862"/>
                </a:cubicBezTo>
                <a:cubicBezTo>
                  <a:pt x="408020" y="443102"/>
                  <a:pt x="405667" y="433568"/>
                  <a:pt x="411956" y="452437"/>
                </a:cubicBezTo>
                <a:cubicBezTo>
                  <a:pt x="412750" y="454818"/>
                  <a:pt x="412249" y="458189"/>
                  <a:pt x="414337" y="459581"/>
                </a:cubicBezTo>
                <a:lnTo>
                  <a:pt x="421481" y="464344"/>
                </a:lnTo>
                <a:cubicBezTo>
                  <a:pt x="426040" y="478021"/>
                  <a:pt x="421145" y="470031"/>
                  <a:pt x="442912" y="476250"/>
                </a:cubicBezTo>
                <a:cubicBezTo>
                  <a:pt x="447739" y="477629"/>
                  <a:pt x="457200" y="481012"/>
                  <a:pt x="457200" y="481012"/>
                </a:cubicBezTo>
                <a:cubicBezTo>
                  <a:pt x="468831" y="498462"/>
                  <a:pt x="456487" y="477447"/>
                  <a:pt x="464344" y="516731"/>
                </a:cubicBezTo>
                <a:cubicBezTo>
                  <a:pt x="464905" y="519537"/>
                  <a:pt x="467826" y="521315"/>
                  <a:pt x="469106" y="523875"/>
                </a:cubicBezTo>
                <a:cubicBezTo>
                  <a:pt x="478957" y="543579"/>
                  <a:pt x="462610" y="517706"/>
                  <a:pt x="476250" y="538162"/>
                </a:cubicBezTo>
                <a:cubicBezTo>
                  <a:pt x="477044" y="540543"/>
                  <a:pt x="478022" y="542871"/>
                  <a:pt x="478631" y="545306"/>
                </a:cubicBezTo>
                <a:cubicBezTo>
                  <a:pt x="479613" y="549232"/>
                  <a:pt x="478150" y="554350"/>
                  <a:pt x="481012" y="557212"/>
                </a:cubicBezTo>
                <a:cubicBezTo>
                  <a:pt x="484562" y="560762"/>
                  <a:pt x="490537" y="560387"/>
                  <a:pt x="495300" y="561975"/>
                </a:cubicBezTo>
                <a:cubicBezTo>
                  <a:pt x="496094" y="577850"/>
                  <a:pt x="494838" y="593962"/>
                  <a:pt x="497681" y="609600"/>
                </a:cubicBezTo>
                <a:cubicBezTo>
                  <a:pt x="498193" y="612416"/>
                  <a:pt x="502801" y="612338"/>
                  <a:pt x="504825" y="614362"/>
                </a:cubicBezTo>
                <a:cubicBezTo>
                  <a:pt x="506849" y="616386"/>
                  <a:pt x="508000" y="619125"/>
                  <a:pt x="509587" y="621506"/>
                </a:cubicBezTo>
                <a:cubicBezTo>
                  <a:pt x="511576" y="633439"/>
                  <a:pt x="509215" y="636339"/>
                  <a:pt x="519112" y="642937"/>
                </a:cubicBezTo>
                <a:cubicBezTo>
                  <a:pt x="521201" y="644329"/>
                  <a:pt x="523875" y="644525"/>
                  <a:pt x="526256" y="645319"/>
                </a:cubicBezTo>
                <a:cubicBezTo>
                  <a:pt x="528123" y="649053"/>
                  <a:pt x="532416" y="658622"/>
                  <a:pt x="535781" y="661987"/>
                </a:cubicBezTo>
                <a:cubicBezTo>
                  <a:pt x="537805" y="664011"/>
                  <a:pt x="540544" y="665162"/>
                  <a:pt x="542925" y="666750"/>
                </a:cubicBezTo>
                <a:cubicBezTo>
                  <a:pt x="546987" y="695185"/>
                  <a:pt x="542938" y="673944"/>
                  <a:pt x="547687" y="690562"/>
                </a:cubicBezTo>
                <a:cubicBezTo>
                  <a:pt x="548586" y="693709"/>
                  <a:pt x="548025" y="697531"/>
                  <a:pt x="550069" y="700087"/>
                </a:cubicBezTo>
                <a:cubicBezTo>
                  <a:pt x="551637" y="702047"/>
                  <a:pt x="554831" y="701675"/>
                  <a:pt x="557212" y="702469"/>
                </a:cubicBezTo>
                <a:cubicBezTo>
                  <a:pt x="562431" y="710296"/>
                  <a:pt x="561891" y="708129"/>
                  <a:pt x="564356" y="716756"/>
                </a:cubicBezTo>
                <a:cubicBezTo>
                  <a:pt x="565255" y="719903"/>
                  <a:pt x="564922" y="723558"/>
                  <a:pt x="566737" y="726281"/>
                </a:cubicBezTo>
                <a:cubicBezTo>
                  <a:pt x="568325" y="728662"/>
                  <a:pt x="571500" y="729456"/>
                  <a:pt x="573881" y="731044"/>
                </a:cubicBezTo>
                <a:cubicBezTo>
                  <a:pt x="574675" y="733425"/>
                  <a:pt x="575653" y="735752"/>
                  <a:pt x="576262" y="738187"/>
                </a:cubicBezTo>
                <a:cubicBezTo>
                  <a:pt x="577620" y="743619"/>
                  <a:pt x="578304" y="751795"/>
                  <a:pt x="581025" y="757237"/>
                </a:cubicBezTo>
                <a:cubicBezTo>
                  <a:pt x="582305" y="759797"/>
                  <a:pt x="584507" y="761821"/>
                  <a:pt x="585787" y="764381"/>
                </a:cubicBezTo>
                <a:cubicBezTo>
                  <a:pt x="586910" y="766626"/>
                  <a:pt x="585875" y="770506"/>
                  <a:pt x="588169" y="771525"/>
                </a:cubicBezTo>
                <a:cubicBezTo>
                  <a:pt x="594017" y="774124"/>
                  <a:pt x="600869" y="773112"/>
                  <a:pt x="607219" y="773906"/>
                </a:cubicBezTo>
                <a:cubicBezTo>
                  <a:pt x="608013" y="780256"/>
                  <a:pt x="608455" y="786660"/>
                  <a:pt x="609600" y="792956"/>
                </a:cubicBezTo>
                <a:cubicBezTo>
                  <a:pt x="610049" y="795426"/>
                  <a:pt x="610413" y="798140"/>
                  <a:pt x="611981" y="800100"/>
                </a:cubicBezTo>
                <a:cubicBezTo>
                  <a:pt x="613769" y="802335"/>
                  <a:pt x="616744" y="803275"/>
                  <a:pt x="619125" y="804862"/>
                </a:cubicBezTo>
                <a:cubicBezTo>
                  <a:pt x="619919" y="809625"/>
                  <a:pt x="619545" y="814738"/>
                  <a:pt x="621506" y="819150"/>
                </a:cubicBezTo>
                <a:cubicBezTo>
                  <a:pt x="622874" y="822227"/>
                  <a:pt x="626494" y="823707"/>
                  <a:pt x="628650" y="826294"/>
                </a:cubicBezTo>
                <a:cubicBezTo>
                  <a:pt x="630482" y="828492"/>
                  <a:pt x="631389" y="831414"/>
                  <a:pt x="633412" y="833437"/>
                </a:cubicBezTo>
                <a:cubicBezTo>
                  <a:pt x="638169" y="838194"/>
                  <a:pt x="646775" y="840687"/>
                  <a:pt x="652462" y="842962"/>
                </a:cubicBezTo>
                <a:cubicBezTo>
                  <a:pt x="666114" y="863439"/>
                  <a:pt x="647935" y="839339"/>
                  <a:pt x="664369" y="852487"/>
                </a:cubicBezTo>
                <a:cubicBezTo>
                  <a:pt x="668565" y="855844"/>
                  <a:pt x="669944" y="862070"/>
                  <a:pt x="671512" y="866775"/>
                </a:cubicBezTo>
                <a:cubicBezTo>
                  <a:pt x="670718" y="871537"/>
                  <a:pt x="669995" y="876312"/>
                  <a:pt x="669131" y="881062"/>
                </a:cubicBezTo>
                <a:cubicBezTo>
                  <a:pt x="668407" y="885044"/>
                  <a:pt x="665638" y="889077"/>
                  <a:pt x="666750" y="892969"/>
                </a:cubicBezTo>
                <a:cubicBezTo>
                  <a:pt x="667722" y="896369"/>
                  <a:pt x="678423" y="899241"/>
                  <a:pt x="681037" y="900112"/>
                </a:cubicBezTo>
                <a:cubicBezTo>
                  <a:pt x="686418" y="916252"/>
                  <a:pt x="678197" y="898692"/>
                  <a:pt x="700087" y="909637"/>
                </a:cubicBezTo>
                <a:cubicBezTo>
                  <a:pt x="702332" y="910760"/>
                  <a:pt x="700928" y="914800"/>
                  <a:pt x="702469" y="916781"/>
                </a:cubicBezTo>
                <a:cubicBezTo>
                  <a:pt x="706604" y="922097"/>
                  <a:pt x="716756" y="931069"/>
                  <a:pt x="716756" y="931069"/>
                </a:cubicBezTo>
                <a:cubicBezTo>
                  <a:pt x="717550" y="933450"/>
                  <a:pt x="717095" y="936753"/>
                  <a:pt x="719137" y="938212"/>
                </a:cubicBezTo>
                <a:cubicBezTo>
                  <a:pt x="723222" y="941130"/>
                  <a:pt x="728837" y="940936"/>
                  <a:pt x="733425" y="942975"/>
                </a:cubicBezTo>
                <a:cubicBezTo>
                  <a:pt x="736040" y="944137"/>
                  <a:pt x="738188" y="946150"/>
                  <a:pt x="740569" y="947737"/>
                </a:cubicBezTo>
                <a:cubicBezTo>
                  <a:pt x="746390" y="956469"/>
                  <a:pt x="747977" y="962818"/>
                  <a:pt x="757237" y="966787"/>
                </a:cubicBezTo>
                <a:cubicBezTo>
                  <a:pt x="760245" y="968076"/>
                  <a:pt x="763587" y="968375"/>
                  <a:pt x="766762" y="969169"/>
                </a:cubicBezTo>
                <a:lnTo>
                  <a:pt x="769145" y="1012032"/>
                </a:ln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6848342" y="3356449"/>
            <a:ext cx="450056" cy="328612"/>
          </a:xfrm>
          <a:custGeom>
            <a:avLst/>
            <a:gdLst>
              <a:gd name="connsiteX0" fmla="*/ 0 w 397668"/>
              <a:gd name="connsiteY0" fmla="*/ 0 h 345420"/>
              <a:gd name="connsiteX1" fmla="*/ 21431 w 397668"/>
              <a:gd name="connsiteY1" fmla="*/ 2381 h 345420"/>
              <a:gd name="connsiteX2" fmla="*/ 57150 w 397668"/>
              <a:gd name="connsiteY2" fmla="*/ 4763 h 345420"/>
              <a:gd name="connsiteX3" fmla="*/ 59531 w 397668"/>
              <a:gd name="connsiteY3" fmla="*/ 14288 h 345420"/>
              <a:gd name="connsiteX4" fmla="*/ 64293 w 397668"/>
              <a:gd name="connsiteY4" fmla="*/ 28575 h 345420"/>
              <a:gd name="connsiteX5" fmla="*/ 69056 w 397668"/>
              <a:gd name="connsiteY5" fmla="*/ 52388 h 345420"/>
              <a:gd name="connsiteX6" fmla="*/ 76200 w 397668"/>
              <a:gd name="connsiteY6" fmla="*/ 66675 h 345420"/>
              <a:gd name="connsiteX7" fmla="*/ 78581 w 397668"/>
              <a:gd name="connsiteY7" fmla="*/ 85725 h 345420"/>
              <a:gd name="connsiteX8" fmla="*/ 97631 w 397668"/>
              <a:gd name="connsiteY8" fmla="*/ 88106 h 345420"/>
              <a:gd name="connsiteX9" fmla="*/ 107156 w 397668"/>
              <a:gd name="connsiteY9" fmla="*/ 90488 h 345420"/>
              <a:gd name="connsiteX10" fmla="*/ 109537 w 397668"/>
              <a:gd name="connsiteY10" fmla="*/ 104775 h 345420"/>
              <a:gd name="connsiteX11" fmla="*/ 114300 w 397668"/>
              <a:gd name="connsiteY11" fmla="*/ 119063 h 345420"/>
              <a:gd name="connsiteX12" fmla="*/ 128587 w 397668"/>
              <a:gd name="connsiteY12" fmla="*/ 128588 h 345420"/>
              <a:gd name="connsiteX13" fmla="*/ 142875 w 397668"/>
              <a:gd name="connsiteY13" fmla="*/ 135731 h 345420"/>
              <a:gd name="connsiteX14" fmla="*/ 154781 w 397668"/>
              <a:gd name="connsiteY14" fmla="*/ 157163 h 345420"/>
              <a:gd name="connsiteX15" fmla="*/ 159543 w 397668"/>
              <a:gd name="connsiteY15" fmla="*/ 164306 h 345420"/>
              <a:gd name="connsiteX16" fmla="*/ 161925 w 397668"/>
              <a:gd name="connsiteY16" fmla="*/ 176213 h 345420"/>
              <a:gd name="connsiteX17" fmla="*/ 169068 w 397668"/>
              <a:gd name="connsiteY17" fmla="*/ 180975 h 345420"/>
              <a:gd name="connsiteX18" fmla="*/ 173831 w 397668"/>
              <a:gd name="connsiteY18" fmla="*/ 188119 h 345420"/>
              <a:gd name="connsiteX19" fmla="*/ 180975 w 397668"/>
              <a:gd name="connsiteY19" fmla="*/ 202406 h 345420"/>
              <a:gd name="connsiteX20" fmla="*/ 183356 w 397668"/>
              <a:gd name="connsiteY20" fmla="*/ 209550 h 345420"/>
              <a:gd name="connsiteX21" fmla="*/ 190500 w 397668"/>
              <a:gd name="connsiteY21" fmla="*/ 216694 h 345420"/>
              <a:gd name="connsiteX22" fmla="*/ 197643 w 397668"/>
              <a:gd name="connsiteY22" fmla="*/ 226219 h 345420"/>
              <a:gd name="connsiteX23" fmla="*/ 221456 w 397668"/>
              <a:gd name="connsiteY23" fmla="*/ 230981 h 345420"/>
              <a:gd name="connsiteX24" fmla="*/ 223837 w 397668"/>
              <a:gd name="connsiteY24" fmla="*/ 240506 h 345420"/>
              <a:gd name="connsiteX25" fmla="*/ 228600 w 397668"/>
              <a:gd name="connsiteY25" fmla="*/ 254794 h 345420"/>
              <a:gd name="connsiteX26" fmla="*/ 235743 w 397668"/>
              <a:gd name="connsiteY26" fmla="*/ 269081 h 345420"/>
              <a:gd name="connsiteX27" fmla="*/ 242887 w 397668"/>
              <a:gd name="connsiteY27" fmla="*/ 273844 h 345420"/>
              <a:gd name="connsiteX28" fmla="*/ 285750 w 397668"/>
              <a:gd name="connsiteY28" fmla="*/ 276225 h 345420"/>
              <a:gd name="connsiteX29" fmla="*/ 295275 w 397668"/>
              <a:gd name="connsiteY29" fmla="*/ 295275 h 345420"/>
              <a:gd name="connsiteX30" fmla="*/ 304800 w 397668"/>
              <a:gd name="connsiteY30" fmla="*/ 304800 h 345420"/>
              <a:gd name="connsiteX31" fmla="*/ 311943 w 397668"/>
              <a:gd name="connsiteY31" fmla="*/ 309563 h 345420"/>
              <a:gd name="connsiteX32" fmla="*/ 330993 w 397668"/>
              <a:gd name="connsiteY32" fmla="*/ 311944 h 345420"/>
              <a:gd name="connsiteX33" fmla="*/ 333375 w 397668"/>
              <a:gd name="connsiteY33" fmla="*/ 319088 h 345420"/>
              <a:gd name="connsiteX34" fmla="*/ 338137 w 397668"/>
              <a:gd name="connsiteY34" fmla="*/ 326231 h 345420"/>
              <a:gd name="connsiteX35" fmla="*/ 354806 w 397668"/>
              <a:gd name="connsiteY35" fmla="*/ 333375 h 345420"/>
              <a:gd name="connsiteX36" fmla="*/ 361950 w 397668"/>
              <a:gd name="connsiteY36" fmla="*/ 335756 h 345420"/>
              <a:gd name="connsiteX37" fmla="*/ 369093 w 397668"/>
              <a:gd name="connsiteY37" fmla="*/ 340519 h 345420"/>
              <a:gd name="connsiteX38" fmla="*/ 381000 w 397668"/>
              <a:gd name="connsiteY38" fmla="*/ 342900 h 345420"/>
              <a:gd name="connsiteX39" fmla="*/ 397668 w 397668"/>
              <a:gd name="connsiteY39" fmla="*/ 345281 h 345420"/>
              <a:gd name="connsiteX0" fmla="*/ 0 w 397668"/>
              <a:gd name="connsiteY0" fmla="*/ 0 h 345281"/>
              <a:gd name="connsiteX1" fmla="*/ 21431 w 397668"/>
              <a:gd name="connsiteY1" fmla="*/ 2381 h 345281"/>
              <a:gd name="connsiteX2" fmla="*/ 57150 w 397668"/>
              <a:gd name="connsiteY2" fmla="*/ 4763 h 345281"/>
              <a:gd name="connsiteX3" fmla="*/ 59531 w 397668"/>
              <a:gd name="connsiteY3" fmla="*/ 14288 h 345281"/>
              <a:gd name="connsiteX4" fmla="*/ 64293 w 397668"/>
              <a:gd name="connsiteY4" fmla="*/ 28575 h 345281"/>
              <a:gd name="connsiteX5" fmla="*/ 69056 w 397668"/>
              <a:gd name="connsiteY5" fmla="*/ 52388 h 345281"/>
              <a:gd name="connsiteX6" fmla="*/ 76200 w 397668"/>
              <a:gd name="connsiteY6" fmla="*/ 66675 h 345281"/>
              <a:gd name="connsiteX7" fmla="*/ 78581 w 397668"/>
              <a:gd name="connsiteY7" fmla="*/ 85725 h 345281"/>
              <a:gd name="connsiteX8" fmla="*/ 97631 w 397668"/>
              <a:gd name="connsiteY8" fmla="*/ 88106 h 345281"/>
              <a:gd name="connsiteX9" fmla="*/ 107156 w 397668"/>
              <a:gd name="connsiteY9" fmla="*/ 90488 h 345281"/>
              <a:gd name="connsiteX10" fmla="*/ 109537 w 397668"/>
              <a:gd name="connsiteY10" fmla="*/ 104775 h 345281"/>
              <a:gd name="connsiteX11" fmla="*/ 114300 w 397668"/>
              <a:gd name="connsiteY11" fmla="*/ 119063 h 345281"/>
              <a:gd name="connsiteX12" fmla="*/ 128587 w 397668"/>
              <a:gd name="connsiteY12" fmla="*/ 128588 h 345281"/>
              <a:gd name="connsiteX13" fmla="*/ 142875 w 397668"/>
              <a:gd name="connsiteY13" fmla="*/ 135731 h 345281"/>
              <a:gd name="connsiteX14" fmla="*/ 154781 w 397668"/>
              <a:gd name="connsiteY14" fmla="*/ 157163 h 345281"/>
              <a:gd name="connsiteX15" fmla="*/ 159543 w 397668"/>
              <a:gd name="connsiteY15" fmla="*/ 164306 h 345281"/>
              <a:gd name="connsiteX16" fmla="*/ 161925 w 397668"/>
              <a:gd name="connsiteY16" fmla="*/ 176213 h 345281"/>
              <a:gd name="connsiteX17" fmla="*/ 169068 w 397668"/>
              <a:gd name="connsiteY17" fmla="*/ 180975 h 345281"/>
              <a:gd name="connsiteX18" fmla="*/ 173831 w 397668"/>
              <a:gd name="connsiteY18" fmla="*/ 188119 h 345281"/>
              <a:gd name="connsiteX19" fmla="*/ 180975 w 397668"/>
              <a:gd name="connsiteY19" fmla="*/ 202406 h 345281"/>
              <a:gd name="connsiteX20" fmla="*/ 183356 w 397668"/>
              <a:gd name="connsiteY20" fmla="*/ 209550 h 345281"/>
              <a:gd name="connsiteX21" fmla="*/ 190500 w 397668"/>
              <a:gd name="connsiteY21" fmla="*/ 216694 h 345281"/>
              <a:gd name="connsiteX22" fmla="*/ 197643 w 397668"/>
              <a:gd name="connsiteY22" fmla="*/ 226219 h 345281"/>
              <a:gd name="connsiteX23" fmla="*/ 221456 w 397668"/>
              <a:gd name="connsiteY23" fmla="*/ 230981 h 345281"/>
              <a:gd name="connsiteX24" fmla="*/ 223837 w 397668"/>
              <a:gd name="connsiteY24" fmla="*/ 240506 h 345281"/>
              <a:gd name="connsiteX25" fmla="*/ 228600 w 397668"/>
              <a:gd name="connsiteY25" fmla="*/ 254794 h 345281"/>
              <a:gd name="connsiteX26" fmla="*/ 235743 w 397668"/>
              <a:gd name="connsiteY26" fmla="*/ 269081 h 345281"/>
              <a:gd name="connsiteX27" fmla="*/ 242887 w 397668"/>
              <a:gd name="connsiteY27" fmla="*/ 273844 h 345281"/>
              <a:gd name="connsiteX28" fmla="*/ 285750 w 397668"/>
              <a:gd name="connsiteY28" fmla="*/ 276225 h 345281"/>
              <a:gd name="connsiteX29" fmla="*/ 295275 w 397668"/>
              <a:gd name="connsiteY29" fmla="*/ 295275 h 345281"/>
              <a:gd name="connsiteX30" fmla="*/ 304800 w 397668"/>
              <a:gd name="connsiteY30" fmla="*/ 304800 h 345281"/>
              <a:gd name="connsiteX31" fmla="*/ 311943 w 397668"/>
              <a:gd name="connsiteY31" fmla="*/ 309563 h 345281"/>
              <a:gd name="connsiteX32" fmla="*/ 330993 w 397668"/>
              <a:gd name="connsiteY32" fmla="*/ 311944 h 345281"/>
              <a:gd name="connsiteX33" fmla="*/ 333375 w 397668"/>
              <a:gd name="connsiteY33" fmla="*/ 319088 h 345281"/>
              <a:gd name="connsiteX34" fmla="*/ 338137 w 397668"/>
              <a:gd name="connsiteY34" fmla="*/ 326231 h 345281"/>
              <a:gd name="connsiteX35" fmla="*/ 354806 w 397668"/>
              <a:gd name="connsiteY35" fmla="*/ 333375 h 345281"/>
              <a:gd name="connsiteX36" fmla="*/ 361950 w 397668"/>
              <a:gd name="connsiteY36" fmla="*/ 335756 h 345281"/>
              <a:gd name="connsiteX37" fmla="*/ 381000 w 397668"/>
              <a:gd name="connsiteY37" fmla="*/ 342900 h 345281"/>
              <a:gd name="connsiteX38" fmla="*/ 397668 w 397668"/>
              <a:gd name="connsiteY38" fmla="*/ 345281 h 345281"/>
              <a:gd name="connsiteX0" fmla="*/ 0 w 397668"/>
              <a:gd name="connsiteY0" fmla="*/ 0 h 345281"/>
              <a:gd name="connsiteX1" fmla="*/ 21431 w 397668"/>
              <a:gd name="connsiteY1" fmla="*/ 2381 h 345281"/>
              <a:gd name="connsiteX2" fmla="*/ 57150 w 397668"/>
              <a:gd name="connsiteY2" fmla="*/ 4763 h 345281"/>
              <a:gd name="connsiteX3" fmla="*/ 59531 w 397668"/>
              <a:gd name="connsiteY3" fmla="*/ 14288 h 345281"/>
              <a:gd name="connsiteX4" fmla="*/ 64293 w 397668"/>
              <a:gd name="connsiteY4" fmla="*/ 28575 h 345281"/>
              <a:gd name="connsiteX5" fmla="*/ 69056 w 397668"/>
              <a:gd name="connsiteY5" fmla="*/ 52388 h 345281"/>
              <a:gd name="connsiteX6" fmla="*/ 76200 w 397668"/>
              <a:gd name="connsiteY6" fmla="*/ 66675 h 345281"/>
              <a:gd name="connsiteX7" fmla="*/ 78581 w 397668"/>
              <a:gd name="connsiteY7" fmla="*/ 85725 h 345281"/>
              <a:gd name="connsiteX8" fmla="*/ 97631 w 397668"/>
              <a:gd name="connsiteY8" fmla="*/ 88106 h 345281"/>
              <a:gd name="connsiteX9" fmla="*/ 107156 w 397668"/>
              <a:gd name="connsiteY9" fmla="*/ 90488 h 345281"/>
              <a:gd name="connsiteX10" fmla="*/ 109537 w 397668"/>
              <a:gd name="connsiteY10" fmla="*/ 104775 h 345281"/>
              <a:gd name="connsiteX11" fmla="*/ 114300 w 397668"/>
              <a:gd name="connsiteY11" fmla="*/ 119063 h 345281"/>
              <a:gd name="connsiteX12" fmla="*/ 128587 w 397668"/>
              <a:gd name="connsiteY12" fmla="*/ 128588 h 345281"/>
              <a:gd name="connsiteX13" fmla="*/ 142875 w 397668"/>
              <a:gd name="connsiteY13" fmla="*/ 135731 h 345281"/>
              <a:gd name="connsiteX14" fmla="*/ 154781 w 397668"/>
              <a:gd name="connsiteY14" fmla="*/ 157163 h 345281"/>
              <a:gd name="connsiteX15" fmla="*/ 159543 w 397668"/>
              <a:gd name="connsiteY15" fmla="*/ 164306 h 345281"/>
              <a:gd name="connsiteX16" fmla="*/ 161925 w 397668"/>
              <a:gd name="connsiteY16" fmla="*/ 176213 h 345281"/>
              <a:gd name="connsiteX17" fmla="*/ 169068 w 397668"/>
              <a:gd name="connsiteY17" fmla="*/ 180975 h 345281"/>
              <a:gd name="connsiteX18" fmla="*/ 173831 w 397668"/>
              <a:gd name="connsiteY18" fmla="*/ 188119 h 345281"/>
              <a:gd name="connsiteX19" fmla="*/ 180975 w 397668"/>
              <a:gd name="connsiteY19" fmla="*/ 202406 h 345281"/>
              <a:gd name="connsiteX20" fmla="*/ 183356 w 397668"/>
              <a:gd name="connsiteY20" fmla="*/ 209550 h 345281"/>
              <a:gd name="connsiteX21" fmla="*/ 190500 w 397668"/>
              <a:gd name="connsiteY21" fmla="*/ 216694 h 345281"/>
              <a:gd name="connsiteX22" fmla="*/ 197643 w 397668"/>
              <a:gd name="connsiteY22" fmla="*/ 226219 h 345281"/>
              <a:gd name="connsiteX23" fmla="*/ 221456 w 397668"/>
              <a:gd name="connsiteY23" fmla="*/ 230981 h 345281"/>
              <a:gd name="connsiteX24" fmla="*/ 223837 w 397668"/>
              <a:gd name="connsiteY24" fmla="*/ 240506 h 345281"/>
              <a:gd name="connsiteX25" fmla="*/ 228600 w 397668"/>
              <a:gd name="connsiteY25" fmla="*/ 254794 h 345281"/>
              <a:gd name="connsiteX26" fmla="*/ 235743 w 397668"/>
              <a:gd name="connsiteY26" fmla="*/ 269081 h 345281"/>
              <a:gd name="connsiteX27" fmla="*/ 242887 w 397668"/>
              <a:gd name="connsiteY27" fmla="*/ 273844 h 345281"/>
              <a:gd name="connsiteX28" fmla="*/ 285750 w 397668"/>
              <a:gd name="connsiteY28" fmla="*/ 276225 h 345281"/>
              <a:gd name="connsiteX29" fmla="*/ 295275 w 397668"/>
              <a:gd name="connsiteY29" fmla="*/ 295275 h 345281"/>
              <a:gd name="connsiteX30" fmla="*/ 304800 w 397668"/>
              <a:gd name="connsiteY30" fmla="*/ 304800 h 345281"/>
              <a:gd name="connsiteX31" fmla="*/ 311943 w 397668"/>
              <a:gd name="connsiteY31" fmla="*/ 309563 h 345281"/>
              <a:gd name="connsiteX32" fmla="*/ 330993 w 397668"/>
              <a:gd name="connsiteY32" fmla="*/ 311944 h 345281"/>
              <a:gd name="connsiteX33" fmla="*/ 333375 w 397668"/>
              <a:gd name="connsiteY33" fmla="*/ 319088 h 345281"/>
              <a:gd name="connsiteX34" fmla="*/ 338137 w 397668"/>
              <a:gd name="connsiteY34" fmla="*/ 326231 h 345281"/>
              <a:gd name="connsiteX35" fmla="*/ 354806 w 397668"/>
              <a:gd name="connsiteY35" fmla="*/ 333375 h 345281"/>
              <a:gd name="connsiteX36" fmla="*/ 361950 w 397668"/>
              <a:gd name="connsiteY36" fmla="*/ 335756 h 345281"/>
              <a:gd name="connsiteX37" fmla="*/ 397668 w 397668"/>
              <a:gd name="connsiteY37" fmla="*/ 345281 h 345281"/>
              <a:gd name="connsiteX0" fmla="*/ 0 w 397668"/>
              <a:gd name="connsiteY0" fmla="*/ 0 h 345281"/>
              <a:gd name="connsiteX1" fmla="*/ 21431 w 397668"/>
              <a:gd name="connsiteY1" fmla="*/ 2381 h 345281"/>
              <a:gd name="connsiteX2" fmla="*/ 57150 w 397668"/>
              <a:gd name="connsiteY2" fmla="*/ 4763 h 345281"/>
              <a:gd name="connsiteX3" fmla="*/ 59531 w 397668"/>
              <a:gd name="connsiteY3" fmla="*/ 14288 h 345281"/>
              <a:gd name="connsiteX4" fmla="*/ 64293 w 397668"/>
              <a:gd name="connsiteY4" fmla="*/ 28575 h 345281"/>
              <a:gd name="connsiteX5" fmla="*/ 69056 w 397668"/>
              <a:gd name="connsiteY5" fmla="*/ 52388 h 345281"/>
              <a:gd name="connsiteX6" fmla="*/ 76200 w 397668"/>
              <a:gd name="connsiteY6" fmla="*/ 66675 h 345281"/>
              <a:gd name="connsiteX7" fmla="*/ 78581 w 397668"/>
              <a:gd name="connsiteY7" fmla="*/ 85725 h 345281"/>
              <a:gd name="connsiteX8" fmla="*/ 97631 w 397668"/>
              <a:gd name="connsiteY8" fmla="*/ 88106 h 345281"/>
              <a:gd name="connsiteX9" fmla="*/ 107156 w 397668"/>
              <a:gd name="connsiteY9" fmla="*/ 90488 h 345281"/>
              <a:gd name="connsiteX10" fmla="*/ 109537 w 397668"/>
              <a:gd name="connsiteY10" fmla="*/ 104775 h 345281"/>
              <a:gd name="connsiteX11" fmla="*/ 114300 w 397668"/>
              <a:gd name="connsiteY11" fmla="*/ 119063 h 345281"/>
              <a:gd name="connsiteX12" fmla="*/ 128587 w 397668"/>
              <a:gd name="connsiteY12" fmla="*/ 128588 h 345281"/>
              <a:gd name="connsiteX13" fmla="*/ 142875 w 397668"/>
              <a:gd name="connsiteY13" fmla="*/ 135731 h 345281"/>
              <a:gd name="connsiteX14" fmla="*/ 154781 w 397668"/>
              <a:gd name="connsiteY14" fmla="*/ 157163 h 345281"/>
              <a:gd name="connsiteX15" fmla="*/ 159543 w 397668"/>
              <a:gd name="connsiteY15" fmla="*/ 164306 h 345281"/>
              <a:gd name="connsiteX16" fmla="*/ 161925 w 397668"/>
              <a:gd name="connsiteY16" fmla="*/ 176213 h 345281"/>
              <a:gd name="connsiteX17" fmla="*/ 169068 w 397668"/>
              <a:gd name="connsiteY17" fmla="*/ 180975 h 345281"/>
              <a:gd name="connsiteX18" fmla="*/ 173831 w 397668"/>
              <a:gd name="connsiteY18" fmla="*/ 188119 h 345281"/>
              <a:gd name="connsiteX19" fmla="*/ 180975 w 397668"/>
              <a:gd name="connsiteY19" fmla="*/ 202406 h 345281"/>
              <a:gd name="connsiteX20" fmla="*/ 183356 w 397668"/>
              <a:gd name="connsiteY20" fmla="*/ 209550 h 345281"/>
              <a:gd name="connsiteX21" fmla="*/ 190500 w 397668"/>
              <a:gd name="connsiteY21" fmla="*/ 216694 h 345281"/>
              <a:gd name="connsiteX22" fmla="*/ 197643 w 397668"/>
              <a:gd name="connsiteY22" fmla="*/ 226219 h 345281"/>
              <a:gd name="connsiteX23" fmla="*/ 221456 w 397668"/>
              <a:gd name="connsiteY23" fmla="*/ 230981 h 345281"/>
              <a:gd name="connsiteX24" fmla="*/ 223837 w 397668"/>
              <a:gd name="connsiteY24" fmla="*/ 240506 h 345281"/>
              <a:gd name="connsiteX25" fmla="*/ 228600 w 397668"/>
              <a:gd name="connsiteY25" fmla="*/ 254794 h 345281"/>
              <a:gd name="connsiteX26" fmla="*/ 235743 w 397668"/>
              <a:gd name="connsiteY26" fmla="*/ 269081 h 345281"/>
              <a:gd name="connsiteX27" fmla="*/ 242887 w 397668"/>
              <a:gd name="connsiteY27" fmla="*/ 273844 h 345281"/>
              <a:gd name="connsiteX28" fmla="*/ 285750 w 397668"/>
              <a:gd name="connsiteY28" fmla="*/ 276225 h 345281"/>
              <a:gd name="connsiteX29" fmla="*/ 295275 w 397668"/>
              <a:gd name="connsiteY29" fmla="*/ 295275 h 345281"/>
              <a:gd name="connsiteX30" fmla="*/ 304800 w 397668"/>
              <a:gd name="connsiteY30" fmla="*/ 304800 h 345281"/>
              <a:gd name="connsiteX31" fmla="*/ 311943 w 397668"/>
              <a:gd name="connsiteY31" fmla="*/ 309563 h 345281"/>
              <a:gd name="connsiteX32" fmla="*/ 330993 w 397668"/>
              <a:gd name="connsiteY32" fmla="*/ 311944 h 345281"/>
              <a:gd name="connsiteX33" fmla="*/ 333375 w 397668"/>
              <a:gd name="connsiteY33" fmla="*/ 319088 h 345281"/>
              <a:gd name="connsiteX34" fmla="*/ 338137 w 397668"/>
              <a:gd name="connsiteY34" fmla="*/ 326231 h 345281"/>
              <a:gd name="connsiteX35" fmla="*/ 354806 w 397668"/>
              <a:gd name="connsiteY35" fmla="*/ 333375 h 345281"/>
              <a:gd name="connsiteX36" fmla="*/ 397668 w 397668"/>
              <a:gd name="connsiteY36" fmla="*/ 345281 h 345281"/>
              <a:gd name="connsiteX0" fmla="*/ 0 w 397668"/>
              <a:gd name="connsiteY0" fmla="*/ 0 h 345281"/>
              <a:gd name="connsiteX1" fmla="*/ 21431 w 397668"/>
              <a:gd name="connsiteY1" fmla="*/ 2381 h 345281"/>
              <a:gd name="connsiteX2" fmla="*/ 57150 w 397668"/>
              <a:gd name="connsiteY2" fmla="*/ 4763 h 345281"/>
              <a:gd name="connsiteX3" fmla="*/ 59531 w 397668"/>
              <a:gd name="connsiteY3" fmla="*/ 14288 h 345281"/>
              <a:gd name="connsiteX4" fmla="*/ 64293 w 397668"/>
              <a:gd name="connsiteY4" fmla="*/ 28575 h 345281"/>
              <a:gd name="connsiteX5" fmla="*/ 69056 w 397668"/>
              <a:gd name="connsiteY5" fmla="*/ 52388 h 345281"/>
              <a:gd name="connsiteX6" fmla="*/ 76200 w 397668"/>
              <a:gd name="connsiteY6" fmla="*/ 66675 h 345281"/>
              <a:gd name="connsiteX7" fmla="*/ 78581 w 397668"/>
              <a:gd name="connsiteY7" fmla="*/ 85725 h 345281"/>
              <a:gd name="connsiteX8" fmla="*/ 97631 w 397668"/>
              <a:gd name="connsiteY8" fmla="*/ 88106 h 345281"/>
              <a:gd name="connsiteX9" fmla="*/ 107156 w 397668"/>
              <a:gd name="connsiteY9" fmla="*/ 90488 h 345281"/>
              <a:gd name="connsiteX10" fmla="*/ 109537 w 397668"/>
              <a:gd name="connsiteY10" fmla="*/ 104775 h 345281"/>
              <a:gd name="connsiteX11" fmla="*/ 114300 w 397668"/>
              <a:gd name="connsiteY11" fmla="*/ 119063 h 345281"/>
              <a:gd name="connsiteX12" fmla="*/ 128587 w 397668"/>
              <a:gd name="connsiteY12" fmla="*/ 128588 h 345281"/>
              <a:gd name="connsiteX13" fmla="*/ 142875 w 397668"/>
              <a:gd name="connsiteY13" fmla="*/ 135731 h 345281"/>
              <a:gd name="connsiteX14" fmla="*/ 154781 w 397668"/>
              <a:gd name="connsiteY14" fmla="*/ 157163 h 345281"/>
              <a:gd name="connsiteX15" fmla="*/ 159543 w 397668"/>
              <a:gd name="connsiteY15" fmla="*/ 164306 h 345281"/>
              <a:gd name="connsiteX16" fmla="*/ 161925 w 397668"/>
              <a:gd name="connsiteY16" fmla="*/ 176213 h 345281"/>
              <a:gd name="connsiteX17" fmla="*/ 169068 w 397668"/>
              <a:gd name="connsiteY17" fmla="*/ 180975 h 345281"/>
              <a:gd name="connsiteX18" fmla="*/ 173831 w 397668"/>
              <a:gd name="connsiteY18" fmla="*/ 188119 h 345281"/>
              <a:gd name="connsiteX19" fmla="*/ 180975 w 397668"/>
              <a:gd name="connsiteY19" fmla="*/ 202406 h 345281"/>
              <a:gd name="connsiteX20" fmla="*/ 183356 w 397668"/>
              <a:gd name="connsiteY20" fmla="*/ 209550 h 345281"/>
              <a:gd name="connsiteX21" fmla="*/ 190500 w 397668"/>
              <a:gd name="connsiteY21" fmla="*/ 216694 h 345281"/>
              <a:gd name="connsiteX22" fmla="*/ 197643 w 397668"/>
              <a:gd name="connsiteY22" fmla="*/ 226219 h 345281"/>
              <a:gd name="connsiteX23" fmla="*/ 221456 w 397668"/>
              <a:gd name="connsiteY23" fmla="*/ 230981 h 345281"/>
              <a:gd name="connsiteX24" fmla="*/ 223837 w 397668"/>
              <a:gd name="connsiteY24" fmla="*/ 240506 h 345281"/>
              <a:gd name="connsiteX25" fmla="*/ 228600 w 397668"/>
              <a:gd name="connsiteY25" fmla="*/ 254794 h 345281"/>
              <a:gd name="connsiteX26" fmla="*/ 235743 w 397668"/>
              <a:gd name="connsiteY26" fmla="*/ 269081 h 345281"/>
              <a:gd name="connsiteX27" fmla="*/ 242887 w 397668"/>
              <a:gd name="connsiteY27" fmla="*/ 273844 h 345281"/>
              <a:gd name="connsiteX28" fmla="*/ 285750 w 397668"/>
              <a:gd name="connsiteY28" fmla="*/ 276225 h 345281"/>
              <a:gd name="connsiteX29" fmla="*/ 295275 w 397668"/>
              <a:gd name="connsiteY29" fmla="*/ 295275 h 345281"/>
              <a:gd name="connsiteX30" fmla="*/ 304800 w 397668"/>
              <a:gd name="connsiteY30" fmla="*/ 304800 h 345281"/>
              <a:gd name="connsiteX31" fmla="*/ 311943 w 397668"/>
              <a:gd name="connsiteY31" fmla="*/ 309563 h 345281"/>
              <a:gd name="connsiteX32" fmla="*/ 330993 w 397668"/>
              <a:gd name="connsiteY32" fmla="*/ 311944 h 345281"/>
              <a:gd name="connsiteX33" fmla="*/ 333375 w 397668"/>
              <a:gd name="connsiteY33" fmla="*/ 319088 h 345281"/>
              <a:gd name="connsiteX34" fmla="*/ 338137 w 397668"/>
              <a:gd name="connsiteY34" fmla="*/ 326231 h 345281"/>
              <a:gd name="connsiteX35" fmla="*/ 397668 w 397668"/>
              <a:gd name="connsiteY35" fmla="*/ 345281 h 345281"/>
              <a:gd name="connsiteX0" fmla="*/ 0 w 450056"/>
              <a:gd name="connsiteY0" fmla="*/ 0 h 326293"/>
              <a:gd name="connsiteX1" fmla="*/ 21431 w 450056"/>
              <a:gd name="connsiteY1" fmla="*/ 2381 h 326293"/>
              <a:gd name="connsiteX2" fmla="*/ 57150 w 450056"/>
              <a:gd name="connsiteY2" fmla="*/ 4763 h 326293"/>
              <a:gd name="connsiteX3" fmla="*/ 59531 w 450056"/>
              <a:gd name="connsiteY3" fmla="*/ 14288 h 326293"/>
              <a:gd name="connsiteX4" fmla="*/ 64293 w 450056"/>
              <a:gd name="connsiteY4" fmla="*/ 28575 h 326293"/>
              <a:gd name="connsiteX5" fmla="*/ 69056 w 450056"/>
              <a:gd name="connsiteY5" fmla="*/ 52388 h 326293"/>
              <a:gd name="connsiteX6" fmla="*/ 76200 w 450056"/>
              <a:gd name="connsiteY6" fmla="*/ 66675 h 326293"/>
              <a:gd name="connsiteX7" fmla="*/ 78581 w 450056"/>
              <a:gd name="connsiteY7" fmla="*/ 85725 h 326293"/>
              <a:gd name="connsiteX8" fmla="*/ 97631 w 450056"/>
              <a:gd name="connsiteY8" fmla="*/ 88106 h 326293"/>
              <a:gd name="connsiteX9" fmla="*/ 107156 w 450056"/>
              <a:gd name="connsiteY9" fmla="*/ 90488 h 326293"/>
              <a:gd name="connsiteX10" fmla="*/ 109537 w 450056"/>
              <a:gd name="connsiteY10" fmla="*/ 104775 h 326293"/>
              <a:gd name="connsiteX11" fmla="*/ 114300 w 450056"/>
              <a:gd name="connsiteY11" fmla="*/ 119063 h 326293"/>
              <a:gd name="connsiteX12" fmla="*/ 128587 w 450056"/>
              <a:gd name="connsiteY12" fmla="*/ 128588 h 326293"/>
              <a:gd name="connsiteX13" fmla="*/ 142875 w 450056"/>
              <a:gd name="connsiteY13" fmla="*/ 135731 h 326293"/>
              <a:gd name="connsiteX14" fmla="*/ 154781 w 450056"/>
              <a:gd name="connsiteY14" fmla="*/ 157163 h 326293"/>
              <a:gd name="connsiteX15" fmla="*/ 159543 w 450056"/>
              <a:gd name="connsiteY15" fmla="*/ 164306 h 326293"/>
              <a:gd name="connsiteX16" fmla="*/ 161925 w 450056"/>
              <a:gd name="connsiteY16" fmla="*/ 176213 h 326293"/>
              <a:gd name="connsiteX17" fmla="*/ 169068 w 450056"/>
              <a:gd name="connsiteY17" fmla="*/ 180975 h 326293"/>
              <a:gd name="connsiteX18" fmla="*/ 173831 w 450056"/>
              <a:gd name="connsiteY18" fmla="*/ 188119 h 326293"/>
              <a:gd name="connsiteX19" fmla="*/ 180975 w 450056"/>
              <a:gd name="connsiteY19" fmla="*/ 202406 h 326293"/>
              <a:gd name="connsiteX20" fmla="*/ 183356 w 450056"/>
              <a:gd name="connsiteY20" fmla="*/ 209550 h 326293"/>
              <a:gd name="connsiteX21" fmla="*/ 190500 w 450056"/>
              <a:gd name="connsiteY21" fmla="*/ 216694 h 326293"/>
              <a:gd name="connsiteX22" fmla="*/ 197643 w 450056"/>
              <a:gd name="connsiteY22" fmla="*/ 226219 h 326293"/>
              <a:gd name="connsiteX23" fmla="*/ 221456 w 450056"/>
              <a:gd name="connsiteY23" fmla="*/ 230981 h 326293"/>
              <a:gd name="connsiteX24" fmla="*/ 223837 w 450056"/>
              <a:gd name="connsiteY24" fmla="*/ 240506 h 326293"/>
              <a:gd name="connsiteX25" fmla="*/ 228600 w 450056"/>
              <a:gd name="connsiteY25" fmla="*/ 254794 h 326293"/>
              <a:gd name="connsiteX26" fmla="*/ 235743 w 450056"/>
              <a:gd name="connsiteY26" fmla="*/ 269081 h 326293"/>
              <a:gd name="connsiteX27" fmla="*/ 242887 w 450056"/>
              <a:gd name="connsiteY27" fmla="*/ 273844 h 326293"/>
              <a:gd name="connsiteX28" fmla="*/ 285750 w 450056"/>
              <a:gd name="connsiteY28" fmla="*/ 276225 h 326293"/>
              <a:gd name="connsiteX29" fmla="*/ 295275 w 450056"/>
              <a:gd name="connsiteY29" fmla="*/ 295275 h 326293"/>
              <a:gd name="connsiteX30" fmla="*/ 304800 w 450056"/>
              <a:gd name="connsiteY30" fmla="*/ 304800 h 326293"/>
              <a:gd name="connsiteX31" fmla="*/ 311943 w 450056"/>
              <a:gd name="connsiteY31" fmla="*/ 309563 h 326293"/>
              <a:gd name="connsiteX32" fmla="*/ 330993 w 450056"/>
              <a:gd name="connsiteY32" fmla="*/ 311944 h 326293"/>
              <a:gd name="connsiteX33" fmla="*/ 333375 w 450056"/>
              <a:gd name="connsiteY33" fmla="*/ 319088 h 326293"/>
              <a:gd name="connsiteX34" fmla="*/ 338137 w 450056"/>
              <a:gd name="connsiteY34" fmla="*/ 326231 h 326293"/>
              <a:gd name="connsiteX35" fmla="*/ 450056 w 450056"/>
              <a:gd name="connsiteY35" fmla="*/ 323850 h 326293"/>
              <a:gd name="connsiteX0" fmla="*/ 0 w 450056"/>
              <a:gd name="connsiteY0" fmla="*/ 0 h 323850"/>
              <a:gd name="connsiteX1" fmla="*/ 21431 w 450056"/>
              <a:gd name="connsiteY1" fmla="*/ 2381 h 323850"/>
              <a:gd name="connsiteX2" fmla="*/ 57150 w 450056"/>
              <a:gd name="connsiteY2" fmla="*/ 4763 h 323850"/>
              <a:gd name="connsiteX3" fmla="*/ 59531 w 450056"/>
              <a:gd name="connsiteY3" fmla="*/ 14288 h 323850"/>
              <a:gd name="connsiteX4" fmla="*/ 64293 w 450056"/>
              <a:gd name="connsiteY4" fmla="*/ 28575 h 323850"/>
              <a:gd name="connsiteX5" fmla="*/ 69056 w 450056"/>
              <a:gd name="connsiteY5" fmla="*/ 52388 h 323850"/>
              <a:gd name="connsiteX6" fmla="*/ 76200 w 450056"/>
              <a:gd name="connsiteY6" fmla="*/ 66675 h 323850"/>
              <a:gd name="connsiteX7" fmla="*/ 78581 w 450056"/>
              <a:gd name="connsiteY7" fmla="*/ 85725 h 323850"/>
              <a:gd name="connsiteX8" fmla="*/ 97631 w 450056"/>
              <a:gd name="connsiteY8" fmla="*/ 88106 h 323850"/>
              <a:gd name="connsiteX9" fmla="*/ 107156 w 450056"/>
              <a:gd name="connsiteY9" fmla="*/ 90488 h 323850"/>
              <a:gd name="connsiteX10" fmla="*/ 109537 w 450056"/>
              <a:gd name="connsiteY10" fmla="*/ 104775 h 323850"/>
              <a:gd name="connsiteX11" fmla="*/ 114300 w 450056"/>
              <a:gd name="connsiteY11" fmla="*/ 119063 h 323850"/>
              <a:gd name="connsiteX12" fmla="*/ 128587 w 450056"/>
              <a:gd name="connsiteY12" fmla="*/ 128588 h 323850"/>
              <a:gd name="connsiteX13" fmla="*/ 142875 w 450056"/>
              <a:gd name="connsiteY13" fmla="*/ 135731 h 323850"/>
              <a:gd name="connsiteX14" fmla="*/ 154781 w 450056"/>
              <a:gd name="connsiteY14" fmla="*/ 157163 h 323850"/>
              <a:gd name="connsiteX15" fmla="*/ 159543 w 450056"/>
              <a:gd name="connsiteY15" fmla="*/ 164306 h 323850"/>
              <a:gd name="connsiteX16" fmla="*/ 161925 w 450056"/>
              <a:gd name="connsiteY16" fmla="*/ 176213 h 323850"/>
              <a:gd name="connsiteX17" fmla="*/ 169068 w 450056"/>
              <a:gd name="connsiteY17" fmla="*/ 180975 h 323850"/>
              <a:gd name="connsiteX18" fmla="*/ 173831 w 450056"/>
              <a:gd name="connsiteY18" fmla="*/ 188119 h 323850"/>
              <a:gd name="connsiteX19" fmla="*/ 180975 w 450056"/>
              <a:gd name="connsiteY19" fmla="*/ 202406 h 323850"/>
              <a:gd name="connsiteX20" fmla="*/ 183356 w 450056"/>
              <a:gd name="connsiteY20" fmla="*/ 209550 h 323850"/>
              <a:gd name="connsiteX21" fmla="*/ 190500 w 450056"/>
              <a:gd name="connsiteY21" fmla="*/ 216694 h 323850"/>
              <a:gd name="connsiteX22" fmla="*/ 197643 w 450056"/>
              <a:gd name="connsiteY22" fmla="*/ 226219 h 323850"/>
              <a:gd name="connsiteX23" fmla="*/ 221456 w 450056"/>
              <a:gd name="connsiteY23" fmla="*/ 230981 h 323850"/>
              <a:gd name="connsiteX24" fmla="*/ 223837 w 450056"/>
              <a:gd name="connsiteY24" fmla="*/ 240506 h 323850"/>
              <a:gd name="connsiteX25" fmla="*/ 228600 w 450056"/>
              <a:gd name="connsiteY25" fmla="*/ 254794 h 323850"/>
              <a:gd name="connsiteX26" fmla="*/ 235743 w 450056"/>
              <a:gd name="connsiteY26" fmla="*/ 269081 h 323850"/>
              <a:gd name="connsiteX27" fmla="*/ 242887 w 450056"/>
              <a:gd name="connsiteY27" fmla="*/ 273844 h 323850"/>
              <a:gd name="connsiteX28" fmla="*/ 285750 w 450056"/>
              <a:gd name="connsiteY28" fmla="*/ 276225 h 323850"/>
              <a:gd name="connsiteX29" fmla="*/ 295275 w 450056"/>
              <a:gd name="connsiteY29" fmla="*/ 295275 h 323850"/>
              <a:gd name="connsiteX30" fmla="*/ 304800 w 450056"/>
              <a:gd name="connsiteY30" fmla="*/ 304800 h 323850"/>
              <a:gd name="connsiteX31" fmla="*/ 311943 w 450056"/>
              <a:gd name="connsiteY31" fmla="*/ 309563 h 323850"/>
              <a:gd name="connsiteX32" fmla="*/ 330993 w 450056"/>
              <a:gd name="connsiteY32" fmla="*/ 311944 h 323850"/>
              <a:gd name="connsiteX33" fmla="*/ 333375 w 450056"/>
              <a:gd name="connsiteY33" fmla="*/ 319088 h 323850"/>
              <a:gd name="connsiteX34" fmla="*/ 450056 w 450056"/>
              <a:gd name="connsiteY34" fmla="*/ 323850 h 323850"/>
              <a:gd name="connsiteX0" fmla="*/ 0 w 450056"/>
              <a:gd name="connsiteY0" fmla="*/ 0 h 323850"/>
              <a:gd name="connsiteX1" fmla="*/ 21431 w 450056"/>
              <a:gd name="connsiteY1" fmla="*/ 2381 h 323850"/>
              <a:gd name="connsiteX2" fmla="*/ 57150 w 450056"/>
              <a:gd name="connsiteY2" fmla="*/ 4763 h 323850"/>
              <a:gd name="connsiteX3" fmla="*/ 59531 w 450056"/>
              <a:gd name="connsiteY3" fmla="*/ 14288 h 323850"/>
              <a:gd name="connsiteX4" fmla="*/ 64293 w 450056"/>
              <a:gd name="connsiteY4" fmla="*/ 28575 h 323850"/>
              <a:gd name="connsiteX5" fmla="*/ 69056 w 450056"/>
              <a:gd name="connsiteY5" fmla="*/ 52388 h 323850"/>
              <a:gd name="connsiteX6" fmla="*/ 76200 w 450056"/>
              <a:gd name="connsiteY6" fmla="*/ 66675 h 323850"/>
              <a:gd name="connsiteX7" fmla="*/ 78581 w 450056"/>
              <a:gd name="connsiteY7" fmla="*/ 85725 h 323850"/>
              <a:gd name="connsiteX8" fmla="*/ 97631 w 450056"/>
              <a:gd name="connsiteY8" fmla="*/ 88106 h 323850"/>
              <a:gd name="connsiteX9" fmla="*/ 107156 w 450056"/>
              <a:gd name="connsiteY9" fmla="*/ 90488 h 323850"/>
              <a:gd name="connsiteX10" fmla="*/ 109537 w 450056"/>
              <a:gd name="connsiteY10" fmla="*/ 104775 h 323850"/>
              <a:gd name="connsiteX11" fmla="*/ 114300 w 450056"/>
              <a:gd name="connsiteY11" fmla="*/ 119063 h 323850"/>
              <a:gd name="connsiteX12" fmla="*/ 128587 w 450056"/>
              <a:gd name="connsiteY12" fmla="*/ 128588 h 323850"/>
              <a:gd name="connsiteX13" fmla="*/ 142875 w 450056"/>
              <a:gd name="connsiteY13" fmla="*/ 135731 h 323850"/>
              <a:gd name="connsiteX14" fmla="*/ 154781 w 450056"/>
              <a:gd name="connsiteY14" fmla="*/ 157163 h 323850"/>
              <a:gd name="connsiteX15" fmla="*/ 159543 w 450056"/>
              <a:gd name="connsiteY15" fmla="*/ 164306 h 323850"/>
              <a:gd name="connsiteX16" fmla="*/ 161925 w 450056"/>
              <a:gd name="connsiteY16" fmla="*/ 176213 h 323850"/>
              <a:gd name="connsiteX17" fmla="*/ 169068 w 450056"/>
              <a:gd name="connsiteY17" fmla="*/ 180975 h 323850"/>
              <a:gd name="connsiteX18" fmla="*/ 173831 w 450056"/>
              <a:gd name="connsiteY18" fmla="*/ 188119 h 323850"/>
              <a:gd name="connsiteX19" fmla="*/ 180975 w 450056"/>
              <a:gd name="connsiteY19" fmla="*/ 202406 h 323850"/>
              <a:gd name="connsiteX20" fmla="*/ 183356 w 450056"/>
              <a:gd name="connsiteY20" fmla="*/ 209550 h 323850"/>
              <a:gd name="connsiteX21" fmla="*/ 190500 w 450056"/>
              <a:gd name="connsiteY21" fmla="*/ 216694 h 323850"/>
              <a:gd name="connsiteX22" fmla="*/ 197643 w 450056"/>
              <a:gd name="connsiteY22" fmla="*/ 226219 h 323850"/>
              <a:gd name="connsiteX23" fmla="*/ 221456 w 450056"/>
              <a:gd name="connsiteY23" fmla="*/ 230981 h 323850"/>
              <a:gd name="connsiteX24" fmla="*/ 223837 w 450056"/>
              <a:gd name="connsiteY24" fmla="*/ 240506 h 323850"/>
              <a:gd name="connsiteX25" fmla="*/ 228600 w 450056"/>
              <a:gd name="connsiteY25" fmla="*/ 254794 h 323850"/>
              <a:gd name="connsiteX26" fmla="*/ 235743 w 450056"/>
              <a:gd name="connsiteY26" fmla="*/ 269081 h 323850"/>
              <a:gd name="connsiteX27" fmla="*/ 242887 w 450056"/>
              <a:gd name="connsiteY27" fmla="*/ 273844 h 323850"/>
              <a:gd name="connsiteX28" fmla="*/ 285750 w 450056"/>
              <a:gd name="connsiteY28" fmla="*/ 276225 h 323850"/>
              <a:gd name="connsiteX29" fmla="*/ 295275 w 450056"/>
              <a:gd name="connsiteY29" fmla="*/ 295275 h 323850"/>
              <a:gd name="connsiteX30" fmla="*/ 304800 w 450056"/>
              <a:gd name="connsiteY30" fmla="*/ 304800 h 323850"/>
              <a:gd name="connsiteX31" fmla="*/ 311943 w 450056"/>
              <a:gd name="connsiteY31" fmla="*/ 309563 h 323850"/>
              <a:gd name="connsiteX32" fmla="*/ 330993 w 450056"/>
              <a:gd name="connsiteY32" fmla="*/ 311944 h 323850"/>
              <a:gd name="connsiteX33" fmla="*/ 333375 w 450056"/>
              <a:gd name="connsiteY33" fmla="*/ 319088 h 323850"/>
              <a:gd name="connsiteX34" fmla="*/ 450056 w 450056"/>
              <a:gd name="connsiteY34" fmla="*/ 323850 h 323850"/>
              <a:gd name="connsiteX0" fmla="*/ 0 w 450056"/>
              <a:gd name="connsiteY0" fmla="*/ 0 h 323850"/>
              <a:gd name="connsiteX1" fmla="*/ 57150 w 450056"/>
              <a:gd name="connsiteY1" fmla="*/ 4763 h 323850"/>
              <a:gd name="connsiteX2" fmla="*/ 59531 w 450056"/>
              <a:gd name="connsiteY2" fmla="*/ 14288 h 323850"/>
              <a:gd name="connsiteX3" fmla="*/ 64293 w 450056"/>
              <a:gd name="connsiteY3" fmla="*/ 28575 h 323850"/>
              <a:gd name="connsiteX4" fmla="*/ 69056 w 450056"/>
              <a:gd name="connsiteY4" fmla="*/ 52388 h 323850"/>
              <a:gd name="connsiteX5" fmla="*/ 76200 w 450056"/>
              <a:gd name="connsiteY5" fmla="*/ 66675 h 323850"/>
              <a:gd name="connsiteX6" fmla="*/ 78581 w 450056"/>
              <a:gd name="connsiteY6" fmla="*/ 85725 h 323850"/>
              <a:gd name="connsiteX7" fmla="*/ 97631 w 450056"/>
              <a:gd name="connsiteY7" fmla="*/ 88106 h 323850"/>
              <a:gd name="connsiteX8" fmla="*/ 107156 w 450056"/>
              <a:gd name="connsiteY8" fmla="*/ 90488 h 323850"/>
              <a:gd name="connsiteX9" fmla="*/ 109537 w 450056"/>
              <a:gd name="connsiteY9" fmla="*/ 104775 h 323850"/>
              <a:gd name="connsiteX10" fmla="*/ 114300 w 450056"/>
              <a:gd name="connsiteY10" fmla="*/ 119063 h 323850"/>
              <a:gd name="connsiteX11" fmla="*/ 128587 w 450056"/>
              <a:gd name="connsiteY11" fmla="*/ 128588 h 323850"/>
              <a:gd name="connsiteX12" fmla="*/ 142875 w 450056"/>
              <a:gd name="connsiteY12" fmla="*/ 135731 h 323850"/>
              <a:gd name="connsiteX13" fmla="*/ 154781 w 450056"/>
              <a:gd name="connsiteY13" fmla="*/ 157163 h 323850"/>
              <a:gd name="connsiteX14" fmla="*/ 159543 w 450056"/>
              <a:gd name="connsiteY14" fmla="*/ 164306 h 323850"/>
              <a:gd name="connsiteX15" fmla="*/ 161925 w 450056"/>
              <a:gd name="connsiteY15" fmla="*/ 176213 h 323850"/>
              <a:gd name="connsiteX16" fmla="*/ 169068 w 450056"/>
              <a:gd name="connsiteY16" fmla="*/ 180975 h 323850"/>
              <a:gd name="connsiteX17" fmla="*/ 173831 w 450056"/>
              <a:gd name="connsiteY17" fmla="*/ 188119 h 323850"/>
              <a:gd name="connsiteX18" fmla="*/ 180975 w 450056"/>
              <a:gd name="connsiteY18" fmla="*/ 202406 h 323850"/>
              <a:gd name="connsiteX19" fmla="*/ 183356 w 450056"/>
              <a:gd name="connsiteY19" fmla="*/ 209550 h 323850"/>
              <a:gd name="connsiteX20" fmla="*/ 190500 w 450056"/>
              <a:gd name="connsiteY20" fmla="*/ 216694 h 323850"/>
              <a:gd name="connsiteX21" fmla="*/ 197643 w 450056"/>
              <a:gd name="connsiteY21" fmla="*/ 226219 h 323850"/>
              <a:gd name="connsiteX22" fmla="*/ 221456 w 450056"/>
              <a:gd name="connsiteY22" fmla="*/ 230981 h 323850"/>
              <a:gd name="connsiteX23" fmla="*/ 223837 w 450056"/>
              <a:gd name="connsiteY23" fmla="*/ 240506 h 323850"/>
              <a:gd name="connsiteX24" fmla="*/ 228600 w 450056"/>
              <a:gd name="connsiteY24" fmla="*/ 254794 h 323850"/>
              <a:gd name="connsiteX25" fmla="*/ 235743 w 450056"/>
              <a:gd name="connsiteY25" fmla="*/ 269081 h 323850"/>
              <a:gd name="connsiteX26" fmla="*/ 242887 w 450056"/>
              <a:gd name="connsiteY26" fmla="*/ 273844 h 323850"/>
              <a:gd name="connsiteX27" fmla="*/ 285750 w 450056"/>
              <a:gd name="connsiteY27" fmla="*/ 276225 h 323850"/>
              <a:gd name="connsiteX28" fmla="*/ 295275 w 450056"/>
              <a:gd name="connsiteY28" fmla="*/ 295275 h 323850"/>
              <a:gd name="connsiteX29" fmla="*/ 304800 w 450056"/>
              <a:gd name="connsiteY29" fmla="*/ 304800 h 323850"/>
              <a:gd name="connsiteX30" fmla="*/ 311943 w 450056"/>
              <a:gd name="connsiteY30" fmla="*/ 309563 h 323850"/>
              <a:gd name="connsiteX31" fmla="*/ 330993 w 450056"/>
              <a:gd name="connsiteY31" fmla="*/ 311944 h 323850"/>
              <a:gd name="connsiteX32" fmla="*/ 333375 w 450056"/>
              <a:gd name="connsiteY32" fmla="*/ 319088 h 323850"/>
              <a:gd name="connsiteX33" fmla="*/ 450056 w 450056"/>
              <a:gd name="connsiteY33" fmla="*/ 323850 h 323850"/>
              <a:gd name="connsiteX0" fmla="*/ 0 w 450056"/>
              <a:gd name="connsiteY0" fmla="*/ 0 h 328612"/>
              <a:gd name="connsiteX1" fmla="*/ 57150 w 450056"/>
              <a:gd name="connsiteY1" fmla="*/ 9525 h 328612"/>
              <a:gd name="connsiteX2" fmla="*/ 59531 w 450056"/>
              <a:gd name="connsiteY2" fmla="*/ 19050 h 328612"/>
              <a:gd name="connsiteX3" fmla="*/ 64293 w 450056"/>
              <a:gd name="connsiteY3" fmla="*/ 33337 h 328612"/>
              <a:gd name="connsiteX4" fmla="*/ 69056 w 450056"/>
              <a:gd name="connsiteY4" fmla="*/ 57150 h 328612"/>
              <a:gd name="connsiteX5" fmla="*/ 76200 w 450056"/>
              <a:gd name="connsiteY5" fmla="*/ 71437 h 328612"/>
              <a:gd name="connsiteX6" fmla="*/ 78581 w 450056"/>
              <a:gd name="connsiteY6" fmla="*/ 90487 h 328612"/>
              <a:gd name="connsiteX7" fmla="*/ 97631 w 450056"/>
              <a:gd name="connsiteY7" fmla="*/ 92868 h 328612"/>
              <a:gd name="connsiteX8" fmla="*/ 107156 w 450056"/>
              <a:gd name="connsiteY8" fmla="*/ 95250 h 328612"/>
              <a:gd name="connsiteX9" fmla="*/ 109537 w 450056"/>
              <a:gd name="connsiteY9" fmla="*/ 109537 h 328612"/>
              <a:gd name="connsiteX10" fmla="*/ 114300 w 450056"/>
              <a:gd name="connsiteY10" fmla="*/ 123825 h 328612"/>
              <a:gd name="connsiteX11" fmla="*/ 128587 w 450056"/>
              <a:gd name="connsiteY11" fmla="*/ 133350 h 328612"/>
              <a:gd name="connsiteX12" fmla="*/ 142875 w 450056"/>
              <a:gd name="connsiteY12" fmla="*/ 140493 h 328612"/>
              <a:gd name="connsiteX13" fmla="*/ 154781 w 450056"/>
              <a:gd name="connsiteY13" fmla="*/ 161925 h 328612"/>
              <a:gd name="connsiteX14" fmla="*/ 159543 w 450056"/>
              <a:gd name="connsiteY14" fmla="*/ 169068 h 328612"/>
              <a:gd name="connsiteX15" fmla="*/ 161925 w 450056"/>
              <a:gd name="connsiteY15" fmla="*/ 180975 h 328612"/>
              <a:gd name="connsiteX16" fmla="*/ 169068 w 450056"/>
              <a:gd name="connsiteY16" fmla="*/ 185737 h 328612"/>
              <a:gd name="connsiteX17" fmla="*/ 173831 w 450056"/>
              <a:gd name="connsiteY17" fmla="*/ 192881 h 328612"/>
              <a:gd name="connsiteX18" fmla="*/ 180975 w 450056"/>
              <a:gd name="connsiteY18" fmla="*/ 207168 h 328612"/>
              <a:gd name="connsiteX19" fmla="*/ 183356 w 450056"/>
              <a:gd name="connsiteY19" fmla="*/ 214312 h 328612"/>
              <a:gd name="connsiteX20" fmla="*/ 190500 w 450056"/>
              <a:gd name="connsiteY20" fmla="*/ 221456 h 328612"/>
              <a:gd name="connsiteX21" fmla="*/ 197643 w 450056"/>
              <a:gd name="connsiteY21" fmla="*/ 230981 h 328612"/>
              <a:gd name="connsiteX22" fmla="*/ 221456 w 450056"/>
              <a:gd name="connsiteY22" fmla="*/ 235743 h 328612"/>
              <a:gd name="connsiteX23" fmla="*/ 223837 w 450056"/>
              <a:gd name="connsiteY23" fmla="*/ 245268 h 328612"/>
              <a:gd name="connsiteX24" fmla="*/ 228600 w 450056"/>
              <a:gd name="connsiteY24" fmla="*/ 259556 h 328612"/>
              <a:gd name="connsiteX25" fmla="*/ 235743 w 450056"/>
              <a:gd name="connsiteY25" fmla="*/ 273843 h 328612"/>
              <a:gd name="connsiteX26" fmla="*/ 242887 w 450056"/>
              <a:gd name="connsiteY26" fmla="*/ 278606 h 328612"/>
              <a:gd name="connsiteX27" fmla="*/ 285750 w 450056"/>
              <a:gd name="connsiteY27" fmla="*/ 280987 h 328612"/>
              <a:gd name="connsiteX28" fmla="*/ 295275 w 450056"/>
              <a:gd name="connsiteY28" fmla="*/ 300037 h 328612"/>
              <a:gd name="connsiteX29" fmla="*/ 304800 w 450056"/>
              <a:gd name="connsiteY29" fmla="*/ 309562 h 328612"/>
              <a:gd name="connsiteX30" fmla="*/ 311943 w 450056"/>
              <a:gd name="connsiteY30" fmla="*/ 314325 h 328612"/>
              <a:gd name="connsiteX31" fmla="*/ 330993 w 450056"/>
              <a:gd name="connsiteY31" fmla="*/ 316706 h 328612"/>
              <a:gd name="connsiteX32" fmla="*/ 333375 w 450056"/>
              <a:gd name="connsiteY32" fmla="*/ 323850 h 328612"/>
              <a:gd name="connsiteX33" fmla="*/ 450056 w 450056"/>
              <a:gd name="connsiteY33" fmla="*/ 328612 h 328612"/>
              <a:gd name="connsiteX0" fmla="*/ 0 w 450056"/>
              <a:gd name="connsiteY0" fmla="*/ 0 h 328612"/>
              <a:gd name="connsiteX1" fmla="*/ 57150 w 450056"/>
              <a:gd name="connsiteY1" fmla="*/ 9525 h 328612"/>
              <a:gd name="connsiteX2" fmla="*/ 59531 w 450056"/>
              <a:gd name="connsiteY2" fmla="*/ 19050 h 328612"/>
              <a:gd name="connsiteX3" fmla="*/ 64293 w 450056"/>
              <a:gd name="connsiteY3" fmla="*/ 33337 h 328612"/>
              <a:gd name="connsiteX4" fmla="*/ 69056 w 450056"/>
              <a:gd name="connsiteY4" fmla="*/ 57150 h 328612"/>
              <a:gd name="connsiteX5" fmla="*/ 76200 w 450056"/>
              <a:gd name="connsiteY5" fmla="*/ 71437 h 328612"/>
              <a:gd name="connsiteX6" fmla="*/ 78581 w 450056"/>
              <a:gd name="connsiteY6" fmla="*/ 90487 h 328612"/>
              <a:gd name="connsiteX7" fmla="*/ 97631 w 450056"/>
              <a:gd name="connsiteY7" fmla="*/ 92868 h 328612"/>
              <a:gd name="connsiteX8" fmla="*/ 107156 w 450056"/>
              <a:gd name="connsiteY8" fmla="*/ 95250 h 328612"/>
              <a:gd name="connsiteX9" fmla="*/ 109537 w 450056"/>
              <a:gd name="connsiteY9" fmla="*/ 109537 h 328612"/>
              <a:gd name="connsiteX10" fmla="*/ 114300 w 450056"/>
              <a:gd name="connsiteY10" fmla="*/ 123825 h 328612"/>
              <a:gd name="connsiteX11" fmla="*/ 128587 w 450056"/>
              <a:gd name="connsiteY11" fmla="*/ 133350 h 328612"/>
              <a:gd name="connsiteX12" fmla="*/ 142875 w 450056"/>
              <a:gd name="connsiteY12" fmla="*/ 140493 h 328612"/>
              <a:gd name="connsiteX13" fmla="*/ 154781 w 450056"/>
              <a:gd name="connsiteY13" fmla="*/ 161925 h 328612"/>
              <a:gd name="connsiteX14" fmla="*/ 159543 w 450056"/>
              <a:gd name="connsiteY14" fmla="*/ 169068 h 328612"/>
              <a:gd name="connsiteX15" fmla="*/ 161925 w 450056"/>
              <a:gd name="connsiteY15" fmla="*/ 180975 h 328612"/>
              <a:gd name="connsiteX16" fmla="*/ 169068 w 450056"/>
              <a:gd name="connsiteY16" fmla="*/ 185737 h 328612"/>
              <a:gd name="connsiteX17" fmla="*/ 173831 w 450056"/>
              <a:gd name="connsiteY17" fmla="*/ 192881 h 328612"/>
              <a:gd name="connsiteX18" fmla="*/ 180975 w 450056"/>
              <a:gd name="connsiteY18" fmla="*/ 207168 h 328612"/>
              <a:gd name="connsiteX19" fmla="*/ 183356 w 450056"/>
              <a:gd name="connsiteY19" fmla="*/ 214312 h 328612"/>
              <a:gd name="connsiteX20" fmla="*/ 190500 w 450056"/>
              <a:gd name="connsiteY20" fmla="*/ 221456 h 328612"/>
              <a:gd name="connsiteX21" fmla="*/ 197643 w 450056"/>
              <a:gd name="connsiteY21" fmla="*/ 230981 h 328612"/>
              <a:gd name="connsiteX22" fmla="*/ 221456 w 450056"/>
              <a:gd name="connsiteY22" fmla="*/ 235743 h 328612"/>
              <a:gd name="connsiteX23" fmla="*/ 223837 w 450056"/>
              <a:gd name="connsiteY23" fmla="*/ 245268 h 328612"/>
              <a:gd name="connsiteX24" fmla="*/ 228600 w 450056"/>
              <a:gd name="connsiteY24" fmla="*/ 259556 h 328612"/>
              <a:gd name="connsiteX25" fmla="*/ 235743 w 450056"/>
              <a:gd name="connsiteY25" fmla="*/ 273843 h 328612"/>
              <a:gd name="connsiteX26" fmla="*/ 242887 w 450056"/>
              <a:gd name="connsiteY26" fmla="*/ 278606 h 328612"/>
              <a:gd name="connsiteX27" fmla="*/ 285750 w 450056"/>
              <a:gd name="connsiteY27" fmla="*/ 280987 h 328612"/>
              <a:gd name="connsiteX28" fmla="*/ 295275 w 450056"/>
              <a:gd name="connsiteY28" fmla="*/ 300037 h 328612"/>
              <a:gd name="connsiteX29" fmla="*/ 304800 w 450056"/>
              <a:gd name="connsiteY29" fmla="*/ 309562 h 328612"/>
              <a:gd name="connsiteX30" fmla="*/ 311943 w 450056"/>
              <a:gd name="connsiteY30" fmla="*/ 314325 h 328612"/>
              <a:gd name="connsiteX31" fmla="*/ 330993 w 450056"/>
              <a:gd name="connsiteY31" fmla="*/ 316706 h 328612"/>
              <a:gd name="connsiteX32" fmla="*/ 333375 w 450056"/>
              <a:gd name="connsiteY32" fmla="*/ 323850 h 328612"/>
              <a:gd name="connsiteX33" fmla="*/ 450056 w 450056"/>
              <a:gd name="connsiteY33" fmla="*/ 328612 h 328612"/>
              <a:gd name="connsiteX0" fmla="*/ 0 w 450056"/>
              <a:gd name="connsiteY0" fmla="*/ 0 h 328612"/>
              <a:gd name="connsiteX1" fmla="*/ 57150 w 450056"/>
              <a:gd name="connsiteY1" fmla="*/ 9525 h 328612"/>
              <a:gd name="connsiteX2" fmla="*/ 59531 w 450056"/>
              <a:gd name="connsiteY2" fmla="*/ 19050 h 328612"/>
              <a:gd name="connsiteX3" fmla="*/ 64293 w 450056"/>
              <a:gd name="connsiteY3" fmla="*/ 33337 h 328612"/>
              <a:gd name="connsiteX4" fmla="*/ 69056 w 450056"/>
              <a:gd name="connsiteY4" fmla="*/ 57150 h 328612"/>
              <a:gd name="connsiteX5" fmla="*/ 76200 w 450056"/>
              <a:gd name="connsiteY5" fmla="*/ 71437 h 328612"/>
              <a:gd name="connsiteX6" fmla="*/ 78581 w 450056"/>
              <a:gd name="connsiteY6" fmla="*/ 90487 h 328612"/>
              <a:gd name="connsiteX7" fmla="*/ 97631 w 450056"/>
              <a:gd name="connsiteY7" fmla="*/ 92868 h 328612"/>
              <a:gd name="connsiteX8" fmla="*/ 107156 w 450056"/>
              <a:gd name="connsiteY8" fmla="*/ 95250 h 328612"/>
              <a:gd name="connsiteX9" fmla="*/ 109537 w 450056"/>
              <a:gd name="connsiteY9" fmla="*/ 109537 h 328612"/>
              <a:gd name="connsiteX10" fmla="*/ 114300 w 450056"/>
              <a:gd name="connsiteY10" fmla="*/ 123825 h 328612"/>
              <a:gd name="connsiteX11" fmla="*/ 128587 w 450056"/>
              <a:gd name="connsiteY11" fmla="*/ 133350 h 328612"/>
              <a:gd name="connsiteX12" fmla="*/ 142875 w 450056"/>
              <a:gd name="connsiteY12" fmla="*/ 140493 h 328612"/>
              <a:gd name="connsiteX13" fmla="*/ 154781 w 450056"/>
              <a:gd name="connsiteY13" fmla="*/ 161925 h 328612"/>
              <a:gd name="connsiteX14" fmla="*/ 159543 w 450056"/>
              <a:gd name="connsiteY14" fmla="*/ 169068 h 328612"/>
              <a:gd name="connsiteX15" fmla="*/ 161925 w 450056"/>
              <a:gd name="connsiteY15" fmla="*/ 180975 h 328612"/>
              <a:gd name="connsiteX16" fmla="*/ 169068 w 450056"/>
              <a:gd name="connsiteY16" fmla="*/ 185737 h 328612"/>
              <a:gd name="connsiteX17" fmla="*/ 173831 w 450056"/>
              <a:gd name="connsiteY17" fmla="*/ 192881 h 328612"/>
              <a:gd name="connsiteX18" fmla="*/ 180975 w 450056"/>
              <a:gd name="connsiteY18" fmla="*/ 207168 h 328612"/>
              <a:gd name="connsiteX19" fmla="*/ 183356 w 450056"/>
              <a:gd name="connsiteY19" fmla="*/ 214312 h 328612"/>
              <a:gd name="connsiteX20" fmla="*/ 190500 w 450056"/>
              <a:gd name="connsiteY20" fmla="*/ 221456 h 328612"/>
              <a:gd name="connsiteX21" fmla="*/ 197643 w 450056"/>
              <a:gd name="connsiteY21" fmla="*/ 230981 h 328612"/>
              <a:gd name="connsiteX22" fmla="*/ 221456 w 450056"/>
              <a:gd name="connsiteY22" fmla="*/ 235743 h 328612"/>
              <a:gd name="connsiteX23" fmla="*/ 223837 w 450056"/>
              <a:gd name="connsiteY23" fmla="*/ 245268 h 328612"/>
              <a:gd name="connsiteX24" fmla="*/ 228600 w 450056"/>
              <a:gd name="connsiteY24" fmla="*/ 259556 h 328612"/>
              <a:gd name="connsiteX25" fmla="*/ 235743 w 450056"/>
              <a:gd name="connsiteY25" fmla="*/ 273843 h 328612"/>
              <a:gd name="connsiteX26" fmla="*/ 242887 w 450056"/>
              <a:gd name="connsiteY26" fmla="*/ 278606 h 328612"/>
              <a:gd name="connsiteX27" fmla="*/ 285750 w 450056"/>
              <a:gd name="connsiteY27" fmla="*/ 280987 h 328612"/>
              <a:gd name="connsiteX28" fmla="*/ 295275 w 450056"/>
              <a:gd name="connsiteY28" fmla="*/ 300037 h 328612"/>
              <a:gd name="connsiteX29" fmla="*/ 304800 w 450056"/>
              <a:gd name="connsiteY29" fmla="*/ 309562 h 328612"/>
              <a:gd name="connsiteX30" fmla="*/ 311943 w 450056"/>
              <a:gd name="connsiteY30" fmla="*/ 314325 h 328612"/>
              <a:gd name="connsiteX31" fmla="*/ 330993 w 450056"/>
              <a:gd name="connsiteY31" fmla="*/ 316706 h 328612"/>
              <a:gd name="connsiteX32" fmla="*/ 333375 w 450056"/>
              <a:gd name="connsiteY32" fmla="*/ 323850 h 328612"/>
              <a:gd name="connsiteX33" fmla="*/ 450056 w 450056"/>
              <a:gd name="connsiteY33" fmla="*/ 328612 h 328612"/>
              <a:gd name="connsiteX0" fmla="*/ 0 w 450056"/>
              <a:gd name="connsiteY0" fmla="*/ 0 h 328612"/>
              <a:gd name="connsiteX1" fmla="*/ 50006 w 450056"/>
              <a:gd name="connsiteY1" fmla="*/ 4763 h 328612"/>
              <a:gd name="connsiteX2" fmla="*/ 59531 w 450056"/>
              <a:gd name="connsiteY2" fmla="*/ 19050 h 328612"/>
              <a:gd name="connsiteX3" fmla="*/ 64293 w 450056"/>
              <a:gd name="connsiteY3" fmla="*/ 33337 h 328612"/>
              <a:gd name="connsiteX4" fmla="*/ 69056 w 450056"/>
              <a:gd name="connsiteY4" fmla="*/ 57150 h 328612"/>
              <a:gd name="connsiteX5" fmla="*/ 76200 w 450056"/>
              <a:gd name="connsiteY5" fmla="*/ 71437 h 328612"/>
              <a:gd name="connsiteX6" fmla="*/ 78581 w 450056"/>
              <a:gd name="connsiteY6" fmla="*/ 90487 h 328612"/>
              <a:gd name="connsiteX7" fmla="*/ 97631 w 450056"/>
              <a:gd name="connsiteY7" fmla="*/ 92868 h 328612"/>
              <a:gd name="connsiteX8" fmla="*/ 107156 w 450056"/>
              <a:gd name="connsiteY8" fmla="*/ 95250 h 328612"/>
              <a:gd name="connsiteX9" fmla="*/ 109537 w 450056"/>
              <a:gd name="connsiteY9" fmla="*/ 109537 h 328612"/>
              <a:gd name="connsiteX10" fmla="*/ 114300 w 450056"/>
              <a:gd name="connsiteY10" fmla="*/ 123825 h 328612"/>
              <a:gd name="connsiteX11" fmla="*/ 128587 w 450056"/>
              <a:gd name="connsiteY11" fmla="*/ 133350 h 328612"/>
              <a:gd name="connsiteX12" fmla="*/ 142875 w 450056"/>
              <a:gd name="connsiteY12" fmla="*/ 140493 h 328612"/>
              <a:gd name="connsiteX13" fmla="*/ 154781 w 450056"/>
              <a:gd name="connsiteY13" fmla="*/ 161925 h 328612"/>
              <a:gd name="connsiteX14" fmla="*/ 159543 w 450056"/>
              <a:gd name="connsiteY14" fmla="*/ 169068 h 328612"/>
              <a:gd name="connsiteX15" fmla="*/ 161925 w 450056"/>
              <a:gd name="connsiteY15" fmla="*/ 180975 h 328612"/>
              <a:gd name="connsiteX16" fmla="*/ 169068 w 450056"/>
              <a:gd name="connsiteY16" fmla="*/ 185737 h 328612"/>
              <a:gd name="connsiteX17" fmla="*/ 173831 w 450056"/>
              <a:gd name="connsiteY17" fmla="*/ 192881 h 328612"/>
              <a:gd name="connsiteX18" fmla="*/ 180975 w 450056"/>
              <a:gd name="connsiteY18" fmla="*/ 207168 h 328612"/>
              <a:gd name="connsiteX19" fmla="*/ 183356 w 450056"/>
              <a:gd name="connsiteY19" fmla="*/ 214312 h 328612"/>
              <a:gd name="connsiteX20" fmla="*/ 190500 w 450056"/>
              <a:gd name="connsiteY20" fmla="*/ 221456 h 328612"/>
              <a:gd name="connsiteX21" fmla="*/ 197643 w 450056"/>
              <a:gd name="connsiteY21" fmla="*/ 230981 h 328612"/>
              <a:gd name="connsiteX22" fmla="*/ 221456 w 450056"/>
              <a:gd name="connsiteY22" fmla="*/ 235743 h 328612"/>
              <a:gd name="connsiteX23" fmla="*/ 223837 w 450056"/>
              <a:gd name="connsiteY23" fmla="*/ 245268 h 328612"/>
              <a:gd name="connsiteX24" fmla="*/ 228600 w 450056"/>
              <a:gd name="connsiteY24" fmla="*/ 259556 h 328612"/>
              <a:gd name="connsiteX25" fmla="*/ 235743 w 450056"/>
              <a:gd name="connsiteY25" fmla="*/ 273843 h 328612"/>
              <a:gd name="connsiteX26" fmla="*/ 242887 w 450056"/>
              <a:gd name="connsiteY26" fmla="*/ 278606 h 328612"/>
              <a:gd name="connsiteX27" fmla="*/ 285750 w 450056"/>
              <a:gd name="connsiteY27" fmla="*/ 280987 h 328612"/>
              <a:gd name="connsiteX28" fmla="*/ 295275 w 450056"/>
              <a:gd name="connsiteY28" fmla="*/ 300037 h 328612"/>
              <a:gd name="connsiteX29" fmla="*/ 304800 w 450056"/>
              <a:gd name="connsiteY29" fmla="*/ 309562 h 328612"/>
              <a:gd name="connsiteX30" fmla="*/ 311943 w 450056"/>
              <a:gd name="connsiteY30" fmla="*/ 314325 h 328612"/>
              <a:gd name="connsiteX31" fmla="*/ 330993 w 450056"/>
              <a:gd name="connsiteY31" fmla="*/ 316706 h 328612"/>
              <a:gd name="connsiteX32" fmla="*/ 333375 w 450056"/>
              <a:gd name="connsiteY32" fmla="*/ 323850 h 328612"/>
              <a:gd name="connsiteX33" fmla="*/ 450056 w 450056"/>
              <a:gd name="connsiteY33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50056" h="328612">
                <a:moveTo>
                  <a:pt x="0" y="0"/>
                </a:moveTo>
                <a:lnTo>
                  <a:pt x="50006" y="4763"/>
                </a:lnTo>
                <a:cubicBezTo>
                  <a:pt x="59928" y="7938"/>
                  <a:pt x="57150" y="14288"/>
                  <a:pt x="59531" y="19050"/>
                </a:cubicBezTo>
                <a:cubicBezTo>
                  <a:pt x="61912" y="23812"/>
                  <a:pt x="64293" y="33337"/>
                  <a:pt x="64293" y="33337"/>
                </a:cubicBezTo>
                <a:cubicBezTo>
                  <a:pt x="65170" y="39476"/>
                  <a:pt x="65732" y="50502"/>
                  <a:pt x="69056" y="57150"/>
                </a:cubicBezTo>
                <a:cubicBezTo>
                  <a:pt x="78292" y="75622"/>
                  <a:pt x="70210" y="53472"/>
                  <a:pt x="76200" y="71437"/>
                </a:cubicBezTo>
                <a:cubicBezTo>
                  <a:pt x="76994" y="77787"/>
                  <a:pt x="74056" y="85962"/>
                  <a:pt x="78581" y="90487"/>
                </a:cubicBezTo>
                <a:cubicBezTo>
                  <a:pt x="83106" y="95012"/>
                  <a:pt x="91319" y="91816"/>
                  <a:pt x="97631" y="92868"/>
                </a:cubicBezTo>
                <a:cubicBezTo>
                  <a:pt x="100859" y="93406"/>
                  <a:pt x="103981" y="94456"/>
                  <a:pt x="107156" y="95250"/>
                </a:cubicBezTo>
                <a:cubicBezTo>
                  <a:pt x="107950" y="100012"/>
                  <a:pt x="108366" y="104853"/>
                  <a:pt x="109537" y="109537"/>
                </a:cubicBezTo>
                <a:cubicBezTo>
                  <a:pt x="110755" y="114407"/>
                  <a:pt x="110750" y="120275"/>
                  <a:pt x="114300" y="123825"/>
                </a:cubicBezTo>
                <a:cubicBezTo>
                  <a:pt x="127838" y="137363"/>
                  <a:pt x="114804" y="126459"/>
                  <a:pt x="128587" y="133350"/>
                </a:cubicBezTo>
                <a:cubicBezTo>
                  <a:pt x="147045" y="142579"/>
                  <a:pt x="124925" y="134510"/>
                  <a:pt x="142875" y="140493"/>
                </a:cubicBezTo>
                <a:cubicBezTo>
                  <a:pt x="147066" y="153067"/>
                  <a:pt x="143864" y="145549"/>
                  <a:pt x="154781" y="161925"/>
                </a:cubicBezTo>
                <a:lnTo>
                  <a:pt x="159543" y="169068"/>
                </a:lnTo>
                <a:cubicBezTo>
                  <a:pt x="160337" y="173037"/>
                  <a:pt x="159917" y="177461"/>
                  <a:pt x="161925" y="180975"/>
                </a:cubicBezTo>
                <a:cubicBezTo>
                  <a:pt x="163345" y="183460"/>
                  <a:pt x="167045" y="183714"/>
                  <a:pt x="169068" y="185737"/>
                </a:cubicBezTo>
                <a:cubicBezTo>
                  <a:pt x="171092" y="187761"/>
                  <a:pt x="172243" y="190500"/>
                  <a:pt x="173831" y="192881"/>
                </a:cubicBezTo>
                <a:cubicBezTo>
                  <a:pt x="179816" y="210838"/>
                  <a:pt x="171742" y="188704"/>
                  <a:pt x="180975" y="207168"/>
                </a:cubicBezTo>
                <a:cubicBezTo>
                  <a:pt x="182098" y="209413"/>
                  <a:pt x="181964" y="212223"/>
                  <a:pt x="183356" y="214312"/>
                </a:cubicBezTo>
                <a:cubicBezTo>
                  <a:pt x="185224" y="217114"/>
                  <a:pt x="188308" y="218899"/>
                  <a:pt x="190500" y="221456"/>
                </a:cubicBezTo>
                <a:cubicBezTo>
                  <a:pt x="193083" y="224469"/>
                  <a:pt x="194040" y="229318"/>
                  <a:pt x="197643" y="230981"/>
                </a:cubicBezTo>
                <a:cubicBezTo>
                  <a:pt x="204993" y="234373"/>
                  <a:pt x="213518" y="234156"/>
                  <a:pt x="221456" y="235743"/>
                </a:cubicBezTo>
                <a:cubicBezTo>
                  <a:pt x="222250" y="238918"/>
                  <a:pt x="222897" y="242133"/>
                  <a:pt x="223837" y="245268"/>
                </a:cubicBezTo>
                <a:cubicBezTo>
                  <a:pt x="225280" y="250077"/>
                  <a:pt x="227012" y="254793"/>
                  <a:pt x="228600" y="259556"/>
                </a:cubicBezTo>
                <a:cubicBezTo>
                  <a:pt x="230537" y="265367"/>
                  <a:pt x="231126" y="269226"/>
                  <a:pt x="235743" y="273843"/>
                </a:cubicBezTo>
                <a:cubicBezTo>
                  <a:pt x="237767" y="275867"/>
                  <a:pt x="240054" y="278201"/>
                  <a:pt x="242887" y="278606"/>
                </a:cubicBezTo>
                <a:cubicBezTo>
                  <a:pt x="257053" y="280630"/>
                  <a:pt x="271462" y="280193"/>
                  <a:pt x="285750" y="280987"/>
                </a:cubicBezTo>
                <a:cubicBezTo>
                  <a:pt x="290914" y="311974"/>
                  <a:pt x="282743" y="284372"/>
                  <a:pt x="295275" y="300037"/>
                </a:cubicBezTo>
                <a:cubicBezTo>
                  <a:pt x="304512" y="311583"/>
                  <a:pt x="289213" y="304367"/>
                  <a:pt x="304800" y="309562"/>
                </a:cubicBezTo>
                <a:cubicBezTo>
                  <a:pt x="307181" y="311150"/>
                  <a:pt x="309182" y="313572"/>
                  <a:pt x="311943" y="314325"/>
                </a:cubicBezTo>
                <a:cubicBezTo>
                  <a:pt x="318117" y="316009"/>
                  <a:pt x="325145" y="314107"/>
                  <a:pt x="330993" y="316706"/>
                </a:cubicBezTo>
                <a:cubicBezTo>
                  <a:pt x="333287" y="317725"/>
                  <a:pt x="313531" y="321866"/>
                  <a:pt x="333375" y="323850"/>
                </a:cubicBezTo>
                <a:lnTo>
                  <a:pt x="450056" y="328612"/>
                </a:ln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7291254" y="3680300"/>
            <a:ext cx="1397794" cy="197644"/>
          </a:xfrm>
          <a:custGeom>
            <a:avLst/>
            <a:gdLst>
              <a:gd name="connsiteX0" fmla="*/ 0 w 276228"/>
              <a:gd name="connsiteY0" fmla="*/ 0 h 119062"/>
              <a:gd name="connsiteX1" fmla="*/ 11906 w 276228"/>
              <a:gd name="connsiteY1" fmla="*/ 7143 h 119062"/>
              <a:gd name="connsiteX2" fmla="*/ 26194 w 276228"/>
              <a:gd name="connsiteY2" fmla="*/ 23812 h 119062"/>
              <a:gd name="connsiteX3" fmla="*/ 73819 w 276228"/>
              <a:gd name="connsiteY3" fmla="*/ 26193 h 119062"/>
              <a:gd name="connsiteX4" fmla="*/ 154781 w 276228"/>
              <a:gd name="connsiteY4" fmla="*/ 28575 h 119062"/>
              <a:gd name="connsiteX5" fmla="*/ 173831 w 276228"/>
              <a:gd name="connsiteY5" fmla="*/ 42862 h 119062"/>
              <a:gd name="connsiteX6" fmla="*/ 176213 w 276228"/>
              <a:gd name="connsiteY6" fmla="*/ 50006 h 119062"/>
              <a:gd name="connsiteX7" fmla="*/ 183356 w 276228"/>
              <a:gd name="connsiteY7" fmla="*/ 52387 h 119062"/>
              <a:gd name="connsiteX8" fmla="*/ 219075 w 276228"/>
              <a:gd name="connsiteY8" fmla="*/ 54768 h 119062"/>
              <a:gd name="connsiteX9" fmla="*/ 228600 w 276228"/>
              <a:gd name="connsiteY9" fmla="*/ 66675 h 119062"/>
              <a:gd name="connsiteX10" fmla="*/ 233363 w 276228"/>
              <a:gd name="connsiteY10" fmla="*/ 73818 h 119062"/>
              <a:gd name="connsiteX11" fmla="*/ 247650 w 276228"/>
              <a:gd name="connsiteY11" fmla="*/ 78581 h 119062"/>
              <a:gd name="connsiteX12" fmla="*/ 252413 w 276228"/>
              <a:gd name="connsiteY12" fmla="*/ 85725 h 119062"/>
              <a:gd name="connsiteX13" fmla="*/ 266700 w 276228"/>
              <a:gd name="connsiteY13" fmla="*/ 88106 h 119062"/>
              <a:gd name="connsiteX14" fmla="*/ 269081 w 276228"/>
              <a:gd name="connsiteY14" fmla="*/ 100012 h 119062"/>
              <a:gd name="connsiteX15" fmla="*/ 273844 w 276228"/>
              <a:gd name="connsiteY15" fmla="*/ 107156 h 119062"/>
              <a:gd name="connsiteX16" fmla="*/ 276225 w 276228"/>
              <a:gd name="connsiteY16" fmla="*/ 119062 h 119062"/>
              <a:gd name="connsiteX0" fmla="*/ 0 w 276228"/>
              <a:gd name="connsiteY0" fmla="*/ 0 h 119062"/>
              <a:gd name="connsiteX1" fmla="*/ 11906 w 276228"/>
              <a:gd name="connsiteY1" fmla="*/ 7143 h 119062"/>
              <a:gd name="connsiteX2" fmla="*/ 26194 w 276228"/>
              <a:gd name="connsiteY2" fmla="*/ 23812 h 119062"/>
              <a:gd name="connsiteX3" fmla="*/ 154781 w 276228"/>
              <a:gd name="connsiteY3" fmla="*/ 28575 h 119062"/>
              <a:gd name="connsiteX4" fmla="*/ 173831 w 276228"/>
              <a:gd name="connsiteY4" fmla="*/ 42862 h 119062"/>
              <a:gd name="connsiteX5" fmla="*/ 176213 w 276228"/>
              <a:gd name="connsiteY5" fmla="*/ 50006 h 119062"/>
              <a:gd name="connsiteX6" fmla="*/ 183356 w 276228"/>
              <a:gd name="connsiteY6" fmla="*/ 52387 h 119062"/>
              <a:gd name="connsiteX7" fmla="*/ 219075 w 276228"/>
              <a:gd name="connsiteY7" fmla="*/ 54768 h 119062"/>
              <a:gd name="connsiteX8" fmla="*/ 228600 w 276228"/>
              <a:gd name="connsiteY8" fmla="*/ 66675 h 119062"/>
              <a:gd name="connsiteX9" fmla="*/ 233363 w 276228"/>
              <a:gd name="connsiteY9" fmla="*/ 73818 h 119062"/>
              <a:gd name="connsiteX10" fmla="*/ 247650 w 276228"/>
              <a:gd name="connsiteY10" fmla="*/ 78581 h 119062"/>
              <a:gd name="connsiteX11" fmla="*/ 252413 w 276228"/>
              <a:gd name="connsiteY11" fmla="*/ 85725 h 119062"/>
              <a:gd name="connsiteX12" fmla="*/ 266700 w 276228"/>
              <a:gd name="connsiteY12" fmla="*/ 88106 h 119062"/>
              <a:gd name="connsiteX13" fmla="*/ 269081 w 276228"/>
              <a:gd name="connsiteY13" fmla="*/ 100012 h 119062"/>
              <a:gd name="connsiteX14" fmla="*/ 273844 w 276228"/>
              <a:gd name="connsiteY14" fmla="*/ 107156 h 119062"/>
              <a:gd name="connsiteX15" fmla="*/ 276225 w 276228"/>
              <a:gd name="connsiteY15" fmla="*/ 119062 h 119062"/>
              <a:gd name="connsiteX0" fmla="*/ 0 w 276228"/>
              <a:gd name="connsiteY0" fmla="*/ 0 h 119062"/>
              <a:gd name="connsiteX1" fmla="*/ 11906 w 276228"/>
              <a:gd name="connsiteY1" fmla="*/ 7143 h 119062"/>
              <a:gd name="connsiteX2" fmla="*/ 26194 w 276228"/>
              <a:gd name="connsiteY2" fmla="*/ 23812 h 119062"/>
              <a:gd name="connsiteX3" fmla="*/ 154781 w 276228"/>
              <a:gd name="connsiteY3" fmla="*/ 28575 h 119062"/>
              <a:gd name="connsiteX4" fmla="*/ 173831 w 276228"/>
              <a:gd name="connsiteY4" fmla="*/ 42862 h 119062"/>
              <a:gd name="connsiteX5" fmla="*/ 176213 w 276228"/>
              <a:gd name="connsiteY5" fmla="*/ 50006 h 119062"/>
              <a:gd name="connsiteX6" fmla="*/ 183356 w 276228"/>
              <a:gd name="connsiteY6" fmla="*/ 52387 h 119062"/>
              <a:gd name="connsiteX7" fmla="*/ 219075 w 276228"/>
              <a:gd name="connsiteY7" fmla="*/ 54768 h 119062"/>
              <a:gd name="connsiteX8" fmla="*/ 228600 w 276228"/>
              <a:gd name="connsiteY8" fmla="*/ 66675 h 119062"/>
              <a:gd name="connsiteX9" fmla="*/ 233363 w 276228"/>
              <a:gd name="connsiteY9" fmla="*/ 73818 h 119062"/>
              <a:gd name="connsiteX10" fmla="*/ 247650 w 276228"/>
              <a:gd name="connsiteY10" fmla="*/ 78581 h 119062"/>
              <a:gd name="connsiteX11" fmla="*/ 252413 w 276228"/>
              <a:gd name="connsiteY11" fmla="*/ 85725 h 119062"/>
              <a:gd name="connsiteX12" fmla="*/ 266700 w 276228"/>
              <a:gd name="connsiteY12" fmla="*/ 88106 h 119062"/>
              <a:gd name="connsiteX13" fmla="*/ 269081 w 276228"/>
              <a:gd name="connsiteY13" fmla="*/ 100012 h 119062"/>
              <a:gd name="connsiteX14" fmla="*/ 273844 w 276228"/>
              <a:gd name="connsiteY14" fmla="*/ 107156 h 119062"/>
              <a:gd name="connsiteX15" fmla="*/ 276225 w 276228"/>
              <a:gd name="connsiteY15" fmla="*/ 119062 h 119062"/>
              <a:gd name="connsiteX0" fmla="*/ 0 w 276228"/>
              <a:gd name="connsiteY0" fmla="*/ 0 h 119062"/>
              <a:gd name="connsiteX1" fmla="*/ 11906 w 276228"/>
              <a:gd name="connsiteY1" fmla="*/ 7143 h 119062"/>
              <a:gd name="connsiteX2" fmla="*/ 30956 w 276228"/>
              <a:gd name="connsiteY2" fmla="*/ 26193 h 119062"/>
              <a:gd name="connsiteX3" fmla="*/ 154781 w 276228"/>
              <a:gd name="connsiteY3" fmla="*/ 28575 h 119062"/>
              <a:gd name="connsiteX4" fmla="*/ 173831 w 276228"/>
              <a:gd name="connsiteY4" fmla="*/ 42862 h 119062"/>
              <a:gd name="connsiteX5" fmla="*/ 176213 w 276228"/>
              <a:gd name="connsiteY5" fmla="*/ 50006 h 119062"/>
              <a:gd name="connsiteX6" fmla="*/ 183356 w 276228"/>
              <a:gd name="connsiteY6" fmla="*/ 52387 h 119062"/>
              <a:gd name="connsiteX7" fmla="*/ 219075 w 276228"/>
              <a:gd name="connsiteY7" fmla="*/ 54768 h 119062"/>
              <a:gd name="connsiteX8" fmla="*/ 228600 w 276228"/>
              <a:gd name="connsiteY8" fmla="*/ 66675 h 119062"/>
              <a:gd name="connsiteX9" fmla="*/ 233363 w 276228"/>
              <a:gd name="connsiteY9" fmla="*/ 73818 h 119062"/>
              <a:gd name="connsiteX10" fmla="*/ 247650 w 276228"/>
              <a:gd name="connsiteY10" fmla="*/ 78581 h 119062"/>
              <a:gd name="connsiteX11" fmla="*/ 252413 w 276228"/>
              <a:gd name="connsiteY11" fmla="*/ 85725 h 119062"/>
              <a:gd name="connsiteX12" fmla="*/ 266700 w 276228"/>
              <a:gd name="connsiteY12" fmla="*/ 88106 h 119062"/>
              <a:gd name="connsiteX13" fmla="*/ 269081 w 276228"/>
              <a:gd name="connsiteY13" fmla="*/ 100012 h 119062"/>
              <a:gd name="connsiteX14" fmla="*/ 273844 w 276228"/>
              <a:gd name="connsiteY14" fmla="*/ 107156 h 119062"/>
              <a:gd name="connsiteX15" fmla="*/ 276225 w 276228"/>
              <a:gd name="connsiteY15" fmla="*/ 119062 h 119062"/>
              <a:gd name="connsiteX0" fmla="*/ 0 w 276228"/>
              <a:gd name="connsiteY0" fmla="*/ 0 h 119474"/>
              <a:gd name="connsiteX1" fmla="*/ 11906 w 276228"/>
              <a:gd name="connsiteY1" fmla="*/ 7143 h 119474"/>
              <a:gd name="connsiteX2" fmla="*/ 30956 w 276228"/>
              <a:gd name="connsiteY2" fmla="*/ 26193 h 119474"/>
              <a:gd name="connsiteX3" fmla="*/ 154781 w 276228"/>
              <a:gd name="connsiteY3" fmla="*/ 28575 h 119474"/>
              <a:gd name="connsiteX4" fmla="*/ 173831 w 276228"/>
              <a:gd name="connsiteY4" fmla="*/ 42862 h 119474"/>
              <a:gd name="connsiteX5" fmla="*/ 176213 w 276228"/>
              <a:gd name="connsiteY5" fmla="*/ 50006 h 119474"/>
              <a:gd name="connsiteX6" fmla="*/ 183356 w 276228"/>
              <a:gd name="connsiteY6" fmla="*/ 52387 h 119474"/>
              <a:gd name="connsiteX7" fmla="*/ 219075 w 276228"/>
              <a:gd name="connsiteY7" fmla="*/ 54768 h 119474"/>
              <a:gd name="connsiteX8" fmla="*/ 228600 w 276228"/>
              <a:gd name="connsiteY8" fmla="*/ 66675 h 119474"/>
              <a:gd name="connsiteX9" fmla="*/ 233363 w 276228"/>
              <a:gd name="connsiteY9" fmla="*/ 73818 h 119474"/>
              <a:gd name="connsiteX10" fmla="*/ 247650 w 276228"/>
              <a:gd name="connsiteY10" fmla="*/ 78581 h 119474"/>
              <a:gd name="connsiteX11" fmla="*/ 252413 w 276228"/>
              <a:gd name="connsiteY11" fmla="*/ 85725 h 119474"/>
              <a:gd name="connsiteX12" fmla="*/ 266700 w 276228"/>
              <a:gd name="connsiteY12" fmla="*/ 88106 h 119474"/>
              <a:gd name="connsiteX13" fmla="*/ 269081 w 276228"/>
              <a:gd name="connsiteY13" fmla="*/ 100012 h 119474"/>
              <a:gd name="connsiteX14" fmla="*/ 273844 w 276228"/>
              <a:gd name="connsiteY14" fmla="*/ 107156 h 119474"/>
              <a:gd name="connsiteX15" fmla="*/ 276225 w 276228"/>
              <a:gd name="connsiteY15" fmla="*/ 119062 h 119474"/>
              <a:gd name="connsiteX16" fmla="*/ 271463 w 276228"/>
              <a:gd name="connsiteY16" fmla="*/ 116681 h 119474"/>
              <a:gd name="connsiteX0" fmla="*/ 0 w 1397794"/>
              <a:gd name="connsiteY0" fmla="*/ 0 h 197646"/>
              <a:gd name="connsiteX1" fmla="*/ 11906 w 1397794"/>
              <a:gd name="connsiteY1" fmla="*/ 7143 h 197646"/>
              <a:gd name="connsiteX2" fmla="*/ 30956 w 1397794"/>
              <a:gd name="connsiteY2" fmla="*/ 26193 h 197646"/>
              <a:gd name="connsiteX3" fmla="*/ 154781 w 1397794"/>
              <a:gd name="connsiteY3" fmla="*/ 28575 h 197646"/>
              <a:gd name="connsiteX4" fmla="*/ 173831 w 1397794"/>
              <a:gd name="connsiteY4" fmla="*/ 42862 h 197646"/>
              <a:gd name="connsiteX5" fmla="*/ 176213 w 1397794"/>
              <a:gd name="connsiteY5" fmla="*/ 50006 h 197646"/>
              <a:gd name="connsiteX6" fmla="*/ 183356 w 1397794"/>
              <a:gd name="connsiteY6" fmla="*/ 52387 h 197646"/>
              <a:gd name="connsiteX7" fmla="*/ 219075 w 1397794"/>
              <a:gd name="connsiteY7" fmla="*/ 54768 h 197646"/>
              <a:gd name="connsiteX8" fmla="*/ 228600 w 1397794"/>
              <a:gd name="connsiteY8" fmla="*/ 66675 h 197646"/>
              <a:gd name="connsiteX9" fmla="*/ 233363 w 1397794"/>
              <a:gd name="connsiteY9" fmla="*/ 73818 h 197646"/>
              <a:gd name="connsiteX10" fmla="*/ 247650 w 1397794"/>
              <a:gd name="connsiteY10" fmla="*/ 78581 h 197646"/>
              <a:gd name="connsiteX11" fmla="*/ 252413 w 1397794"/>
              <a:gd name="connsiteY11" fmla="*/ 85725 h 197646"/>
              <a:gd name="connsiteX12" fmla="*/ 266700 w 1397794"/>
              <a:gd name="connsiteY12" fmla="*/ 88106 h 197646"/>
              <a:gd name="connsiteX13" fmla="*/ 269081 w 1397794"/>
              <a:gd name="connsiteY13" fmla="*/ 100012 h 197646"/>
              <a:gd name="connsiteX14" fmla="*/ 273844 w 1397794"/>
              <a:gd name="connsiteY14" fmla="*/ 107156 h 197646"/>
              <a:gd name="connsiteX15" fmla="*/ 276225 w 1397794"/>
              <a:gd name="connsiteY15" fmla="*/ 119062 h 197646"/>
              <a:gd name="connsiteX16" fmla="*/ 1397794 w 1397794"/>
              <a:gd name="connsiteY16" fmla="*/ 197644 h 197646"/>
              <a:gd name="connsiteX0" fmla="*/ 0 w 1479652"/>
              <a:gd name="connsiteY0" fmla="*/ 0 h 197644"/>
              <a:gd name="connsiteX1" fmla="*/ 11906 w 1479652"/>
              <a:gd name="connsiteY1" fmla="*/ 7143 h 197644"/>
              <a:gd name="connsiteX2" fmla="*/ 30956 w 1479652"/>
              <a:gd name="connsiteY2" fmla="*/ 26193 h 197644"/>
              <a:gd name="connsiteX3" fmla="*/ 154781 w 1479652"/>
              <a:gd name="connsiteY3" fmla="*/ 28575 h 197644"/>
              <a:gd name="connsiteX4" fmla="*/ 173831 w 1479652"/>
              <a:gd name="connsiteY4" fmla="*/ 42862 h 197644"/>
              <a:gd name="connsiteX5" fmla="*/ 176213 w 1479652"/>
              <a:gd name="connsiteY5" fmla="*/ 50006 h 197644"/>
              <a:gd name="connsiteX6" fmla="*/ 183356 w 1479652"/>
              <a:gd name="connsiteY6" fmla="*/ 52387 h 197644"/>
              <a:gd name="connsiteX7" fmla="*/ 219075 w 1479652"/>
              <a:gd name="connsiteY7" fmla="*/ 54768 h 197644"/>
              <a:gd name="connsiteX8" fmla="*/ 228600 w 1479652"/>
              <a:gd name="connsiteY8" fmla="*/ 66675 h 197644"/>
              <a:gd name="connsiteX9" fmla="*/ 233363 w 1479652"/>
              <a:gd name="connsiteY9" fmla="*/ 73818 h 197644"/>
              <a:gd name="connsiteX10" fmla="*/ 247650 w 1479652"/>
              <a:gd name="connsiteY10" fmla="*/ 78581 h 197644"/>
              <a:gd name="connsiteX11" fmla="*/ 252413 w 1479652"/>
              <a:gd name="connsiteY11" fmla="*/ 85725 h 197644"/>
              <a:gd name="connsiteX12" fmla="*/ 266700 w 1479652"/>
              <a:gd name="connsiteY12" fmla="*/ 88106 h 197644"/>
              <a:gd name="connsiteX13" fmla="*/ 269081 w 1479652"/>
              <a:gd name="connsiteY13" fmla="*/ 100012 h 197644"/>
              <a:gd name="connsiteX14" fmla="*/ 273844 w 1479652"/>
              <a:gd name="connsiteY14" fmla="*/ 107156 h 197644"/>
              <a:gd name="connsiteX15" fmla="*/ 276225 w 1479652"/>
              <a:gd name="connsiteY15" fmla="*/ 119062 h 197644"/>
              <a:gd name="connsiteX16" fmla="*/ 1397794 w 1479652"/>
              <a:gd name="connsiteY16" fmla="*/ 169068 h 197644"/>
              <a:gd name="connsiteX17" fmla="*/ 1397794 w 1479652"/>
              <a:gd name="connsiteY17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1397794 w 1397794"/>
              <a:gd name="connsiteY16" fmla="*/ 169068 h 197644"/>
              <a:gd name="connsiteX17" fmla="*/ 1397794 w 1397794"/>
              <a:gd name="connsiteY17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1397794 w 1397794"/>
              <a:gd name="connsiteY16" fmla="*/ 173830 h 197644"/>
              <a:gd name="connsiteX17" fmla="*/ 1397794 w 1397794"/>
              <a:gd name="connsiteY17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692944 w 1397794"/>
              <a:gd name="connsiteY16" fmla="*/ 176212 h 197644"/>
              <a:gd name="connsiteX17" fmla="*/ 1397794 w 1397794"/>
              <a:gd name="connsiteY17" fmla="*/ 173830 h 197644"/>
              <a:gd name="connsiteX18" fmla="*/ 1397794 w 1397794"/>
              <a:gd name="connsiteY18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692944 w 1397794"/>
              <a:gd name="connsiteY16" fmla="*/ 176212 h 197644"/>
              <a:gd name="connsiteX17" fmla="*/ 1397794 w 1397794"/>
              <a:gd name="connsiteY17" fmla="*/ 173830 h 197644"/>
              <a:gd name="connsiteX18" fmla="*/ 1397794 w 1397794"/>
              <a:gd name="connsiteY18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690563 w 1397794"/>
              <a:gd name="connsiteY16" fmla="*/ 116681 h 197644"/>
              <a:gd name="connsiteX17" fmla="*/ 692944 w 1397794"/>
              <a:gd name="connsiteY17" fmla="*/ 176212 h 197644"/>
              <a:gd name="connsiteX18" fmla="*/ 1397794 w 1397794"/>
              <a:gd name="connsiteY18" fmla="*/ 173830 h 197644"/>
              <a:gd name="connsiteX19" fmla="*/ 1397794 w 1397794"/>
              <a:gd name="connsiteY19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690563 w 1397794"/>
              <a:gd name="connsiteY16" fmla="*/ 116681 h 197644"/>
              <a:gd name="connsiteX17" fmla="*/ 692944 w 1397794"/>
              <a:gd name="connsiteY17" fmla="*/ 176212 h 197644"/>
              <a:gd name="connsiteX18" fmla="*/ 1397794 w 1397794"/>
              <a:gd name="connsiteY18" fmla="*/ 173830 h 197644"/>
              <a:gd name="connsiteX19" fmla="*/ 1397794 w 1397794"/>
              <a:gd name="connsiteY19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692944 w 1397794"/>
              <a:gd name="connsiteY16" fmla="*/ 159544 h 197644"/>
              <a:gd name="connsiteX17" fmla="*/ 692944 w 1397794"/>
              <a:gd name="connsiteY17" fmla="*/ 176212 h 197644"/>
              <a:gd name="connsiteX18" fmla="*/ 1397794 w 1397794"/>
              <a:gd name="connsiteY18" fmla="*/ 173830 h 197644"/>
              <a:gd name="connsiteX19" fmla="*/ 1397794 w 1397794"/>
              <a:gd name="connsiteY19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531019 w 1397794"/>
              <a:gd name="connsiteY16" fmla="*/ 157162 h 197644"/>
              <a:gd name="connsiteX17" fmla="*/ 692944 w 1397794"/>
              <a:gd name="connsiteY17" fmla="*/ 159544 h 197644"/>
              <a:gd name="connsiteX18" fmla="*/ 692944 w 1397794"/>
              <a:gd name="connsiteY18" fmla="*/ 176212 h 197644"/>
              <a:gd name="connsiteX19" fmla="*/ 1397794 w 1397794"/>
              <a:gd name="connsiteY19" fmla="*/ 173830 h 197644"/>
              <a:gd name="connsiteX20" fmla="*/ 1397794 w 1397794"/>
              <a:gd name="connsiteY20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531019 w 1397794"/>
              <a:gd name="connsiteY16" fmla="*/ 157162 h 197644"/>
              <a:gd name="connsiteX17" fmla="*/ 692944 w 1397794"/>
              <a:gd name="connsiteY17" fmla="*/ 159544 h 197644"/>
              <a:gd name="connsiteX18" fmla="*/ 692944 w 1397794"/>
              <a:gd name="connsiteY18" fmla="*/ 176212 h 197644"/>
              <a:gd name="connsiteX19" fmla="*/ 1397794 w 1397794"/>
              <a:gd name="connsiteY19" fmla="*/ 173830 h 197644"/>
              <a:gd name="connsiteX20" fmla="*/ 1397794 w 1397794"/>
              <a:gd name="connsiteY20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542925 w 1397794"/>
              <a:gd name="connsiteY16" fmla="*/ 102393 h 197644"/>
              <a:gd name="connsiteX17" fmla="*/ 531019 w 1397794"/>
              <a:gd name="connsiteY17" fmla="*/ 157162 h 197644"/>
              <a:gd name="connsiteX18" fmla="*/ 692944 w 1397794"/>
              <a:gd name="connsiteY18" fmla="*/ 159544 h 197644"/>
              <a:gd name="connsiteX19" fmla="*/ 692944 w 1397794"/>
              <a:gd name="connsiteY19" fmla="*/ 176212 h 197644"/>
              <a:gd name="connsiteX20" fmla="*/ 1397794 w 1397794"/>
              <a:gd name="connsiteY20" fmla="*/ 173830 h 197644"/>
              <a:gd name="connsiteX21" fmla="*/ 1397794 w 1397794"/>
              <a:gd name="connsiteY21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542925 w 1397794"/>
              <a:gd name="connsiteY16" fmla="*/ 102393 h 197644"/>
              <a:gd name="connsiteX17" fmla="*/ 531019 w 1397794"/>
              <a:gd name="connsiteY17" fmla="*/ 157162 h 197644"/>
              <a:gd name="connsiteX18" fmla="*/ 692944 w 1397794"/>
              <a:gd name="connsiteY18" fmla="*/ 159544 h 197644"/>
              <a:gd name="connsiteX19" fmla="*/ 692944 w 1397794"/>
              <a:gd name="connsiteY19" fmla="*/ 176212 h 197644"/>
              <a:gd name="connsiteX20" fmla="*/ 1397794 w 1397794"/>
              <a:gd name="connsiteY20" fmla="*/ 173830 h 197644"/>
              <a:gd name="connsiteX21" fmla="*/ 1397794 w 1397794"/>
              <a:gd name="connsiteY21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528637 w 1397794"/>
              <a:gd name="connsiteY16" fmla="*/ 133349 h 197644"/>
              <a:gd name="connsiteX17" fmla="*/ 531019 w 1397794"/>
              <a:gd name="connsiteY17" fmla="*/ 157162 h 197644"/>
              <a:gd name="connsiteX18" fmla="*/ 692944 w 1397794"/>
              <a:gd name="connsiteY18" fmla="*/ 159544 h 197644"/>
              <a:gd name="connsiteX19" fmla="*/ 692944 w 1397794"/>
              <a:gd name="connsiteY19" fmla="*/ 176212 h 197644"/>
              <a:gd name="connsiteX20" fmla="*/ 1397794 w 1397794"/>
              <a:gd name="connsiteY20" fmla="*/ 173830 h 197644"/>
              <a:gd name="connsiteX21" fmla="*/ 1397794 w 1397794"/>
              <a:gd name="connsiteY21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431006 w 1397794"/>
              <a:gd name="connsiteY16" fmla="*/ 138112 h 197644"/>
              <a:gd name="connsiteX17" fmla="*/ 528637 w 1397794"/>
              <a:gd name="connsiteY17" fmla="*/ 133349 h 197644"/>
              <a:gd name="connsiteX18" fmla="*/ 531019 w 1397794"/>
              <a:gd name="connsiteY18" fmla="*/ 157162 h 197644"/>
              <a:gd name="connsiteX19" fmla="*/ 692944 w 1397794"/>
              <a:gd name="connsiteY19" fmla="*/ 159544 h 197644"/>
              <a:gd name="connsiteX20" fmla="*/ 692944 w 1397794"/>
              <a:gd name="connsiteY20" fmla="*/ 176212 h 197644"/>
              <a:gd name="connsiteX21" fmla="*/ 1397794 w 1397794"/>
              <a:gd name="connsiteY21" fmla="*/ 173830 h 197644"/>
              <a:gd name="connsiteX22" fmla="*/ 1397794 w 1397794"/>
              <a:gd name="connsiteY22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431006 w 1397794"/>
              <a:gd name="connsiteY16" fmla="*/ 138112 h 197644"/>
              <a:gd name="connsiteX17" fmla="*/ 528637 w 1397794"/>
              <a:gd name="connsiteY17" fmla="*/ 133349 h 197644"/>
              <a:gd name="connsiteX18" fmla="*/ 531019 w 1397794"/>
              <a:gd name="connsiteY18" fmla="*/ 157162 h 197644"/>
              <a:gd name="connsiteX19" fmla="*/ 692944 w 1397794"/>
              <a:gd name="connsiteY19" fmla="*/ 159544 h 197644"/>
              <a:gd name="connsiteX20" fmla="*/ 692944 w 1397794"/>
              <a:gd name="connsiteY20" fmla="*/ 176212 h 197644"/>
              <a:gd name="connsiteX21" fmla="*/ 1397794 w 1397794"/>
              <a:gd name="connsiteY21" fmla="*/ 173830 h 197644"/>
              <a:gd name="connsiteX22" fmla="*/ 1397794 w 1397794"/>
              <a:gd name="connsiteY22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431006 w 1397794"/>
              <a:gd name="connsiteY16" fmla="*/ 135730 h 197644"/>
              <a:gd name="connsiteX17" fmla="*/ 528637 w 1397794"/>
              <a:gd name="connsiteY17" fmla="*/ 133349 h 197644"/>
              <a:gd name="connsiteX18" fmla="*/ 531019 w 1397794"/>
              <a:gd name="connsiteY18" fmla="*/ 157162 h 197644"/>
              <a:gd name="connsiteX19" fmla="*/ 692944 w 1397794"/>
              <a:gd name="connsiteY19" fmla="*/ 159544 h 197644"/>
              <a:gd name="connsiteX20" fmla="*/ 692944 w 1397794"/>
              <a:gd name="connsiteY20" fmla="*/ 176212 h 197644"/>
              <a:gd name="connsiteX21" fmla="*/ 1397794 w 1397794"/>
              <a:gd name="connsiteY21" fmla="*/ 173830 h 197644"/>
              <a:gd name="connsiteX22" fmla="*/ 1397794 w 1397794"/>
              <a:gd name="connsiteY22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423863 w 1397794"/>
              <a:gd name="connsiteY16" fmla="*/ 83343 h 197644"/>
              <a:gd name="connsiteX17" fmla="*/ 431006 w 1397794"/>
              <a:gd name="connsiteY17" fmla="*/ 135730 h 197644"/>
              <a:gd name="connsiteX18" fmla="*/ 528637 w 1397794"/>
              <a:gd name="connsiteY18" fmla="*/ 133349 h 197644"/>
              <a:gd name="connsiteX19" fmla="*/ 531019 w 1397794"/>
              <a:gd name="connsiteY19" fmla="*/ 157162 h 197644"/>
              <a:gd name="connsiteX20" fmla="*/ 692944 w 1397794"/>
              <a:gd name="connsiteY20" fmla="*/ 159544 h 197644"/>
              <a:gd name="connsiteX21" fmla="*/ 692944 w 1397794"/>
              <a:gd name="connsiteY21" fmla="*/ 176212 h 197644"/>
              <a:gd name="connsiteX22" fmla="*/ 1397794 w 1397794"/>
              <a:gd name="connsiteY22" fmla="*/ 173830 h 197644"/>
              <a:gd name="connsiteX23" fmla="*/ 1397794 w 1397794"/>
              <a:gd name="connsiteY23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423863 w 1397794"/>
              <a:gd name="connsiteY16" fmla="*/ 83343 h 197644"/>
              <a:gd name="connsiteX17" fmla="*/ 431006 w 1397794"/>
              <a:gd name="connsiteY17" fmla="*/ 135730 h 197644"/>
              <a:gd name="connsiteX18" fmla="*/ 528637 w 1397794"/>
              <a:gd name="connsiteY18" fmla="*/ 133349 h 197644"/>
              <a:gd name="connsiteX19" fmla="*/ 531019 w 1397794"/>
              <a:gd name="connsiteY19" fmla="*/ 157162 h 197644"/>
              <a:gd name="connsiteX20" fmla="*/ 692944 w 1397794"/>
              <a:gd name="connsiteY20" fmla="*/ 159544 h 197644"/>
              <a:gd name="connsiteX21" fmla="*/ 692944 w 1397794"/>
              <a:gd name="connsiteY21" fmla="*/ 176212 h 197644"/>
              <a:gd name="connsiteX22" fmla="*/ 1397794 w 1397794"/>
              <a:gd name="connsiteY22" fmla="*/ 173830 h 197644"/>
              <a:gd name="connsiteX23" fmla="*/ 1397794 w 1397794"/>
              <a:gd name="connsiteY23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423863 w 1397794"/>
              <a:gd name="connsiteY16" fmla="*/ 83343 h 197644"/>
              <a:gd name="connsiteX17" fmla="*/ 431006 w 1397794"/>
              <a:gd name="connsiteY17" fmla="*/ 135730 h 197644"/>
              <a:gd name="connsiteX18" fmla="*/ 528637 w 1397794"/>
              <a:gd name="connsiteY18" fmla="*/ 133349 h 197644"/>
              <a:gd name="connsiteX19" fmla="*/ 531019 w 1397794"/>
              <a:gd name="connsiteY19" fmla="*/ 157162 h 197644"/>
              <a:gd name="connsiteX20" fmla="*/ 692944 w 1397794"/>
              <a:gd name="connsiteY20" fmla="*/ 159544 h 197644"/>
              <a:gd name="connsiteX21" fmla="*/ 692944 w 1397794"/>
              <a:gd name="connsiteY21" fmla="*/ 176212 h 197644"/>
              <a:gd name="connsiteX22" fmla="*/ 1397794 w 1397794"/>
              <a:gd name="connsiteY22" fmla="*/ 173830 h 197644"/>
              <a:gd name="connsiteX23" fmla="*/ 1397794 w 1397794"/>
              <a:gd name="connsiteY23" fmla="*/ 197644 h 197644"/>
              <a:gd name="connsiteX0" fmla="*/ 0 w 1397794"/>
              <a:gd name="connsiteY0" fmla="*/ 0 h 197644"/>
              <a:gd name="connsiteX1" fmla="*/ 11906 w 1397794"/>
              <a:gd name="connsiteY1" fmla="*/ 7143 h 197644"/>
              <a:gd name="connsiteX2" fmla="*/ 30956 w 1397794"/>
              <a:gd name="connsiteY2" fmla="*/ 26193 h 197644"/>
              <a:gd name="connsiteX3" fmla="*/ 154781 w 1397794"/>
              <a:gd name="connsiteY3" fmla="*/ 28575 h 197644"/>
              <a:gd name="connsiteX4" fmla="*/ 173831 w 1397794"/>
              <a:gd name="connsiteY4" fmla="*/ 42862 h 197644"/>
              <a:gd name="connsiteX5" fmla="*/ 176213 w 1397794"/>
              <a:gd name="connsiteY5" fmla="*/ 50006 h 197644"/>
              <a:gd name="connsiteX6" fmla="*/ 183356 w 1397794"/>
              <a:gd name="connsiteY6" fmla="*/ 52387 h 197644"/>
              <a:gd name="connsiteX7" fmla="*/ 219075 w 1397794"/>
              <a:gd name="connsiteY7" fmla="*/ 54768 h 197644"/>
              <a:gd name="connsiteX8" fmla="*/ 228600 w 1397794"/>
              <a:gd name="connsiteY8" fmla="*/ 66675 h 197644"/>
              <a:gd name="connsiteX9" fmla="*/ 233363 w 1397794"/>
              <a:gd name="connsiteY9" fmla="*/ 73818 h 197644"/>
              <a:gd name="connsiteX10" fmla="*/ 247650 w 1397794"/>
              <a:gd name="connsiteY10" fmla="*/ 78581 h 197644"/>
              <a:gd name="connsiteX11" fmla="*/ 252413 w 1397794"/>
              <a:gd name="connsiteY11" fmla="*/ 85725 h 197644"/>
              <a:gd name="connsiteX12" fmla="*/ 266700 w 1397794"/>
              <a:gd name="connsiteY12" fmla="*/ 88106 h 197644"/>
              <a:gd name="connsiteX13" fmla="*/ 269081 w 1397794"/>
              <a:gd name="connsiteY13" fmla="*/ 100012 h 197644"/>
              <a:gd name="connsiteX14" fmla="*/ 273844 w 1397794"/>
              <a:gd name="connsiteY14" fmla="*/ 107156 h 197644"/>
              <a:gd name="connsiteX15" fmla="*/ 276225 w 1397794"/>
              <a:gd name="connsiteY15" fmla="*/ 119062 h 197644"/>
              <a:gd name="connsiteX16" fmla="*/ 431007 w 1397794"/>
              <a:gd name="connsiteY16" fmla="*/ 116680 h 197644"/>
              <a:gd name="connsiteX17" fmla="*/ 431006 w 1397794"/>
              <a:gd name="connsiteY17" fmla="*/ 135730 h 197644"/>
              <a:gd name="connsiteX18" fmla="*/ 528637 w 1397794"/>
              <a:gd name="connsiteY18" fmla="*/ 133349 h 197644"/>
              <a:gd name="connsiteX19" fmla="*/ 531019 w 1397794"/>
              <a:gd name="connsiteY19" fmla="*/ 157162 h 197644"/>
              <a:gd name="connsiteX20" fmla="*/ 692944 w 1397794"/>
              <a:gd name="connsiteY20" fmla="*/ 159544 h 197644"/>
              <a:gd name="connsiteX21" fmla="*/ 692944 w 1397794"/>
              <a:gd name="connsiteY21" fmla="*/ 176212 h 197644"/>
              <a:gd name="connsiteX22" fmla="*/ 1397794 w 1397794"/>
              <a:gd name="connsiteY22" fmla="*/ 173830 h 197644"/>
              <a:gd name="connsiteX23" fmla="*/ 1397794 w 1397794"/>
              <a:gd name="connsiteY23" fmla="*/ 197644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97794" h="197644">
                <a:moveTo>
                  <a:pt x="0" y="0"/>
                </a:moveTo>
                <a:cubicBezTo>
                  <a:pt x="3969" y="2381"/>
                  <a:pt x="6747" y="2778"/>
                  <a:pt x="11906" y="7143"/>
                </a:cubicBezTo>
                <a:cubicBezTo>
                  <a:pt x="17065" y="11509"/>
                  <a:pt x="10305" y="21031"/>
                  <a:pt x="30956" y="26193"/>
                </a:cubicBezTo>
                <a:lnTo>
                  <a:pt x="154781" y="28575"/>
                </a:lnTo>
                <a:cubicBezTo>
                  <a:pt x="159448" y="51901"/>
                  <a:pt x="151515" y="31704"/>
                  <a:pt x="173831" y="42862"/>
                </a:cubicBezTo>
                <a:cubicBezTo>
                  <a:pt x="176076" y="43985"/>
                  <a:pt x="174438" y="48231"/>
                  <a:pt x="176213" y="50006"/>
                </a:cubicBezTo>
                <a:cubicBezTo>
                  <a:pt x="177988" y="51781"/>
                  <a:pt x="180862" y="52110"/>
                  <a:pt x="183356" y="52387"/>
                </a:cubicBezTo>
                <a:cubicBezTo>
                  <a:pt x="195216" y="53705"/>
                  <a:pt x="207169" y="53974"/>
                  <a:pt x="219075" y="54768"/>
                </a:cubicBezTo>
                <a:cubicBezTo>
                  <a:pt x="224012" y="74520"/>
                  <a:pt x="216857" y="57282"/>
                  <a:pt x="228600" y="66675"/>
                </a:cubicBezTo>
                <a:cubicBezTo>
                  <a:pt x="230835" y="68463"/>
                  <a:pt x="230936" y="72301"/>
                  <a:pt x="233363" y="73818"/>
                </a:cubicBezTo>
                <a:cubicBezTo>
                  <a:pt x="237620" y="76479"/>
                  <a:pt x="247650" y="78581"/>
                  <a:pt x="247650" y="78581"/>
                </a:cubicBezTo>
                <a:cubicBezTo>
                  <a:pt x="249238" y="80962"/>
                  <a:pt x="249853" y="84445"/>
                  <a:pt x="252413" y="85725"/>
                </a:cubicBezTo>
                <a:cubicBezTo>
                  <a:pt x="256731" y="87884"/>
                  <a:pt x="263034" y="84964"/>
                  <a:pt x="266700" y="88106"/>
                </a:cubicBezTo>
                <a:cubicBezTo>
                  <a:pt x="269773" y="90740"/>
                  <a:pt x="267660" y="96222"/>
                  <a:pt x="269081" y="100012"/>
                </a:cubicBezTo>
                <a:cubicBezTo>
                  <a:pt x="270086" y="102692"/>
                  <a:pt x="272256" y="104775"/>
                  <a:pt x="273844" y="107156"/>
                </a:cubicBezTo>
                <a:cubicBezTo>
                  <a:pt x="276417" y="117451"/>
                  <a:pt x="276225" y="113408"/>
                  <a:pt x="276225" y="119062"/>
                </a:cubicBezTo>
                <a:lnTo>
                  <a:pt x="431007" y="116680"/>
                </a:lnTo>
                <a:cubicBezTo>
                  <a:pt x="431007" y="123030"/>
                  <a:pt x="431006" y="129380"/>
                  <a:pt x="431006" y="135730"/>
                </a:cubicBezTo>
                <a:lnTo>
                  <a:pt x="528637" y="133349"/>
                </a:lnTo>
                <a:lnTo>
                  <a:pt x="531019" y="157162"/>
                </a:lnTo>
                <a:lnTo>
                  <a:pt x="692944" y="159544"/>
                </a:lnTo>
                <a:cubicBezTo>
                  <a:pt x="693738" y="179388"/>
                  <a:pt x="692150" y="156368"/>
                  <a:pt x="692944" y="176212"/>
                </a:cubicBezTo>
                <a:lnTo>
                  <a:pt x="1397794" y="173830"/>
                </a:lnTo>
                <a:lnTo>
                  <a:pt x="1397794" y="197644"/>
                </a:lnTo>
              </a:path>
            </a:pathLst>
          </a:custGeom>
          <a:noFill/>
          <a:ln w="254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5124314" y="2092003"/>
            <a:ext cx="1176337" cy="311945"/>
          </a:xfrm>
          <a:custGeom>
            <a:avLst/>
            <a:gdLst>
              <a:gd name="connsiteX0" fmla="*/ 0 w 759618"/>
              <a:gd name="connsiteY0" fmla="*/ 0 h 309570"/>
              <a:gd name="connsiteX1" fmla="*/ 4762 w 759618"/>
              <a:gd name="connsiteY1" fmla="*/ 11907 h 309570"/>
              <a:gd name="connsiteX2" fmla="*/ 52387 w 759618"/>
              <a:gd name="connsiteY2" fmla="*/ 21432 h 309570"/>
              <a:gd name="connsiteX3" fmla="*/ 59531 w 759618"/>
              <a:gd name="connsiteY3" fmla="*/ 23813 h 309570"/>
              <a:gd name="connsiteX4" fmla="*/ 83343 w 759618"/>
              <a:gd name="connsiteY4" fmla="*/ 26194 h 309570"/>
              <a:gd name="connsiteX5" fmla="*/ 85725 w 759618"/>
              <a:gd name="connsiteY5" fmla="*/ 38100 h 309570"/>
              <a:gd name="connsiteX6" fmla="*/ 119062 w 759618"/>
              <a:gd name="connsiteY6" fmla="*/ 40482 h 309570"/>
              <a:gd name="connsiteX7" fmla="*/ 195262 w 759618"/>
              <a:gd name="connsiteY7" fmla="*/ 52388 h 309570"/>
              <a:gd name="connsiteX8" fmla="*/ 197643 w 759618"/>
              <a:gd name="connsiteY8" fmla="*/ 66675 h 309570"/>
              <a:gd name="connsiteX9" fmla="*/ 223837 w 759618"/>
              <a:gd name="connsiteY9" fmla="*/ 69057 h 309570"/>
              <a:gd name="connsiteX10" fmla="*/ 233362 w 759618"/>
              <a:gd name="connsiteY10" fmla="*/ 78582 h 309570"/>
              <a:gd name="connsiteX11" fmla="*/ 235743 w 759618"/>
              <a:gd name="connsiteY11" fmla="*/ 88107 h 309570"/>
              <a:gd name="connsiteX12" fmla="*/ 252412 w 759618"/>
              <a:gd name="connsiteY12" fmla="*/ 90488 h 309570"/>
              <a:gd name="connsiteX13" fmla="*/ 257175 w 759618"/>
              <a:gd name="connsiteY13" fmla="*/ 97632 h 309570"/>
              <a:gd name="connsiteX14" fmla="*/ 259556 w 759618"/>
              <a:gd name="connsiteY14" fmla="*/ 111919 h 309570"/>
              <a:gd name="connsiteX15" fmla="*/ 273843 w 759618"/>
              <a:gd name="connsiteY15" fmla="*/ 114300 h 309570"/>
              <a:gd name="connsiteX16" fmla="*/ 304800 w 759618"/>
              <a:gd name="connsiteY16" fmla="*/ 128588 h 309570"/>
              <a:gd name="connsiteX17" fmla="*/ 319087 w 759618"/>
              <a:gd name="connsiteY17" fmla="*/ 138113 h 309570"/>
              <a:gd name="connsiteX18" fmla="*/ 323850 w 759618"/>
              <a:gd name="connsiteY18" fmla="*/ 152400 h 309570"/>
              <a:gd name="connsiteX19" fmla="*/ 435768 w 759618"/>
              <a:gd name="connsiteY19" fmla="*/ 157163 h 309570"/>
              <a:gd name="connsiteX20" fmla="*/ 440531 w 759618"/>
              <a:gd name="connsiteY20" fmla="*/ 164307 h 309570"/>
              <a:gd name="connsiteX21" fmla="*/ 442912 w 759618"/>
              <a:gd name="connsiteY21" fmla="*/ 171450 h 309570"/>
              <a:gd name="connsiteX22" fmla="*/ 481012 w 759618"/>
              <a:gd name="connsiteY22" fmla="*/ 178594 h 309570"/>
              <a:gd name="connsiteX23" fmla="*/ 492918 w 759618"/>
              <a:gd name="connsiteY23" fmla="*/ 190500 h 309570"/>
              <a:gd name="connsiteX24" fmla="*/ 526256 w 759618"/>
              <a:gd name="connsiteY24" fmla="*/ 195263 h 309570"/>
              <a:gd name="connsiteX25" fmla="*/ 533400 w 759618"/>
              <a:gd name="connsiteY25" fmla="*/ 197644 h 309570"/>
              <a:gd name="connsiteX26" fmla="*/ 542925 w 759618"/>
              <a:gd name="connsiteY26" fmla="*/ 200025 h 309570"/>
              <a:gd name="connsiteX27" fmla="*/ 540543 w 759618"/>
              <a:gd name="connsiteY27" fmla="*/ 207169 h 309570"/>
              <a:gd name="connsiteX28" fmla="*/ 542925 w 759618"/>
              <a:gd name="connsiteY28" fmla="*/ 219075 h 309570"/>
              <a:gd name="connsiteX29" fmla="*/ 559593 w 759618"/>
              <a:gd name="connsiteY29" fmla="*/ 228600 h 309570"/>
              <a:gd name="connsiteX30" fmla="*/ 561975 w 759618"/>
              <a:gd name="connsiteY30" fmla="*/ 247650 h 309570"/>
              <a:gd name="connsiteX31" fmla="*/ 578643 w 759618"/>
              <a:gd name="connsiteY31" fmla="*/ 254794 h 309570"/>
              <a:gd name="connsiteX32" fmla="*/ 597693 w 759618"/>
              <a:gd name="connsiteY32" fmla="*/ 259557 h 309570"/>
              <a:gd name="connsiteX33" fmla="*/ 604837 w 759618"/>
              <a:gd name="connsiteY33" fmla="*/ 264319 h 309570"/>
              <a:gd name="connsiteX34" fmla="*/ 628650 w 759618"/>
              <a:gd name="connsiteY34" fmla="*/ 266700 h 309570"/>
              <a:gd name="connsiteX35" fmla="*/ 633412 w 759618"/>
              <a:gd name="connsiteY35" fmla="*/ 273844 h 309570"/>
              <a:gd name="connsiteX36" fmla="*/ 640556 w 759618"/>
              <a:gd name="connsiteY36" fmla="*/ 276225 h 309570"/>
              <a:gd name="connsiteX37" fmla="*/ 678656 w 759618"/>
              <a:gd name="connsiteY37" fmla="*/ 278607 h 309570"/>
              <a:gd name="connsiteX38" fmla="*/ 681037 w 759618"/>
              <a:gd name="connsiteY38" fmla="*/ 288132 h 309570"/>
              <a:gd name="connsiteX39" fmla="*/ 716756 w 759618"/>
              <a:gd name="connsiteY39" fmla="*/ 297657 h 309570"/>
              <a:gd name="connsiteX40" fmla="*/ 719137 w 759618"/>
              <a:gd name="connsiteY40" fmla="*/ 304800 h 309570"/>
              <a:gd name="connsiteX41" fmla="*/ 740568 w 759618"/>
              <a:gd name="connsiteY41" fmla="*/ 307182 h 309570"/>
              <a:gd name="connsiteX42" fmla="*/ 759618 w 759618"/>
              <a:gd name="connsiteY42" fmla="*/ 309563 h 309570"/>
              <a:gd name="connsiteX0" fmla="*/ 0 w 759618"/>
              <a:gd name="connsiteY0" fmla="*/ 0 h 309570"/>
              <a:gd name="connsiteX1" fmla="*/ 4762 w 759618"/>
              <a:gd name="connsiteY1" fmla="*/ 11907 h 309570"/>
              <a:gd name="connsiteX2" fmla="*/ 52387 w 759618"/>
              <a:gd name="connsiteY2" fmla="*/ 21432 h 309570"/>
              <a:gd name="connsiteX3" fmla="*/ 59531 w 759618"/>
              <a:gd name="connsiteY3" fmla="*/ 23813 h 309570"/>
              <a:gd name="connsiteX4" fmla="*/ 83343 w 759618"/>
              <a:gd name="connsiteY4" fmla="*/ 26194 h 309570"/>
              <a:gd name="connsiteX5" fmla="*/ 85725 w 759618"/>
              <a:gd name="connsiteY5" fmla="*/ 38100 h 309570"/>
              <a:gd name="connsiteX6" fmla="*/ 119062 w 759618"/>
              <a:gd name="connsiteY6" fmla="*/ 40482 h 309570"/>
              <a:gd name="connsiteX7" fmla="*/ 195262 w 759618"/>
              <a:gd name="connsiteY7" fmla="*/ 52388 h 309570"/>
              <a:gd name="connsiteX8" fmla="*/ 197643 w 759618"/>
              <a:gd name="connsiteY8" fmla="*/ 66675 h 309570"/>
              <a:gd name="connsiteX9" fmla="*/ 223837 w 759618"/>
              <a:gd name="connsiteY9" fmla="*/ 69057 h 309570"/>
              <a:gd name="connsiteX10" fmla="*/ 233362 w 759618"/>
              <a:gd name="connsiteY10" fmla="*/ 78582 h 309570"/>
              <a:gd name="connsiteX11" fmla="*/ 235743 w 759618"/>
              <a:gd name="connsiteY11" fmla="*/ 88107 h 309570"/>
              <a:gd name="connsiteX12" fmla="*/ 252412 w 759618"/>
              <a:gd name="connsiteY12" fmla="*/ 90488 h 309570"/>
              <a:gd name="connsiteX13" fmla="*/ 257175 w 759618"/>
              <a:gd name="connsiteY13" fmla="*/ 97632 h 309570"/>
              <a:gd name="connsiteX14" fmla="*/ 259556 w 759618"/>
              <a:gd name="connsiteY14" fmla="*/ 111919 h 309570"/>
              <a:gd name="connsiteX15" fmla="*/ 273843 w 759618"/>
              <a:gd name="connsiteY15" fmla="*/ 114300 h 309570"/>
              <a:gd name="connsiteX16" fmla="*/ 304800 w 759618"/>
              <a:gd name="connsiteY16" fmla="*/ 128588 h 309570"/>
              <a:gd name="connsiteX17" fmla="*/ 319087 w 759618"/>
              <a:gd name="connsiteY17" fmla="*/ 138113 h 309570"/>
              <a:gd name="connsiteX18" fmla="*/ 323850 w 759618"/>
              <a:gd name="connsiteY18" fmla="*/ 152400 h 309570"/>
              <a:gd name="connsiteX19" fmla="*/ 435768 w 759618"/>
              <a:gd name="connsiteY19" fmla="*/ 157163 h 309570"/>
              <a:gd name="connsiteX20" fmla="*/ 440531 w 759618"/>
              <a:gd name="connsiteY20" fmla="*/ 164307 h 309570"/>
              <a:gd name="connsiteX21" fmla="*/ 442912 w 759618"/>
              <a:gd name="connsiteY21" fmla="*/ 171450 h 309570"/>
              <a:gd name="connsiteX22" fmla="*/ 481012 w 759618"/>
              <a:gd name="connsiteY22" fmla="*/ 178594 h 309570"/>
              <a:gd name="connsiteX23" fmla="*/ 492918 w 759618"/>
              <a:gd name="connsiteY23" fmla="*/ 190500 h 309570"/>
              <a:gd name="connsiteX24" fmla="*/ 526256 w 759618"/>
              <a:gd name="connsiteY24" fmla="*/ 195263 h 309570"/>
              <a:gd name="connsiteX25" fmla="*/ 533400 w 759618"/>
              <a:gd name="connsiteY25" fmla="*/ 197644 h 309570"/>
              <a:gd name="connsiteX26" fmla="*/ 542925 w 759618"/>
              <a:gd name="connsiteY26" fmla="*/ 200025 h 309570"/>
              <a:gd name="connsiteX27" fmla="*/ 540543 w 759618"/>
              <a:gd name="connsiteY27" fmla="*/ 207169 h 309570"/>
              <a:gd name="connsiteX28" fmla="*/ 542925 w 759618"/>
              <a:gd name="connsiteY28" fmla="*/ 219075 h 309570"/>
              <a:gd name="connsiteX29" fmla="*/ 559593 w 759618"/>
              <a:gd name="connsiteY29" fmla="*/ 228600 h 309570"/>
              <a:gd name="connsiteX30" fmla="*/ 561975 w 759618"/>
              <a:gd name="connsiteY30" fmla="*/ 247650 h 309570"/>
              <a:gd name="connsiteX31" fmla="*/ 578643 w 759618"/>
              <a:gd name="connsiteY31" fmla="*/ 254794 h 309570"/>
              <a:gd name="connsiteX32" fmla="*/ 597693 w 759618"/>
              <a:gd name="connsiteY32" fmla="*/ 259557 h 309570"/>
              <a:gd name="connsiteX33" fmla="*/ 604837 w 759618"/>
              <a:gd name="connsiteY33" fmla="*/ 264319 h 309570"/>
              <a:gd name="connsiteX34" fmla="*/ 628650 w 759618"/>
              <a:gd name="connsiteY34" fmla="*/ 266700 h 309570"/>
              <a:gd name="connsiteX35" fmla="*/ 633412 w 759618"/>
              <a:gd name="connsiteY35" fmla="*/ 273844 h 309570"/>
              <a:gd name="connsiteX36" fmla="*/ 640556 w 759618"/>
              <a:gd name="connsiteY36" fmla="*/ 276225 h 309570"/>
              <a:gd name="connsiteX37" fmla="*/ 678656 w 759618"/>
              <a:gd name="connsiteY37" fmla="*/ 278607 h 309570"/>
              <a:gd name="connsiteX38" fmla="*/ 681037 w 759618"/>
              <a:gd name="connsiteY38" fmla="*/ 288132 h 309570"/>
              <a:gd name="connsiteX39" fmla="*/ 716756 w 759618"/>
              <a:gd name="connsiteY39" fmla="*/ 297657 h 309570"/>
              <a:gd name="connsiteX40" fmla="*/ 719137 w 759618"/>
              <a:gd name="connsiteY40" fmla="*/ 304800 h 309570"/>
              <a:gd name="connsiteX41" fmla="*/ 740568 w 759618"/>
              <a:gd name="connsiteY41" fmla="*/ 307182 h 309570"/>
              <a:gd name="connsiteX42" fmla="*/ 759618 w 759618"/>
              <a:gd name="connsiteY42" fmla="*/ 309563 h 309570"/>
              <a:gd name="connsiteX0" fmla="*/ 0 w 759618"/>
              <a:gd name="connsiteY0" fmla="*/ 0 h 309570"/>
              <a:gd name="connsiteX1" fmla="*/ 4762 w 759618"/>
              <a:gd name="connsiteY1" fmla="*/ 11907 h 309570"/>
              <a:gd name="connsiteX2" fmla="*/ 52387 w 759618"/>
              <a:gd name="connsiteY2" fmla="*/ 21432 h 309570"/>
              <a:gd name="connsiteX3" fmla="*/ 59531 w 759618"/>
              <a:gd name="connsiteY3" fmla="*/ 23813 h 309570"/>
              <a:gd name="connsiteX4" fmla="*/ 83343 w 759618"/>
              <a:gd name="connsiteY4" fmla="*/ 26194 h 309570"/>
              <a:gd name="connsiteX5" fmla="*/ 85725 w 759618"/>
              <a:gd name="connsiteY5" fmla="*/ 38100 h 309570"/>
              <a:gd name="connsiteX6" fmla="*/ 119062 w 759618"/>
              <a:gd name="connsiteY6" fmla="*/ 40482 h 309570"/>
              <a:gd name="connsiteX7" fmla="*/ 195262 w 759618"/>
              <a:gd name="connsiteY7" fmla="*/ 52388 h 309570"/>
              <a:gd name="connsiteX8" fmla="*/ 197643 w 759618"/>
              <a:gd name="connsiteY8" fmla="*/ 66675 h 309570"/>
              <a:gd name="connsiteX9" fmla="*/ 223837 w 759618"/>
              <a:gd name="connsiteY9" fmla="*/ 69057 h 309570"/>
              <a:gd name="connsiteX10" fmla="*/ 233362 w 759618"/>
              <a:gd name="connsiteY10" fmla="*/ 78582 h 309570"/>
              <a:gd name="connsiteX11" fmla="*/ 235743 w 759618"/>
              <a:gd name="connsiteY11" fmla="*/ 88107 h 309570"/>
              <a:gd name="connsiteX12" fmla="*/ 252412 w 759618"/>
              <a:gd name="connsiteY12" fmla="*/ 90488 h 309570"/>
              <a:gd name="connsiteX13" fmla="*/ 257175 w 759618"/>
              <a:gd name="connsiteY13" fmla="*/ 97632 h 309570"/>
              <a:gd name="connsiteX14" fmla="*/ 259556 w 759618"/>
              <a:gd name="connsiteY14" fmla="*/ 111919 h 309570"/>
              <a:gd name="connsiteX15" fmla="*/ 273843 w 759618"/>
              <a:gd name="connsiteY15" fmla="*/ 114300 h 309570"/>
              <a:gd name="connsiteX16" fmla="*/ 304800 w 759618"/>
              <a:gd name="connsiteY16" fmla="*/ 128588 h 309570"/>
              <a:gd name="connsiteX17" fmla="*/ 319087 w 759618"/>
              <a:gd name="connsiteY17" fmla="*/ 138113 h 309570"/>
              <a:gd name="connsiteX18" fmla="*/ 326231 w 759618"/>
              <a:gd name="connsiteY18" fmla="*/ 147638 h 309570"/>
              <a:gd name="connsiteX19" fmla="*/ 435768 w 759618"/>
              <a:gd name="connsiteY19" fmla="*/ 157163 h 309570"/>
              <a:gd name="connsiteX20" fmla="*/ 440531 w 759618"/>
              <a:gd name="connsiteY20" fmla="*/ 164307 h 309570"/>
              <a:gd name="connsiteX21" fmla="*/ 442912 w 759618"/>
              <a:gd name="connsiteY21" fmla="*/ 171450 h 309570"/>
              <a:gd name="connsiteX22" fmla="*/ 481012 w 759618"/>
              <a:gd name="connsiteY22" fmla="*/ 178594 h 309570"/>
              <a:gd name="connsiteX23" fmla="*/ 492918 w 759618"/>
              <a:gd name="connsiteY23" fmla="*/ 190500 h 309570"/>
              <a:gd name="connsiteX24" fmla="*/ 526256 w 759618"/>
              <a:gd name="connsiteY24" fmla="*/ 195263 h 309570"/>
              <a:gd name="connsiteX25" fmla="*/ 533400 w 759618"/>
              <a:gd name="connsiteY25" fmla="*/ 197644 h 309570"/>
              <a:gd name="connsiteX26" fmla="*/ 542925 w 759618"/>
              <a:gd name="connsiteY26" fmla="*/ 200025 h 309570"/>
              <a:gd name="connsiteX27" fmla="*/ 540543 w 759618"/>
              <a:gd name="connsiteY27" fmla="*/ 207169 h 309570"/>
              <a:gd name="connsiteX28" fmla="*/ 542925 w 759618"/>
              <a:gd name="connsiteY28" fmla="*/ 219075 h 309570"/>
              <a:gd name="connsiteX29" fmla="*/ 559593 w 759618"/>
              <a:gd name="connsiteY29" fmla="*/ 228600 h 309570"/>
              <a:gd name="connsiteX30" fmla="*/ 561975 w 759618"/>
              <a:gd name="connsiteY30" fmla="*/ 247650 h 309570"/>
              <a:gd name="connsiteX31" fmla="*/ 578643 w 759618"/>
              <a:gd name="connsiteY31" fmla="*/ 254794 h 309570"/>
              <a:gd name="connsiteX32" fmla="*/ 597693 w 759618"/>
              <a:gd name="connsiteY32" fmla="*/ 259557 h 309570"/>
              <a:gd name="connsiteX33" fmla="*/ 604837 w 759618"/>
              <a:gd name="connsiteY33" fmla="*/ 264319 h 309570"/>
              <a:gd name="connsiteX34" fmla="*/ 628650 w 759618"/>
              <a:gd name="connsiteY34" fmla="*/ 266700 h 309570"/>
              <a:gd name="connsiteX35" fmla="*/ 633412 w 759618"/>
              <a:gd name="connsiteY35" fmla="*/ 273844 h 309570"/>
              <a:gd name="connsiteX36" fmla="*/ 640556 w 759618"/>
              <a:gd name="connsiteY36" fmla="*/ 276225 h 309570"/>
              <a:gd name="connsiteX37" fmla="*/ 678656 w 759618"/>
              <a:gd name="connsiteY37" fmla="*/ 278607 h 309570"/>
              <a:gd name="connsiteX38" fmla="*/ 681037 w 759618"/>
              <a:gd name="connsiteY38" fmla="*/ 288132 h 309570"/>
              <a:gd name="connsiteX39" fmla="*/ 716756 w 759618"/>
              <a:gd name="connsiteY39" fmla="*/ 297657 h 309570"/>
              <a:gd name="connsiteX40" fmla="*/ 719137 w 759618"/>
              <a:gd name="connsiteY40" fmla="*/ 304800 h 309570"/>
              <a:gd name="connsiteX41" fmla="*/ 740568 w 759618"/>
              <a:gd name="connsiteY41" fmla="*/ 307182 h 309570"/>
              <a:gd name="connsiteX42" fmla="*/ 759618 w 759618"/>
              <a:gd name="connsiteY42" fmla="*/ 309563 h 309570"/>
              <a:gd name="connsiteX0" fmla="*/ 0 w 759618"/>
              <a:gd name="connsiteY0" fmla="*/ 0 h 309570"/>
              <a:gd name="connsiteX1" fmla="*/ 4762 w 759618"/>
              <a:gd name="connsiteY1" fmla="*/ 11907 h 309570"/>
              <a:gd name="connsiteX2" fmla="*/ 52387 w 759618"/>
              <a:gd name="connsiteY2" fmla="*/ 21432 h 309570"/>
              <a:gd name="connsiteX3" fmla="*/ 59531 w 759618"/>
              <a:gd name="connsiteY3" fmla="*/ 23813 h 309570"/>
              <a:gd name="connsiteX4" fmla="*/ 83343 w 759618"/>
              <a:gd name="connsiteY4" fmla="*/ 26194 h 309570"/>
              <a:gd name="connsiteX5" fmla="*/ 85725 w 759618"/>
              <a:gd name="connsiteY5" fmla="*/ 38100 h 309570"/>
              <a:gd name="connsiteX6" fmla="*/ 119062 w 759618"/>
              <a:gd name="connsiteY6" fmla="*/ 40482 h 309570"/>
              <a:gd name="connsiteX7" fmla="*/ 195262 w 759618"/>
              <a:gd name="connsiteY7" fmla="*/ 52388 h 309570"/>
              <a:gd name="connsiteX8" fmla="*/ 197643 w 759618"/>
              <a:gd name="connsiteY8" fmla="*/ 66675 h 309570"/>
              <a:gd name="connsiteX9" fmla="*/ 223837 w 759618"/>
              <a:gd name="connsiteY9" fmla="*/ 69057 h 309570"/>
              <a:gd name="connsiteX10" fmla="*/ 233362 w 759618"/>
              <a:gd name="connsiteY10" fmla="*/ 78582 h 309570"/>
              <a:gd name="connsiteX11" fmla="*/ 235743 w 759618"/>
              <a:gd name="connsiteY11" fmla="*/ 88107 h 309570"/>
              <a:gd name="connsiteX12" fmla="*/ 252412 w 759618"/>
              <a:gd name="connsiteY12" fmla="*/ 90488 h 309570"/>
              <a:gd name="connsiteX13" fmla="*/ 257175 w 759618"/>
              <a:gd name="connsiteY13" fmla="*/ 97632 h 309570"/>
              <a:gd name="connsiteX14" fmla="*/ 259556 w 759618"/>
              <a:gd name="connsiteY14" fmla="*/ 111919 h 309570"/>
              <a:gd name="connsiteX15" fmla="*/ 273843 w 759618"/>
              <a:gd name="connsiteY15" fmla="*/ 114300 h 309570"/>
              <a:gd name="connsiteX16" fmla="*/ 304800 w 759618"/>
              <a:gd name="connsiteY16" fmla="*/ 128588 h 309570"/>
              <a:gd name="connsiteX17" fmla="*/ 319087 w 759618"/>
              <a:gd name="connsiteY17" fmla="*/ 138113 h 309570"/>
              <a:gd name="connsiteX18" fmla="*/ 326231 w 759618"/>
              <a:gd name="connsiteY18" fmla="*/ 147638 h 309570"/>
              <a:gd name="connsiteX19" fmla="*/ 433387 w 759618"/>
              <a:gd name="connsiteY19" fmla="*/ 152401 h 309570"/>
              <a:gd name="connsiteX20" fmla="*/ 440531 w 759618"/>
              <a:gd name="connsiteY20" fmla="*/ 164307 h 309570"/>
              <a:gd name="connsiteX21" fmla="*/ 442912 w 759618"/>
              <a:gd name="connsiteY21" fmla="*/ 171450 h 309570"/>
              <a:gd name="connsiteX22" fmla="*/ 481012 w 759618"/>
              <a:gd name="connsiteY22" fmla="*/ 178594 h 309570"/>
              <a:gd name="connsiteX23" fmla="*/ 492918 w 759618"/>
              <a:gd name="connsiteY23" fmla="*/ 190500 h 309570"/>
              <a:gd name="connsiteX24" fmla="*/ 526256 w 759618"/>
              <a:gd name="connsiteY24" fmla="*/ 195263 h 309570"/>
              <a:gd name="connsiteX25" fmla="*/ 533400 w 759618"/>
              <a:gd name="connsiteY25" fmla="*/ 197644 h 309570"/>
              <a:gd name="connsiteX26" fmla="*/ 542925 w 759618"/>
              <a:gd name="connsiteY26" fmla="*/ 200025 h 309570"/>
              <a:gd name="connsiteX27" fmla="*/ 540543 w 759618"/>
              <a:gd name="connsiteY27" fmla="*/ 207169 h 309570"/>
              <a:gd name="connsiteX28" fmla="*/ 542925 w 759618"/>
              <a:gd name="connsiteY28" fmla="*/ 219075 h 309570"/>
              <a:gd name="connsiteX29" fmla="*/ 559593 w 759618"/>
              <a:gd name="connsiteY29" fmla="*/ 228600 h 309570"/>
              <a:gd name="connsiteX30" fmla="*/ 561975 w 759618"/>
              <a:gd name="connsiteY30" fmla="*/ 247650 h 309570"/>
              <a:gd name="connsiteX31" fmla="*/ 578643 w 759618"/>
              <a:gd name="connsiteY31" fmla="*/ 254794 h 309570"/>
              <a:gd name="connsiteX32" fmla="*/ 597693 w 759618"/>
              <a:gd name="connsiteY32" fmla="*/ 259557 h 309570"/>
              <a:gd name="connsiteX33" fmla="*/ 604837 w 759618"/>
              <a:gd name="connsiteY33" fmla="*/ 264319 h 309570"/>
              <a:gd name="connsiteX34" fmla="*/ 628650 w 759618"/>
              <a:gd name="connsiteY34" fmla="*/ 266700 h 309570"/>
              <a:gd name="connsiteX35" fmla="*/ 633412 w 759618"/>
              <a:gd name="connsiteY35" fmla="*/ 273844 h 309570"/>
              <a:gd name="connsiteX36" fmla="*/ 640556 w 759618"/>
              <a:gd name="connsiteY36" fmla="*/ 276225 h 309570"/>
              <a:gd name="connsiteX37" fmla="*/ 678656 w 759618"/>
              <a:gd name="connsiteY37" fmla="*/ 278607 h 309570"/>
              <a:gd name="connsiteX38" fmla="*/ 681037 w 759618"/>
              <a:gd name="connsiteY38" fmla="*/ 288132 h 309570"/>
              <a:gd name="connsiteX39" fmla="*/ 716756 w 759618"/>
              <a:gd name="connsiteY39" fmla="*/ 297657 h 309570"/>
              <a:gd name="connsiteX40" fmla="*/ 719137 w 759618"/>
              <a:gd name="connsiteY40" fmla="*/ 304800 h 309570"/>
              <a:gd name="connsiteX41" fmla="*/ 740568 w 759618"/>
              <a:gd name="connsiteY41" fmla="*/ 307182 h 309570"/>
              <a:gd name="connsiteX42" fmla="*/ 759618 w 759618"/>
              <a:gd name="connsiteY42" fmla="*/ 309563 h 309570"/>
              <a:gd name="connsiteX0" fmla="*/ 0 w 759618"/>
              <a:gd name="connsiteY0" fmla="*/ 0 h 309570"/>
              <a:gd name="connsiteX1" fmla="*/ 4762 w 759618"/>
              <a:gd name="connsiteY1" fmla="*/ 11907 h 309570"/>
              <a:gd name="connsiteX2" fmla="*/ 52387 w 759618"/>
              <a:gd name="connsiteY2" fmla="*/ 21432 h 309570"/>
              <a:gd name="connsiteX3" fmla="*/ 59531 w 759618"/>
              <a:gd name="connsiteY3" fmla="*/ 23813 h 309570"/>
              <a:gd name="connsiteX4" fmla="*/ 83343 w 759618"/>
              <a:gd name="connsiteY4" fmla="*/ 26194 h 309570"/>
              <a:gd name="connsiteX5" fmla="*/ 85725 w 759618"/>
              <a:gd name="connsiteY5" fmla="*/ 38100 h 309570"/>
              <a:gd name="connsiteX6" fmla="*/ 119062 w 759618"/>
              <a:gd name="connsiteY6" fmla="*/ 40482 h 309570"/>
              <a:gd name="connsiteX7" fmla="*/ 195262 w 759618"/>
              <a:gd name="connsiteY7" fmla="*/ 52388 h 309570"/>
              <a:gd name="connsiteX8" fmla="*/ 197643 w 759618"/>
              <a:gd name="connsiteY8" fmla="*/ 66675 h 309570"/>
              <a:gd name="connsiteX9" fmla="*/ 223837 w 759618"/>
              <a:gd name="connsiteY9" fmla="*/ 69057 h 309570"/>
              <a:gd name="connsiteX10" fmla="*/ 233362 w 759618"/>
              <a:gd name="connsiteY10" fmla="*/ 78582 h 309570"/>
              <a:gd name="connsiteX11" fmla="*/ 235743 w 759618"/>
              <a:gd name="connsiteY11" fmla="*/ 88107 h 309570"/>
              <a:gd name="connsiteX12" fmla="*/ 252412 w 759618"/>
              <a:gd name="connsiteY12" fmla="*/ 90488 h 309570"/>
              <a:gd name="connsiteX13" fmla="*/ 257175 w 759618"/>
              <a:gd name="connsiteY13" fmla="*/ 97632 h 309570"/>
              <a:gd name="connsiteX14" fmla="*/ 259556 w 759618"/>
              <a:gd name="connsiteY14" fmla="*/ 111919 h 309570"/>
              <a:gd name="connsiteX15" fmla="*/ 273843 w 759618"/>
              <a:gd name="connsiteY15" fmla="*/ 114300 h 309570"/>
              <a:gd name="connsiteX16" fmla="*/ 304800 w 759618"/>
              <a:gd name="connsiteY16" fmla="*/ 128588 h 309570"/>
              <a:gd name="connsiteX17" fmla="*/ 319087 w 759618"/>
              <a:gd name="connsiteY17" fmla="*/ 138113 h 309570"/>
              <a:gd name="connsiteX18" fmla="*/ 326231 w 759618"/>
              <a:gd name="connsiteY18" fmla="*/ 147638 h 309570"/>
              <a:gd name="connsiteX19" fmla="*/ 433387 w 759618"/>
              <a:gd name="connsiteY19" fmla="*/ 152401 h 309570"/>
              <a:gd name="connsiteX20" fmla="*/ 440531 w 759618"/>
              <a:gd name="connsiteY20" fmla="*/ 164307 h 309570"/>
              <a:gd name="connsiteX21" fmla="*/ 442912 w 759618"/>
              <a:gd name="connsiteY21" fmla="*/ 171450 h 309570"/>
              <a:gd name="connsiteX22" fmla="*/ 481012 w 759618"/>
              <a:gd name="connsiteY22" fmla="*/ 178594 h 309570"/>
              <a:gd name="connsiteX23" fmla="*/ 492918 w 759618"/>
              <a:gd name="connsiteY23" fmla="*/ 190500 h 309570"/>
              <a:gd name="connsiteX24" fmla="*/ 526256 w 759618"/>
              <a:gd name="connsiteY24" fmla="*/ 195263 h 309570"/>
              <a:gd name="connsiteX25" fmla="*/ 533400 w 759618"/>
              <a:gd name="connsiteY25" fmla="*/ 197644 h 309570"/>
              <a:gd name="connsiteX26" fmla="*/ 542925 w 759618"/>
              <a:gd name="connsiteY26" fmla="*/ 200025 h 309570"/>
              <a:gd name="connsiteX27" fmla="*/ 540543 w 759618"/>
              <a:gd name="connsiteY27" fmla="*/ 207169 h 309570"/>
              <a:gd name="connsiteX28" fmla="*/ 542925 w 759618"/>
              <a:gd name="connsiteY28" fmla="*/ 219075 h 309570"/>
              <a:gd name="connsiteX29" fmla="*/ 559593 w 759618"/>
              <a:gd name="connsiteY29" fmla="*/ 228600 h 309570"/>
              <a:gd name="connsiteX30" fmla="*/ 561975 w 759618"/>
              <a:gd name="connsiteY30" fmla="*/ 247650 h 309570"/>
              <a:gd name="connsiteX31" fmla="*/ 578643 w 759618"/>
              <a:gd name="connsiteY31" fmla="*/ 254794 h 309570"/>
              <a:gd name="connsiteX32" fmla="*/ 597693 w 759618"/>
              <a:gd name="connsiteY32" fmla="*/ 259557 h 309570"/>
              <a:gd name="connsiteX33" fmla="*/ 604837 w 759618"/>
              <a:gd name="connsiteY33" fmla="*/ 264319 h 309570"/>
              <a:gd name="connsiteX34" fmla="*/ 628650 w 759618"/>
              <a:gd name="connsiteY34" fmla="*/ 266700 h 309570"/>
              <a:gd name="connsiteX35" fmla="*/ 633412 w 759618"/>
              <a:gd name="connsiteY35" fmla="*/ 273844 h 309570"/>
              <a:gd name="connsiteX36" fmla="*/ 640556 w 759618"/>
              <a:gd name="connsiteY36" fmla="*/ 276225 h 309570"/>
              <a:gd name="connsiteX37" fmla="*/ 678656 w 759618"/>
              <a:gd name="connsiteY37" fmla="*/ 278607 h 309570"/>
              <a:gd name="connsiteX38" fmla="*/ 681037 w 759618"/>
              <a:gd name="connsiteY38" fmla="*/ 288132 h 309570"/>
              <a:gd name="connsiteX39" fmla="*/ 716756 w 759618"/>
              <a:gd name="connsiteY39" fmla="*/ 297657 h 309570"/>
              <a:gd name="connsiteX40" fmla="*/ 719137 w 759618"/>
              <a:gd name="connsiteY40" fmla="*/ 304800 h 309570"/>
              <a:gd name="connsiteX41" fmla="*/ 740568 w 759618"/>
              <a:gd name="connsiteY41" fmla="*/ 307182 h 309570"/>
              <a:gd name="connsiteX42" fmla="*/ 759618 w 759618"/>
              <a:gd name="connsiteY42" fmla="*/ 309563 h 309570"/>
              <a:gd name="connsiteX0" fmla="*/ 0 w 759618"/>
              <a:gd name="connsiteY0" fmla="*/ 0 h 309570"/>
              <a:gd name="connsiteX1" fmla="*/ 4762 w 759618"/>
              <a:gd name="connsiteY1" fmla="*/ 11907 h 309570"/>
              <a:gd name="connsiteX2" fmla="*/ 52387 w 759618"/>
              <a:gd name="connsiteY2" fmla="*/ 21432 h 309570"/>
              <a:gd name="connsiteX3" fmla="*/ 59531 w 759618"/>
              <a:gd name="connsiteY3" fmla="*/ 23813 h 309570"/>
              <a:gd name="connsiteX4" fmla="*/ 83343 w 759618"/>
              <a:gd name="connsiteY4" fmla="*/ 26194 h 309570"/>
              <a:gd name="connsiteX5" fmla="*/ 85725 w 759618"/>
              <a:gd name="connsiteY5" fmla="*/ 38100 h 309570"/>
              <a:gd name="connsiteX6" fmla="*/ 119062 w 759618"/>
              <a:gd name="connsiteY6" fmla="*/ 40482 h 309570"/>
              <a:gd name="connsiteX7" fmla="*/ 119062 w 759618"/>
              <a:gd name="connsiteY7" fmla="*/ 50007 h 309570"/>
              <a:gd name="connsiteX8" fmla="*/ 195262 w 759618"/>
              <a:gd name="connsiteY8" fmla="*/ 52388 h 309570"/>
              <a:gd name="connsiteX9" fmla="*/ 197643 w 759618"/>
              <a:gd name="connsiteY9" fmla="*/ 66675 h 309570"/>
              <a:gd name="connsiteX10" fmla="*/ 223837 w 759618"/>
              <a:gd name="connsiteY10" fmla="*/ 69057 h 309570"/>
              <a:gd name="connsiteX11" fmla="*/ 233362 w 759618"/>
              <a:gd name="connsiteY11" fmla="*/ 78582 h 309570"/>
              <a:gd name="connsiteX12" fmla="*/ 235743 w 759618"/>
              <a:gd name="connsiteY12" fmla="*/ 88107 h 309570"/>
              <a:gd name="connsiteX13" fmla="*/ 252412 w 759618"/>
              <a:gd name="connsiteY13" fmla="*/ 90488 h 309570"/>
              <a:gd name="connsiteX14" fmla="*/ 257175 w 759618"/>
              <a:gd name="connsiteY14" fmla="*/ 97632 h 309570"/>
              <a:gd name="connsiteX15" fmla="*/ 259556 w 759618"/>
              <a:gd name="connsiteY15" fmla="*/ 111919 h 309570"/>
              <a:gd name="connsiteX16" fmla="*/ 273843 w 759618"/>
              <a:gd name="connsiteY16" fmla="*/ 114300 h 309570"/>
              <a:gd name="connsiteX17" fmla="*/ 304800 w 759618"/>
              <a:gd name="connsiteY17" fmla="*/ 128588 h 309570"/>
              <a:gd name="connsiteX18" fmla="*/ 319087 w 759618"/>
              <a:gd name="connsiteY18" fmla="*/ 138113 h 309570"/>
              <a:gd name="connsiteX19" fmla="*/ 326231 w 759618"/>
              <a:gd name="connsiteY19" fmla="*/ 147638 h 309570"/>
              <a:gd name="connsiteX20" fmla="*/ 433387 w 759618"/>
              <a:gd name="connsiteY20" fmla="*/ 152401 h 309570"/>
              <a:gd name="connsiteX21" fmla="*/ 440531 w 759618"/>
              <a:gd name="connsiteY21" fmla="*/ 164307 h 309570"/>
              <a:gd name="connsiteX22" fmla="*/ 442912 w 759618"/>
              <a:gd name="connsiteY22" fmla="*/ 171450 h 309570"/>
              <a:gd name="connsiteX23" fmla="*/ 481012 w 759618"/>
              <a:gd name="connsiteY23" fmla="*/ 178594 h 309570"/>
              <a:gd name="connsiteX24" fmla="*/ 492918 w 759618"/>
              <a:gd name="connsiteY24" fmla="*/ 190500 h 309570"/>
              <a:gd name="connsiteX25" fmla="*/ 526256 w 759618"/>
              <a:gd name="connsiteY25" fmla="*/ 195263 h 309570"/>
              <a:gd name="connsiteX26" fmla="*/ 533400 w 759618"/>
              <a:gd name="connsiteY26" fmla="*/ 197644 h 309570"/>
              <a:gd name="connsiteX27" fmla="*/ 542925 w 759618"/>
              <a:gd name="connsiteY27" fmla="*/ 200025 h 309570"/>
              <a:gd name="connsiteX28" fmla="*/ 540543 w 759618"/>
              <a:gd name="connsiteY28" fmla="*/ 207169 h 309570"/>
              <a:gd name="connsiteX29" fmla="*/ 542925 w 759618"/>
              <a:gd name="connsiteY29" fmla="*/ 219075 h 309570"/>
              <a:gd name="connsiteX30" fmla="*/ 559593 w 759618"/>
              <a:gd name="connsiteY30" fmla="*/ 228600 h 309570"/>
              <a:gd name="connsiteX31" fmla="*/ 561975 w 759618"/>
              <a:gd name="connsiteY31" fmla="*/ 247650 h 309570"/>
              <a:gd name="connsiteX32" fmla="*/ 578643 w 759618"/>
              <a:gd name="connsiteY32" fmla="*/ 254794 h 309570"/>
              <a:gd name="connsiteX33" fmla="*/ 597693 w 759618"/>
              <a:gd name="connsiteY33" fmla="*/ 259557 h 309570"/>
              <a:gd name="connsiteX34" fmla="*/ 604837 w 759618"/>
              <a:gd name="connsiteY34" fmla="*/ 264319 h 309570"/>
              <a:gd name="connsiteX35" fmla="*/ 628650 w 759618"/>
              <a:gd name="connsiteY35" fmla="*/ 266700 h 309570"/>
              <a:gd name="connsiteX36" fmla="*/ 633412 w 759618"/>
              <a:gd name="connsiteY36" fmla="*/ 273844 h 309570"/>
              <a:gd name="connsiteX37" fmla="*/ 640556 w 759618"/>
              <a:gd name="connsiteY37" fmla="*/ 276225 h 309570"/>
              <a:gd name="connsiteX38" fmla="*/ 678656 w 759618"/>
              <a:gd name="connsiteY38" fmla="*/ 278607 h 309570"/>
              <a:gd name="connsiteX39" fmla="*/ 681037 w 759618"/>
              <a:gd name="connsiteY39" fmla="*/ 288132 h 309570"/>
              <a:gd name="connsiteX40" fmla="*/ 716756 w 759618"/>
              <a:gd name="connsiteY40" fmla="*/ 297657 h 309570"/>
              <a:gd name="connsiteX41" fmla="*/ 719137 w 759618"/>
              <a:gd name="connsiteY41" fmla="*/ 304800 h 309570"/>
              <a:gd name="connsiteX42" fmla="*/ 740568 w 759618"/>
              <a:gd name="connsiteY42" fmla="*/ 307182 h 309570"/>
              <a:gd name="connsiteX43" fmla="*/ 759618 w 759618"/>
              <a:gd name="connsiteY43" fmla="*/ 309563 h 309570"/>
              <a:gd name="connsiteX0" fmla="*/ 0 w 759618"/>
              <a:gd name="connsiteY0" fmla="*/ 0 h 309570"/>
              <a:gd name="connsiteX1" fmla="*/ 4762 w 759618"/>
              <a:gd name="connsiteY1" fmla="*/ 11907 h 309570"/>
              <a:gd name="connsiteX2" fmla="*/ 52387 w 759618"/>
              <a:gd name="connsiteY2" fmla="*/ 21432 h 309570"/>
              <a:gd name="connsiteX3" fmla="*/ 59531 w 759618"/>
              <a:gd name="connsiteY3" fmla="*/ 23813 h 309570"/>
              <a:gd name="connsiteX4" fmla="*/ 83343 w 759618"/>
              <a:gd name="connsiteY4" fmla="*/ 26194 h 309570"/>
              <a:gd name="connsiteX5" fmla="*/ 85725 w 759618"/>
              <a:gd name="connsiteY5" fmla="*/ 38100 h 309570"/>
              <a:gd name="connsiteX6" fmla="*/ 119062 w 759618"/>
              <a:gd name="connsiteY6" fmla="*/ 40482 h 309570"/>
              <a:gd name="connsiteX7" fmla="*/ 119062 w 759618"/>
              <a:gd name="connsiteY7" fmla="*/ 50007 h 309570"/>
              <a:gd name="connsiteX8" fmla="*/ 195262 w 759618"/>
              <a:gd name="connsiteY8" fmla="*/ 52388 h 309570"/>
              <a:gd name="connsiteX9" fmla="*/ 197643 w 759618"/>
              <a:gd name="connsiteY9" fmla="*/ 66675 h 309570"/>
              <a:gd name="connsiteX10" fmla="*/ 223837 w 759618"/>
              <a:gd name="connsiteY10" fmla="*/ 69057 h 309570"/>
              <a:gd name="connsiteX11" fmla="*/ 233362 w 759618"/>
              <a:gd name="connsiteY11" fmla="*/ 78582 h 309570"/>
              <a:gd name="connsiteX12" fmla="*/ 235743 w 759618"/>
              <a:gd name="connsiteY12" fmla="*/ 88107 h 309570"/>
              <a:gd name="connsiteX13" fmla="*/ 252412 w 759618"/>
              <a:gd name="connsiteY13" fmla="*/ 90488 h 309570"/>
              <a:gd name="connsiteX14" fmla="*/ 257175 w 759618"/>
              <a:gd name="connsiteY14" fmla="*/ 97632 h 309570"/>
              <a:gd name="connsiteX15" fmla="*/ 259556 w 759618"/>
              <a:gd name="connsiteY15" fmla="*/ 111919 h 309570"/>
              <a:gd name="connsiteX16" fmla="*/ 273843 w 759618"/>
              <a:gd name="connsiteY16" fmla="*/ 114300 h 309570"/>
              <a:gd name="connsiteX17" fmla="*/ 304800 w 759618"/>
              <a:gd name="connsiteY17" fmla="*/ 128588 h 309570"/>
              <a:gd name="connsiteX18" fmla="*/ 319087 w 759618"/>
              <a:gd name="connsiteY18" fmla="*/ 138113 h 309570"/>
              <a:gd name="connsiteX19" fmla="*/ 326231 w 759618"/>
              <a:gd name="connsiteY19" fmla="*/ 147638 h 309570"/>
              <a:gd name="connsiteX20" fmla="*/ 433387 w 759618"/>
              <a:gd name="connsiteY20" fmla="*/ 152401 h 309570"/>
              <a:gd name="connsiteX21" fmla="*/ 440531 w 759618"/>
              <a:gd name="connsiteY21" fmla="*/ 164307 h 309570"/>
              <a:gd name="connsiteX22" fmla="*/ 442912 w 759618"/>
              <a:gd name="connsiteY22" fmla="*/ 171450 h 309570"/>
              <a:gd name="connsiteX23" fmla="*/ 481012 w 759618"/>
              <a:gd name="connsiteY23" fmla="*/ 178594 h 309570"/>
              <a:gd name="connsiteX24" fmla="*/ 492918 w 759618"/>
              <a:gd name="connsiteY24" fmla="*/ 190500 h 309570"/>
              <a:gd name="connsiteX25" fmla="*/ 526256 w 759618"/>
              <a:gd name="connsiteY25" fmla="*/ 195263 h 309570"/>
              <a:gd name="connsiteX26" fmla="*/ 533400 w 759618"/>
              <a:gd name="connsiteY26" fmla="*/ 197644 h 309570"/>
              <a:gd name="connsiteX27" fmla="*/ 542925 w 759618"/>
              <a:gd name="connsiteY27" fmla="*/ 200025 h 309570"/>
              <a:gd name="connsiteX28" fmla="*/ 540543 w 759618"/>
              <a:gd name="connsiteY28" fmla="*/ 207169 h 309570"/>
              <a:gd name="connsiteX29" fmla="*/ 542925 w 759618"/>
              <a:gd name="connsiteY29" fmla="*/ 219075 h 309570"/>
              <a:gd name="connsiteX30" fmla="*/ 559593 w 759618"/>
              <a:gd name="connsiteY30" fmla="*/ 228600 h 309570"/>
              <a:gd name="connsiteX31" fmla="*/ 561975 w 759618"/>
              <a:gd name="connsiteY31" fmla="*/ 247650 h 309570"/>
              <a:gd name="connsiteX32" fmla="*/ 578643 w 759618"/>
              <a:gd name="connsiteY32" fmla="*/ 254794 h 309570"/>
              <a:gd name="connsiteX33" fmla="*/ 597693 w 759618"/>
              <a:gd name="connsiteY33" fmla="*/ 259557 h 309570"/>
              <a:gd name="connsiteX34" fmla="*/ 604837 w 759618"/>
              <a:gd name="connsiteY34" fmla="*/ 264319 h 309570"/>
              <a:gd name="connsiteX35" fmla="*/ 628650 w 759618"/>
              <a:gd name="connsiteY35" fmla="*/ 266700 h 309570"/>
              <a:gd name="connsiteX36" fmla="*/ 633412 w 759618"/>
              <a:gd name="connsiteY36" fmla="*/ 273844 h 309570"/>
              <a:gd name="connsiteX37" fmla="*/ 640556 w 759618"/>
              <a:gd name="connsiteY37" fmla="*/ 276225 h 309570"/>
              <a:gd name="connsiteX38" fmla="*/ 678656 w 759618"/>
              <a:gd name="connsiteY38" fmla="*/ 278607 h 309570"/>
              <a:gd name="connsiteX39" fmla="*/ 681037 w 759618"/>
              <a:gd name="connsiteY39" fmla="*/ 288132 h 309570"/>
              <a:gd name="connsiteX40" fmla="*/ 716756 w 759618"/>
              <a:gd name="connsiteY40" fmla="*/ 297657 h 309570"/>
              <a:gd name="connsiteX41" fmla="*/ 719137 w 759618"/>
              <a:gd name="connsiteY41" fmla="*/ 304800 h 309570"/>
              <a:gd name="connsiteX42" fmla="*/ 740568 w 759618"/>
              <a:gd name="connsiteY42" fmla="*/ 307182 h 309570"/>
              <a:gd name="connsiteX43" fmla="*/ 759618 w 759618"/>
              <a:gd name="connsiteY43" fmla="*/ 309563 h 309570"/>
              <a:gd name="connsiteX0" fmla="*/ 151 w 759769"/>
              <a:gd name="connsiteY0" fmla="*/ 0 h 309570"/>
              <a:gd name="connsiteX1" fmla="*/ 4913 w 759769"/>
              <a:gd name="connsiteY1" fmla="*/ 11907 h 309570"/>
              <a:gd name="connsiteX2" fmla="*/ 50157 w 759769"/>
              <a:gd name="connsiteY2" fmla="*/ 16669 h 309570"/>
              <a:gd name="connsiteX3" fmla="*/ 59682 w 759769"/>
              <a:gd name="connsiteY3" fmla="*/ 23813 h 309570"/>
              <a:gd name="connsiteX4" fmla="*/ 83494 w 759769"/>
              <a:gd name="connsiteY4" fmla="*/ 26194 h 309570"/>
              <a:gd name="connsiteX5" fmla="*/ 85876 w 759769"/>
              <a:gd name="connsiteY5" fmla="*/ 38100 h 309570"/>
              <a:gd name="connsiteX6" fmla="*/ 119213 w 759769"/>
              <a:gd name="connsiteY6" fmla="*/ 40482 h 309570"/>
              <a:gd name="connsiteX7" fmla="*/ 119213 w 759769"/>
              <a:gd name="connsiteY7" fmla="*/ 50007 h 309570"/>
              <a:gd name="connsiteX8" fmla="*/ 195413 w 759769"/>
              <a:gd name="connsiteY8" fmla="*/ 52388 h 309570"/>
              <a:gd name="connsiteX9" fmla="*/ 197794 w 759769"/>
              <a:gd name="connsiteY9" fmla="*/ 66675 h 309570"/>
              <a:gd name="connsiteX10" fmla="*/ 223988 w 759769"/>
              <a:gd name="connsiteY10" fmla="*/ 69057 h 309570"/>
              <a:gd name="connsiteX11" fmla="*/ 233513 w 759769"/>
              <a:gd name="connsiteY11" fmla="*/ 78582 h 309570"/>
              <a:gd name="connsiteX12" fmla="*/ 235894 w 759769"/>
              <a:gd name="connsiteY12" fmla="*/ 88107 h 309570"/>
              <a:gd name="connsiteX13" fmla="*/ 252563 w 759769"/>
              <a:gd name="connsiteY13" fmla="*/ 90488 h 309570"/>
              <a:gd name="connsiteX14" fmla="*/ 257326 w 759769"/>
              <a:gd name="connsiteY14" fmla="*/ 97632 h 309570"/>
              <a:gd name="connsiteX15" fmla="*/ 259707 w 759769"/>
              <a:gd name="connsiteY15" fmla="*/ 111919 h 309570"/>
              <a:gd name="connsiteX16" fmla="*/ 273994 w 759769"/>
              <a:gd name="connsiteY16" fmla="*/ 114300 h 309570"/>
              <a:gd name="connsiteX17" fmla="*/ 304951 w 759769"/>
              <a:gd name="connsiteY17" fmla="*/ 128588 h 309570"/>
              <a:gd name="connsiteX18" fmla="*/ 319238 w 759769"/>
              <a:gd name="connsiteY18" fmla="*/ 138113 h 309570"/>
              <a:gd name="connsiteX19" fmla="*/ 326382 w 759769"/>
              <a:gd name="connsiteY19" fmla="*/ 147638 h 309570"/>
              <a:gd name="connsiteX20" fmla="*/ 433538 w 759769"/>
              <a:gd name="connsiteY20" fmla="*/ 152401 h 309570"/>
              <a:gd name="connsiteX21" fmla="*/ 440682 w 759769"/>
              <a:gd name="connsiteY21" fmla="*/ 164307 h 309570"/>
              <a:gd name="connsiteX22" fmla="*/ 443063 w 759769"/>
              <a:gd name="connsiteY22" fmla="*/ 171450 h 309570"/>
              <a:gd name="connsiteX23" fmla="*/ 481163 w 759769"/>
              <a:gd name="connsiteY23" fmla="*/ 178594 h 309570"/>
              <a:gd name="connsiteX24" fmla="*/ 493069 w 759769"/>
              <a:gd name="connsiteY24" fmla="*/ 190500 h 309570"/>
              <a:gd name="connsiteX25" fmla="*/ 526407 w 759769"/>
              <a:gd name="connsiteY25" fmla="*/ 195263 h 309570"/>
              <a:gd name="connsiteX26" fmla="*/ 533551 w 759769"/>
              <a:gd name="connsiteY26" fmla="*/ 197644 h 309570"/>
              <a:gd name="connsiteX27" fmla="*/ 543076 w 759769"/>
              <a:gd name="connsiteY27" fmla="*/ 200025 h 309570"/>
              <a:gd name="connsiteX28" fmla="*/ 540694 w 759769"/>
              <a:gd name="connsiteY28" fmla="*/ 207169 h 309570"/>
              <a:gd name="connsiteX29" fmla="*/ 543076 w 759769"/>
              <a:gd name="connsiteY29" fmla="*/ 219075 h 309570"/>
              <a:gd name="connsiteX30" fmla="*/ 559744 w 759769"/>
              <a:gd name="connsiteY30" fmla="*/ 228600 h 309570"/>
              <a:gd name="connsiteX31" fmla="*/ 562126 w 759769"/>
              <a:gd name="connsiteY31" fmla="*/ 247650 h 309570"/>
              <a:gd name="connsiteX32" fmla="*/ 578794 w 759769"/>
              <a:gd name="connsiteY32" fmla="*/ 254794 h 309570"/>
              <a:gd name="connsiteX33" fmla="*/ 597844 w 759769"/>
              <a:gd name="connsiteY33" fmla="*/ 259557 h 309570"/>
              <a:gd name="connsiteX34" fmla="*/ 604988 w 759769"/>
              <a:gd name="connsiteY34" fmla="*/ 264319 h 309570"/>
              <a:gd name="connsiteX35" fmla="*/ 628801 w 759769"/>
              <a:gd name="connsiteY35" fmla="*/ 266700 h 309570"/>
              <a:gd name="connsiteX36" fmla="*/ 633563 w 759769"/>
              <a:gd name="connsiteY36" fmla="*/ 273844 h 309570"/>
              <a:gd name="connsiteX37" fmla="*/ 640707 w 759769"/>
              <a:gd name="connsiteY37" fmla="*/ 276225 h 309570"/>
              <a:gd name="connsiteX38" fmla="*/ 678807 w 759769"/>
              <a:gd name="connsiteY38" fmla="*/ 278607 h 309570"/>
              <a:gd name="connsiteX39" fmla="*/ 681188 w 759769"/>
              <a:gd name="connsiteY39" fmla="*/ 288132 h 309570"/>
              <a:gd name="connsiteX40" fmla="*/ 716907 w 759769"/>
              <a:gd name="connsiteY40" fmla="*/ 297657 h 309570"/>
              <a:gd name="connsiteX41" fmla="*/ 719288 w 759769"/>
              <a:gd name="connsiteY41" fmla="*/ 304800 h 309570"/>
              <a:gd name="connsiteX42" fmla="*/ 740719 w 759769"/>
              <a:gd name="connsiteY42" fmla="*/ 307182 h 309570"/>
              <a:gd name="connsiteX43" fmla="*/ 759769 w 759769"/>
              <a:gd name="connsiteY43" fmla="*/ 309563 h 309570"/>
              <a:gd name="connsiteX0" fmla="*/ 9574 w 769192"/>
              <a:gd name="connsiteY0" fmla="*/ 7460 h 317030"/>
              <a:gd name="connsiteX1" fmla="*/ 50 w 769192"/>
              <a:gd name="connsiteY1" fmla="*/ 317 h 317030"/>
              <a:gd name="connsiteX2" fmla="*/ 14336 w 769192"/>
              <a:gd name="connsiteY2" fmla="*/ 19367 h 317030"/>
              <a:gd name="connsiteX3" fmla="*/ 59580 w 769192"/>
              <a:gd name="connsiteY3" fmla="*/ 24129 h 317030"/>
              <a:gd name="connsiteX4" fmla="*/ 69105 w 769192"/>
              <a:gd name="connsiteY4" fmla="*/ 31273 h 317030"/>
              <a:gd name="connsiteX5" fmla="*/ 92917 w 769192"/>
              <a:gd name="connsiteY5" fmla="*/ 33654 h 317030"/>
              <a:gd name="connsiteX6" fmla="*/ 95299 w 769192"/>
              <a:gd name="connsiteY6" fmla="*/ 45560 h 317030"/>
              <a:gd name="connsiteX7" fmla="*/ 128636 w 769192"/>
              <a:gd name="connsiteY7" fmla="*/ 47942 h 317030"/>
              <a:gd name="connsiteX8" fmla="*/ 128636 w 769192"/>
              <a:gd name="connsiteY8" fmla="*/ 57467 h 317030"/>
              <a:gd name="connsiteX9" fmla="*/ 204836 w 769192"/>
              <a:gd name="connsiteY9" fmla="*/ 59848 h 317030"/>
              <a:gd name="connsiteX10" fmla="*/ 207217 w 769192"/>
              <a:gd name="connsiteY10" fmla="*/ 74135 h 317030"/>
              <a:gd name="connsiteX11" fmla="*/ 233411 w 769192"/>
              <a:gd name="connsiteY11" fmla="*/ 76517 h 317030"/>
              <a:gd name="connsiteX12" fmla="*/ 242936 w 769192"/>
              <a:gd name="connsiteY12" fmla="*/ 86042 h 317030"/>
              <a:gd name="connsiteX13" fmla="*/ 245317 w 769192"/>
              <a:gd name="connsiteY13" fmla="*/ 95567 h 317030"/>
              <a:gd name="connsiteX14" fmla="*/ 261986 w 769192"/>
              <a:gd name="connsiteY14" fmla="*/ 97948 h 317030"/>
              <a:gd name="connsiteX15" fmla="*/ 266749 w 769192"/>
              <a:gd name="connsiteY15" fmla="*/ 105092 h 317030"/>
              <a:gd name="connsiteX16" fmla="*/ 269130 w 769192"/>
              <a:gd name="connsiteY16" fmla="*/ 119379 h 317030"/>
              <a:gd name="connsiteX17" fmla="*/ 283417 w 769192"/>
              <a:gd name="connsiteY17" fmla="*/ 121760 h 317030"/>
              <a:gd name="connsiteX18" fmla="*/ 314374 w 769192"/>
              <a:gd name="connsiteY18" fmla="*/ 136048 h 317030"/>
              <a:gd name="connsiteX19" fmla="*/ 328661 w 769192"/>
              <a:gd name="connsiteY19" fmla="*/ 145573 h 317030"/>
              <a:gd name="connsiteX20" fmla="*/ 335805 w 769192"/>
              <a:gd name="connsiteY20" fmla="*/ 155098 h 317030"/>
              <a:gd name="connsiteX21" fmla="*/ 442961 w 769192"/>
              <a:gd name="connsiteY21" fmla="*/ 159861 h 317030"/>
              <a:gd name="connsiteX22" fmla="*/ 450105 w 769192"/>
              <a:gd name="connsiteY22" fmla="*/ 171767 h 317030"/>
              <a:gd name="connsiteX23" fmla="*/ 452486 w 769192"/>
              <a:gd name="connsiteY23" fmla="*/ 178910 h 317030"/>
              <a:gd name="connsiteX24" fmla="*/ 490586 w 769192"/>
              <a:gd name="connsiteY24" fmla="*/ 186054 h 317030"/>
              <a:gd name="connsiteX25" fmla="*/ 502492 w 769192"/>
              <a:gd name="connsiteY25" fmla="*/ 197960 h 317030"/>
              <a:gd name="connsiteX26" fmla="*/ 535830 w 769192"/>
              <a:gd name="connsiteY26" fmla="*/ 202723 h 317030"/>
              <a:gd name="connsiteX27" fmla="*/ 542974 w 769192"/>
              <a:gd name="connsiteY27" fmla="*/ 205104 h 317030"/>
              <a:gd name="connsiteX28" fmla="*/ 552499 w 769192"/>
              <a:gd name="connsiteY28" fmla="*/ 207485 h 317030"/>
              <a:gd name="connsiteX29" fmla="*/ 550117 w 769192"/>
              <a:gd name="connsiteY29" fmla="*/ 214629 h 317030"/>
              <a:gd name="connsiteX30" fmla="*/ 552499 w 769192"/>
              <a:gd name="connsiteY30" fmla="*/ 226535 h 317030"/>
              <a:gd name="connsiteX31" fmla="*/ 569167 w 769192"/>
              <a:gd name="connsiteY31" fmla="*/ 236060 h 317030"/>
              <a:gd name="connsiteX32" fmla="*/ 571549 w 769192"/>
              <a:gd name="connsiteY32" fmla="*/ 255110 h 317030"/>
              <a:gd name="connsiteX33" fmla="*/ 588217 w 769192"/>
              <a:gd name="connsiteY33" fmla="*/ 262254 h 317030"/>
              <a:gd name="connsiteX34" fmla="*/ 607267 w 769192"/>
              <a:gd name="connsiteY34" fmla="*/ 267017 h 317030"/>
              <a:gd name="connsiteX35" fmla="*/ 614411 w 769192"/>
              <a:gd name="connsiteY35" fmla="*/ 271779 h 317030"/>
              <a:gd name="connsiteX36" fmla="*/ 638224 w 769192"/>
              <a:gd name="connsiteY36" fmla="*/ 274160 h 317030"/>
              <a:gd name="connsiteX37" fmla="*/ 642986 w 769192"/>
              <a:gd name="connsiteY37" fmla="*/ 281304 h 317030"/>
              <a:gd name="connsiteX38" fmla="*/ 650130 w 769192"/>
              <a:gd name="connsiteY38" fmla="*/ 283685 h 317030"/>
              <a:gd name="connsiteX39" fmla="*/ 688230 w 769192"/>
              <a:gd name="connsiteY39" fmla="*/ 286067 h 317030"/>
              <a:gd name="connsiteX40" fmla="*/ 690611 w 769192"/>
              <a:gd name="connsiteY40" fmla="*/ 295592 h 317030"/>
              <a:gd name="connsiteX41" fmla="*/ 726330 w 769192"/>
              <a:gd name="connsiteY41" fmla="*/ 305117 h 317030"/>
              <a:gd name="connsiteX42" fmla="*/ 728711 w 769192"/>
              <a:gd name="connsiteY42" fmla="*/ 312260 h 317030"/>
              <a:gd name="connsiteX43" fmla="*/ 750142 w 769192"/>
              <a:gd name="connsiteY43" fmla="*/ 314642 h 317030"/>
              <a:gd name="connsiteX44" fmla="*/ 769192 w 769192"/>
              <a:gd name="connsiteY44" fmla="*/ 317023 h 317030"/>
              <a:gd name="connsiteX0" fmla="*/ 14 w 759632"/>
              <a:gd name="connsiteY0" fmla="*/ 66716 h 376286"/>
              <a:gd name="connsiteX1" fmla="*/ 138128 w 759632"/>
              <a:gd name="connsiteY1" fmla="*/ 42 h 376286"/>
              <a:gd name="connsiteX2" fmla="*/ 4776 w 759632"/>
              <a:gd name="connsiteY2" fmla="*/ 78623 h 376286"/>
              <a:gd name="connsiteX3" fmla="*/ 50020 w 759632"/>
              <a:gd name="connsiteY3" fmla="*/ 83385 h 376286"/>
              <a:gd name="connsiteX4" fmla="*/ 59545 w 759632"/>
              <a:gd name="connsiteY4" fmla="*/ 90529 h 376286"/>
              <a:gd name="connsiteX5" fmla="*/ 83357 w 759632"/>
              <a:gd name="connsiteY5" fmla="*/ 92910 h 376286"/>
              <a:gd name="connsiteX6" fmla="*/ 85739 w 759632"/>
              <a:gd name="connsiteY6" fmla="*/ 104816 h 376286"/>
              <a:gd name="connsiteX7" fmla="*/ 119076 w 759632"/>
              <a:gd name="connsiteY7" fmla="*/ 107198 h 376286"/>
              <a:gd name="connsiteX8" fmla="*/ 119076 w 759632"/>
              <a:gd name="connsiteY8" fmla="*/ 116723 h 376286"/>
              <a:gd name="connsiteX9" fmla="*/ 195276 w 759632"/>
              <a:gd name="connsiteY9" fmla="*/ 119104 h 376286"/>
              <a:gd name="connsiteX10" fmla="*/ 197657 w 759632"/>
              <a:gd name="connsiteY10" fmla="*/ 133391 h 376286"/>
              <a:gd name="connsiteX11" fmla="*/ 223851 w 759632"/>
              <a:gd name="connsiteY11" fmla="*/ 135773 h 376286"/>
              <a:gd name="connsiteX12" fmla="*/ 233376 w 759632"/>
              <a:gd name="connsiteY12" fmla="*/ 145298 h 376286"/>
              <a:gd name="connsiteX13" fmla="*/ 235757 w 759632"/>
              <a:gd name="connsiteY13" fmla="*/ 154823 h 376286"/>
              <a:gd name="connsiteX14" fmla="*/ 252426 w 759632"/>
              <a:gd name="connsiteY14" fmla="*/ 157204 h 376286"/>
              <a:gd name="connsiteX15" fmla="*/ 257189 w 759632"/>
              <a:gd name="connsiteY15" fmla="*/ 164348 h 376286"/>
              <a:gd name="connsiteX16" fmla="*/ 259570 w 759632"/>
              <a:gd name="connsiteY16" fmla="*/ 178635 h 376286"/>
              <a:gd name="connsiteX17" fmla="*/ 273857 w 759632"/>
              <a:gd name="connsiteY17" fmla="*/ 181016 h 376286"/>
              <a:gd name="connsiteX18" fmla="*/ 304814 w 759632"/>
              <a:gd name="connsiteY18" fmla="*/ 195304 h 376286"/>
              <a:gd name="connsiteX19" fmla="*/ 319101 w 759632"/>
              <a:gd name="connsiteY19" fmla="*/ 204829 h 376286"/>
              <a:gd name="connsiteX20" fmla="*/ 326245 w 759632"/>
              <a:gd name="connsiteY20" fmla="*/ 214354 h 376286"/>
              <a:gd name="connsiteX21" fmla="*/ 433401 w 759632"/>
              <a:gd name="connsiteY21" fmla="*/ 219117 h 376286"/>
              <a:gd name="connsiteX22" fmla="*/ 440545 w 759632"/>
              <a:gd name="connsiteY22" fmla="*/ 231023 h 376286"/>
              <a:gd name="connsiteX23" fmla="*/ 442926 w 759632"/>
              <a:gd name="connsiteY23" fmla="*/ 238166 h 376286"/>
              <a:gd name="connsiteX24" fmla="*/ 481026 w 759632"/>
              <a:gd name="connsiteY24" fmla="*/ 245310 h 376286"/>
              <a:gd name="connsiteX25" fmla="*/ 492932 w 759632"/>
              <a:gd name="connsiteY25" fmla="*/ 257216 h 376286"/>
              <a:gd name="connsiteX26" fmla="*/ 526270 w 759632"/>
              <a:gd name="connsiteY26" fmla="*/ 261979 h 376286"/>
              <a:gd name="connsiteX27" fmla="*/ 533414 w 759632"/>
              <a:gd name="connsiteY27" fmla="*/ 264360 h 376286"/>
              <a:gd name="connsiteX28" fmla="*/ 542939 w 759632"/>
              <a:gd name="connsiteY28" fmla="*/ 266741 h 376286"/>
              <a:gd name="connsiteX29" fmla="*/ 540557 w 759632"/>
              <a:gd name="connsiteY29" fmla="*/ 273885 h 376286"/>
              <a:gd name="connsiteX30" fmla="*/ 542939 w 759632"/>
              <a:gd name="connsiteY30" fmla="*/ 285791 h 376286"/>
              <a:gd name="connsiteX31" fmla="*/ 559607 w 759632"/>
              <a:gd name="connsiteY31" fmla="*/ 295316 h 376286"/>
              <a:gd name="connsiteX32" fmla="*/ 561989 w 759632"/>
              <a:gd name="connsiteY32" fmla="*/ 314366 h 376286"/>
              <a:gd name="connsiteX33" fmla="*/ 578657 w 759632"/>
              <a:gd name="connsiteY33" fmla="*/ 321510 h 376286"/>
              <a:gd name="connsiteX34" fmla="*/ 597707 w 759632"/>
              <a:gd name="connsiteY34" fmla="*/ 326273 h 376286"/>
              <a:gd name="connsiteX35" fmla="*/ 604851 w 759632"/>
              <a:gd name="connsiteY35" fmla="*/ 331035 h 376286"/>
              <a:gd name="connsiteX36" fmla="*/ 628664 w 759632"/>
              <a:gd name="connsiteY36" fmla="*/ 333416 h 376286"/>
              <a:gd name="connsiteX37" fmla="*/ 633426 w 759632"/>
              <a:gd name="connsiteY37" fmla="*/ 340560 h 376286"/>
              <a:gd name="connsiteX38" fmla="*/ 640570 w 759632"/>
              <a:gd name="connsiteY38" fmla="*/ 342941 h 376286"/>
              <a:gd name="connsiteX39" fmla="*/ 678670 w 759632"/>
              <a:gd name="connsiteY39" fmla="*/ 345323 h 376286"/>
              <a:gd name="connsiteX40" fmla="*/ 681051 w 759632"/>
              <a:gd name="connsiteY40" fmla="*/ 354848 h 376286"/>
              <a:gd name="connsiteX41" fmla="*/ 716770 w 759632"/>
              <a:gd name="connsiteY41" fmla="*/ 364373 h 376286"/>
              <a:gd name="connsiteX42" fmla="*/ 719151 w 759632"/>
              <a:gd name="connsiteY42" fmla="*/ 371516 h 376286"/>
              <a:gd name="connsiteX43" fmla="*/ 740582 w 759632"/>
              <a:gd name="connsiteY43" fmla="*/ 373898 h 376286"/>
              <a:gd name="connsiteX44" fmla="*/ 759632 w 759632"/>
              <a:gd name="connsiteY44" fmla="*/ 376279 h 376286"/>
              <a:gd name="connsiteX0" fmla="*/ 3 w 1178721"/>
              <a:gd name="connsiteY0" fmla="*/ 52440 h 376298"/>
              <a:gd name="connsiteX1" fmla="*/ 557217 w 1178721"/>
              <a:gd name="connsiteY1" fmla="*/ 54 h 376298"/>
              <a:gd name="connsiteX2" fmla="*/ 423865 w 1178721"/>
              <a:gd name="connsiteY2" fmla="*/ 78635 h 376298"/>
              <a:gd name="connsiteX3" fmla="*/ 469109 w 1178721"/>
              <a:gd name="connsiteY3" fmla="*/ 83397 h 376298"/>
              <a:gd name="connsiteX4" fmla="*/ 478634 w 1178721"/>
              <a:gd name="connsiteY4" fmla="*/ 90541 h 376298"/>
              <a:gd name="connsiteX5" fmla="*/ 502446 w 1178721"/>
              <a:gd name="connsiteY5" fmla="*/ 92922 h 376298"/>
              <a:gd name="connsiteX6" fmla="*/ 504828 w 1178721"/>
              <a:gd name="connsiteY6" fmla="*/ 104828 h 376298"/>
              <a:gd name="connsiteX7" fmla="*/ 538165 w 1178721"/>
              <a:gd name="connsiteY7" fmla="*/ 107210 h 376298"/>
              <a:gd name="connsiteX8" fmla="*/ 538165 w 1178721"/>
              <a:gd name="connsiteY8" fmla="*/ 116735 h 376298"/>
              <a:gd name="connsiteX9" fmla="*/ 614365 w 1178721"/>
              <a:gd name="connsiteY9" fmla="*/ 119116 h 376298"/>
              <a:gd name="connsiteX10" fmla="*/ 616746 w 1178721"/>
              <a:gd name="connsiteY10" fmla="*/ 133403 h 376298"/>
              <a:gd name="connsiteX11" fmla="*/ 642940 w 1178721"/>
              <a:gd name="connsiteY11" fmla="*/ 135785 h 376298"/>
              <a:gd name="connsiteX12" fmla="*/ 652465 w 1178721"/>
              <a:gd name="connsiteY12" fmla="*/ 145310 h 376298"/>
              <a:gd name="connsiteX13" fmla="*/ 654846 w 1178721"/>
              <a:gd name="connsiteY13" fmla="*/ 154835 h 376298"/>
              <a:gd name="connsiteX14" fmla="*/ 671515 w 1178721"/>
              <a:gd name="connsiteY14" fmla="*/ 157216 h 376298"/>
              <a:gd name="connsiteX15" fmla="*/ 676278 w 1178721"/>
              <a:gd name="connsiteY15" fmla="*/ 164360 h 376298"/>
              <a:gd name="connsiteX16" fmla="*/ 678659 w 1178721"/>
              <a:gd name="connsiteY16" fmla="*/ 178647 h 376298"/>
              <a:gd name="connsiteX17" fmla="*/ 692946 w 1178721"/>
              <a:gd name="connsiteY17" fmla="*/ 181028 h 376298"/>
              <a:gd name="connsiteX18" fmla="*/ 723903 w 1178721"/>
              <a:gd name="connsiteY18" fmla="*/ 195316 h 376298"/>
              <a:gd name="connsiteX19" fmla="*/ 738190 w 1178721"/>
              <a:gd name="connsiteY19" fmla="*/ 204841 h 376298"/>
              <a:gd name="connsiteX20" fmla="*/ 745334 w 1178721"/>
              <a:gd name="connsiteY20" fmla="*/ 214366 h 376298"/>
              <a:gd name="connsiteX21" fmla="*/ 852490 w 1178721"/>
              <a:gd name="connsiteY21" fmla="*/ 219129 h 376298"/>
              <a:gd name="connsiteX22" fmla="*/ 859634 w 1178721"/>
              <a:gd name="connsiteY22" fmla="*/ 231035 h 376298"/>
              <a:gd name="connsiteX23" fmla="*/ 862015 w 1178721"/>
              <a:gd name="connsiteY23" fmla="*/ 238178 h 376298"/>
              <a:gd name="connsiteX24" fmla="*/ 900115 w 1178721"/>
              <a:gd name="connsiteY24" fmla="*/ 245322 h 376298"/>
              <a:gd name="connsiteX25" fmla="*/ 912021 w 1178721"/>
              <a:gd name="connsiteY25" fmla="*/ 257228 h 376298"/>
              <a:gd name="connsiteX26" fmla="*/ 945359 w 1178721"/>
              <a:gd name="connsiteY26" fmla="*/ 261991 h 376298"/>
              <a:gd name="connsiteX27" fmla="*/ 952503 w 1178721"/>
              <a:gd name="connsiteY27" fmla="*/ 264372 h 376298"/>
              <a:gd name="connsiteX28" fmla="*/ 962028 w 1178721"/>
              <a:gd name="connsiteY28" fmla="*/ 266753 h 376298"/>
              <a:gd name="connsiteX29" fmla="*/ 959646 w 1178721"/>
              <a:gd name="connsiteY29" fmla="*/ 273897 h 376298"/>
              <a:gd name="connsiteX30" fmla="*/ 962028 w 1178721"/>
              <a:gd name="connsiteY30" fmla="*/ 285803 h 376298"/>
              <a:gd name="connsiteX31" fmla="*/ 978696 w 1178721"/>
              <a:gd name="connsiteY31" fmla="*/ 295328 h 376298"/>
              <a:gd name="connsiteX32" fmla="*/ 981078 w 1178721"/>
              <a:gd name="connsiteY32" fmla="*/ 314378 h 376298"/>
              <a:gd name="connsiteX33" fmla="*/ 997746 w 1178721"/>
              <a:gd name="connsiteY33" fmla="*/ 321522 h 376298"/>
              <a:gd name="connsiteX34" fmla="*/ 1016796 w 1178721"/>
              <a:gd name="connsiteY34" fmla="*/ 326285 h 376298"/>
              <a:gd name="connsiteX35" fmla="*/ 1023940 w 1178721"/>
              <a:gd name="connsiteY35" fmla="*/ 331047 h 376298"/>
              <a:gd name="connsiteX36" fmla="*/ 1047753 w 1178721"/>
              <a:gd name="connsiteY36" fmla="*/ 333428 h 376298"/>
              <a:gd name="connsiteX37" fmla="*/ 1052515 w 1178721"/>
              <a:gd name="connsiteY37" fmla="*/ 340572 h 376298"/>
              <a:gd name="connsiteX38" fmla="*/ 1059659 w 1178721"/>
              <a:gd name="connsiteY38" fmla="*/ 342953 h 376298"/>
              <a:gd name="connsiteX39" fmla="*/ 1097759 w 1178721"/>
              <a:gd name="connsiteY39" fmla="*/ 345335 h 376298"/>
              <a:gd name="connsiteX40" fmla="*/ 1100140 w 1178721"/>
              <a:gd name="connsiteY40" fmla="*/ 354860 h 376298"/>
              <a:gd name="connsiteX41" fmla="*/ 1135859 w 1178721"/>
              <a:gd name="connsiteY41" fmla="*/ 364385 h 376298"/>
              <a:gd name="connsiteX42" fmla="*/ 1138240 w 1178721"/>
              <a:gd name="connsiteY42" fmla="*/ 371528 h 376298"/>
              <a:gd name="connsiteX43" fmla="*/ 1159671 w 1178721"/>
              <a:gd name="connsiteY43" fmla="*/ 373910 h 376298"/>
              <a:gd name="connsiteX44" fmla="*/ 1178721 w 1178721"/>
              <a:gd name="connsiteY44" fmla="*/ 376291 h 376298"/>
              <a:gd name="connsiteX0" fmla="*/ 4 w 1178722"/>
              <a:gd name="connsiteY0" fmla="*/ 64 h 323922"/>
              <a:gd name="connsiteX1" fmla="*/ 419106 w 1178722"/>
              <a:gd name="connsiteY1" fmla="*/ 16735 h 323922"/>
              <a:gd name="connsiteX2" fmla="*/ 423866 w 1178722"/>
              <a:gd name="connsiteY2" fmla="*/ 26259 h 323922"/>
              <a:gd name="connsiteX3" fmla="*/ 469110 w 1178722"/>
              <a:gd name="connsiteY3" fmla="*/ 31021 h 323922"/>
              <a:gd name="connsiteX4" fmla="*/ 478635 w 1178722"/>
              <a:gd name="connsiteY4" fmla="*/ 38165 h 323922"/>
              <a:gd name="connsiteX5" fmla="*/ 502447 w 1178722"/>
              <a:gd name="connsiteY5" fmla="*/ 40546 h 323922"/>
              <a:gd name="connsiteX6" fmla="*/ 504829 w 1178722"/>
              <a:gd name="connsiteY6" fmla="*/ 52452 h 323922"/>
              <a:gd name="connsiteX7" fmla="*/ 538166 w 1178722"/>
              <a:gd name="connsiteY7" fmla="*/ 54834 h 323922"/>
              <a:gd name="connsiteX8" fmla="*/ 538166 w 1178722"/>
              <a:gd name="connsiteY8" fmla="*/ 64359 h 323922"/>
              <a:gd name="connsiteX9" fmla="*/ 614366 w 1178722"/>
              <a:gd name="connsiteY9" fmla="*/ 66740 h 323922"/>
              <a:gd name="connsiteX10" fmla="*/ 616747 w 1178722"/>
              <a:gd name="connsiteY10" fmla="*/ 81027 h 323922"/>
              <a:gd name="connsiteX11" fmla="*/ 642941 w 1178722"/>
              <a:gd name="connsiteY11" fmla="*/ 83409 h 323922"/>
              <a:gd name="connsiteX12" fmla="*/ 652466 w 1178722"/>
              <a:gd name="connsiteY12" fmla="*/ 92934 h 323922"/>
              <a:gd name="connsiteX13" fmla="*/ 654847 w 1178722"/>
              <a:gd name="connsiteY13" fmla="*/ 102459 h 323922"/>
              <a:gd name="connsiteX14" fmla="*/ 671516 w 1178722"/>
              <a:gd name="connsiteY14" fmla="*/ 104840 h 323922"/>
              <a:gd name="connsiteX15" fmla="*/ 676279 w 1178722"/>
              <a:gd name="connsiteY15" fmla="*/ 111984 h 323922"/>
              <a:gd name="connsiteX16" fmla="*/ 678660 w 1178722"/>
              <a:gd name="connsiteY16" fmla="*/ 126271 h 323922"/>
              <a:gd name="connsiteX17" fmla="*/ 692947 w 1178722"/>
              <a:gd name="connsiteY17" fmla="*/ 128652 h 323922"/>
              <a:gd name="connsiteX18" fmla="*/ 723904 w 1178722"/>
              <a:gd name="connsiteY18" fmla="*/ 142940 h 323922"/>
              <a:gd name="connsiteX19" fmla="*/ 738191 w 1178722"/>
              <a:gd name="connsiteY19" fmla="*/ 152465 h 323922"/>
              <a:gd name="connsiteX20" fmla="*/ 745335 w 1178722"/>
              <a:gd name="connsiteY20" fmla="*/ 161990 h 323922"/>
              <a:gd name="connsiteX21" fmla="*/ 852491 w 1178722"/>
              <a:gd name="connsiteY21" fmla="*/ 166753 h 323922"/>
              <a:gd name="connsiteX22" fmla="*/ 859635 w 1178722"/>
              <a:gd name="connsiteY22" fmla="*/ 178659 h 323922"/>
              <a:gd name="connsiteX23" fmla="*/ 862016 w 1178722"/>
              <a:gd name="connsiteY23" fmla="*/ 185802 h 323922"/>
              <a:gd name="connsiteX24" fmla="*/ 900116 w 1178722"/>
              <a:gd name="connsiteY24" fmla="*/ 192946 h 323922"/>
              <a:gd name="connsiteX25" fmla="*/ 912022 w 1178722"/>
              <a:gd name="connsiteY25" fmla="*/ 204852 h 323922"/>
              <a:gd name="connsiteX26" fmla="*/ 945360 w 1178722"/>
              <a:gd name="connsiteY26" fmla="*/ 209615 h 323922"/>
              <a:gd name="connsiteX27" fmla="*/ 952504 w 1178722"/>
              <a:gd name="connsiteY27" fmla="*/ 211996 h 323922"/>
              <a:gd name="connsiteX28" fmla="*/ 962029 w 1178722"/>
              <a:gd name="connsiteY28" fmla="*/ 214377 h 323922"/>
              <a:gd name="connsiteX29" fmla="*/ 959647 w 1178722"/>
              <a:gd name="connsiteY29" fmla="*/ 221521 h 323922"/>
              <a:gd name="connsiteX30" fmla="*/ 962029 w 1178722"/>
              <a:gd name="connsiteY30" fmla="*/ 233427 h 323922"/>
              <a:gd name="connsiteX31" fmla="*/ 978697 w 1178722"/>
              <a:gd name="connsiteY31" fmla="*/ 242952 h 323922"/>
              <a:gd name="connsiteX32" fmla="*/ 981079 w 1178722"/>
              <a:gd name="connsiteY32" fmla="*/ 262002 h 323922"/>
              <a:gd name="connsiteX33" fmla="*/ 997747 w 1178722"/>
              <a:gd name="connsiteY33" fmla="*/ 269146 h 323922"/>
              <a:gd name="connsiteX34" fmla="*/ 1016797 w 1178722"/>
              <a:gd name="connsiteY34" fmla="*/ 273909 h 323922"/>
              <a:gd name="connsiteX35" fmla="*/ 1023941 w 1178722"/>
              <a:gd name="connsiteY35" fmla="*/ 278671 h 323922"/>
              <a:gd name="connsiteX36" fmla="*/ 1047754 w 1178722"/>
              <a:gd name="connsiteY36" fmla="*/ 281052 h 323922"/>
              <a:gd name="connsiteX37" fmla="*/ 1052516 w 1178722"/>
              <a:gd name="connsiteY37" fmla="*/ 288196 h 323922"/>
              <a:gd name="connsiteX38" fmla="*/ 1059660 w 1178722"/>
              <a:gd name="connsiteY38" fmla="*/ 290577 h 323922"/>
              <a:gd name="connsiteX39" fmla="*/ 1097760 w 1178722"/>
              <a:gd name="connsiteY39" fmla="*/ 292959 h 323922"/>
              <a:gd name="connsiteX40" fmla="*/ 1100141 w 1178722"/>
              <a:gd name="connsiteY40" fmla="*/ 302484 h 323922"/>
              <a:gd name="connsiteX41" fmla="*/ 1135860 w 1178722"/>
              <a:gd name="connsiteY41" fmla="*/ 312009 h 323922"/>
              <a:gd name="connsiteX42" fmla="*/ 1138241 w 1178722"/>
              <a:gd name="connsiteY42" fmla="*/ 319152 h 323922"/>
              <a:gd name="connsiteX43" fmla="*/ 1159672 w 1178722"/>
              <a:gd name="connsiteY43" fmla="*/ 321534 h 323922"/>
              <a:gd name="connsiteX44" fmla="*/ 1178722 w 1178722"/>
              <a:gd name="connsiteY44" fmla="*/ 323915 h 323922"/>
              <a:gd name="connsiteX0" fmla="*/ 0 w 1178718"/>
              <a:gd name="connsiteY0" fmla="*/ 0 h 323858"/>
              <a:gd name="connsiteX1" fmla="*/ 171452 w 1178718"/>
              <a:gd name="connsiteY1" fmla="*/ 16670 h 323858"/>
              <a:gd name="connsiteX2" fmla="*/ 419102 w 1178718"/>
              <a:gd name="connsiteY2" fmla="*/ 16671 h 323858"/>
              <a:gd name="connsiteX3" fmla="*/ 423862 w 1178718"/>
              <a:gd name="connsiteY3" fmla="*/ 26195 h 323858"/>
              <a:gd name="connsiteX4" fmla="*/ 469106 w 1178718"/>
              <a:gd name="connsiteY4" fmla="*/ 30957 h 323858"/>
              <a:gd name="connsiteX5" fmla="*/ 478631 w 1178718"/>
              <a:gd name="connsiteY5" fmla="*/ 38101 h 323858"/>
              <a:gd name="connsiteX6" fmla="*/ 502443 w 1178718"/>
              <a:gd name="connsiteY6" fmla="*/ 40482 h 323858"/>
              <a:gd name="connsiteX7" fmla="*/ 504825 w 1178718"/>
              <a:gd name="connsiteY7" fmla="*/ 52388 h 323858"/>
              <a:gd name="connsiteX8" fmla="*/ 538162 w 1178718"/>
              <a:gd name="connsiteY8" fmla="*/ 54770 h 323858"/>
              <a:gd name="connsiteX9" fmla="*/ 538162 w 1178718"/>
              <a:gd name="connsiteY9" fmla="*/ 64295 h 323858"/>
              <a:gd name="connsiteX10" fmla="*/ 614362 w 1178718"/>
              <a:gd name="connsiteY10" fmla="*/ 66676 h 323858"/>
              <a:gd name="connsiteX11" fmla="*/ 616743 w 1178718"/>
              <a:gd name="connsiteY11" fmla="*/ 80963 h 323858"/>
              <a:gd name="connsiteX12" fmla="*/ 642937 w 1178718"/>
              <a:gd name="connsiteY12" fmla="*/ 83345 h 323858"/>
              <a:gd name="connsiteX13" fmla="*/ 652462 w 1178718"/>
              <a:gd name="connsiteY13" fmla="*/ 92870 h 323858"/>
              <a:gd name="connsiteX14" fmla="*/ 654843 w 1178718"/>
              <a:gd name="connsiteY14" fmla="*/ 102395 h 323858"/>
              <a:gd name="connsiteX15" fmla="*/ 671512 w 1178718"/>
              <a:gd name="connsiteY15" fmla="*/ 104776 h 323858"/>
              <a:gd name="connsiteX16" fmla="*/ 676275 w 1178718"/>
              <a:gd name="connsiteY16" fmla="*/ 111920 h 323858"/>
              <a:gd name="connsiteX17" fmla="*/ 678656 w 1178718"/>
              <a:gd name="connsiteY17" fmla="*/ 126207 h 323858"/>
              <a:gd name="connsiteX18" fmla="*/ 692943 w 1178718"/>
              <a:gd name="connsiteY18" fmla="*/ 128588 h 323858"/>
              <a:gd name="connsiteX19" fmla="*/ 723900 w 1178718"/>
              <a:gd name="connsiteY19" fmla="*/ 142876 h 323858"/>
              <a:gd name="connsiteX20" fmla="*/ 738187 w 1178718"/>
              <a:gd name="connsiteY20" fmla="*/ 152401 h 323858"/>
              <a:gd name="connsiteX21" fmla="*/ 745331 w 1178718"/>
              <a:gd name="connsiteY21" fmla="*/ 161926 h 323858"/>
              <a:gd name="connsiteX22" fmla="*/ 852487 w 1178718"/>
              <a:gd name="connsiteY22" fmla="*/ 166689 h 323858"/>
              <a:gd name="connsiteX23" fmla="*/ 859631 w 1178718"/>
              <a:gd name="connsiteY23" fmla="*/ 178595 h 323858"/>
              <a:gd name="connsiteX24" fmla="*/ 862012 w 1178718"/>
              <a:gd name="connsiteY24" fmla="*/ 185738 h 323858"/>
              <a:gd name="connsiteX25" fmla="*/ 900112 w 1178718"/>
              <a:gd name="connsiteY25" fmla="*/ 192882 h 323858"/>
              <a:gd name="connsiteX26" fmla="*/ 912018 w 1178718"/>
              <a:gd name="connsiteY26" fmla="*/ 204788 h 323858"/>
              <a:gd name="connsiteX27" fmla="*/ 945356 w 1178718"/>
              <a:gd name="connsiteY27" fmla="*/ 209551 h 323858"/>
              <a:gd name="connsiteX28" fmla="*/ 952500 w 1178718"/>
              <a:gd name="connsiteY28" fmla="*/ 211932 h 323858"/>
              <a:gd name="connsiteX29" fmla="*/ 962025 w 1178718"/>
              <a:gd name="connsiteY29" fmla="*/ 214313 h 323858"/>
              <a:gd name="connsiteX30" fmla="*/ 959643 w 1178718"/>
              <a:gd name="connsiteY30" fmla="*/ 221457 h 323858"/>
              <a:gd name="connsiteX31" fmla="*/ 962025 w 1178718"/>
              <a:gd name="connsiteY31" fmla="*/ 233363 h 323858"/>
              <a:gd name="connsiteX32" fmla="*/ 978693 w 1178718"/>
              <a:gd name="connsiteY32" fmla="*/ 242888 h 323858"/>
              <a:gd name="connsiteX33" fmla="*/ 981075 w 1178718"/>
              <a:gd name="connsiteY33" fmla="*/ 261938 h 323858"/>
              <a:gd name="connsiteX34" fmla="*/ 997743 w 1178718"/>
              <a:gd name="connsiteY34" fmla="*/ 269082 h 323858"/>
              <a:gd name="connsiteX35" fmla="*/ 1016793 w 1178718"/>
              <a:gd name="connsiteY35" fmla="*/ 273845 h 323858"/>
              <a:gd name="connsiteX36" fmla="*/ 1023937 w 1178718"/>
              <a:gd name="connsiteY36" fmla="*/ 278607 h 323858"/>
              <a:gd name="connsiteX37" fmla="*/ 1047750 w 1178718"/>
              <a:gd name="connsiteY37" fmla="*/ 280988 h 323858"/>
              <a:gd name="connsiteX38" fmla="*/ 1052512 w 1178718"/>
              <a:gd name="connsiteY38" fmla="*/ 288132 h 323858"/>
              <a:gd name="connsiteX39" fmla="*/ 1059656 w 1178718"/>
              <a:gd name="connsiteY39" fmla="*/ 290513 h 323858"/>
              <a:gd name="connsiteX40" fmla="*/ 1097756 w 1178718"/>
              <a:gd name="connsiteY40" fmla="*/ 292895 h 323858"/>
              <a:gd name="connsiteX41" fmla="*/ 1100137 w 1178718"/>
              <a:gd name="connsiteY41" fmla="*/ 302420 h 323858"/>
              <a:gd name="connsiteX42" fmla="*/ 1135856 w 1178718"/>
              <a:gd name="connsiteY42" fmla="*/ 311945 h 323858"/>
              <a:gd name="connsiteX43" fmla="*/ 1138237 w 1178718"/>
              <a:gd name="connsiteY43" fmla="*/ 319088 h 323858"/>
              <a:gd name="connsiteX44" fmla="*/ 1159668 w 1178718"/>
              <a:gd name="connsiteY44" fmla="*/ 321470 h 323858"/>
              <a:gd name="connsiteX45" fmla="*/ 1178718 w 1178718"/>
              <a:gd name="connsiteY45" fmla="*/ 323851 h 323858"/>
              <a:gd name="connsiteX0" fmla="*/ 0 w 1178718"/>
              <a:gd name="connsiteY0" fmla="*/ 21633 h 345491"/>
              <a:gd name="connsiteX1" fmla="*/ 192883 w 1178718"/>
              <a:gd name="connsiteY1" fmla="*/ 203 h 345491"/>
              <a:gd name="connsiteX2" fmla="*/ 171452 w 1178718"/>
              <a:gd name="connsiteY2" fmla="*/ 38303 h 345491"/>
              <a:gd name="connsiteX3" fmla="*/ 419102 w 1178718"/>
              <a:gd name="connsiteY3" fmla="*/ 38304 h 345491"/>
              <a:gd name="connsiteX4" fmla="*/ 423862 w 1178718"/>
              <a:gd name="connsiteY4" fmla="*/ 47828 h 345491"/>
              <a:gd name="connsiteX5" fmla="*/ 469106 w 1178718"/>
              <a:gd name="connsiteY5" fmla="*/ 52590 h 345491"/>
              <a:gd name="connsiteX6" fmla="*/ 478631 w 1178718"/>
              <a:gd name="connsiteY6" fmla="*/ 59734 h 345491"/>
              <a:gd name="connsiteX7" fmla="*/ 502443 w 1178718"/>
              <a:gd name="connsiteY7" fmla="*/ 62115 h 345491"/>
              <a:gd name="connsiteX8" fmla="*/ 504825 w 1178718"/>
              <a:gd name="connsiteY8" fmla="*/ 74021 h 345491"/>
              <a:gd name="connsiteX9" fmla="*/ 538162 w 1178718"/>
              <a:gd name="connsiteY9" fmla="*/ 76403 h 345491"/>
              <a:gd name="connsiteX10" fmla="*/ 538162 w 1178718"/>
              <a:gd name="connsiteY10" fmla="*/ 85928 h 345491"/>
              <a:gd name="connsiteX11" fmla="*/ 614362 w 1178718"/>
              <a:gd name="connsiteY11" fmla="*/ 88309 h 345491"/>
              <a:gd name="connsiteX12" fmla="*/ 616743 w 1178718"/>
              <a:gd name="connsiteY12" fmla="*/ 102596 h 345491"/>
              <a:gd name="connsiteX13" fmla="*/ 642937 w 1178718"/>
              <a:gd name="connsiteY13" fmla="*/ 104978 h 345491"/>
              <a:gd name="connsiteX14" fmla="*/ 652462 w 1178718"/>
              <a:gd name="connsiteY14" fmla="*/ 114503 h 345491"/>
              <a:gd name="connsiteX15" fmla="*/ 654843 w 1178718"/>
              <a:gd name="connsiteY15" fmla="*/ 124028 h 345491"/>
              <a:gd name="connsiteX16" fmla="*/ 671512 w 1178718"/>
              <a:gd name="connsiteY16" fmla="*/ 126409 h 345491"/>
              <a:gd name="connsiteX17" fmla="*/ 676275 w 1178718"/>
              <a:gd name="connsiteY17" fmla="*/ 133553 h 345491"/>
              <a:gd name="connsiteX18" fmla="*/ 678656 w 1178718"/>
              <a:gd name="connsiteY18" fmla="*/ 147840 h 345491"/>
              <a:gd name="connsiteX19" fmla="*/ 692943 w 1178718"/>
              <a:gd name="connsiteY19" fmla="*/ 150221 h 345491"/>
              <a:gd name="connsiteX20" fmla="*/ 723900 w 1178718"/>
              <a:gd name="connsiteY20" fmla="*/ 164509 h 345491"/>
              <a:gd name="connsiteX21" fmla="*/ 738187 w 1178718"/>
              <a:gd name="connsiteY21" fmla="*/ 174034 h 345491"/>
              <a:gd name="connsiteX22" fmla="*/ 745331 w 1178718"/>
              <a:gd name="connsiteY22" fmla="*/ 183559 h 345491"/>
              <a:gd name="connsiteX23" fmla="*/ 852487 w 1178718"/>
              <a:gd name="connsiteY23" fmla="*/ 188322 h 345491"/>
              <a:gd name="connsiteX24" fmla="*/ 859631 w 1178718"/>
              <a:gd name="connsiteY24" fmla="*/ 200228 h 345491"/>
              <a:gd name="connsiteX25" fmla="*/ 862012 w 1178718"/>
              <a:gd name="connsiteY25" fmla="*/ 207371 h 345491"/>
              <a:gd name="connsiteX26" fmla="*/ 900112 w 1178718"/>
              <a:gd name="connsiteY26" fmla="*/ 214515 h 345491"/>
              <a:gd name="connsiteX27" fmla="*/ 912018 w 1178718"/>
              <a:gd name="connsiteY27" fmla="*/ 226421 h 345491"/>
              <a:gd name="connsiteX28" fmla="*/ 945356 w 1178718"/>
              <a:gd name="connsiteY28" fmla="*/ 231184 h 345491"/>
              <a:gd name="connsiteX29" fmla="*/ 952500 w 1178718"/>
              <a:gd name="connsiteY29" fmla="*/ 233565 h 345491"/>
              <a:gd name="connsiteX30" fmla="*/ 962025 w 1178718"/>
              <a:gd name="connsiteY30" fmla="*/ 235946 h 345491"/>
              <a:gd name="connsiteX31" fmla="*/ 959643 w 1178718"/>
              <a:gd name="connsiteY31" fmla="*/ 243090 h 345491"/>
              <a:gd name="connsiteX32" fmla="*/ 962025 w 1178718"/>
              <a:gd name="connsiteY32" fmla="*/ 254996 h 345491"/>
              <a:gd name="connsiteX33" fmla="*/ 978693 w 1178718"/>
              <a:gd name="connsiteY33" fmla="*/ 264521 h 345491"/>
              <a:gd name="connsiteX34" fmla="*/ 981075 w 1178718"/>
              <a:gd name="connsiteY34" fmla="*/ 283571 h 345491"/>
              <a:gd name="connsiteX35" fmla="*/ 997743 w 1178718"/>
              <a:gd name="connsiteY35" fmla="*/ 290715 h 345491"/>
              <a:gd name="connsiteX36" fmla="*/ 1016793 w 1178718"/>
              <a:gd name="connsiteY36" fmla="*/ 295478 h 345491"/>
              <a:gd name="connsiteX37" fmla="*/ 1023937 w 1178718"/>
              <a:gd name="connsiteY37" fmla="*/ 300240 h 345491"/>
              <a:gd name="connsiteX38" fmla="*/ 1047750 w 1178718"/>
              <a:gd name="connsiteY38" fmla="*/ 302621 h 345491"/>
              <a:gd name="connsiteX39" fmla="*/ 1052512 w 1178718"/>
              <a:gd name="connsiteY39" fmla="*/ 309765 h 345491"/>
              <a:gd name="connsiteX40" fmla="*/ 1059656 w 1178718"/>
              <a:gd name="connsiteY40" fmla="*/ 312146 h 345491"/>
              <a:gd name="connsiteX41" fmla="*/ 1097756 w 1178718"/>
              <a:gd name="connsiteY41" fmla="*/ 314528 h 345491"/>
              <a:gd name="connsiteX42" fmla="*/ 1100137 w 1178718"/>
              <a:gd name="connsiteY42" fmla="*/ 324053 h 345491"/>
              <a:gd name="connsiteX43" fmla="*/ 1135856 w 1178718"/>
              <a:gd name="connsiteY43" fmla="*/ 333578 h 345491"/>
              <a:gd name="connsiteX44" fmla="*/ 1138237 w 1178718"/>
              <a:gd name="connsiteY44" fmla="*/ 340721 h 345491"/>
              <a:gd name="connsiteX45" fmla="*/ 1159668 w 1178718"/>
              <a:gd name="connsiteY45" fmla="*/ 343103 h 345491"/>
              <a:gd name="connsiteX46" fmla="*/ 1178718 w 1178718"/>
              <a:gd name="connsiteY46" fmla="*/ 345484 h 345491"/>
              <a:gd name="connsiteX0" fmla="*/ 0 w 1178718"/>
              <a:gd name="connsiteY0" fmla="*/ 21633 h 345491"/>
              <a:gd name="connsiteX1" fmla="*/ 192883 w 1178718"/>
              <a:gd name="connsiteY1" fmla="*/ 203 h 345491"/>
              <a:gd name="connsiteX2" fmla="*/ 171452 w 1178718"/>
              <a:gd name="connsiteY2" fmla="*/ 38303 h 345491"/>
              <a:gd name="connsiteX3" fmla="*/ 419102 w 1178718"/>
              <a:gd name="connsiteY3" fmla="*/ 38304 h 345491"/>
              <a:gd name="connsiteX4" fmla="*/ 423862 w 1178718"/>
              <a:gd name="connsiteY4" fmla="*/ 47828 h 345491"/>
              <a:gd name="connsiteX5" fmla="*/ 469106 w 1178718"/>
              <a:gd name="connsiteY5" fmla="*/ 52590 h 345491"/>
              <a:gd name="connsiteX6" fmla="*/ 478631 w 1178718"/>
              <a:gd name="connsiteY6" fmla="*/ 59734 h 345491"/>
              <a:gd name="connsiteX7" fmla="*/ 502443 w 1178718"/>
              <a:gd name="connsiteY7" fmla="*/ 62115 h 345491"/>
              <a:gd name="connsiteX8" fmla="*/ 504825 w 1178718"/>
              <a:gd name="connsiteY8" fmla="*/ 74021 h 345491"/>
              <a:gd name="connsiteX9" fmla="*/ 538162 w 1178718"/>
              <a:gd name="connsiteY9" fmla="*/ 76403 h 345491"/>
              <a:gd name="connsiteX10" fmla="*/ 538162 w 1178718"/>
              <a:gd name="connsiteY10" fmla="*/ 85928 h 345491"/>
              <a:gd name="connsiteX11" fmla="*/ 614362 w 1178718"/>
              <a:gd name="connsiteY11" fmla="*/ 88309 h 345491"/>
              <a:gd name="connsiteX12" fmla="*/ 616743 w 1178718"/>
              <a:gd name="connsiteY12" fmla="*/ 102596 h 345491"/>
              <a:gd name="connsiteX13" fmla="*/ 642937 w 1178718"/>
              <a:gd name="connsiteY13" fmla="*/ 104978 h 345491"/>
              <a:gd name="connsiteX14" fmla="*/ 652462 w 1178718"/>
              <a:gd name="connsiteY14" fmla="*/ 114503 h 345491"/>
              <a:gd name="connsiteX15" fmla="*/ 654843 w 1178718"/>
              <a:gd name="connsiteY15" fmla="*/ 124028 h 345491"/>
              <a:gd name="connsiteX16" fmla="*/ 671512 w 1178718"/>
              <a:gd name="connsiteY16" fmla="*/ 126409 h 345491"/>
              <a:gd name="connsiteX17" fmla="*/ 676275 w 1178718"/>
              <a:gd name="connsiteY17" fmla="*/ 133553 h 345491"/>
              <a:gd name="connsiteX18" fmla="*/ 678656 w 1178718"/>
              <a:gd name="connsiteY18" fmla="*/ 147840 h 345491"/>
              <a:gd name="connsiteX19" fmla="*/ 692943 w 1178718"/>
              <a:gd name="connsiteY19" fmla="*/ 150221 h 345491"/>
              <a:gd name="connsiteX20" fmla="*/ 723900 w 1178718"/>
              <a:gd name="connsiteY20" fmla="*/ 164509 h 345491"/>
              <a:gd name="connsiteX21" fmla="*/ 738187 w 1178718"/>
              <a:gd name="connsiteY21" fmla="*/ 174034 h 345491"/>
              <a:gd name="connsiteX22" fmla="*/ 745331 w 1178718"/>
              <a:gd name="connsiteY22" fmla="*/ 183559 h 345491"/>
              <a:gd name="connsiteX23" fmla="*/ 852487 w 1178718"/>
              <a:gd name="connsiteY23" fmla="*/ 188322 h 345491"/>
              <a:gd name="connsiteX24" fmla="*/ 859631 w 1178718"/>
              <a:gd name="connsiteY24" fmla="*/ 200228 h 345491"/>
              <a:gd name="connsiteX25" fmla="*/ 862012 w 1178718"/>
              <a:gd name="connsiteY25" fmla="*/ 207371 h 345491"/>
              <a:gd name="connsiteX26" fmla="*/ 900112 w 1178718"/>
              <a:gd name="connsiteY26" fmla="*/ 214515 h 345491"/>
              <a:gd name="connsiteX27" fmla="*/ 912018 w 1178718"/>
              <a:gd name="connsiteY27" fmla="*/ 226421 h 345491"/>
              <a:gd name="connsiteX28" fmla="*/ 945356 w 1178718"/>
              <a:gd name="connsiteY28" fmla="*/ 231184 h 345491"/>
              <a:gd name="connsiteX29" fmla="*/ 952500 w 1178718"/>
              <a:gd name="connsiteY29" fmla="*/ 233565 h 345491"/>
              <a:gd name="connsiteX30" fmla="*/ 962025 w 1178718"/>
              <a:gd name="connsiteY30" fmla="*/ 235946 h 345491"/>
              <a:gd name="connsiteX31" fmla="*/ 959643 w 1178718"/>
              <a:gd name="connsiteY31" fmla="*/ 243090 h 345491"/>
              <a:gd name="connsiteX32" fmla="*/ 962025 w 1178718"/>
              <a:gd name="connsiteY32" fmla="*/ 254996 h 345491"/>
              <a:gd name="connsiteX33" fmla="*/ 978693 w 1178718"/>
              <a:gd name="connsiteY33" fmla="*/ 264521 h 345491"/>
              <a:gd name="connsiteX34" fmla="*/ 981075 w 1178718"/>
              <a:gd name="connsiteY34" fmla="*/ 283571 h 345491"/>
              <a:gd name="connsiteX35" fmla="*/ 997743 w 1178718"/>
              <a:gd name="connsiteY35" fmla="*/ 290715 h 345491"/>
              <a:gd name="connsiteX36" fmla="*/ 1016793 w 1178718"/>
              <a:gd name="connsiteY36" fmla="*/ 295478 h 345491"/>
              <a:gd name="connsiteX37" fmla="*/ 1023937 w 1178718"/>
              <a:gd name="connsiteY37" fmla="*/ 300240 h 345491"/>
              <a:gd name="connsiteX38" fmla="*/ 1047750 w 1178718"/>
              <a:gd name="connsiteY38" fmla="*/ 302621 h 345491"/>
              <a:gd name="connsiteX39" fmla="*/ 1052512 w 1178718"/>
              <a:gd name="connsiteY39" fmla="*/ 309765 h 345491"/>
              <a:gd name="connsiteX40" fmla="*/ 1059656 w 1178718"/>
              <a:gd name="connsiteY40" fmla="*/ 312146 h 345491"/>
              <a:gd name="connsiteX41" fmla="*/ 1097756 w 1178718"/>
              <a:gd name="connsiteY41" fmla="*/ 314528 h 345491"/>
              <a:gd name="connsiteX42" fmla="*/ 1100137 w 1178718"/>
              <a:gd name="connsiteY42" fmla="*/ 324053 h 345491"/>
              <a:gd name="connsiteX43" fmla="*/ 1135856 w 1178718"/>
              <a:gd name="connsiteY43" fmla="*/ 333578 h 345491"/>
              <a:gd name="connsiteX44" fmla="*/ 1138237 w 1178718"/>
              <a:gd name="connsiteY44" fmla="*/ 340721 h 345491"/>
              <a:gd name="connsiteX45" fmla="*/ 1159668 w 1178718"/>
              <a:gd name="connsiteY45" fmla="*/ 343103 h 345491"/>
              <a:gd name="connsiteX46" fmla="*/ 1178718 w 1178718"/>
              <a:gd name="connsiteY46" fmla="*/ 345484 h 345491"/>
              <a:gd name="connsiteX0" fmla="*/ 0 w 1178718"/>
              <a:gd name="connsiteY0" fmla="*/ 21430 h 345288"/>
              <a:gd name="connsiteX1" fmla="*/ 192883 w 1178718"/>
              <a:gd name="connsiteY1" fmla="*/ 0 h 345288"/>
              <a:gd name="connsiteX2" fmla="*/ 171452 w 1178718"/>
              <a:gd name="connsiteY2" fmla="*/ 38100 h 345288"/>
              <a:gd name="connsiteX3" fmla="*/ 419102 w 1178718"/>
              <a:gd name="connsiteY3" fmla="*/ 38101 h 345288"/>
              <a:gd name="connsiteX4" fmla="*/ 423862 w 1178718"/>
              <a:gd name="connsiteY4" fmla="*/ 47625 h 345288"/>
              <a:gd name="connsiteX5" fmla="*/ 469106 w 1178718"/>
              <a:gd name="connsiteY5" fmla="*/ 52387 h 345288"/>
              <a:gd name="connsiteX6" fmla="*/ 478631 w 1178718"/>
              <a:gd name="connsiteY6" fmla="*/ 59531 h 345288"/>
              <a:gd name="connsiteX7" fmla="*/ 502443 w 1178718"/>
              <a:gd name="connsiteY7" fmla="*/ 61912 h 345288"/>
              <a:gd name="connsiteX8" fmla="*/ 504825 w 1178718"/>
              <a:gd name="connsiteY8" fmla="*/ 73818 h 345288"/>
              <a:gd name="connsiteX9" fmla="*/ 538162 w 1178718"/>
              <a:gd name="connsiteY9" fmla="*/ 76200 h 345288"/>
              <a:gd name="connsiteX10" fmla="*/ 538162 w 1178718"/>
              <a:gd name="connsiteY10" fmla="*/ 85725 h 345288"/>
              <a:gd name="connsiteX11" fmla="*/ 614362 w 1178718"/>
              <a:gd name="connsiteY11" fmla="*/ 88106 h 345288"/>
              <a:gd name="connsiteX12" fmla="*/ 616743 w 1178718"/>
              <a:gd name="connsiteY12" fmla="*/ 102393 h 345288"/>
              <a:gd name="connsiteX13" fmla="*/ 642937 w 1178718"/>
              <a:gd name="connsiteY13" fmla="*/ 104775 h 345288"/>
              <a:gd name="connsiteX14" fmla="*/ 652462 w 1178718"/>
              <a:gd name="connsiteY14" fmla="*/ 114300 h 345288"/>
              <a:gd name="connsiteX15" fmla="*/ 654843 w 1178718"/>
              <a:gd name="connsiteY15" fmla="*/ 123825 h 345288"/>
              <a:gd name="connsiteX16" fmla="*/ 671512 w 1178718"/>
              <a:gd name="connsiteY16" fmla="*/ 126206 h 345288"/>
              <a:gd name="connsiteX17" fmla="*/ 676275 w 1178718"/>
              <a:gd name="connsiteY17" fmla="*/ 133350 h 345288"/>
              <a:gd name="connsiteX18" fmla="*/ 678656 w 1178718"/>
              <a:gd name="connsiteY18" fmla="*/ 147637 h 345288"/>
              <a:gd name="connsiteX19" fmla="*/ 692943 w 1178718"/>
              <a:gd name="connsiteY19" fmla="*/ 150018 h 345288"/>
              <a:gd name="connsiteX20" fmla="*/ 723900 w 1178718"/>
              <a:gd name="connsiteY20" fmla="*/ 164306 h 345288"/>
              <a:gd name="connsiteX21" fmla="*/ 738187 w 1178718"/>
              <a:gd name="connsiteY21" fmla="*/ 173831 h 345288"/>
              <a:gd name="connsiteX22" fmla="*/ 745331 w 1178718"/>
              <a:gd name="connsiteY22" fmla="*/ 183356 h 345288"/>
              <a:gd name="connsiteX23" fmla="*/ 852487 w 1178718"/>
              <a:gd name="connsiteY23" fmla="*/ 188119 h 345288"/>
              <a:gd name="connsiteX24" fmla="*/ 859631 w 1178718"/>
              <a:gd name="connsiteY24" fmla="*/ 200025 h 345288"/>
              <a:gd name="connsiteX25" fmla="*/ 862012 w 1178718"/>
              <a:gd name="connsiteY25" fmla="*/ 207168 h 345288"/>
              <a:gd name="connsiteX26" fmla="*/ 900112 w 1178718"/>
              <a:gd name="connsiteY26" fmla="*/ 214312 h 345288"/>
              <a:gd name="connsiteX27" fmla="*/ 912018 w 1178718"/>
              <a:gd name="connsiteY27" fmla="*/ 226218 h 345288"/>
              <a:gd name="connsiteX28" fmla="*/ 945356 w 1178718"/>
              <a:gd name="connsiteY28" fmla="*/ 230981 h 345288"/>
              <a:gd name="connsiteX29" fmla="*/ 952500 w 1178718"/>
              <a:gd name="connsiteY29" fmla="*/ 233362 h 345288"/>
              <a:gd name="connsiteX30" fmla="*/ 962025 w 1178718"/>
              <a:gd name="connsiteY30" fmla="*/ 235743 h 345288"/>
              <a:gd name="connsiteX31" fmla="*/ 959643 w 1178718"/>
              <a:gd name="connsiteY31" fmla="*/ 242887 h 345288"/>
              <a:gd name="connsiteX32" fmla="*/ 962025 w 1178718"/>
              <a:gd name="connsiteY32" fmla="*/ 254793 h 345288"/>
              <a:gd name="connsiteX33" fmla="*/ 978693 w 1178718"/>
              <a:gd name="connsiteY33" fmla="*/ 264318 h 345288"/>
              <a:gd name="connsiteX34" fmla="*/ 981075 w 1178718"/>
              <a:gd name="connsiteY34" fmla="*/ 283368 h 345288"/>
              <a:gd name="connsiteX35" fmla="*/ 997743 w 1178718"/>
              <a:gd name="connsiteY35" fmla="*/ 290512 h 345288"/>
              <a:gd name="connsiteX36" fmla="*/ 1016793 w 1178718"/>
              <a:gd name="connsiteY36" fmla="*/ 295275 h 345288"/>
              <a:gd name="connsiteX37" fmla="*/ 1023937 w 1178718"/>
              <a:gd name="connsiteY37" fmla="*/ 300037 h 345288"/>
              <a:gd name="connsiteX38" fmla="*/ 1047750 w 1178718"/>
              <a:gd name="connsiteY38" fmla="*/ 302418 h 345288"/>
              <a:gd name="connsiteX39" fmla="*/ 1052512 w 1178718"/>
              <a:gd name="connsiteY39" fmla="*/ 309562 h 345288"/>
              <a:gd name="connsiteX40" fmla="*/ 1059656 w 1178718"/>
              <a:gd name="connsiteY40" fmla="*/ 311943 h 345288"/>
              <a:gd name="connsiteX41" fmla="*/ 1097756 w 1178718"/>
              <a:gd name="connsiteY41" fmla="*/ 314325 h 345288"/>
              <a:gd name="connsiteX42" fmla="*/ 1100137 w 1178718"/>
              <a:gd name="connsiteY42" fmla="*/ 323850 h 345288"/>
              <a:gd name="connsiteX43" fmla="*/ 1135856 w 1178718"/>
              <a:gd name="connsiteY43" fmla="*/ 333375 h 345288"/>
              <a:gd name="connsiteX44" fmla="*/ 1138237 w 1178718"/>
              <a:gd name="connsiteY44" fmla="*/ 340518 h 345288"/>
              <a:gd name="connsiteX45" fmla="*/ 1159668 w 1178718"/>
              <a:gd name="connsiteY45" fmla="*/ 342900 h 345288"/>
              <a:gd name="connsiteX46" fmla="*/ 1178718 w 1178718"/>
              <a:gd name="connsiteY46" fmla="*/ 345281 h 345288"/>
              <a:gd name="connsiteX0" fmla="*/ 0 w 1178718"/>
              <a:gd name="connsiteY0" fmla="*/ 0 h 323858"/>
              <a:gd name="connsiteX1" fmla="*/ 169070 w 1178718"/>
              <a:gd name="connsiteY1" fmla="*/ 1 h 323858"/>
              <a:gd name="connsiteX2" fmla="*/ 171452 w 1178718"/>
              <a:gd name="connsiteY2" fmla="*/ 16670 h 323858"/>
              <a:gd name="connsiteX3" fmla="*/ 419102 w 1178718"/>
              <a:gd name="connsiteY3" fmla="*/ 16671 h 323858"/>
              <a:gd name="connsiteX4" fmla="*/ 423862 w 1178718"/>
              <a:gd name="connsiteY4" fmla="*/ 26195 h 323858"/>
              <a:gd name="connsiteX5" fmla="*/ 469106 w 1178718"/>
              <a:gd name="connsiteY5" fmla="*/ 30957 h 323858"/>
              <a:gd name="connsiteX6" fmla="*/ 478631 w 1178718"/>
              <a:gd name="connsiteY6" fmla="*/ 38101 h 323858"/>
              <a:gd name="connsiteX7" fmla="*/ 502443 w 1178718"/>
              <a:gd name="connsiteY7" fmla="*/ 40482 h 323858"/>
              <a:gd name="connsiteX8" fmla="*/ 504825 w 1178718"/>
              <a:gd name="connsiteY8" fmla="*/ 52388 h 323858"/>
              <a:gd name="connsiteX9" fmla="*/ 538162 w 1178718"/>
              <a:gd name="connsiteY9" fmla="*/ 54770 h 323858"/>
              <a:gd name="connsiteX10" fmla="*/ 538162 w 1178718"/>
              <a:gd name="connsiteY10" fmla="*/ 64295 h 323858"/>
              <a:gd name="connsiteX11" fmla="*/ 614362 w 1178718"/>
              <a:gd name="connsiteY11" fmla="*/ 66676 h 323858"/>
              <a:gd name="connsiteX12" fmla="*/ 616743 w 1178718"/>
              <a:gd name="connsiteY12" fmla="*/ 80963 h 323858"/>
              <a:gd name="connsiteX13" fmla="*/ 642937 w 1178718"/>
              <a:gd name="connsiteY13" fmla="*/ 83345 h 323858"/>
              <a:gd name="connsiteX14" fmla="*/ 652462 w 1178718"/>
              <a:gd name="connsiteY14" fmla="*/ 92870 h 323858"/>
              <a:gd name="connsiteX15" fmla="*/ 654843 w 1178718"/>
              <a:gd name="connsiteY15" fmla="*/ 102395 h 323858"/>
              <a:gd name="connsiteX16" fmla="*/ 671512 w 1178718"/>
              <a:gd name="connsiteY16" fmla="*/ 104776 h 323858"/>
              <a:gd name="connsiteX17" fmla="*/ 676275 w 1178718"/>
              <a:gd name="connsiteY17" fmla="*/ 111920 h 323858"/>
              <a:gd name="connsiteX18" fmla="*/ 678656 w 1178718"/>
              <a:gd name="connsiteY18" fmla="*/ 126207 h 323858"/>
              <a:gd name="connsiteX19" fmla="*/ 692943 w 1178718"/>
              <a:gd name="connsiteY19" fmla="*/ 128588 h 323858"/>
              <a:gd name="connsiteX20" fmla="*/ 723900 w 1178718"/>
              <a:gd name="connsiteY20" fmla="*/ 142876 h 323858"/>
              <a:gd name="connsiteX21" fmla="*/ 738187 w 1178718"/>
              <a:gd name="connsiteY21" fmla="*/ 152401 h 323858"/>
              <a:gd name="connsiteX22" fmla="*/ 745331 w 1178718"/>
              <a:gd name="connsiteY22" fmla="*/ 161926 h 323858"/>
              <a:gd name="connsiteX23" fmla="*/ 852487 w 1178718"/>
              <a:gd name="connsiteY23" fmla="*/ 166689 h 323858"/>
              <a:gd name="connsiteX24" fmla="*/ 859631 w 1178718"/>
              <a:gd name="connsiteY24" fmla="*/ 178595 h 323858"/>
              <a:gd name="connsiteX25" fmla="*/ 862012 w 1178718"/>
              <a:gd name="connsiteY25" fmla="*/ 185738 h 323858"/>
              <a:gd name="connsiteX26" fmla="*/ 900112 w 1178718"/>
              <a:gd name="connsiteY26" fmla="*/ 192882 h 323858"/>
              <a:gd name="connsiteX27" fmla="*/ 912018 w 1178718"/>
              <a:gd name="connsiteY27" fmla="*/ 204788 h 323858"/>
              <a:gd name="connsiteX28" fmla="*/ 945356 w 1178718"/>
              <a:gd name="connsiteY28" fmla="*/ 209551 h 323858"/>
              <a:gd name="connsiteX29" fmla="*/ 952500 w 1178718"/>
              <a:gd name="connsiteY29" fmla="*/ 211932 h 323858"/>
              <a:gd name="connsiteX30" fmla="*/ 962025 w 1178718"/>
              <a:gd name="connsiteY30" fmla="*/ 214313 h 323858"/>
              <a:gd name="connsiteX31" fmla="*/ 959643 w 1178718"/>
              <a:gd name="connsiteY31" fmla="*/ 221457 h 323858"/>
              <a:gd name="connsiteX32" fmla="*/ 962025 w 1178718"/>
              <a:gd name="connsiteY32" fmla="*/ 233363 h 323858"/>
              <a:gd name="connsiteX33" fmla="*/ 978693 w 1178718"/>
              <a:gd name="connsiteY33" fmla="*/ 242888 h 323858"/>
              <a:gd name="connsiteX34" fmla="*/ 981075 w 1178718"/>
              <a:gd name="connsiteY34" fmla="*/ 261938 h 323858"/>
              <a:gd name="connsiteX35" fmla="*/ 997743 w 1178718"/>
              <a:gd name="connsiteY35" fmla="*/ 269082 h 323858"/>
              <a:gd name="connsiteX36" fmla="*/ 1016793 w 1178718"/>
              <a:gd name="connsiteY36" fmla="*/ 273845 h 323858"/>
              <a:gd name="connsiteX37" fmla="*/ 1023937 w 1178718"/>
              <a:gd name="connsiteY37" fmla="*/ 278607 h 323858"/>
              <a:gd name="connsiteX38" fmla="*/ 1047750 w 1178718"/>
              <a:gd name="connsiteY38" fmla="*/ 280988 h 323858"/>
              <a:gd name="connsiteX39" fmla="*/ 1052512 w 1178718"/>
              <a:gd name="connsiteY39" fmla="*/ 288132 h 323858"/>
              <a:gd name="connsiteX40" fmla="*/ 1059656 w 1178718"/>
              <a:gd name="connsiteY40" fmla="*/ 290513 h 323858"/>
              <a:gd name="connsiteX41" fmla="*/ 1097756 w 1178718"/>
              <a:gd name="connsiteY41" fmla="*/ 292895 h 323858"/>
              <a:gd name="connsiteX42" fmla="*/ 1100137 w 1178718"/>
              <a:gd name="connsiteY42" fmla="*/ 302420 h 323858"/>
              <a:gd name="connsiteX43" fmla="*/ 1135856 w 1178718"/>
              <a:gd name="connsiteY43" fmla="*/ 311945 h 323858"/>
              <a:gd name="connsiteX44" fmla="*/ 1138237 w 1178718"/>
              <a:gd name="connsiteY44" fmla="*/ 319088 h 323858"/>
              <a:gd name="connsiteX45" fmla="*/ 1159668 w 1178718"/>
              <a:gd name="connsiteY45" fmla="*/ 321470 h 323858"/>
              <a:gd name="connsiteX46" fmla="*/ 1178718 w 1178718"/>
              <a:gd name="connsiteY46" fmla="*/ 323851 h 323858"/>
              <a:gd name="connsiteX0" fmla="*/ 0 w 1178718"/>
              <a:gd name="connsiteY0" fmla="*/ 0 h 323858"/>
              <a:gd name="connsiteX1" fmla="*/ 169070 w 1178718"/>
              <a:gd name="connsiteY1" fmla="*/ 2382 h 323858"/>
              <a:gd name="connsiteX2" fmla="*/ 171452 w 1178718"/>
              <a:gd name="connsiteY2" fmla="*/ 16670 h 323858"/>
              <a:gd name="connsiteX3" fmla="*/ 419102 w 1178718"/>
              <a:gd name="connsiteY3" fmla="*/ 16671 h 323858"/>
              <a:gd name="connsiteX4" fmla="*/ 423862 w 1178718"/>
              <a:gd name="connsiteY4" fmla="*/ 26195 h 323858"/>
              <a:gd name="connsiteX5" fmla="*/ 469106 w 1178718"/>
              <a:gd name="connsiteY5" fmla="*/ 30957 h 323858"/>
              <a:gd name="connsiteX6" fmla="*/ 478631 w 1178718"/>
              <a:gd name="connsiteY6" fmla="*/ 38101 h 323858"/>
              <a:gd name="connsiteX7" fmla="*/ 502443 w 1178718"/>
              <a:gd name="connsiteY7" fmla="*/ 40482 h 323858"/>
              <a:gd name="connsiteX8" fmla="*/ 504825 w 1178718"/>
              <a:gd name="connsiteY8" fmla="*/ 52388 h 323858"/>
              <a:gd name="connsiteX9" fmla="*/ 538162 w 1178718"/>
              <a:gd name="connsiteY9" fmla="*/ 54770 h 323858"/>
              <a:gd name="connsiteX10" fmla="*/ 538162 w 1178718"/>
              <a:gd name="connsiteY10" fmla="*/ 64295 h 323858"/>
              <a:gd name="connsiteX11" fmla="*/ 614362 w 1178718"/>
              <a:gd name="connsiteY11" fmla="*/ 66676 h 323858"/>
              <a:gd name="connsiteX12" fmla="*/ 616743 w 1178718"/>
              <a:gd name="connsiteY12" fmla="*/ 80963 h 323858"/>
              <a:gd name="connsiteX13" fmla="*/ 642937 w 1178718"/>
              <a:gd name="connsiteY13" fmla="*/ 83345 h 323858"/>
              <a:gd name="connsiteX14" fmla="*/ 652462 w 1178718"/>
              <a:gd name="connsiteY14" fmla="*/ 92870 h 323858"/>
              <a:gd name="connsiteX15" fmla="*/ 654843 w 1178718"/>
              <a:gd name="connsiteY15" fmla="*/ 102395 h 323858"/>
              <a:gd name="connsiteX16" fmla="*/ 671512 w 1178718"/>
              <a:gd name="connsiteY16" fmla="*/ 104776 h 323858"/>
              <a:gd name="connsiteX17" fmla="*/ 676275 w 1178718"/>
              <a:gd name="connsiteY17" fmla="*/ 111920 h 323858"/>
              <a:gd name="connsiteX18" fmla="*/ 678656 w 1178718"/>
              <a:gd name="connsiteY18" fmla="*/ 126207 h 323858"/>
              <a:gd name="connsiteX19" fmla="*/ 692943 w 1178718"/>
              <a:gd name="connsiteY19" fmla="*/ 128588 h 323858"/>
              <a:gd name="connsiteX20" fmla="*/ 723900 w 1178718"/>
              <a:gd name="connsiteY20" fmla="*/ 142876 h 323858"/>
              <a:gd name="connsiteX21" fmla="*/ 738187 w 1178718"/>
              <a:gd name="connsiteY21" fmla="*/ 152401 h 323858"/>
              <a:gd name="connsiteX22" fmla="*/ 745331 w 1178718"/>
              <a:gd name="connsiteY22" fmla="*/ 161926 h 323858"/>
              <a:gd name="connsiteX23" fmla="*/ 852487 w 1178718"/>
              <a:gd name="connsiteY23" fmla="*/ 166689 h 323858"/>
              <a:gd name="connsiteX24" fmla="*/ 859631 w 1178718"/>
              <a:gd name="connsiteY24" fmla="*/ 178595 h 323858"/>
              <a:gd name="connsiteX25" fmla="*/ 862012 w 1178718"/>
              <a:gd name="connsiteY25" fmla="*/ 185738 h 323858"/>
              <a:gd name="connsiteX26" fmla="*/ 900112 w 1178718"/>
              <a:gd name="connsiteY26" fmla="*/ 192882 h 323858"/>
              <a:gd name="connsiteX27" fmla="*/ 912018 w 1178718"/>
              <a:gd name="connsiteY27" fmla="*/ 204788 h 323858"/>
              <a:gd name="connsiteX28" fmla="*/ 945356 w 1178718"/>
              <a:gd name="connsiteY28" fmla="*/ 209551 h 323858"/>
              <a:gd name="connsiteX29" fmla="*/ 952500 w 1178718"/>
              <a:gd name="connsiteY29" fmla="*/ 211932 h 323858"/>
              <a:gd name="connsiteX30" fmla="*/ 962025 w 1178718"/>
              <a:gd name="connsiteY30" fmla="*/ 214313 h 323858"/>
              <a:gd name="connsiteX31" fmla="*/ 959643 w 1178718"/>
              <a:gd name="connsiteY31" fmla="*/ 221457 h 323858"/>
              <a:gd name="connsiteX32" fmla="*/ 962025 w 1178718"/>
              <a:gd name="connsiteY32" fmla="*/ 233363 h 323858"/>
              <a:gd name="connsiteX33" fmla="*/ 978693 w 1178718"/>
              <a:gd name="connsiteY33" fmla="*/ 242888 h 323858"/>
              <a:gd name="connsiteX34" fmla="*/ 981075 w 1178718"/>
              <a:gd name="connsiteY34" fmla="*/ 261938 h 323858"/>
              <a:gd name="connsiteX35" fmla="*/ 997743 w 1178718"/>
              <a:gd name="connsiteY35" fmla="*/ 269082 h 323858"/>
              <a:gd name="connsiteX36" fmla="*/ 1016793 w 1178718"/>
              <a:gd name="connsiteY36" fmla="*/ 273845 h 323858"/>
              <a:gd name="connsiteX37" fmla="*/ 1023937 w 1178718"/>
              <a:gd name="connsiteY37" fmla="*/ 278607 h 323858"/>
              <a:gd name="connsiteX38" fmla="*/ 1047750 w 1178718"/>
              <a:gd name="connsiteY38" fmla="*/ 280988 h 323858"/>
              <a:gd name="connsiteX39" fmla="*/ 1052512 w 1178718"/>
              <a:gd name="connsiteY39" fmla="*/ 288132 h 323858"/>
              <a:gd name="connsiteX40" fmla="*/ 1059656 w 1178718"/>
              <a:gd name="connsiteY40" fmla="*/ 290513 h 323858"/>
              <a:gd name="connsiteX41" fmla="*/ 1097756 w 1178718"/>
              <a:gd name="connsiteY41" fmla="*/ 292895 h 323858"/>
              <a:gd name="connsiteX42" fmla="*/ 1100137 w 1178718"/>
              <a:gd name="connsiteY42" fmla="*/ 302420 h 323858"/>
              <a:gd name="connsiteX43" fmla="*/ 1135856 w 1178718"/>
              <a:gd name="connsiteY43" fmla="*/ 311945 h 323858"/>
              <a:gd name="connsiteX44" fmla="*/ 1138237 w 1178718"/>
              <a:gd name="connsiteY44" fmla="*/ 319088 h 323858"/>
              <a:gd name="connsiteX45" fmla="*/ 1159668 w 1178718"/>
              <a:gd name="connsiteY45" fmla="*/ 321470 h 323858"/>
              <a:gd name="connsiteX46" fmla="*/ 1178718 w 1178718"/>
              <a:gd name="connsiteY46" fmla="*/ 323851 h 323858"/>
              <a:gd name="connsiteX0" fmla="*/ 0 w 1178718"/>
              <a:gd name="connsiteY0" fmla="*/ 0 h 323858"/>
              <a:gd name="connsiteX1" fmla="*/ 169070 w 1178718"/>
              <a:gd name="connsiteY1" fmla="*/ 2382 h 323858"/>
              <a:gd name="connsiteX2" fmla="*/ 171452 w 1178718"/>
              <a:gd name="connsiteY2" fmla="*/ 16670 h 323858"/>
              <a:gd name="connsiteX3" fmla="*/ 419102 w 1178718"/>
              <a:gd name="connsiteY3" fmla="*/ 16671 h 323858"/>
              <a:gd name="connsiteX4" fmla="*/ 423862 w 1178718"/>
              <a:gd name="connsiteY4" fmla="*/ 26195 h 323858"/>
              <a:gd name="connsiteX5" fmla="*/ 469106 w 1178718"/>
              <a:gd name="connsiteY5" fmla="*/ 30957 h 323858"/>
              <a:gd name="connsiteX6" fmla="*/ 478631 w 1178718"/>
              <a:gd name="connsiteY6" fmla="*/ 38101 h 323858"/>
              <a:gd name="connsiteX7" fmla="*/ 502443 w 1178718"/>
              <a:gd name="connsiteY7" fmla="*/ 40482 h 323858"/>
              <a:gd name="connsiteX8" fmla="*/ 504825 w 1178718"/>
              <a:gd name="connsiteY8" fmla="*/ 52388 h 323858"/>
              <a:gd name="connsiteX9" fmla="*/ 538162 w 1178718"/>
              <a:gd name="connsiteY9" fmla="*/ 54770 h 323858"/>
              <a:gd name="connsiteX10" fmla="*/ 538162 w 1178718"/>
              <a:gd name="connsiteY10" fmla="*/ 64295 h 323858"/>
              <a:gd name="connsiteX11" fmla="*/ 614362 w 1178718"/>
              <a:gd name="connsiteY11" fmla="*/ 66676 h 323858"/>
              <a:gd name="connsiteX12" fmla="*/ 616743 w 1178718"/>
              <a:gd name="connsiteY12" fmla="*/ 80963 h 323858"/>
              <a:gd name="connsiteX13" fmla="*/ 642937 w 1178718"/>
              <a:gd name="connsiteY13" fmla="*/ 83345 h 323858"/>
              <a:gd name="connsiteX14" fmla="*/ 652462 w 1178718"/>
              <a:gd name="connsiteY14" fmla="*/ 92870 h 323858"/>
              <a:gd name="connsiteX15" fmla="*/ 654843 w 1178718"/>
              <a:gd name="connsiteY15" fmla="*/ 102395 h 323858"/>
              <a:gd name="connsiteX16" fmla="*/ 671512 w 1178718"/>
              <a:gd name="connsiteY16" fmla="*/ 104776 h 323858"/>
              <a:gd name="connsiteX17" fmla="*/ 676275 w 1178718"/>
              <a:gd name="connsiteY17" fmla="*/ 111920 h 323858"/>
              <a:gd name="connsiteX18" fmla="*/ 678656 w 1178718"/>
              <a:gd name="connsiteY18" fmla="*/ 126207 h 323858"/>
              <a:gd name="connsiteX19" fmla="*/ 692943 w 1178718"/>
              <a:gd name="connsiteY19" fmla="*/ 128588 h 323858"/>
              <a:gd name="connsiteX20" fmla="*/ 723900 w 1178718"/>
              <a:gd name="connsiteY20" fmla="*/ 142876 h 323858"/>
              <a:gd name="connsiteX21" fmla="*/ 738187 w 1178718"/>
              <a:gd name="connsiteY21" fmla="*/ 152401 h 323858"/>
              <a:gd name="connsiteX22" fmla="*/ 745331 w 1178718"/>
              <a:gd name="connsiteY22" fmla="*/ 161926 h 323858"/>
              <a:gd name="connsiteX23" fmla="*/ 852487 w 1178718"/>
              <a:gd name="connsiteY23" fmla="*/ 166689 h 323858"/>
              <a:gd name="connsiteX24" fmla="*/ 859631 w 1178718"/>
              <a:gd name="connsiteY24" fmla="*/ 178595 h 323858"/>
              <a:gd name="connsiteX25" fmla="*/ 862012 w 1178718"/>
              <a:gd name="connsiteY25" fmla="*/ 185738 h 323858"/>
              <a:gd name="connsiteX26" fmla="*/ 900112 w 1178718"/>
              <a:gd name="connsiteY26" fmla="*/ 192882 h 323858"/>
              <a:gd name="connsiteX27" fmla="*/ 912018 w 1178718"/>
              <a:gd name="connsiteY27" fmla="*/ 204788 h 323858"/>
              <a:gd name="connsiteX28" fmla="*/ 945356 w 1178718"/>
              <a:gd name="connsiteY28" fmla="*/ 209551 h 323858"/>
              <a:gd name="connsiteX29" fmla="*/ 952500 w 1178718"/>
              <a:gd name="connsiteY29" fmla="*/ 211932 h 323858"/>
              <a:gd name="connsiteX30" fmla="*/ 962025 w 1178718"/>
              <a:gd name="connsiteY30" fmla="*/ 214313 h 323858"/>
              <a:gd name="connsiteX31" fmla="*/ 959643 w 1178718"/>
              <a:gd name="connsiteY31" fmla="*/ 221457 h 323858"/>
              <a:gd name="connsiteX32" fmla="*/ 962025 w 1178718"/>
              <a:gd name="connsiteY32" fmla="*/ 233363 h 323858"/>
              <a:gd name="connsiteX33" fmla="*/ 978693 w 1178718"/>
              <a:gd name="connsiteY33" fmla="*/ 242888 h 323858"/>
              <a:gd name="connsiteX34" fmla="*/ 981075 w 1178718"/>
              <a:gd name="connsiteY34" fmla="*/ 261938 h 323858"/>
              <a:gd name="connsiteX35" fmla="*/ 997743 w 1178718"/>
              <a:gd name="connsiteY35" fmla="*/ 269082 h 323858"/>
              <a:gd name="connsiteX36" fmla="*/ 1016793 w 1178718"/>
              <a:gd name="connsiteY36" fmla="*/ 273845 h 323858"/>
              <a:gd name="connsiteX37" fmla="*/ 1023937 w 1178718"/>
              <a:gd name="connsiteY37" fmla="*/ 278607 h 323858"/>
              <a:gd name="connsiteX38" fmla="*/ 1047750 w 1178718"/>
              <a:gd name="connsiteY38" fmla="*/ 280988 h 323858"/>
              <a:gd name="connsiteX39" fmla="*/ 1052512 w 1178718"/>
              <a:gd name="connsiteY39" fmla="*/ 288132 h 323858"/>
              <a:gd name="connsiteX40" fmla="*/ 1059656 w 1178718"/>
              <a:gd name="connsiteY40" fmla="*/ 290513 h 323858"/>
              <a:gd name="connsiteX41" fmla="*/ 1097756 w 1178718"/>
              <a:gd name="connsiteY41" fmla="*/ 292895 h 323858"/>
              <a:gd name="connsiteX42" fmla="*/ 1100137 w 1178718"/>
              <a:gd name="connsiteY42" fmla="*/ 302420 h 323858"/>
              <a:gd name="connsiteX43" fmla="*/ 1135856 w 1178718"/>
              <a:gd name="connsiteY43" fmla="*/ 311945 h 323858"/>
              <a:gd name="connsiteX44" fmla="*/ 1138237 w 1178718"/>
              <a:gd name="connsiteY44" fmla="*/ 319088 h 323858"/>
              <a:gd name="connsiteX45" fmla="*/ 1159668 w 1178718"/>
              <a:gd name="connsiteY45" fmla="*/ 321470 h 323858"/>
              <a:gd name="connsiteX46" fmla="*/ 1178718 w 1178718"/>
              <a:gd name="connsiteY46" fmla="*/ 323851 h 323858"/>
              <a:gd name="connsiteX0" fmla="*/ 0 w 1178718"/>
              <a:gd name="connsiteY0" fmla="*/ 0 h 323858"/>
              <a:gd name="connsiteX1" fmla="*/ 169070 w 1178718"/>
              <a:gd name="connsiteY1" fmla="*/ 2382 h 323858"/>
              <a:gd name="connsiteX2" fmla="*/ 171452 w 1178718"/>
              <a:gd name="connsiteY2" fmla="*/ 16670 h 323858"/>
              <a:gd name="connsiteX3" fmla="*/ 419102 w 1178718"/>
              <a:gd name="connsiteY3" fmla="*/ 16671 h 323858"/>
              <a:gd name="connsiteX4" fmla="*/ 423862 w 1178718"/>
              <a:gd name="connsiteY4" fmla="*/ 26195 h 323858"/>
              <a:gd name="connsiteX5" fmla="*/ 469106 w 1178718"/>
              <a:gd name="connsiteY5" fmla="*/ 30957 h 323858"/>
              <a:gd name="connsiteX6" fmla="*/ 478631 w 1178718"/>
              <a:gd name="connsiteY6" fmla="*/ 38101 h 323858"/>
              <a:gd name="connsiteX7" fmla="*/ 502443 w 1178718"/>
              <a:gd name="connsiteY7" fmla="*/ 40482 h 323858"/>
              <a:gd name="connsiteX8" fmla="*/ 504825 w 1178718"/>
              <a:gd name="connsiteY8" fmla="*/ 52388 h 323858"/>
              <a:gd name="connsiteX9" fmla="*/ 538162 w 1178718"/>
              <a:gd name="connsiteY9" fmla="*/ 54770 h 323858"/>
              <a:gd name="connsiteX10" fmla="*/ 538162 w 1178718"/>
              <a:gd name="connsiteY10" fmla="*/ 64295 h 323858"/>
              <a:gd name="connsiteX11" fmla="*/ 614362 w 1178718"/>
              <a:gd name="connsiteY11" fmla="*/ 66676 h 323858"/>
              <a:gd name="connsiteX12" fmla="*/ 616743 w 1178718"/>
              <a:gd name="connsiteY12" fmla="*/ 80963 h 323858"/>
              <a:gd name="connsiteX13" fmla="*/ 642937 w 1178718"/>
              <a:gd name="connsiteY13" fmla="*/ 78582 h 323858"/>
              <a:gd name="connsiteX14" fmla="*/ 652462 w 1178718"/>
              <a:gd name="connsiteY14" fmla="*/ 92870 h 323858"/>
              <a:gd name="connsiteX15" fmla="*/ 654843 w 1178718"/>
              <a:gd name="connsiteY15" fmla="*/ 102395 h 323858"/>
              <a:gd name="connsiteX16" fmla="*/ 671512 w 1178718"/>
              <a:gd name="connsiteY16" fmla="*/ 104776 h 323858"/>
              <a:gd name="connsiteX17" fmla="*/ 676275 w 1178718"/>
              <a:gd name="connsiteY17" fmla="*/ 111920 h 323858"/>
              <a:gd name="connsiteX18" fmla="*/ 678656 w 1178718"/>
              <a:gd name="connsiteY18" fmla="*/ 126207 h 323858"/>
              <a:gd name="connsiteX19" fmla="*/ 692943 w 1178718"/>
              <a:gd name="connsiteY19" fmla="*/ 128588 h 323858"/>
              <a:gd name="connsiteX20" fmla="*/ 723900 w 1178718"/>
              <a:gd name="connsiteY20" fmla="*/ 142876 h 323858"/>
              <a:gd name="connsiteX21" fmla="*/ 738187 w 1178718"/>
              <a:gd name="connsiteY21" fmla="*/ 152401 h 323858"/>
              <a:gd name="connsiteX22" fmla="*/ 745331 w 1178718"/>
              <a:gd name="connsiteY22" fmla="*/ 161926 h 323858"/>
              <a:gd name="connsiteX23" fmla="*/ 852487 w 1178718"/>
              <a:gd name="connsiteY23" fmla="*/ 166689 h 323858"/>
              <a:gd name="connsiteX24" fmla="*/ 859631 w 1178718"/>
              <a:gd name="connsiteY24" fmla="*/ 178595 h 323858"/>
              <a:gd name="connsiteX25" fmla="*/ 862012 w 1178718"/>
              <a:gd name="connsiteY25" fmla="*/ 185738 h 323858"/>
              <a:gd name="connsiteX26" fmla="*/ 900112 w 1178718"/>
              <a:gd name="connsiteY26" fmla="*/ 192882 h 323858"/>
              <a:gd name="connsiteX27" fmla="*/ 912018 w 1178718"/>
              <a:gd name="connsiteY27" fmla="*/ 204788 h 323858"/>
              <a:gd name="connsiteX28" fmla="*/ 945356 w 1178718"/>
              <a:gd name="connsiteY28" fmla="*/ 209551 h 323858"/>
              <a:gd name="connsiteX29" fmla="*/ 952500 w 1178718"/>
              <a:gd name="connsiteY29" fmla="*/ 211932 h 323858"/>
              <a:gd name="connsiteX30" fmla="*/ 962025 w 1178718"/>
              <a:gd name="connsiteY30" fmla="*/ 214313 h 323858"/>
              <a:gd name="connsiteX31" fmla="*/ 959643 w 1178718"/>
              <a:gd name="connsiteY31" fmla="*/ 221457 h 323858"/>
              <a:gd name="connsiteX32" fmla="*/ 962025 w 1178718"/>
              <a:gd name="connsiteY32" fmla="*/ 233363 h 323858"/>
              <a:gd name="connsiteX33" fmla="*/ 978693 w 1178718"/>
              <a:gd name="connsiteY33" fmla="*/ 242888 h 323858"/>
              <a:gd name="connsiteX34" fmla="*/ 981075 w 1178718"/>
              <a:gd name="connsiteY34" fmla="*/ 261938 h 323858"/>
              <a:gd name="connsiteX35" fmla="*/ 997743 w 1178718"/>
              <a:gd name="connsiteY35" fmla="*/ 269082 h 323858"/>
              <a:gd name="connsiteX36" fmla="*/ 1016793 w 1178718"/>
              <a:gd name="connsiteY36" fmla="*/ 273845 h 323858"/>
              <a:gd name="connsiteX37" fmla="*/ 1023937 w 1178718"/>
              <a:gd name="connsiteY37" fmla="*/ 278607 h 323858"/>
              <a:gd name="connsiteX38" fmla="*/ 1047750 w 1178718"/>
              <a:gd name="connsiteY38" fmla="*/ 280988 h 323858"/>
              <a:gd name="connsiteX39" fmla="*/ 1052512 w 1178718"/>
              <a:gd name="connsiteY39" fmla="*/ 288132 h 323858"/>
              <a:gd name="connsiteX40" fmla="*/ 1059656 w 1178718"/>
              <a:gd name="connsiteY40" fmla="*/ 290513 h 323858"/>
              <a:gd name="connsiteX41" fmla="*/ 1097756 w 1178718"/>
              <a:gd name="connsiteY41" fmla="*/ 292895 h 323858"/>
              <a:gd name="connsiteX42" fmla="*/ 1100137 w 1178718"/>
              <a:gd name="connsiteY42" fmla="*/ 302420 h 323858"/>
              <a:gd name="connsiteX43" fmla="*/ 1135856 w 1178718"/>
              <a:gd name="connsiteY43" fmla="*/ 311945 h 323858"/>
              <a:gd name="connsiteX44" fmla="*/ 1138237 w 1178718"/>
              <a:gd name="connsiteY44" fmla="*/ 319088 h 323858"/>
              <a:gd name="connsiteX45" fmla="*/ 1159668 w 1178718"/>
              <a:gd name="connsiteY45" fmla="*/ 321470 h 323858"/>
              <a:gd name="connsiteX46" fmla="*/ 1178718 w 1178718"/>
              <a:gd name="connsiteY46" fmla="*/ 323851 h 323858"/>
              <a:gd name="connsiteX0" fmla="*/ 0 w 1178718"/>
              <a:gd name="connsiteY0" fmla="*/ 0 h 323858"/>
              <a:gd name="connsiteX1" fmla="*/ 169070 w 1178718"/>
              <a:gd name="connsiteY1" fmla="*/ 2382 h 323858"/>
              <a:gd name="connsiteX2" fmla="*/ 171452 w 1178718"/>
              <a:gd name="connsiteY2" fmla="*/ 16670 h 323858"/>
              <a:gd name="connsiteX3" fmla="*/ 419102 w 1178718"/>
              <a:gd name="connsiteY3" fmla="*/ 16671 h 323858"/>
              <a:gd name="connsiteX4" fmla="*/ 423862 w 1178718"/>
              <a:gd name="connsiteY4" fmla="*/ 26195 h 323858"/>
              <a:gd name="connsiteX5" fmla="*/ 469106 w 1178718"/>
              <a:gd name="connsiteY5" fmla="*/ 30957 h 323858"/>
              <a:gd name="connsiteX6" fmla="*/ 478631 w 1178718"/>
              <a:gd name="connsiteY6" fmla="*/ 38101 h 323858"/>
              <a:gd name="connsiteX7" fmla="*/ 502443 w 1178718"/>
              <a:gd name="connsiteY7" fmla="*/ 40482 h 323858"/>
              <a:gd name="connsiteX8" fmla="*/ 504825 w 1178718"/>
              <a:gd name="connsiteY8" fmla="*/ 52388 h 323858"/>
              <a:gd name="connsiteX9" fmla="*/ 538162 w 1178718"/>
              <a:gd name="connsiteY9" fmla="*/ 54770 h 323858"/>
              <a:gd name="connsiteX10" fmla="*/ 538162 w 1178718"/>
              <a:gd name="connsiteY10" fmla="*/ 64295 h 323858"/>
              <a:gd name="connsiteX11" fmla="*/ 614362 w 1178718"/>
              <a:gd name="connsiteY11" fmla="*/ 66676 h 323858"/>
              <a:gd name="connsiteX12" fmla="*/ 616743 w 1178718"/>
              <a:gd name="connsiteY12" fmla="*/ 80963 h 323858"/>
              <a:gd name="connsiteX13" fmla="*/ 642937 w 1178718"/>
              <a:gd name="connsiteY13" fmla="*/ 78582 h 323858"/>
              <a:gd name="connsiteX14" fmla="*/ 652462 w 1178718"/>
              <a:gd name="connsiteY14" fmla="*/ 92870 h 323858"/>
              <a:gd name="connsiteX15" fmla="*/ 654843 w 1178718"/>
              <a:gd name="connsiteY15" fmla="*/ 102395 h 323858"/>
              <a:gd name="connsiteX16" fmla="*/ 671512 w 1178718"/>
              <a:gd name="connsiteY16" fmla="*/ 104776 h 323858"/>
              <a:gd name="connsiteX17" fmla="*/ 676275 w 1178718"/>
              <a:gd name="connsiteY17" fmla="*/ 111920 h 323858"/>
              <a:gd name="connsiteX18" fmla="*/ 678656 w 1178718"/>
              <a:gd name="connsiteY18" fmla="*/ 126207 h 323858"/>
              <a:gd name="connsiteX19" fmla="*/ 692943 w 1178718"/>
              <a:gd name="connsiteY19" fmla="*/ 128588 h 323858"/>
              <a:gd name="connsiteX20" fmla="*/ 723900 w 1178718"/>
              <a:gd name="connsiteY20" fmla="*/ 142876 h 323858"/>
              <a:gd name="connsiteX21" fmla="*/ 738187 w 1178718"/>
              <a:gd name="connsiteY21" fmla="*/ 152401 h 323858"/>
              <a:gd name="connsiteX22" fmla="*/ 745331 w 1178718"/>
              <a:gd name="connsiteY22" fmla="*/ 161926 h 323858"/>
              <a:gd name="connsiteX23" fmla="*/ 852487 w 1178718"/>
              <a:gd name="connsiteY23" fmla="*/ 166689 h 323858"/>
              <a:gd name="connsiteX24" fmla="*/ 859631 w 1178718"/>
              <a:gd name="connsiteY24" fmla="*/ 178595 h 323858"/>
              <a:gd name="connsiteX25" fmla="*/ 862012 w 1178718"/>
              <a:gd name="connsiteY25" fmla="*/ 185738 h 323858"/>
              <a:gd name="connsiteX26" fmla="*/ 900112 w 1178718"/>
              <a:gd name="connsiteY26" fmla="*/ 192882 h 323858"/>
              <a:gd name="connsiteX27" fmla="*/ 912018 w 1178718"/>
              <a:gd name="connsiteY27" fmla="*/ 204788 h 323858"/>
              <a:gd name="connsiteX28" fmla="*/ 945356 w 1178718"/>
              <a:gd name="connsiteY28" fmla="*/ 209551 h 323858"/>
              <a:gd name="connsiteX29" fmla="*/ 952500 w 1178718"/>
              <a:gd name="connsiteY29" fmla="*/ 211932 h 323858"/>
              <a:gd name="connsiteX30" fmla="*/ 962025 w 1178718"/>
              <a:gd name="connsiteY30" fmla="*/ 214313 h 323858"/>
              <a:gd name="connsiteX31" fmla="*/ 959643 w 1178718"/>
              <a:gd name="connsiteY31" fmla="*/ 221457 h 323858"/>
              <a:gd name="connsiteX32" fmla="*/ 962025 w 1178718"/>
              <a:gd name="connsiteY32" fmla="*/ 233363 h 323858"/>
              <a:gd name="connsiteX33" fmla="*/ 978693 w 1178718"/>
              <a:gd name="connsiteY33" fmla="*/ 242888 h 323858"/>
              <a:gd name="connsiteX34" fmla="*/ 981075 w 1178718"/>
              <a:gd name="connsiteY34" fmla="*/ 261938 h 323858"/>
              <a:gd name="connsiteX35" fmla="*/ 997743 w 1178718"/>
              <a:gd name="connsiteY35" fmla="*/ 269082 h 323858"/>
              <a:gd name="connsiteX36" fmla="*/ 1016793 w 1178718"/>
              <a:gd name="connsiteY36" fmla="*/ 273845 h 323858"/>
              <a:gd name="connsiteX37" fmla="*/ 1023937 w 1178718"/>
              <a:gd name="connsiteY37" fmla="*/ 278607 h 323858"/>
              <a:gd name="connsiteX38" fmla="*/ 1047750 w 1178718"/>
              <a:gd name="connsiteY38" fmla="*/ 280988 h 323858"/>
              <a:gd name="connsiteX39" fmla="*/ 1052512 w 1178718"/>
              <a:gd name="connsiteY39" fmla="*/ 288132 h 323858"/>
              <a:gd name="connsiteX40" fmla="*/ 1059656 w 1178718"/>
              <a:gd name="connsiteY40" fmla="*/ 290513 h 323858"/>
              <a:gd name="connsiteX41" fmla="*/ 1097756 w 1178718"/>
              <a:gd name="connsiteY41" fmla="*/ 292895 h 323858"/>
              <a:gd name="connsiteX42" fmla="*/ 1100137 w 1178718"/>
              <a:gd name="connsiteY42" fmla="*/ 302420 h 323858"/>
              <a:gd name="connsiteX43" fmla="*/ 1135856 w 1178718"/>
              <a:gd name="connsiteY43" fmla="*/ 311945 h 323858"/>
              <a:gd name="connsiteX44" fmla="*/ 1138237 w 1178718"/>
              <a:gd name="connsiteY44" fmla="*/ 319088 h 323858"/>
              <a:gd name="connsiteX45" fmla="*/ 1159668 w 1178718"/>
              <a:gd name="connsiteY45" fmla="*/ 321470 h 323858"/>
              <a:gd name="connsiteX46" fmla="*/ 1178718 w 1178718"/>
              <a:gd name="connsiteY46" fmla="*/ 323851 h 323858"/>
              <a:gd name="connsiteX0" fmla="*/ 0 w 1178718"/>
              <a:gd name="connsiteY0" fmla="*/ 0 h 323851"/>
              <a:gd name="connsiteX1" fmla="*/ 169070 w 1178718"/>
              <a:gd name="connsiteY1" fmla="*/ 2382 h 323851"/>
              <a:gd name="connsiteX2" fmla="*/ 171452 w 1178718"/>
              <a:gd name="connsiteY2" fmla="*/ 16670 h 323851"/>
              <a:gd name="connsiteX3" fmla="*/ 419102 w 1178718"/>
              <a:gd name="connsiteY3" fmla="*/ 16671 h 323851"/>
              <a:gd name="connsiteX4" fmla="*/ 423862 w 1178718"/>
              <a:gd name="connsiteY4" fmla="*/ 26195 h 323851"/>
              <a:gd name="connsiteX5" fmla="*/ 469106 w 1178718"/>
              <a:gd name="connsiteY5" fmla="*/ 30957 h 323851"/>
              <a:gd name="connsiteX6" fmla="*/ 478631 w 1178718"/>
              <a:gd name="connsiteY6" fmla="*/ 38101 h 323851"/>
              <a:gd name="connsiteX7" fmla="*/ 502443 w 1178718"/>
              <a:gd name="connsiteY7" fmla="*/ 40482 h 323851"/>
              <a:gd name="connsiteX8" fmla="*/ 504825 w 1178718"/>
              <a:gd name="connsiteY8" fmla="*/ 52388 h 323851"/>
              <a:gd name="connsiteX9" fmla="*/ 538162 w 1178718"/>
              <a:gd name="connsiteY9" fmla="*/ 54770 h 323851"/>
              <a:gd name="connsiteX10" fmla="*/ 538162 w 1178718"/>
              <a:gd name="connsiteY10" fmla="*/ 64295 h 323851"/>
              <a:gd name="connsiteX11" fmla="*/ 614362 w 1178718"/>
              <a:gd name="connsiteY11" fmla="*/ 66676 h 323851"/>
              <a:gd name="connsiteX12" fmla="*/ 616743 w 1178718"/>
              <a:gd name="connsiteY12" fmla="*/ 80963 h 323851"/>
              <a:gd name="connsiteX13" fmla="*/ 642937 w 1178718"/>
              <a:gd name="connsiteY13" fmla="*/ 78582 h 323851"/>
              <a:gd name="connsiteX14" fmla="*/ 652462 w 1178718"/>
              <a:gd name="connsiteY14" fmla="*/ 92870 h 323851"/>
              <a:gd name="connsiteX15" fmla="*/ 654843 w 1178718"/>
              <a:gd name="connsiteY15" fmla="*/ 102395 h 323851"/>
              <a:gd name="connsiteX16" fmla="*/ 671512 w 1178718"/>
              <a:gd name="connsiteY16" fmla="*/ 104776 h 323851"/>
              <a:gd name="connsiteX17" fmla="*/ 676275 w 1178718"/>
              <a:gd name="connsiteY17" fmla="*/ 111920 h 323851"/>
              <a:gd name="connsiteX18" fmla="*/ 678656 w 1178718"/>
              <a:gd name="connsiteY18" fmla="*/ 126207 h 323851"/>
              <a:gd name="connsiteX19" fmla="*/ 692943 w 1178718"/>
              <a:gd name="connsiteY19" fmla="*/ 128588 h 323851"/>
              <a:gd name="connsiteX20" fmla="*/ 723900 w 1178718"/>
              <a:gd name="connsiteY20" fmla="*/ 142876 h 323851"/>
              <a:gd name="connsiteX21" fmla="*/ 738187 w 1178718"/>
              <a:gd name="connsiteY21" fmla="*/ 152401 h 323851"/>
              <a:gd name="connsiteX22" fmla="*/ 745331 w 1178718"/>
              <a:gd name="connsiteY22" fmla="*/ 161926 h 323851"/>
              <a:gd name="connsiteX23" fmla="*/ 852487 w 1178718"/>
              <a:gd name="connsiteY23" fmla="*/ 166689 h 323851"/>
              <a:gd name="connsiteX24" fmla="*/ 859631 w 1178718"/>
              <a:gd name="connsiteY24" fmla="*/ 178595 h 323851"/>
              <a:gd name="connsiteX25" fmla="*/ 862012 w 1178718"/>
              <a:gd name="connsiteY25" fmla="*/ 185738 h 323851"/>
              <a:gd name="connsiteX26" fmla="*/ 900112 w 1178718"/>
              <a:gd name="connsiteY26" fmla="*/ 192882 h 323851"/>
              <a:gd name="connsiteX27" fmla="*/ 912018 w 1178718"/>
              <a:gd name="connsiteY27" fmla="*/ 204788 h 323851"/>
              <a:gd name="connsiteX28" fmla="*/ 945356 w 1178718"/>
              <a:gd name="connsiteY28" fmla="*/ 209551 h 323851"/>
              <a:gd name="connsiteX29" fmla="*/ 952500 w 1178718"/>
              <a:gd name="connsiteY29" fmla="*/ 211932 h 323851"/>
              <a:gd name="connsiteX30" fmla="*/ 962025 w 1178718"/>
              <a:gd name="connsiteY30" fmla="*/ 214313 h 323851"/>
              <a:gd name="connsiteX31" fmla="*/ 959643 w 1178718"/>
              <a:gd name="connsiteY31" fmla="*/ 221457 h 323851"/>
              <a:gd name="connsiteX32" fmla="*/ 962025 w 1178718"/>
              <a:gd name="connsiteY32" fmla="*/ 233363 h 323851"/>
              <a:gd name="connsiteX33" fmla="*/ 978693 w 1178718"/>
              <a:gd name="connsiteY33" fmla="*/ 242888 h 323851"/>
              <a:gd name="connsiteX34" fmla="*/ 981075 w 1178718"/>
              <a:gd name="connsiteY34" fmla="*/ 261938 h 323851"/>
              <a:gd name="connsiteX35" fmla="*/ 997743 w 1178718"/>
              <a:gd name="connsiteY35" fmla="*/ 269082 h 323851"/>
              <a:gd name="connsiteX36" fmla="*/ 1016793 w 1178718"/>
              <a:gd name="connsiteY36" fmla="*/ 273845 h 323851"/>
              <a:gd name="connsiteX37" fmla="*/ 1023937 w 1178718"/>
              <a:gd name="connsiteY37" fmla="*/ 278607 h 323851"/>
              <a:gd name="connsiteX38" fmla="*/ 1047750 w 1178718"/>
              <a:gd name="connsiteY38" fmla="*/ 280988 h 323851"/>
              <a:gd name="connsiteX39" fmla="*/ 1052512 w 1178718"/>
              <a:gd name="connsiteY39" fmla="*/ 288132 h 323851"/>
              <a:gd name="connsiteX40" fmla="*/ 1059656 w 1178718"/>
              <a:gd name="connsiteY40" fmla="*/ 290513 h 323851"/>
              <a:gd name="connsiteX41" fmla="*/ 1097756 w 1178718"/>
              <a:gd name="connsiteY41" fmla="*/ 292895 h 323851"/>
              <a:gd name="connsiteX42" fmla="*/ 1100137 w 1178718"/>
              <a:gd name="connsiteY42" fmla="*/ 302420 h 323851"/>
              <a:gd name="connsiteX43" fmla="*/ 1135856 w 1178718"/>
              <a:gd name="connsiteY43" fmla="*/ 311945 h 323851"/>
              <a:gd name="connsiteX44" fmla="*/ 1138237 w 1178718"/>
              <a:gd name="connsiteY44" fmla="*/ 319088 h 323851"/>
              <a:gd name="connsiteX45" fmla="*/ 1178718 w 1178718"/>
              <a:gd name="connsiteY45" fmla="*/ 323851 h 323851"/>
              <a:gd name="connsiteX0" fmla="*/ 0 w 1176337"/>
              <a:gd name="connsiteY0" fmla="*/ 0 h 319088"/>
              <a:gd name="connsiteX1" fmla="*/ 169070 w 1176337"/>
              <a:gd name="connsiteY1" fmla="*/ 2382 h 319088"/>
              <a:gd name="connsiteX2" fmla="*/ 171452 w 1176337"/>
              <a:gd name="connsiteY2" fmla="*/ 16670 h 319088"/>
              <a:gd name="connsiteX3" fmla="*/ 419102 w 1176337"/>
              <a:gd name="connsiteY3" fmla="*/ 16671 h 319088"/>
              <a:gd name="connsiteX4" fmla="*/ 423862 w 1176337"/>
              <a:gd name="connsiteY4" fmla="*/ 26195 h 319088"/>
              <a:gd name="connsiteX5" fmla="*/ 469106 w 1176337"/>
              <a:gd name="connsiteY5" fmla="*/ 30957 h 319088"/>
              <a:gd name="connsiteX6" fmla="*/ 478631 w 1176337"/>
              <a:gd name="connsiteY6" fmla="*/ 38101 h 319088"/>
              <a:gd name="connsiteX7" fmla="*/ 502443 w 1176337"/>
              <a:gd name="connsiteY7" fmla="*/ 40482 h 319088"/>
              <a:gd name="connsiteX8" fmla="*/ 504825 w 1176337"/>
              <a:gd name="connsiteY8" fmla="*/ 52388 h 319088"/>
              <a:gd name="connsiteX9" fmla="*/ 538162 w 1176337"/>
              <a:gd name="connsiteY9" fmla="*/ 54770 h 319088"/>
              <a:gd name="connsiteX10" fmla="*/ 538162 w 1176337"/>
              <a:gd name="connsiteY10" fmla="*/ 64295 h 319088"/>
              <a:gd name="connsiteX11" fmla="*/ 614362 w 1176337"/>
              <a:gd name="connsiteY11" fmla="*/ 66676 h 319088"/>
              <a:gd name="connsiteX12" fmla="*/ 616743 w 1176337"/>
              <a:gd name="connsiteY12" fmla="*/ 80963 h 319088"/>
              <a:gd name="connsiteX13" fmla="*/ 642937 w 1176337"/>
              <a:gd name="connsiteY13" fmla="*/ 78582 h 319088"/>
              <a:gd name="connsiteX14" fmla="*/ 652462 w 1176337"/>
              <a:gd name="connsiteY14" fmla="*/ 92870 h 319088"/>
              <a:gd name="connsiteX15" fmla="*/ 654843 w 1176337"/>
              <a:gd name="connsiteY15" fmla="*/ 102395 h 319088"/>
              <a:gd name="connsiteX16" fmla="*/ 671512 w 1176337"/>
              <a:gd name="connsiteY16" fmla="*/ 104776 h 319088"/>
              <a:gd name="connsiteX17" fmla="*/ 676275 w 1176337"/>
              <a:gd name="connsiteY17" fmla="*/ 111920 h 319088"/>
              <a:gd name="connsiteX18" fmla="*/ 678656 w 1176337"/>
              <a:gd name="connsiteY18" fmla="*/ 126207 h 319088"/>
              <a:gd name="connsiteX19" fmla="*/ 692943 w 1176337"/>
              <a:gd name="connsiteY19" fmla="*/ 128588 h 319088"/>
              <a:gd name="connsiteX20" fmla="*/ 723900 w 1176337"/>
              <a:gd name="connsiteY20" fmla="*/ 142876 h 319088"/>
              <a:gd name="connsiteX21" fmla="*/ 738187 w 1176337"/>
              <a:gd name="connsiteY21" fmla="*/ 152401 h 319088"/>
              <a:gd name="connsiteX22" fmla="*/ 745331 w 1176337"/>
              <a:gd name="connsiteY22" fmla="*/ 161926 h 319088"/>
              <a:gd name="connsiteX23" fmla="*/ 852487 w 1176337"/>
              <a:gd name="connsiteY23" fmla="*/ 166689 h 319088"/>
              <a:gd name="connsiteX24" fmla="*/ 859631 w 1176337"/>
              <a:gd name="connsiteY24" fmla="*/ 178595 h 319088"/>
              <a:gd name="connsiteX25" fmla="*/ 862012 w 1176337"/>
              <a:gd name="connsiteY25" fmla="*/ 185738 h 319088"/>
              <a:gd name="connsiteX26" fmla="*/ 900112 w 1176337"/>
              <a:gd name="connsiteY26" fmla="*/ 192882 h 319088"/>
              <a:gd name="connsiteX27" fmla="*/ 912018 w 1176337"/>
              <a:gd name="connsiteY27" fmla="*/ 204788 h 319088"/>
              <a:gd name="connsiteX28" fmla="*/ 945356 w 1176337"/>
              <a:gd name="connsiteY28" fmla="*/ 209551 h 319088"/>
              <a:gd name="connsiteX29" fmla="*/ 952500 w 1176337"/>
              <a:gd name="connsiteY29" fmla="*/ 211932 h 319088"/>
              <a:gd name="connsiteX30" fmla="*/ 962025 w 1176337"/>
              <a:gd name="connsiteY30" fmla="*/ 214313 h 319088"/>
              <a:gd name="connsiteX31" fmla="*/ 959643 w 1176337"/>
              <a:gd name="connsiteY31" fmla="*/ 221457 h 319088"/>
              <a:gd name="connsiteX32" fmla="*/ 962025 w 1176337"/>
              <a:gd name="connsiteY32" fmla="*/ 233363 h 319088"/>
              <a:gd name="connsiteX33" fmla="*/ 978693 w 1176337"/>
              <a:gd name="connsiteY33" fmla="*/ 242888 h 319088"/>
              <a:gd name="connsiteX34" fmla="*/ 981075 w 1176337"/>
              <a:gd name="connsiteY34" fmla="*/ 261938 h 319088"/>
              <a:gd name="connsiteX35" fmla="*/ 997743 w 1176337"/>
              <a:gd name="connsiteY35" fmla="*/ 269082 h 319088"/>
              <a:gd name="connsiteX36" fmla="*/ 1016793 w 1176337"/>
              <a:gd name="connsiteY36" fmla="*/ 273845 h 319088"/>
              <a:gd name="connsiteX37" fmla="*/ 1023937 w 1176337"/>
              <a:gd name="connsiteY37" fmla="*/ 278607 h 319088"/>
              <a:gd name="connsiteX38" fmla="*/ 1047750 w 1176337"/>
              <a:gd name="connsiteY38" fmla="*/ 280988 h 319088"/>
              <a:gd name="connsiteX39" fmla="*/ 1052512 w 1176337"/>
              <a:gd name="connsiteY39" fmla="*/ 288132 h 319088"/>
              <a:gd name="connsiteX40" fmla="*/ 1059656 w 1176337"/>
              <a:gd name="connsiteY40" fmla="*/ 290513 h 319088"/>
              <a:gd name="connsiteX41" fmla="*/ 1097756 w 1176337"/>
              <a:gd name="connsiteY41" fmla="*/ 292895 h 319088"/>
              <a:gd name="connsiteX42" fmla="*/ 1100137 w 1176337"/>
              <a:gd name="connsiteY42" fmla="*/ 302420 h 319088"/>
              <a:gd name="connsiteX43" fmla="*/ 1135856 w 1176337"/>
              <a:gd name="connsiteY43" fmla="*/ 311945 h 319088"/>
              <a:gd name="connsiteX44" fmla="*/ 1138237 w 1176337"/>
              <a:gd name="connsiteY44" fmla="*/ 319088 h 319088"/>
              <a:gd name="connsiteX45" fmla="*/ 1176337 w 1176337"/>
              <a:gd name="connsiteY45" fmla="*/ 311944 h 319088"/>
              <a:gd name="connsiteX0" fmla="*/ 0 w 1176337"/>
              <a:gd name="connsiteY0" fmla="*/ 0 h 319088"/>
              <a:gd name="connsiteX1" fmla="*/ 169070 w 1176337"/>
              <a:gd name="connsiteY1" fmla="*/ 2382 h 319088"/>
              <a:gd name="connsiteX2" fmla="*/ 171452 w 1176337"/>
              <a:gd name="connsiteY2" fmla="*/ 16670 h 319088"/>
              <a:gd name="connsiteX3" fmla="*/ 419102 w 1176337"/>
              <a:gd name="connsiteY3" fmla="*/ 16671 h 319088"/>
              <a:gd name="connsiteX4" fmla="*/ 423862 w 1176337"/>
              <a:gd name="connsiteY4" fmla="*/ 26195 h 319088"/>
              <a:gd name="connsiteX5" fmla="*/ 469106 w 1176337"/>
              <a:gd name="connsiteY5" fmla="*/ 30957 h 319088"/>
              <a:gd name="connsiteX6" fmla="*/ 478631 w 1176337"/>
              <a:gd name="connsiteY6" fmla="*/ 38101 h 319088"/>
              <a:gd name="connsiteX7" fmla="*/ 502443 w 1176337"/>
              <a:gd name="connsiteY7" fmla="*/ 40482 h 319088"/>
              <a:gd name="connsiteX8" fmla="*/ 504825 w 1176337"/>
              <a:gd name="connsiteY8" fmla="*/ 52388 h 319088"/>
              <a:gd name="connsiteX9" fmla="*/ 538162 w 1176337"/>
              <a:gd name="connsiteY9" fmla="*/ 54770 h 319088"/>
              <a:gd name="connsiteX10" fmla="*/ 538162 w 1176337"/>
              <a:gd name="connsiteY10" fmla="*/ 64295 h 319088"/>
              <a:gd name="connsiteX11" fmla="*/ 614362 w 1176337"/>
              <a:gd name="connsiteY11" fmla="*/ 66676 h 319088"/>
              <a:gd name="connsiteX12" fmla="*/ 616743 w 1176337"/>
              <a:gd name="connsiteY12" fmla="*/ 80963 h 319088"/>
              <a:gd name="connsiteX13" fmla="*/ 642937 w 1176337"/>
              <a:gd name="connsiteY13" fmla="*/ 78582 h 319088"/>
              <a:gd name="connsiteX14" fmla="*/ 652462 w 1176337"/>
              <a:gd name="connsiteY14" fmla="*/ 92870 h 319088"/>
              <a:gd name="connsiteX15" fmla="*/ 654843 w 1176337"/>
              <a:gd name="connsiteY15" fmla="*/ 102395 h 319088"/>
              <a:gd name="connsiteX16" fmla="*/ 671512 w 1176337"/>
              <a:gd name="connsiteY16" fmla="*/ 104776 h 319088"/>
              <a:gd name="connsiteX17" fmla="*/ 676275 w 1176337"/>
              <a:gd name="connsiteY17" fmla="*/ 111920 h 319088"/>
              <a:gd name="connsiteX18" fmla="*/ 678656 w 1176337"/>
              <a:gd name="connsiteY18" fmla="*/ 126207 h 319088"/>
              <a:gd name="connsiteX19" fmla="*/ 692943 w 1176337"/>
              <a:gd name="connsiteY19" fmla="*/ 128588 h 319088"/>
              <a:gd name="connsiteX20" fmla="*/ 723900 w 1176337"/>
              <a:gd name="connsiteY20" fmla="*/ 142876 h 319088"/>
              <a:gd name="connsiteX21" fmla="*/ 738187 w 1176337"/>
              <a:gd name="connsiteY21" fmla="*/ 152401 h 319088"/>
              <a:gd name="connsiteX22" fmla="*/ 745331 w 1176337"/>
              <a:gd name="connsiteY22" fmla="*/ 161926 h 319088"/>
              <a:gd name="connsiteX23" fmla="*/ 852487 w 1176337"/>
              <a:gd name="connsiteY23" fmla="*/ 166689 h 319088"/>
              <a:gd name="connsiteX24" fmla="*/ 859631 w 1176337"/>
              <a:gd name="connsiteY24" fmla="*/ 178595 h 319088"/>
              <a:gd name="connsiteX25" fmla="*/ 862012 w 1176337"/>
              <a:gd name="connsiteY25" fmla="*/ 185738 h 319088"/>
              <a:gd name="connsiteX26" fmla="*/ 900112 w 1176337"/>
              <a:gd name="connsiteY26" fmla="*/ 192882 h 319088"/>
              <a:gd name="connsiteX27" fmla="*/ 912018 w 1176337"/>
              <a:gd name="connsiteY27" fmla="*/ 204788 h 319088"/>
              <a:gd name="connsiteX28" fmla="*/ 945356 w 1176337"/>
              <a:gd name="connsiteY28" fmla="*/ 209551 h 319088"/>
              <a:gd name="connsiteX29" fmla="*/ 952500 w 1176337"/>
              <a:gd name="connsiteY29" fmla="*/ 211932 h 319088"/>
              <a:gd name="connsiteX30" fmla="*/ 962025 w 1176337"/>
              <a:gd name="connsiteY30" fmla="*/ 214313 h 319088"/>
              <a:gd name="connsiteX31" fmla="*/ 959643 w 1176337"/>
              <a:gd name="connsiteY31" fmla="*/ 221457 h 319088"/>
              <a:gd name="connsiteX32" fmla="*/ 962025 w 1176337"/>
              <a:gd name="connsiteY32" fmla="*/ 233363 h 319088"/>
              <a:gd name="connsiteX33" fmla="*/ 978693 w 1176337"/>
              <a:gd name="connsiteY33" fmla="*/ 242888 h 319088"/>
              <a:gd name="connsiteX34" fmla="*/ 981075 w 1176337"/>
              <a:gd name="connsiteY34" fmla="*/ 261938 h 319088"/>
              <a:gd name="connsiteX35" fmla="*/ 997743 w 1176337"/>
              <a:gd name="connsiteY35" fmla="*/ 269082 h 319088"/>
              <a:gd name="connsiteX36" fmla="*/ 1016793 w 1176337"/>
              <a:gd name="connsiteY36" fmla="*/ 273845 h 319088"/>
              <a:gd name="connsiteX37" fmla="*/ 1023937 w 1176337"/>
              <a:gd name="connsiteY37" fmla="*/ 278607 h 319088"/>
              <a:gd name="connsiteX38" fmla="*/ 1047750 w 1176337"/>
              <a:gd name="connsiteY38" fmla="*/ 280988 h 319088"/>
              <a:gd name="connsiteX39" fmla="*/ 1052512 w 1176337"/>
              <a:gd name="connsiteY39" fmla="*/ 288132 h 319088"/>
              <a:gd name="connsiteX40" fmla="*/ 1059656 w 1176337"/>
              <a:gd name="connsiteY40" fmla="*/ 290513 h 319088"/>
              <a:gd name="connsiteX41" fmla="*/ 1097756 w 1176337"/>
              <a:gd name="connsiteY41" fmla="*/ 292895 h 319088"/>
              <a:gd name="connsiteX42" fmla="*/ 1100137 w 1176337"/>
              <a:gd name="connsiteY42" fmla="*/ 302420 h 319088"/>
              <a:gd name="connsiteX43" fmla="*/ 1135856 w 1176337"/>
              <a:gd name="connsiteY43" fmla="*/ 311945 h 319088"/>
              <a:gd name="connsiteX44" fmla="*/ 1138237 w 1176337"/>
              <a:gd name="connsiteY44" fmla="*/ 319088 h 319088"/>
              <a:gd name="connsiteX45" fmla="*/ 1176337 w 1176337"/>
              <a:gd name="connsiteY45" fmla="*/ 311944 h 319088"/>
              <a:gd name="connsiteX0" fmla="*/ 0 w 1176337"/>
              <a:gd name="connsiteY0" fmla="*/ 0 h 319339"/>
              <a:gd name="connsiteX1" fmla="*/ 169070 w 1176337"/>
              <a:gd name="connsiteY1" fmla="*/ 2382 h 319339"/>
              <a:gd name="connsiteX2" fmla="*/ 171452 w 1176337"/>
              <a:gd name="connsiteY2" fmla="*/ 16670 h 319339"/>
              <a:gd name="connsiteX3" fmla="*/ 419102 w 1176337"/>
              <a:gd name="connsiteY3" fmla="*/ 16671 h 319339"/>
              <a:gd name="connsiteX4" fmla="*/ 423862 w 1176337"/>
              <a:gd name="connsiteY4" fmla="*/ 26195 h 319339"/>
              <a:gd name="connsiteX5" fmla="*/ 469106 w 1176337"/>
              <a:gd name="connsiteY5" fmla="*/ 30957 h 319339"/>
              <a:gd name="connsiteX6" fmla="*/ 478631 w 1176337"/>
              <a:gd name="connsiteY6" fmla="*/ 38101 h 319339"/>
              <a:gd name="connsiteX7" fmla="*/ 502443 w 1176337"/>
              <a:gd name="connsiteY7" fmla="*/ 40482 h 319339"/>
              <a:gd name="connsiteX8" fmla="*/ 504825 w 1176337"/>
              <a:gd name="connsiteY8" fmla="*/ 52388 h 319339"/>
              <a:gd name="connsiteX9" fmla="*/ 538162 w 1176337"/>
              <a:gd name="connsiteY9" fmla="*/ 54770 h 319339"/>
              <a:gd name="connsiteX10" fmla="*/ 538162 w 1176337"/>
              <a:gd name="connsiteY10" fmla="*/ 64295 h 319339"/>
              <a:gd name="connsiteX11" fmla="*/ 614362 w 1176337"/>
              <a:gd name="connsiteY11" fmla="*/ 66676 h 319339"/>
              <a:gd name="connsiteX12" fmla="*/ 616743 w 1176337"/>
              <a:gd name="connsiteY12" fmla="*/ 80963 h 319339"/>
              <a:gd name="connsiteX13" fmla="*/ 642937 w 1176337"/>
              <a:gd name="connsiteY13" fmla="*/ 78582 h 319339"/>
              <a:gd name="connsiteX14" fmla="*/ 652462 w 1176337"/>
              <a:gd name="connsiteY14" fmla="*/ 92870 h 319339"/>
              <a:gd name="connsiteX15" fmla="*/ 654843 w 1176337"/>
              <a:gd name="connsiteY15" fmla="*/ 102395 h 319339"/>
              <a:gd name="connsiteX16" fmla="*/ 671512 w 1176337"/>
              <a:gd name="connsiteY16" fmla="*/ 104776 h 319339"/>
              <a:gd name="connsiteX17" fmla="*/ 676275 w 1176337"/>
              <a:gd name="connsiteY17" fmla="*/ 111920 h 319339"/>
              <a:gd name="connsiteX18" fmla="*/ 678656 w 1176337"/>
              <a:gd name="connsiteY18" fmla="*/ 126207 h 319339"/>
              <a:gd name="connsiteX19" fmla="*/ 692943 w 1176337"/>
              <a:gd name="connsiteY19" fmla="*/ 128588 h 319339"/>
              <a:gd name="connsiteX20" fmla="*/ 723900 w 1176337"/>
              <a:gd name="connsiteY20" fmla="*/ 142876 h 319339"/>
              <a:gd name="connsiteX21" fmla="*/ 738187 w 1176337"/>
              <a:gd name="connsiteY21" fmla="*/ 152401 h 319339"/>
              <a:gd name="connsiteX22" fmla="*/ 745331 w 1176337"/>
              <a:gd name="connsiteY22" fmla="*/ 161926 h 319339"/>
              <a:gd name="connsiteX23" fmla="*/ 852487 w 1176337"/>
              <a:gd name="connsiteY23" fmla="*/ 166689 h 319339"/>
              <a:gd name="connsiteX24" fmla="*/ 859631 w 1176337"/>
              <a:gd name="connsiteY24" fmla="*/ 178595 h 319339"/>
              <a:gd name="connsiteX25" fmla="*/ 862012 w 1176337"/>
              <a:gd name="connsiteY25" fmla="*/ 185738 h 319339"/>
              <a:gd name="connsiteX26" fmla="*/ 900112 w 1176337"/>
              <a:gd name="connsiteY26" fmla="*/ 192882 h 319339"/>
              <a:gd name="connsiteX27" fmla="*/ 912018 w 1176337"/>
              <a:gd name="connsiteY27" fmla="*/ 204788 h 319339"/>
              <a:gd name="connsiteX28" fmla="*/ 945356 w 1176337"/>
              <a:gd name="connsiteY28" fmla="*/ 209551 h 319339"/>
              <a:gd name="connsiteX29" fmla="*/ 952500 w 1176337"/>
              <a:gd name="connsiteY29" fmla="*/ 211932 h 319339"/>
              <a:gd name="connsiteX30" fmla="*/ 962025 w 1176337"/>
              <a:gd name="connsiteY30" fmla="*/ 214313 h 319339"/>
              <a:gd name="connsiteX31" fmla="*/ 959643 w 1176337"/>
              <a:gd name="connsiteY31" fmla="*/ 221457 h 319339"/>
              <a:gd name="connsiteX32" fmla="*/ 962025 w 1176337"/>
              <a:gd name="connsiteY32" fmla="*/ 233363 h 319339"/>
              <a:gd name="connsiteX33" fmla="*/ 978693 w 1176337"/>
              <a:gd name="connsiteY33" fmla="*/ 242888 h 319339"/>
              <a:gd name="connsiteX34" fmla="*/ 981075 w 1176337"/>
              <a:gd name="connsiteY34" fmla="*/ 261938 h 319339"/>
              <a:gd name="connsiteX35" fmla="*/ 997743 w 1176337"/>
              <a:gd name="connsiteY35" fmla="*/ 269082 h 319339"/>
              <a:gd name="connsiteX36" fmla="*/ 1016793 w 1176337"/>
              <a:gd name="connsiteY36" fmla="*/ 273845 h 319339"/>
              <a:gd name="connsiteX37" fmla="*/ 1023937 w 1176337"/>
              <a:gd name="connsiteY37" fmla="*/ 278607 h 319339"/>
              <a:gd name="connsiteX38" fmla="*/ 1047750 w 1176337"/>
              <a:gd name="connsiteY38" fmla="*/ 280988 h 319339"/>
              <a:gd name="connsiteX39" fmla="*/ 1052512 w 1176337"/>
              <a:gd name="connsiteY39" fmla="*/ 288132 h 319339"/>
              <a:gd name="connsiteX40" fmla="*/ 1059656 w 1176337"/>
              <a:gd name="connsiteY40" fmla="*/ 290513 h 319339"/>
              <a:gd name="connsiteX41" fmla="*/ 1097756 w 1176337"/>
              <a:gd name="connsiteY41" fmla="*/ 292895 h 319339"/>
              <a:gd name="connsiteX42" fmla="*/ 1100137 w 1176337"/>
              <a:gd name="connsiteY42" fmla="*/ 302420 h 319339"/>
              <a:gd name="connsiteX43" fmla="*/ 1131094 w 1176337"/>
              <a:gd name="connsiteY43" fmla="*/ 302420 h 319339"/>
              <a:gd name="connsiteX44" fmla="*/ 1138237 w 1176337"/>
              <a:gd name="connsiteY44" fmla="*/ 319088 h 319339"/>
              <a:gd name="connsiteX45" fmla="*/ 1176337 w 1176337"/>
              <a:gd name="connsiteY45" fmla="*/ 311944 h 319339"/>
              <a:gd name="connsiteX0" fmla="*/ 0 w 1176337"/>
              <a:gd name="connsiteY0" fmla="*/ 0 h 319339"/>
              <a:gd name="connsiteX1" fmla="*/ 169070 w 1176337"/>
              <a:gd name="connsiteY1" fmla="*/ 2382 h 319339"/>
              <a:gd name="connsiteX2" fmla="*/ 171452 w 1176337"/>
              <a:gd name="connsiteY2" fmla="*/ 16670 h 319339"/>
              <a:gd name="connsiteX3" fmla="*/ 419102 w 1176337"/>
              <a:gd name="connsiteY3" fmla="*/ 16671 h 319339"/>
              <a:gd name="connsiteX4" fmla="*/ 423862 w 1176337"/>
              <a:gd name="connsiteY4" fmla="*/ 26195 h 319339"/>
              <a:gd name="connsiteX5" fmla="*/ 469106 w 1176337"/>
              <a:gd name="connsiteY5" fmla="*/ 30957 h 319339"/>
              <a:gd name="connsiteX6" fmla="*/ 478631 w 1176337"/>
              <a:gd name="connsiteY6" fmla="*/ 38101 h 319339"/>
              <a:gd name="connsiteX7" fmla="*/ 502443 w 1176337"/>
              <a:gd name="connsiteY7" fmla="*/ 40482 h 319339"/>
              <a:gd name="connsiteX8" fmla="*/ 504825 w 1176337"/>
              <a:gd name="connsiteY8" fmla="*/ 52388 h 319339"/>
              <a:gd name="connsiteX9" fmla="*/ 538162 w 1176337"/>
              <a:gd name="connsiteY9" fmla="*/ 54770 h 319339"/>
              <a:gd name="connsiteX10" fmla="*/ 538162 w 1176337"/>
              <a:gd name="connsiteY10" fmla="*/ 64295 h 319339"/>
              <a:gd name="connsiteX11" fmla="*/ 614362 w 1176337"/>
              <a:gd name="connsiteY11" fmla="*/ 66676 h 319339"/>
              <a:gd name="connsiteX12" fmla="*/ 616743 w 1176337"/>
              <a:gd name="connsiteY12" fmla="*/ 80963 h 319339"/>
              <a:gd name="connsiteX13" fmla="*/ 642937 w 1176337"/>
              <a:gd name="connsiteY13" fmla="*/ 78582 h 319339"/>
              <a:gd name="connsiteX14" fmla="*/ 652462 w 1176337"/>
              <a:gd name="connsiteY14" fmla="*/ 92870 h 319339"/>
              <a:gd name="connsiteX15" fmla="*/ 654843 w 1176337"/>
              <a:gd name="connsiteY15" fmla="*/ 102395 h 319339"/>
              <a:gd name="connsiteX16" fmla="*/ 671512 w 1176337"/>
              <a:gd name="connsiteY16" fmla="*/ 104776 h 319339"/>
              <a:gd name="connsiteX17" fmla="*/ 676275 w 1176337"/>
              <a:gd name="connsiteY17" fmla="*/ 111920 h 319339"/>
              <a:gd name="connsiteX18" fmla="*/ 678656 w 1176337"/>
              <a:gd name="connsiteY18" fmla="*/ 126207 h 319339"/>
              <a:gd name="connsiteX19" fmla="*/ 692943 w 1176337"/>
              <a:gd name="connsiteY19" fmla="*/ 128588 h 319339"/>
              <a:gd name="connsiteX20" fmla="*/ 723900 w 1176337"/>
              <a:gd name="connsiteY20" fmla="*/ 142876 h 319339"/>
              <a:gd name="connsiteX21" fmla="*/ 738187 w 1176337"/>
              <a:gd name="connsiteY21" fmla="*/ 152401 h 319339"/>
              <a:gd name="connsiteX22" fmla="*/ 745331 w 1176337"/>
              <a:gd name="connsiteY22" fmla="*/ 161926 h 319339"/>
              <a:gd name="connsiteX23" fmla="*/ 852487 w 1176337"/>
              <a:gd name="connsiteY23" fmla="*/ 166689 h 319339"/>
              <a:gd name="connsiteX24" fmla="*/ 859631 w 1176337"/>
              <a:gd name="connsiteY24" fmla="*/ 178595 h 319339"/>
              <a:gd name="connsiteX25" fmla="*/ 862012 w 1176337"/>
              <a:gd name="connsiteY25" fmla="*/ 185738 h 319339"/>
              <a:gd name="connsiteX26" fmla="*/ 900112 w 1176337"/>
              <a:gd name="connsiteY26" fmla="*/ 192882 h 319339"/>
              <a:gd name="connsiteX27" fmla="*/ 912018 w 1176337"/>
              <a:gd name="connsiteY27" fmla="*/ 204788 h 319339"/>
              <a:gd name="connsiteX28" fmla="*/ 945356 w 1176337"/>
              <a:gd name="connsiteY28" fmla="*/ 209551 h 319339"/>
              <a:gd name="connsiteX29" fmla="*/ 952500 w 1176337"/>
              <a:gd name="connsiteY29" fmla="*/ 211932 h 319339"/>
              <a:gd name="connsiteX30" fmla="*/ 962025 w 1176337"/>
              <a:gd name="connsiteY30" fmla="*/ 214313 h 319339"/>
              <a:gd name="connsiteX31" fmla="*/ 959643 w 1176337"/>
              <a:gd name="connsiteY31" fmla="*/ 221457 h 319339"/>
              <a:gd name="connsiteX32" fmla="*/ 962025 w 1176337"/>
              <a:gd name="connsiteY32" fmla="*/ 233363 h 319339"/>
              <a:gd name="connsiteX33" fmla="*/ 978693 w 1176337"/>
              <a:gd name="connsiteY33" fmla="*/ 242888 h 319339"/>
              <a:gd name="connsiteX34" fmla="*/ 981075 w 1176337"/>
              <a:gd name="connsiteY34" fmla="*/ 261938 h 319339"/>
              <a:gd name="connsiteX35" fmla="*/ 997743 w 1176337"/>
              <a:gd name="connsiteY35" fmla="*/ 269082 h 319339"/>
              <a:gd name="connsiteX36" fmla="*/ 1016793 w 1176337"/>
              <a:gd name="connsiteY36" fmla="*/ 273845 h 319339"/>
              <a:gd name="connsiteX37" fmla="*/ 1023937 w 1176337"/>
              <a:gd name="connsiteY37" fmla="*/ 278607 h 319339"/>
              <a:gd name="connsiteX38" fmla="*/ 1047750 w 1176337"/>
              <a:gd name="connsiteY38" fmla="*/ 280988 h 319339"/>
              <a:gd name="connsiteX39" fmla="*/ 1052512 w 1176337"/>
              <a:gd name="connsiteY39" fmla="*/ 288132 h 319339"/>
              <a:gd name="connsiteX40" fmla="*/ 1059656 w 1176337"/>
              <a:gd name="connsiteY40" fmla="*/ 290513 h 319339"/>
              <a:gd name="connsiteX41" fmla="*/ 1097756 w 1176337"/>
              <a:gd name="connsiteY41" fmla="*/ 292895 h 319339"/>
              <a:gd name="connsiteX42" fmla="*/ 1100137 w 1176337"/>
              <a:gd name="connsiteY42" fmla="*/ 302420 h 319339"/>
              <a:gd name="connsiteX43" fmla="*/ 1131094 w 1176337"/>
              <a:gd name="connsiteY43" fmla="*/ 302420 h 319339"/>
              <a:gd name="connsiteX44" fmla="*/ 1138237 w 1176337"/>
              <a:gd name="connsiteY44" fmla="*/ 319088 h 319339"/>
              <a:gd name="connsiteX45" fmla="*/ 1176337 w 1176337"/>
              <a:gd name="connsiteY45" fmla="*/ 311944 h 319339"/>
              <a:gd name="connsiteX0" fmla="*/ 0 w 1176337"/>
              <a:gd name="connsiteY0" fmla="*/ 0 h 319088"/>
              <a:gd name="connsiteX1" fmla="*/ 169070 w 1176337"/>
              <a:gd name="connsiteY1" fmla="*/ 2382 h 319088"/>
              <a:gd name="connsiteX2" fmla="*/ 171452 w 1176337"/>
              <a:gd name="connsiteY2" fmla="*/ 16670 h 319088"/>
              <a:gd name="connsiteX3" fmla="*/ 419102 w 1176337"/>
              <a:gd name="connsiteY3" fmla="*/ 16671 h 319088"/>
              <a:gd name="connsiteX4" fmla="*/ 423862 w 1176337"/>
              <a:gd name="connsiteY4" fmla="*/ 26195 h 319088"/>
              <a:gd name="connsiteX5" fmla="*/ 469106 w 1176337"/>
              <a:gd name="connsiteY5" fmla="*/ 30957 h 319088"/>
              <a:gd name="connsiteX6" fmla="*/ 478631 w 1176337"/>
              <a:gd name="connsiteY6" fmla="*/ 38101 h 319088"/>
              <a:gd name="connsiteX7" fmla="*/ 502443 w 1176337"/>
              <a:gd name="connsiteY7" fmla="*/ 40482 h 319088"/>
              <a:gd name="connsiteX8" fmla="*/ 504825 w 1176337"/>
              <a:gd name="connsiteY8" fmla="*/ 52388 h 319088"/>
              <a:gd name="connsiteX9" fmla="*/ 538162 w 1176337"/>
              <a:gd name="connsiteY9" fmla="*/ 54770 h 319088"/>
              <a:gd name="connsiteX10" fmla="*/ 538162 w 1176337"/>
              <a:gd name="connsiteY10" fmla="*/ 64295 h 319088"/>
              <a:gd name="connsiteX11" fmla="*/ 614362 w 1176337"/>
              <a:gd name="connsiteY11" fmla="*/ 66676 h 319088"/>
              <a:gd name="connsiteX12" fmla="*/ 616743 w 1176337"/>
              <a:gd name="connsiteY12" fmla="*/ 80963 h 319088"/>
              <a:gd name="connsiteX13" fmla="*/ 642937 w 1176337"/>
              <a:gd name="connsiteY13" fmla="*/ 78582 h 319088"/>
              <a:gd name="connsiteX14" fmla="*/ 652462 w 1176337"/>
              <a:gd name="connsiteY14" fmla="*/ 92870 h 319088"/>
              <a:gd name="connsiteX15" fmla="*/ 654843 w 1176337"/>
              <a:gd name="connsiteY15" fmla="*/ 102395 h 319088"/>
              <a:gd name="connsiteX16" fmla="*/ 671512 w 1176337"/>
              <a:gd name="connsiteY16" fmla="*/ 104776 h 319088"/>
              <a:gd name="connsiteX17" fmla="*/ 676275 w 1176337"/>
              <a:gd name="connsiteY17" fmla="*/ 111920 h 319088"/>
              <a:gd name="connsiteX18" fmla="*/ 678656 w 1176337"/>
              <a:gd name="connsiteY18" fmla="*/ 126207 h 319088"/>
              <a:gd name="connsiteX19" fmla="*/ 692943 w 1176337"/>
              <a:gd name="connsiteY19" fmla="*/ 128588 h 319088"/>
              <a:gd name="connsiteX20" fmla="*/ 723900 w 1176337"/>
              <a:gd name="connsiteY20" fmla="*/ 142876 h 319088"/>
              <a:gd name="connsiteX21" fmla="*/ 738187 w 1176337"/>
              <a:gd name="connsiteY21" fmla="*/ 152401 h 319088"/>
              <a:gd name="connsiteX22" fmla="*/ 745331 w 1176337"/>
              <a:gd name="connsiteY22" fmla="*/ 161926 h 319088"/>
              <a:gd name="connsiteX23" fmla="*/ 852487 w 1176337"/>
              <a:gd name="connsiteY23" fmla="*/ 166689 h 319088"/>
              <a:gd name="connsiteX24" fmla="*/ 859631 w 1176337"/>
              <a:gd name="connsiteY24" fmla="*/ 178595 h 319088"/>
              <a:gd name="connsiteX25" fmla="*/ 862012 w 1176337"/>
              <a:gd name="connsiteY25" fmla="*/ 185738 h 319088"/>
              <a:gd name="connsiteX26" fmla="*/ 900112 w 1176337"/>
              <a:gd name="connsiteY26" fmla="*/ 192882 h 319088"/>
              <a:gd name="connsiteX27" fmla="*/ 912018 w 1176337"/>
              <a:gd name="connsiteY27" fmla="*/ 204788 h 319088"/>
              <a:gd name="connsiteX28" fmla="*/ 945356 w 1176337"/>
              <a:gd name="connsiteY28" fmla="*/ 209551 h 319088"/>
              <a:gd name="connsiteX29" fmla="*/ 952500 w 1176337"/>
              <a:gd name="connsiteY29" fmla="*/ 211932 h 319088"/>
              <a:gd name="connsiteX30" fmla="*/ 962025 w 1176337"/>
              <a:gd name="connsiteY30" fmla="*/ 214313 h 319088"/>
              <a:gd name="connsiteX31" fmla="*/ 959643 w 1176337"/>
              <a:gd name="connsiteY31" fmla="*/ 221457 h 319088"/>
              <a:gd name="connsiteX32" fmla="*/ 962025 w 1176337"/>
              <a:gd name="connsiteY32" fmla="*/ 233363 h 319088"/>
              <a:gd name="connsiteX33" fmla="*/ 978693 w 1176337"/>
              <a:gd name="connsiteY33" fmla="*/ 242888 h 319088"/>
              <a:gd name="connsiteX34" fmla="*/ 981075 w 1176337"/>
              <a:gd name="connsiteY34" fmla="*/ 261938 h 319088"/>
              <a:gd name="connsiteX35" fmla="*/ 997743 w 1176337"/>
              <a:gd name="connsiteY35" fmla="*/ 269082 h 319088"/>
              <a:gd name="connsiteX36" fmla="*/ 1016793 w 1176337"/>
              <a:gd name="connsiteY36" fmla="*/ 273845 h 319088"/>
              <a:gd name="connsiteX37" fmla="*/ 1023937 w 1176337"/>
              <a:gd name="connsiteY37" fmla="*/ 278607 h 319088"/>
              <a:gd name="connsiteX38" fmla="*/ 1047750 w 1176337"/>
              <a:gd name="connsiteY38" fmla="*/ 280988 h 319088"/>
              <a:gd name="connsiteX39" fmla="*/ 1052512 w 1176337"/>
              <a:gd name="connsiteY39" fmla="*/ 288132 h 319088"/>
              <a:gd name="connsiteX40" fmla="*/ 1059656 w 1176337"/>
              <a:gd name="connsiteY40" fmla="*/ 290513 h 319088"/>
              <a:gd name="connsiteX41" fmla="*/ 1097756 w 1176337"/>
              <a:gd name="connsiteY41" fmla="*/ 292895 h 319088"/>
              <a:gd name="connsiteX42" fmla="*/ 1100137 w 1176337"/>
              <a:gd name="connsiteY42" fmla="*/ 302420 h 319088"/>
              <a:gd name="connsiteX43" fmla="*/ 1131094 w 1176337"/>
              <a:gd name="connsiteY43" fmla="*/ 302420 h 319088"/>
              <a:gd name="connsiteX44" fmla="*/ 1138237 w 1176337"/>
              <a:gd name="connsiteY44" fmla="*/ 319088 h 319088"/>
              <a:gd name="connsiteX45" fmla="*/ 1176337 w 1176337"/>
              <a:gd name="connsiteY45" fmla="*/ 311944 h 319088"/>
              <a:gd name="connsiteX0" fmla="*/ 0 w 1176337"/>
              <a:gd name="connsiteY0" fmla="*/ 0 h 311945"/>
              <a:gd name="connsiteX1" fmla="*/ 169070 w 1176337"/>
              <a:gd name="connsiteY1" fmla="*/ 2382 h 311945"/>
              <a:gd name="connsiteX2" fmla="*/ 171452 w 1176337"/>
              <a:gd name="connsiteY2" fmla="*/ 16670 h 311945"/>
              <a:gd name="connsiteX3" fmla="*/ 419102 w 1176337"/>
              <a:gd name="connsiteY3" fmla="*/ 16671 h 311945"/>
              <a:gd name="connsiteX4" fmla="*/ 423862 w 1176337"/>
              <a:gd name="connsiteY4" fmla="*/ 26195 h 311945"/>
              <a:gd name="connsiteX5" fmla="*/ 469106 w 1176337"/>
              <a:gd name="connsiteY5" fmla="*/ 30957 h 311945"/>
              <a:gd name="connsiteX6" fmla="*/ 478631 w 1176337"/>
              <a:gd name="connsiteY6" fmla="*/ 38101 h 311945"/>
              <a:gd name="connsiteX7" fmla="*/ 502443 w 1176337"/>
              <a:gd name="connsiteY7" fmla="*/ 40482 h 311945"/>
              <a:gd name="connsiteX8" fmla="*/ 504825 w 1176337"/>
              <a:gd name="connsiteY8" fmla="*/ 52388 h 311945"/>
              <a:gd name="connsiteX9" fmla="*/ 538162 w 1176337"/>
              <a:gd name="connsiteY9" fmla="*/ 54770 h 311945"/>
              <a:gd name="connsiteX10" fmla="*/ 538162 w 1176337"/>
              <a:gd name="connsiteY10" fmla="*/ 64295 h 311945"/>
              <a:gd name="connsiteX11" fmla="*/ 614362 w 1176337"/>
              <a:gd name="connsiteY11" fmla="*/ 66676 h 311945"/>
              <a:gd name="connsiteX12" fmla="*/ 616743 w 1176337"/>
              <a:gd name="connsiteY12" fmla="*/ 80963 h 311945"/>
              <a:gd name="connsiteX13" fmla="*/ 642937 w 1176337"/>
              <a:gd name="connsiteY13" fmla="*/ 78582 h 311945"/>
              <a:gd name="connsiteX14" fmla="*/ 652462 w 1176337"/>
              <a:gd name="connsiteY14" fmla="*/ 92870 h 311945"/>
              <a:gd name="connsiteX15" fmla="*/ 654843 w 1176337"/>
              <a:gd name="connsiteY15" fmla="*/ 102395 h 311945"/>
              <a:gd name="connsiteX16" fmla="*/ 671512 w 1176337"/>
              <a:gd name="connsiteY16" fmla="*/ 104776 h 311945"/>
              <a:gd name="connsiteX17" fmla="*/ 676275 w 1176337"/>
              <a:gd name="connsiteY17" fmla="*/ 111920 h 311945"/>
              <a:gd name="connsiteX18" fmla="*/ 678656 w 1176337"/>
              <a:gd name="connsiteY18" fmla="*/ 126207 h 311945"/>
              <a:gd name="connsiteX19" fmla="*/ 692943 w 1176337"/>
              <a:gd name="connsiteY19" fmla="*/ 128588 h 311945"/>
              <a:gd name="connsiteX20" fmla="*/ 723900 w 1176337"/>
              <a:gd name="connsiteY20" fmla="*/ 142876 h 311945"/>
              <a:gd name="connsiteX21" fmla="*/ 738187 w 1176337"/>
              <a:gd name="connsiteY21" fmla="*/ 152401 h 311945"/>
              <a:gd name="connsiteX22" fmla="*/ 745331 w 1176337"/>
              <a:gd name="connsiteY22" fmla="*/ 161926 h 311945"/>
              <a:gd name="connsiteX23" fmla="*/ 852487 w 1176337"/>
              <a:gd name="connsiteY23" fmla="*/ 166689 h 311945"/>
              <a:gd name="connsiteX24" fmla="*/ 859631 w 1176337"/>
              <a:gd name="connsiteY24" fmla="*/ 178595 h 311945"/>
              <a:gd name="connsiteX25" fmla="*/ 862012 w 1176337"/>
              <a:gd name="connsiteY25" fmla="*/ 185738 h 311945"/>
              <a:gd name="connsiteX26" fmla="*/ 900112 w 1176337"/>
              <a:gd name="connsiteY26" fmla="*/ 192882 h 311945"/>
              <a:gd name="connsiteX27" fmla="*/ 912018 w 1176337"/>
              <a:gd name="connsiteY27" fmla="*/ 204788 h 311945"/>
              <a:gd name="connsiteX28" fmla="*/ 945356 w 1176337"/>
              <a:gd name="connsiteY28" fmla="*/ 209551 h 311945"/>
              <a:gd name="connsiteX29" fmla="*/ 952500 w 1176337"/>
              <a:gd name="connsiteY29" fmla="*/ 211932 h 311945"/>
              <a:gd name="connsiteX30" fmla="*/ 962025 w 1176337"/>
              <a:gd name="connsiteY30" fmla="*/ 214313 h 311945"/>
              <a:gd name="connsiteX31" fmla="*/ 959643 w 1176337"/>
              <a:gd name="connsiteY31" fmla="*/ 221457 h 311945"/>
              <a:gd name="connsiteX32" fmla="*/ 962025 w 1176337"/>
              <a:gd name="connsiteY32" fmla="*/ 233363 h 311945"/>
              <a:gd name="connsiteX33" fmla="*/ 978693 w 1176337"/>
              <a:gd name="connsiteY33" fmla="*/ 242888 h 311945"/>
              <a:gd name="connsiteX34" fmla="*/ 981075 w 1176337"/>
              <a:gd name="connsiteY34" fmla="*/ 261938 h 311945"/>
              <a:gd name="connsiteX35" fmla="*/ 997743 w 1176337"/>
              <a:gd name="connsiteY35" fmla="*/ 269082 h 311945"/>
              <a:gd name="connsiteX36" fmla="*/ 1016793 w 1176337"/>
              <a:gd name="connsiteY36" fmla="*/ 273845 h 311945"/>
              <a:gd name="connsiteX37" fmla="*/ 1023937 w 1176337"/>
              <a:gd name="connsiteY37" fmla="*/ 278607 h 311945"/>
              <a:gd name="connsiteX38" fmla="*/ 1047750 w 1176337"/>
              <a:gd name="connsiteY38" fmla="*/ 280988 h 311945"/>
              <a:gd name="connsiteX39" fmla="*/ 1052512 w 1176337"/>
              <a:gd name="connsiteY39" fmla="*/ 288132 h 311945"/>
              <a:gd name="connsiteX40" fmla="*/ 1059656 w 1176337"/>
              <a:gd name="connsiteY40" fmla="*/ 290513 h 311945"/>
              <a:gd name="connsiteX41" fmla="*/ 1097756 w 1176337"/>
              <a:gd name="connsiteY41" fmla="*/ 292895 h 311945"/>
              <a:gd name="connsiteX42" fmla="*/ 1100137 w 1176337"/>
              <a:gd name="connsiteY42" fmla="*/ 302420 h 311945"/>
              <a:gd name="connsiteX43" fmla="*/ 1131094 w 1176337"/>
              <a:gd name="connsiteY43" fmla="*/ 302420 h 311945"/>
              <a:gd name="connsiteX44" fmla="*/ 1138237 w 1176337"/>
              <a:gd name="connsiteY44" fmla="*/ 311945 h 311945"/>
              <a:gd name="connsiteX45" fmla="*/ 1176337 w 1176337"/>
              <a:gd name="connsiteY45" fmla="*/ 311944 h 311945"/>
              <a:gd name="connsiteX0" fmla="*/ 0 w 1176337"/>
              <a:gd name="connsiteY0" fmla="*/ 0 h 311945"/>
              <a:gd name="connsiteX1" fmla="*/ 169070 w 1176337"/>
              <a:gd name="connsiteY1" fmla="*/ 2382 h 311945"/>
              <a:gd name="connsiteX2" fmla="*/ 171452 w 1176337"/>
              <a:gd name="connsiteY2" fmla="*/ 16670 h 311945"/>
              <a:gd name="connsiteX3" fmla="*/ 419102 w 1176337"/>
              <a:gd name="connsiteY3" fmla="*/ 16671 h 311945"/>
              <a:gd name="connsiteX4" fmla="*/ 423862 w 1176337"/>
              <a:gd name="connsiteY4" fmla="*/ 26195 h 311945"/>
              <a:gd name="connsiteX5" fmla="*/ 469106 w 1176337"/>
              <a:gd name="connsiteY5" fmla="*/ 30957 h 311945"/>
              <a:gd name="connsiteX6" fmla="*/ 478631 w 1176337"/>
              <a:gd name="connsiteY6" fmla="*/ 38101 h 311945"/>
              <a:gd name="connsiteX7" fmla="*/ 502443 w 1176337"/>
              <a:gd name="connsiteY7" fmla="*/ 40482 h 311945"/>
              <a:gd name="connsiteX8" fmla="*/ 504825 w 1176337"/>
              <a:gd name="connsiteY8" fmla="*/ 52388 h 311945"/>
              <a:gd name="connsiteX9" fmla="*/ 538162 w 1176337"/>
              <a:gd name="connsiteY9" fmla="*/ 54770 h 311945"/>
              <a:gd name="connsiteX10" fmla="*/ 538162 w 1176337"/>
              <a:gd name="connsiteY10" fmla="*/ 64295 h 311945"/>
              <a:gd name="connsiteX11" fmla="*/ 614362 w 1176337"/>
              <a:gd name="connsiteY11" fmla="*/ 66676 h 311945"/>
              <a:gd name="connsiteX12" fmla="*/ 616743 w 1176337"/>
              <a:gd name="connsiteY12" fmla="*/ 80963 h 311945"/>
              <a:gd name="connsiteX13" fmla="*/ 642937 w 1176337"/>
              <a:gd name="connsiteY13" fmla="*/ 78582 h 311945"/>
              <a:gd name="connsiteX14" fmla="*/ 652462 w 1176337"/>
              <a:gd name="connsiteY14" fmla="*/ 92870 h 311945"/>
              <a:gd name="connsiteX15" fmla="*/ 654843 w 1176337"/>
              <a:gd name="connsiteY15" fmla="*/ 102395 h 311945"/>
              <a:gd name="connsiteX16" fmla="*/ 671512 w 1176337"/>
              <a:gd name="connsiteY16" fmla="*/ 104776 h 311945"/>
              <a:gd name="connsiteX17" fmla="*/ 676275 w 1176337"/>
              <a:gd name="connsiteY17" fmla="*/ 111920 h 311945"/>
              <a:gd name="connsiteX18" fmla="*/ 678656 w 1176337"/>
              <a:gd name="connsiteY18" fmla="*/ 126207 h 311945"/>
              <a:gd name="connsiteX19" fmla="*/ 692943 w 1176337"/>
              <a:gd name="connsiteY19" fmla="*/ 128588 h 311945"/>
              <a:gd name="connsiteX20" fmla="*/ 723900 w 1176337"/>
              <a:gd name="connsiteY20" fmla="*/ 142876 h 311945"/>
              <a:gd name="connsiteX21" fmla="*/ 738187 w 1176337"/>
              <a:gd name="connsiteY21" fmla="*/ 152401 h 311945"/>
              <a:gd name="connsiteX22" fmla="*/ 745331 w 1176337"/>
              <a:gd name="connsiteY22" fmla="*/ 161926 h 311945"/>
              <a:gd name="connsiteX23" fmla="*/ 852487 w 1176337"/>
              <a:gd name="connsiteY23" fmla="*/ 166689 h 311945"/>
              <a:gd name="connsiteX24" fmla="*/ 859631 w 1176337"/>
              <a:gd name="connsiteY24" fmla="*/ 178595 h 311945"/>
              <a:gd name="connsiteX25" fmla="*/ 862012 w 1176337"/>
              <a:gd name="connsiteY25" fmla="*/ 185738 h 311945"/>
              <a:gd name="connsiteX26" fmla="*/ 900112 w 1176337"/>
              <a:gd name="connsiteY26" fmla="*/ 192882 h 311945"/>
              <a:gd name="connsiteX27" fmla="*/ 912018 w 1176337"/>
              <a:gd name="connsiteY27" fmla="*/ 204788 h 311945"/>
              <a:gd name="connsiteX28" fmla="*/ 945356 w 1176337"/>
              <a:gd name="connsiteY28" fmla="*/ 209551 h 311945"/>
              <a:gd name="connsiteX29" fmla="*/ 952500 w 1176337"/>
              <a:gd name="connsiteY29" fmla="*/ 211932 h 311945"/>
              <a:gd name="connsiteX30" fmla="*/ 962025 w 1176337"/>
              <a:gd name="connsiteY30" fmla="*/ 214313 h 311945"/>
              <a:gd name="connsiteX31" fmla="*/ 959643 w 1176337"/>
              <a:gd name="connsiteY31" fmla="*/ 221457 h 311945"/>
              <a:gd name="connsiteX32" fmla="*/ 962025 w 1176337"/>
              <a:gd name="connsiteY32" fmla="*/ 233363 h 311945"/>
              <a:gd name="connsiteX33" fmla="*/ 978693 w 1176337"/>
              <a:gd name="connsiteY33" fmla="*/ 242888 h 311945"/>
              <a:gd name="connsiteX34" fmla="*/ 981075 w 1176337"/>
              <a:gd name="connsiteY34" fmla="*/ 261938 h 311945"/>
              <a:gd name="connsiteX35" fmla="*/ 1016793 w 1176337"/>
              <a:gd name="connsiteY35" fmla="*/ 273845 h 311945"/>
              <a:gd name="connsiteX36" fmla="*/ 1023937 w 1176337"/>
              <a:gd name="connsiteY36" fmla="*/ 278607 h 311945"/>
              <a:gd name="connsiteX37" fmla="*/ 1047750 w 1176337"/>
              <a:gd name="connsiteY37" fmla="*/ 280988 h 311945"/>
              <a:gd name="connsiteX38" fmla="*/ 1052512 w 1176337"/>
              <a:gd name="connsiteY38" fmla="*/ 288132 h 311945"/>
              <a:gd name="connsiteX39" fmla="*/ 1059656 w 1176337"/>
              <a:gd name="connsiteY39" fmla="*/ 290513 h 311945"/>
              <a:gd name="connsiteX40" fmla="*/ 1097756 w 1176337"/>
              <a:gd name="connsiteY40" fmla="*/ 292895 h 311945"/>
              <a:gd name="connsiteX41" fmla="*/ 1100137 w 1176337"/>
              <a:gd name="connsiteY41" fmla="*/ 302420 h 311945"/>
              <a:gd name="connsiteX42" fmla="*/ 1131094 w 1176337"/>
              <a:gd name="connsiteY42" fmla="*/ 302420 h 311945"/>
              <a:gd name="connsiteX43" fmla="*/ 1138237 w 1176337"/>
              <a:gd name="connsiteY43" fmla="*/ 311945 h 311945"/>
              <a:gd name="connsiteX44" fmla="*/ 1176337 w 1176337"/>
              <a:gd name="connsiteY44" fmla="*/ 311944 h 311945"/>
              <a:gd name="connsiteX0" fmla="*/ 0 w 1176337"/>
              <a:gd name="connsiteY0" fmla="*/ 0 h 311945"/>
              <a:gd name="connsiteX1" fmla="*/ 169070 w 1176337"/>
              <a:gd name="connsiteY1" fmla="*/ 2382 h 311945"/>
              <a:gd name="connsiteX2" fmla="*/ 171452 w 1176337"/>
              <a:gd name="connsiteY2" fmla="*/ 16670 h 311945"/>
              <a:gd name="connsiteX3" fmla="*/ 419102 w 1176337"/>
              <a:gd name="connsiteY3" fmla="*/ 16671 h 311945"/>
              <a:gd name="connsiteX4" fmla="*/ 423862 w 1176337"/>
              <a:gd name="connsiteY4" fmla="*/ 26195 h 311945"/>
              <a:gd name="connsiteX5" fmla="*/ 469106 w 1176337"/>
              <a:gd name="connsiteY5" fmla="*/ 30957 h 311945"/>
              <a:gd name="connsiteX6" fmla="*/ 478631 w 1176337"/>
              <a:gd name="connsiteY6" fmla="*/ 38101 h 311945"/>
              <a:gd name="connsiteX7" fmla="*/ 502443 w 1176337"/>
              <a:gd name="connsiteY7" fmla="*/ 40482 h 311945"/>
              <a:gd name="connsiteX8" fmla="*/ 504825 w 1176337"/>
              <a:gd name="connsiteY8" fmla="*/ 52388 h 311945"/>
              <a:gd name="connsiteX9" fmla="*/ 538162 w 1176337"/>
              <a:gd name="connsiteY9" fmla="*/ 54770 h 311945"/>
              <a:gd name="connsiteX10" fmla="*/ 538162 w 1176337"/>
              <a:gd name="connsiteY10" fmla="*/ 64295 h 311945"/>
              <a:gd name="connsiteX11" fmla="*/ 614362 w 1176337"/>
              <a:gd name="connsiteY11" fmla="*/ 66676 h 311945"/>
              <a:gd name="connsiteX12" fmla="*/ 616743 w 1176337"/>
              <a:gd name="connsiteY12" fmla="*/ 80963 h 311945"/>
              <a:gd name="connsiteX13" fmla="*/ 642937 w 1176337"/>
              <a:gd name="connsiteY13" fmla="*/ 78582 h 311945"/>
              <a:gd name="connsiteX14" fmla="*/ 652462 w 1176337"/>
              <a:gd name="connsiteY14" fmla="*/ 92870 h 311945"/>
              <a:gd name="connsiteX15" fmla="*/ 654843 w 1176337"/>
              <a:gd name="connsiteY15" fmla="*/ 102395 h 311945"/>
              <a:gd name="connsiteX16" fmla="*/ 671512 w 1176337"/>
              <a:gd name="connsiteY16" fmla="*/ 104776 h 311945"/>
              <a:gd name="connsiteX17" fmla="*/ 676275 w 1176337"/>
              <a:gd name="connsiteY17" fmla="*/ 111920 h 311945"/>
              <a:gd name="connsiteX18" fmla="*/ 678656 w 1176337"/>
              <a:gd name="connsiteY18" fmla="*/ 126207 h 311945"/>
              <a:gd name="connsiteX19" fmla="*/ 692943 w 1176337"/>
              <a:gd name="connsiteY19" fmla="*/ 128588 h 311945"/>
              <a:gd name="connsiteX20" fmla="*/ 723900 w 1176337"/>
              <a:gd name="connsiteY20" fmla="*/ 142876 h 311945"/>
              <a:gd name="connsiteX21" fmla="*/ 738187 w 1176337"/>
              <a:gd name="connsiteY21" fmla="*/ 152401 h 311945"/>
              <a:gd name="connsiteX22" fmla="*/ 745331 w 1176337"/>
              <a:gd name="connsiteY22" fmla="*/ 161926 h 311945"/>
              <a:gd name="connsiteX23" fmla="*/ 852487 w 1176337"/>
              <a:gd name="connsiteY23" fmla="*/ 166689 h 311945"/>
              <a:gd name="connsiteX24" fmla="*/ 859631 w 1176337"/>
              <a:gd name="connsiteY24" fmla="*/ 178595 h 311945"/>
              <a:gd name="connsiteX25" fmla="*/ 862012 w 1176337"/>
              <a:gd name="connsiteY25" fmla="*/ 185738 h 311945"/>
              <a:gd name="connsiteX26" fmla="*/ 900112 w 1176337"/>
              <a:gd name="connsiteY26" fmla="*/ 192882 h 311945"/>
              <a:gd name="connsiteX27" fmla="*/ 912018 w 1176337"/>
              <a:gd name="connsiteY27" fmla="*/ 204788 h 311945"/>
              <a:gd name="connsiteX28" fmla="*/ 945356 w 1176337"/>
              <a:gd name="connsiteY28" fmla="*/ 209551 h 311945"/>
              <a:gd name="connsiteX29" fmla="*/ 952500 w 1176337"/>
              <a:gd name="connsiteY29" fmla="*/ 211932 h 311945"/>
              <a:gd name="connsiteX30" fmla="*/ 962025 w 1176337"/>
              <a:gd name="connsiteY30" fmla="*/ 214313 h 311945"/>
              <a:gd name="connsiteX31" fmla="*/ 959643 w 1176337"/>
              <a:gd name="connsiteY31" fmla="*/ 221457 h 311945"/>
              <a:gd name="connsiteX32" fmla="*/ 962025 w 1176337"/>
              <a:gd name="connsiteY32" fmla="*/ 233363 h 311945"/>
              <a:gd name="connsiteX33" fmla="*/ 978693 w 1176337"/>
              <a:gd name="connsiteY33" fmla="*/ 242888 h 311945"/>
              <a:gd name="connsiteX34" fmla="*/ 981075 w 1176337"/>
              <a:gd name="connsiteY34" fmla="*/ 261938 h 311945"/>
              <a:gd name="connsiteX35" fmla="*/ 1016793 w 1176337"/>
              <a:gd name="connsiteY35" fmla="*/ 273845 h 311945"/>
              <a:gd name="connsiteX36" fmla="*/ 1023937 w 1176337"/>
              <a:gd name="connsiteY36" fmla="*/ 278607 h 311945"/>
              <a:gd name="connsiteX37" fmla="*/ 1047750 w 1176337"/>
              <a:gd name="connsiteY37" fmla="*/ 280988 h 311945"/>
              <a:gd name="connsiteX38" fmla="*/ 1052512 w 1176337"/>
              <a:gd name="connsiteY38" fmla="*/ 288132 h 311945"/>
              <a:gd name="connsiteX39" fmla="*/ 1059656 w 1176337"/>
              <a:gd name="connsiteY39" fmla="*/ 290513 h 311945"/>
              <a:gd name="connsiteX40" fmla="*/ 1097756 w 1176337"/>
              <a:gd name="connsiteY40" fmla="*/ 292895 h 311945"/>
              <a:gd name="connsiteX41" fmla="*/ 1100137 w 1176337"/>
              <a:gd name="connsiteY41" fmla="*/ 302420 h 311945"/>
              <a:gd name="connsiteX42" fmla="*/ 1131094 w 1176337"/>
              <a:gd name="connsiteY42" fmla="*/ 302420 h 311945"/>
              <a:gd name="connsiteX43" fmla="*/ 1138237 w 1176337"/>
              <a:gd name="connsiteY43" fmla="*/ 311945 h 311945"/>
              <a:gd name="connsiteX44" fmla="*/ 1176337 w 1176337"/>
              <a:gd name="connsiteY44" fmla="*/ 311944 h 311945"/>
              <a:gd name="connsiteX0" fmla="*/ 0 w 1176337"/>
              <a:gd name="connsiteY0" fmla="*/ 0 h 311945"/>
              <a:gd name="connsiteX1" fmla="*/ 169070 w 1176337"/>
              <a:gd name="connsiteY1" fmla="*/ 2382 h 311945"/>
              <a:gd name="connsiteX2" fmla="*/ 171452 w 1176337"/>
              <a:gd name="connsiteY2" fmla="*/ 16670 h 311945"/>
              <a:gd name="connsiteX3" fmla="*/ 419102 w 1176337"/>
              <a:gd name="connsiteY3" fmla="*/ 16671 h 311945"/>
              <a:gd name="connsiteX4" fmla="*/ 423862 w 1176337"/>
              <a:gd name="connsiteY4" fmla="*/ 26195 h 311945"/>
              <a:gd name="connsiteX5" fmla="*/ 469106 w 1176337"/>
              <a:gd name="connsiteY5" fmla="*/ 30957 h 311945"/>
              <a:gd name="connsiteX6" fmla="*/ 478631 w 1176337"/>
              <a:gd name="connsiteY6" fmla="*/ 38101 h 311945"/>
              <a:gd name="connsiteX7" fmla="*/ 502443 w 1176337"/>
              <a:gd name="connsiteY7" fmla="*/ 40482 h 311945"/>
              <a:gd name="connsiteX8" fmla="*/ 504825 w 1176337"/>
              <a:gd name="connsiteY8" fmla="*/ 52388 h 311945"/>
              <a:gd name="connsiteX9" fmla="*/ 538162 w 1176337"/>
              <a:gd name="connsiteY9" fmla="*/ 54770 h 311945"/>
              <a:gd name="connsiteX10" fmla="*/ 538162 w 1176337"/>
              <a:gd name="connsiteY10" fmla="*/ 64295 h 311945"/>
              <a:gd name="connsiteX11" fmla="*/ 614362 w 1176337"/>
              <a:gd name="connsiteY11" fmla="*/ 66676 h 311945"/>
              <a:gd name="connsiteX12" fmla="*/ 616743 w 1176337"/>
              <a:gd name="connsiteY12" fmla="*/ 80963 h 311945"/>
              <a:gd name="connsiteX13" fmla="*/ 642937 w 1176337"/>
              <a:gd name="connsiteY13" fmla="*/ 78582 h 311945"/>
              <a:gd name="connsiteX14" fmla="*/ 652462 w 1176337"/>
              <a:gd name="connsiteY14" fmla="*/ 92870 h 311945"/>
              <a:gd name="connsiteX15" fmla="*/ 654843 w 1176337"/>
              <a:gd name="connsiteY15" fmla="*/ 102395 h 311945"/>
              <a:gd name="connsiteX16" fmla="*/ 671512 w 1176337"/>
              <a:gd name="connsiteY16" fmla="*/ 104776 h 311945"/>
              <a:gd name="connsiteX17" fmla="*/ 676275 w 1176337"/>
              <a:gd name="connsiteY17" fmla="*/ 111920 h 311945"/>
              <a:gd name="connsiteX18" fmla="*/ 678656 w 1176337"/>
              <a:gd name="connsiteY18" fmla="*/ 126207 h 311945"/>
              <a:gd name="connsiteX19" fmla="*/ 692943 w 1176337"/>
              <a:gd name="connsiteY19" fmla="*/ 128588 h 311945"/>
              <a:gd name="connsiteX20" fmla="*/ 723900 w 1176337"/>
              <a:gd name="connsiteY20" fmla="*/ 142876 h 311945"/>
              <a:gd name="connsiteX21" fmla="*/ 738187 w 1176337"/>
              <a:gd name="connsiteY21" fmla="*/ 152401 h 311945"/>
              <a:gd name="connsiteX22" fmla="*/ 745331 w 1176337"/>
              <a:gd name="connsiteY22" fmla="*/ 161926 h 311945"/>
              <a:gd name="connsiteX23" fmla="*/ 852487 w 1176337"/>
              <a:gd name="connsiteY23" fmla="*/ 166689 h 311945"/>
              <a:gd name="connsiteX24" fmla="*/ 859631 w 1176337"/>
              <a:gd name="connsiteY24" fmla="*/ 178595 h 311945"/>
              <a:gd name="connsiteX25" fmla="*/ 862012 w 1176337"/>
              <a:gd name="connsiteY25" fmla="*/ 185738 h 311945"/>
              <a:gd name="connsiteX26" fmla="*/ 900112 w 1176337"/>
              <a:gd name="connsiteY26" fmla="*/ 192882 h 311945"/>
              <a:gd name="connsiteX27" fmla="*/ 912018 w 1176337"/>
              <a:gd name="connsiteY27" fmla="*/ 204788 h 311945"/>
              <a:gd name="connsiteX28" fmla="*/ 945356 w 1176337"/>
              <a:gd name="connsiteY28" fmla="*/ 209551 h 311945"/>
              <a:gd name="connsiteX29" fmla="*/ 952500 w 1176337"/>
              <a:gd name="connsiteY29" fmla="*/ 211932 h 311945"/>
              <a:gd name="connsiteX30" fmla="*/ 962025 w 1176337"/>
              <a:gd name="connsiteY30" fmla="*/ 214313 h 311945"/>
              <a:gd name="connsiteX31" fmla="*/ 959643 w 1176337"/>
              <a:gd name="connsiteY31" fmla="*/ 221457 h 311945"/>
              <a:gd name="connsiteX32" fmla="*/ 962025 w 1176337"/>
              <a:gd name="connsiteY32" fmla="*/ 233363 h 311945"/>
              <a:gd name="connsiteX33" fmla="*/ 978693 w 1176337"/>
              <a:gd name="connsiteY33" fmla="*/ 242888 h 311945"/>
              <a:gd name="connsiteX34" fmla="*/ 981075 w 1176337"/>
              <a:gd name="connsiteY34" fmla="*/ 261938 h 311945"/>
              <a:gd name="connsiteX35" fmla="*/ 1016793 w 1176337"/>
              <a:gd name="connsiteY35" fmla="*/ 264320 h 311945"/>
              <a:gd name="connsiteX36" fmla="*/ 1023937 w 1176337"/>
              <a:gd name="connsiteY36" fmla="*/ 278607 h 311945"/>
              <a:gd name="connsiteX37" fmla="*/ 1047750 w 1176337"/>
              <a:gd name="connsiteY37" fmla="*/ 280988 h 311945"/>
              <a:gd name="connsiteX38" fmla="*/ 1052512 w 1176337"/>
              <a:gd name="connsiteY38" fmla="*/ 288132 h 311945"/>
              <a:gd name="connsiteX39" fmla="*/ 1059656 w 1176337"/>
              <a:gd name="connsiteY39" fmla="*/ 290513 h 311945"/>
              <a:gd name="connsiteX40" fmla="*/ 1097756 w 1176337"/>
              <a:gd name="connsiteY40" fmla="*/ 292895 h 311945"/>
              <a:gd name="connsiteX41" fmla="*/ 1100137 w 1176337"/>
              <a:gd name="connsiteY41" fmla="*/ 302420 h 311945"/>
              <a:gd name="connsiteX42" fmla="*/ 1131094 w 1176337"/>
              <a:gd name="connsiteY42" fmla="*/ 302420 h 311945"/>
              <a:gd name="connsiteX43" fmla="*/ 1138237 w 1176337"/>
              <a:gd name="connsiteY43" fmla="*/ 311945 h 311945"/>
              <a:gd name="connsiteX44" fmla="*/ 1176337 w 1176337"/>
              <a:gd name="connsiteY44" fmla="*/ 311944 h 311945"/>
              <a:gd name="connsiteX0" fmla="*/ 0 w 1176337"/>
              <a:gd name="connsiteY0" fmla="*/ 0 h 311945"/>
              <a:gd name="connsiteX1" fmla="*/ 169070 w 1176337"/>
              <a:gd name="connsiteY1" fmla="*/ 2382 h 311945"/>
              <a:gd name="connsiteX2" fmla="*/ 171452 w 1176337"/>
              <a:gd name="connsiteY2" fmla="*/ 16670 h 311945"/>
              <a:gd name="connsiteX3" fmla="*/ 419102 w 1176337"/>
              <a:gd name="connsiteY3" fmla="*/ 16671 h 311945"/>
              <a:gd name="connsiteX4" fmla="*/ 423862 w 1176337"/>
              <a:gd name="connsiteY4" fmla="*/ 26195 h 311945"/>
              <a:gd name="connsiteX5" fmla="*/ 469106 w 1176337"/>
              <a:gd name="connsiteY5" fmla="*/ 30957 h 311945"/>
              <a:gd name="connsiteX6" fmla="*/ 478631 w 1176337"/>
              <a:gd name="connsiteY6" fmla="*/ 38101 h 311945"/>
              <a:gd name="connsiteX7" fmla="*/ 502443 w 1176337"/>
              <a:gd name="connsiteY7" fmla="*/ 40482 h 311945"/>
              <a:gd name="connsiteX8" fmla="*/ 504825 w 1176337"/>
              <a:gd name="connsiteY8" fmla="*/ 52388 h 311945"/>
              <a:gd name="connsiteX9" fmla="*/ 538162 w 1176337"/>
              <a:gd name="connsiteY9" fmla="*/ 54770 h 311945"/>
              <a:gd name="connsiteX10" fmla="*/ 538162 w 1176337"/>
              <a:gd name="connsiteY10" fmla="*/ 64295 h 311945"/>
              <a:gd name="connsiteX11" fmla="*/ 614362 w 1176337"/>
              <a:gd name="connsiteY11" fmla="*/ 66676 h 311945"/>
              <a:gd name="connsiteX12" fmla="*/ 616743 w 1176337"/>
              <a:gd name="connsiteY12" fmla="*/ 80963 h 311945"/>
              <a:gd name="connsiteX13" fmla="*/ 642937 w 1176337"/>
              <a:gd name="connsiteY13" fmla="*/ 78582 h 311945"/>
              <a:gd name="connsiteX14" fmla="*/ 652462 w 1176337"/>
              <a:gd name="connsiteY14" fmla="*/ 92870 h 311945"/>
              <a:gd name="connsiteX15" fmla="*/ 654843 w 1176337"/>
              <a:gd name="connsiteY15" fmla="*/ 102395 h 311945"/>
              <a:gd name="connsiteX16" fmla="*/ 671512 w 1176337"/>
              <a:gd name="connsiteY16" fmla="*/ 104776 h 311945"/>
              <a:gd name="connsiteX17" fmla="*/ 676275 w 1176337"/>
              <a:gd name="connsiteY17" fmla="*/ 111920 h 311945"/>
              <a:gd name="connsiteX18" fmla="*/ 678656 w 1176337"/>
              <a:gd name="connsiteY18" fmla="*/ 126207 h 311945"/>
              <a:gd name="connsiteX19" fmla="*/ 692943 w 1176337"/>
              <a:gd name="connsiteY19" fmla="*/ 128588 h 311945"/>
              <a:gd name="connsiteX20" fmla="*/ 723900 w 1176337"/>
              <a:gd name="connsiteY20" fmla="*/ 142876 h 311945"/>
              <a:gd name="connsiteX21" fmla="*/ 738187 w 1176337"/>
              <a:gd name="connsiteY21" fmla="*/ 152401 h 311945"/>
              <a:gd name="connsiteX22" fmla="*/ 745331 w 1176337"/>
              <a:gd name="connsiteY22" fmla="*/ 161926 h 311945"/>
              <a:gd name="connsiteX23" fmla="*/ 852487 w 1176337"/>
              <a:gd name="connsiteY23" fmla="*/ 166689 h 311945"/>
              <a:gd name="connsiteX24" fmla="*/ 859631 w 1176337"/>
              <a:gd name="connsiteY24" fmla="*/ 178595 h 311945"/>
              <a:gd name="connsiteX25" fmla="*/ 862012 w 1176337"/>
              <a:gd name="connsiteY25" fmla="*/ 185738 h 311945"/>
              <a:gd name="connsiteX26" fmla="*/ 900112 w 1176337"/>
              <a:gd name="connsiteY26" fmla="*/ 192882 h 311945"/>
              <a:gd name="connsiteX27" fmla="*/ 912018 w 1176337"/>
              <a:gd name="connsiteY27" fmla="*/ 204788 h 311945"/>
              <a:gd name="connsiteX28" fmla="*/ 945356 w 1176337"/>
              <a:gd name="connsiteY28" fmla="*/ 209551 h 311945"/>
              <a:gd name="connsiteX29" fmla="*/ 952500 w 1176337"/>
              <a:gd name="connsiteY29" fmla="*/ 211932 h 311945"/>
              <a:gd name="connsiteX30" fmla="*/ 962025 w 1176337"/>
              <a:gd name="connsiteY30" fmla="*/ 214313 h 311945"/>
              <a:gd name="connsiteX31" fmla="*/ 959643 w 1176337"/>
              <a:gd name="connsiteY31" fmla="*/ 221457 h 311945"/>
              <a:gd name="connsiteX32" fmla="*/ 962025 w 1176337"/>
              <a:gd name="connsiteY32" fmla="*/ 233363 h 311945"/>
              <a:gd name="connsiteX33" fmla="*/ 978693 w 1176337"/>
              <a:gd name="connsiteY33" fmla="*/ 242888 h 311945"/>
              <a:gd name="connsiteX34" fmla="*/ 981075 w 1176337"/>
              <a:gd name="connsiteY34" fmla="*/ 261938 h 311945"/>
              <a:gd name="connsiteX35" fmla="*/ 1016793 w 1176337"/>
              <a:gd name="connsiteY35" fmla="*/ 264320 h 311945"/>
              <a:gd name="connsiteX36" fmla="*/ 1023937 w 1176337"/>
              <a:gd name="connsiteY36" fmla="*/ 278607 h 311945"/>
              <a:gd name="connsiteX37" fmla="*/ 1047750 w 1176337"/>
              <a:gd name="connsiteY37" fmla="*/ 280988 h 311945"/>
              <a:gd name="connsiteX38" fmla="*/ 1052512 w 1176337"/>
              <a:gd name="connsiteY38" fmla="*/ 288132 h 311945"/>
              <a:gd name="connsiteX39" fmla="*/ 1059656 w 1176337"/>
              <a:gd name="connsiteY39" fmla="*/ 290513 h 311945"/>
              <a:gd name="connsiteX40" fmla="*/ 1097756 w 1176337"/>
              <a:gd name="connsiteY40" fmla="*/ 292895 h 311945"/>
              <a:gd name="connsiteX41" fmla="*/ 1100137 w 1176337"/>
              <a:gd name="connsiteY41" fmla="*/ 302420 h 311945"/>
              <a:gd name="connsiteX42" fmla="*/ 1131094 w 1176337"/>
              <a:gd name="connsiteY42" fmla="*/ 302420 h 311945"/>
              <a:gd name="connsiteX43" fmla="*/ 1138237 w 1176337"/>
              <a:gd name="connsiteY43" fmla="*/ 311945 h 311945"/>
              <a:gd name="connsiteX44" fmla="*/ 1176337 w 1176337"/>
              <a:gd name="connsiteY44" fmla="*/ 311944 h 311945"/>
              <a:gd name="connsiteX0" fmla="*/ 0 w 1176337"/>
              <a:gd name="connsiteY0" fmla="*/ 0 h 311945"/>
              <a:gd name="connsiteX1" fmla="*/ 169070 w 1176337"/>
              <a:gd name="connsiteY1" fmla="*/ 2382 h 311945"/>
              <a:gd name="connsiteX2" fmla="*/ 171452 w 1176337"/>
              <a:gd name="connsiteY2" fmla="*/ 16670 h 311945"/>
              <a:gd name="connsiteX3" fmla="*/ 419102 w 1176337"/>
              <a:gd name="connsiteY3" fmla="*/ 16671 h 311945"/>
              <a:gd name="connsiteX4" fmla="*/ 423862 w 1176337"/>
              <a:gd name="connsiteY4" fmla="*/ 26195 h 311945"/>
              <a:gd name="connsiteX5" fmla="*/ 469106 w 1176337"/>
              <a:gd name="connsiteY5" fmla="*/ 30957 h 311945"/>
              <a:gd name="connsiteX6" fmla="*/ 478631 w 1176337"/>
              <a:gd name="connsiteY6" fmla="*/ 38101 h 311945"/>
              <a:gd name="connsiteX7" fmla="*/ 502443 w 1176337"/>
              <a:gd name="connsiteY7" fmla="*/ 40482 h 311945"/>
              <a:gd name="connsiteX8" fmla="*/ 504825 w 1176337"/>
              <a:gd name="connsiteY8" fmla="*/ 52388 h 311945"/>
              <a:gd name="connsiteX9" fmla="*/ 538162 w 1176337"/>
              <a:gd name="connsiteY9" fmla="*/ 54770 h 311945"/>
              <a:gd name="connsiteX10" fmla="*/ 538162 w 1176337"/>
              <a:gd name="connsiteY10" fmla="*/ 64295 h 311945"/>
              <a:gd name="connsiteX11" fmla="*/ 614362 w 1176337"/>
              <a:gd name="connsiteY11" fmla="*/ 66676 h 311945"/>
              <a:gd name="connsiteX12" fmla="*/ 616743 w 1176337"/>
              <a:gd name="connsiteY12" fmla="*/ 80963 h 311945"/>
              <a:gd name="connsiteX13" fmla="*/ 642937 w 1176337"/>
              <a:gd name="connsiteY13" fmla="*/ 78582 h 311945"/>
              <a:gd name="connsiteX14" fmla="*/ 652462 w 1176337"/>
              <a:gd name="connsiteY14" fmla="*/ 92870 h 311945"/>
              <a:gd name="connsiteX15" fmla="*/ 654843 w 1176337"/>
              <a:gd name="connsiteY15" fmla="*/ 102395 h 311945"/>
              <a:gd name="connsiteX16" fmla="*/ 671512 w 1176337"/>
              <a:gd name="connsiteY16" fmla="*/ 104776 h 311945"/>
              <a:gd name="connsiteX17" fmla="*/ 676275 w 1176337"/>
              <a:gd name="connsiteY17" fmla="*/ 111920 h 311945"/>
              <a:gd name="connsiteX18" fmla="*/ 678656 w 1176337"/>
              <a:gd name="connsiteY18" fmla="*/ 126207 h 311945"/>
              <a:gd name="connsiteX19" fmla="*/ 692943 w 1176337"/>
              <a:gd name="connsiteY19" fmla="*/ 128588 h 311945"/>
              <a:gd name="connsiteX20" fmla="*/ 723900 w 1176337"/>
              <a:gd name="connsiteY20" fmla="*/ 142876 h 311945"/>
              <a:gd name="connsiteX21" fmla="*/ 738187 w 1176337"/>
              <a:gd name="connsiteY21" fmla="*/ 152401 h 311945"/>
              <a:gd name="connsiteX22" fmla="*/ 745331 w 1176337"/>
              <a:gd name="connsiteY22" fmla="*/ 161926 h 311945"/>
              <a:gd name="connsiteX23" fmla="*/ 852487 w 1176337"/>
              <a:gd name="connsiteY23" fmla="*/ 166689 h 311945"/>
              <a:gd name="connsiteX24" fmla="*/ 859631 w 1176337"/>
              <a:gd name="connsiteY24" fmla="*/ 178595 h 311945"/>
              <a:gd name="connsiteX25" fmla="*/ 862012 w 1176337"/>
              <a:gd name="connsiteY25" fmla="*/ 185738 h 311945"/>
              <a:gd name="connsiteX26" fmla="*/ 900112 w 1176337"/>
              <a:gd name="connsiteY26" fmla="*/ 192882 h 311945"/>
              <a:gd name="connsiteX27" fmla="*/ 912018 w 1176337"/>
              <a:gd name="connsiteY27" fmla="*/ 204788 h 311945"/>
              <a:gd name="connsiteX28" fmla="*/ 945356 w 1176337"/>
              <a:gd name="connsiteY28" fmla="*/ 209551 h 311945"/>
              <a:gd name="connsiteX29" fmla="*/ 952500 w 1176337"/>
              <a:gd name="connsiteY29" fmla="*/ 211932 h 311945"/>
              <a:gd name="connsiteX30" fmla="*/ 962025 w 1176337"/>
              <a:gd name="connsiteY30" fmla="*/ 214313 h 311945"/>
              <a:gd name="connsiteX31" fmla="*/ 959643 w 1176337"/>
              <a:gd name="connsiteY31" fmla="*/ 221457 h 311945"/>
              <a:gd name="connsiteX32" fmla="*/ 962025 w 1176337"/>
              <a:gd name="connsiteY32" fmla="*/ 233363 h 311945"/>
              <a:gd name="connsiteX33" fmla="*/ 978693 w 1176337"/>
              <a:gd name="connsiteY33" fmla="*/ 242888 h 311945"/>
              <a:gd name="connsiteX34" fmla="*/ 981075 w 1176337"/>
              <a:gd name="connsiteY34" fmla="*/ 261938 h 311945"/>
              <a:gd name="connsiteX35" fmla="*/ 1016793 w 1176337"/>
              <a:gd name="connsiteY35" fmla="*/ 264320 h 311945"/>
              <a:gd name="connsiteX36" fmla="*/ 1023937 w 1176337"/>
              <a:gd name="connsiteY36" fmla="*/ 278607 h 311945"/>
              <a:gd name="connsiteX37" fmla="*/ 1047750 w 1176337"/>
              <a:gd name="connsiteY37" fmla="*/ 280988 h 311945"/>
              <a:gd name="connsiteX38" fmla="*/ 1052512 w 1176337"/>
              <a:gd name="connsiteY38" fmla="*/ 288132 h 311945"/>
              <a:gd name="connsiteX39" fmla="*/ 1059656 w 1176337"/>
              <a:gd name="connsiteY39" fmla="*/ 290513 h 311945"/>
              <a:gd name="connsiteX40" fmla="*/ 1097756 w 1176337"/>
              <a:gd name="connsiteY40" fmla="*/ 292895 h 311945"/>
              <a:gd name="connsiteX41" fmla="*/ 1100137 w 1176337"/>
              <a:gd name="connsiteY41" fmla="*/ 302420 h 311945"/>
              <a:gd name="connsiteX42" fmla="*/ 1131094 w 1176337"/>
              <a:gd name="connsiteY42" fmla="*/ 302420 h 311945"/>
              <a:gd name="connsiteX43" fmla="*/ 1138237 w 1176337"/>
              <a:gd name="connsiteY43" fmla="*/ 311945 h 311945"/>
              <a:gd name="connsiteX44" fmla="*/ 1176337 w 1176337"/>
              <a:gd name="connsiteY44" fmla="*/ 311944 h 311945"/>
              <a:gd name="connsiteX0" fmla="*/ 0 w 1176337"/>
              <a:gd name="connsiteY0" fmla="*/ 0 h 311945"/>
              <a:gd name="connsiteX1" fmla="*/ 169070 w 1176337"/>
              <a:gd name="connsiteY1" fmla="*/ 2382 h 311945"/>
              <a:gd name="connsiteX2" fmla="*/ 171452 w 1176337"/>
              <a:gd name="connsiteY2" fmla="*/ 16670 h 311945"/>
              <a:gd name="connsiteX3" fmla="*/ 419102 w 1176337"/>
              <a:gd name="connsiteY3" fmla="*/ 16671 h 311945"/>
              <a:gd name="connsiteX4" fmla="*/ 423862 w 1176337"/>
              <a:gd name="connsiteY4" fmla="*/ 26195 h 311945"/>
              <a:gd name="connsiteX5" fmla="*/ 469106 w 1176337"/>
              <a:gd name="connsiteY5" fmla="*/ 30957 h 311945"/>
              <a:gd name="connsiteX6" fmla="*/ 478631 w 1176337"/>
              <a:gd name="connsiteY6" fmla="*/ 38101 h 311945"/>
              <a:gd name="connsiteX7" fmla="*/ 502443 w 1176337"/>
              <a:gd name="connsiteY7" fmla="*/ 40482 h 311945"/>
              <a:gd name="connsiteX8" fmla="*/ 504825 w 1176337"/>
              <a:gd name="connsiteY8" fmla="*/ 52388 h 311945"/>
              <a:gd name="connsiteX9" fmla="*/ 538162 w 1176337"/>
              <a:gd name="connsiteY9" fmla="*/ 54770 h 311945"/>
              <a:gd name="connsiteX10" fmla="*/ 538162 w 1176337"/>
              <a:gd name="connsiteY10" fmla="*/ 64295 h 311945"/>
              <a:gd name="connsiteX11" fmla="*/ 614362 w 1176337"/>
              <a:gd name="connsiteY11" fmla="*/ 66676 h 311945"/>
              <a:gd name="connsiteX12" fmla="*/ 616743 w 1176337"/>
              <a:gd name="connsiteY12" fmla="*/ 80963 h 311945"/>
              <a:gd name="connsiteX13" fmla="*/ 642937 w 1176337"/>
              <a:gd name="connsiteY13" fmla="*/ 78582 h 311945"/>
              <a:gd name="connsiteX14" fmla="*/ 652462 w 1176337"/>
              <a:gd name="connsiteY14" fmla="*/ 92870 h 311945"/>
              <a:gd name="connsiteX15" fmla="*/ 654843 w 1176337"/>
              <a:gd name="connsiteY15" fmla="*/ 102395 h 311945"/>
              <a:gd name="connsiteX16" fmla="*/ 671512 w 1176337"/>
              <a:gd name="connsiteY16" fmla="*/ 104776 h 311945"/>
              <a:gd name="connsiteX17" fmla="*/ 676275 w 1176337"/>
              <a:gd name="connsiteY17" fmla="*/ 111920 h 311945"/>
              <a:gd name="connsiteX18" fmla="*/ 678656 w 1176337"/>
              <a:gd name="connsiteY18" fmla="*/ 126207 h 311945"/>
              <a:gd name="connsiteX19" fmla="*/ 692943 w 1176337"/>
              <a:gd name="connsiteY19" fmla="*/ 128588 h 311945"/>
              <a:gd name="connsiteX20" fmla="*/ 723900 w 1176337"/>
              <a:gd name="connsiteY20" fmla="*/ 142876 h 311945"/>
              <a:gd name="connsiteX21" fmla="*/ 738187 w 1176337"/>
              <a:gd name="connsiteY21" fmla="*/ 152401 h 311945"/>
              <a:gd name="connsiteX22" fmla="*/ 745331 w 1176337"/>
              <a:gd name="connsiteY22" fmla="*/ 161926 h 311945"/>
              <a:gd name="connsiteX23" fmla="*/ 852487 w 1176337"/>
              <a:gd name="connsiteY23" fmla="*/ 166689 h 311945"/>
              <a:gd name="connsiteX24" fmla="*/ 859631 w 1176337"/>
              <a:gd name="connsiteY24" fmla="*/ 178595 h 311945"/>
              <a:gd name="connsiteX25" fmla="*/ 862012 w 1176337"/>
              <a:gd name="connsiteY25" fmla="*/ 185738 h 311945"/>
              <a:gd name="connsiteX26" fmla="*/ 900112 w 1176337"/>
              <a:gd name="connsiteY26" fmla="*/ 192882 h 311945"/>
              <a:gd name="connsiteX27" fmla="*/ 912018 w 1176337"/>
              <a:gd name="connsiteY27" fmla="*/ 204788 h 311945"/>
              <a:gd name="connsiteX28" fmla="*/ 938212 w 1176337"/>
              <a:gd name="connsiteY28" fmla="*/ 202407 h 311945"/>
              <a:gd name="connsiteX29" fmla="*/ 952500 w 1176337"/>
              <a:gd name="connsiteY29" fmla="*/ 211932 h 311945"/>
              <a:gd name="connsiteX30" fmla="*/ 962025 w 1176337"/>
              <a:gd name="connsiteY30" fmla="*/ 214313 h 311945"/>
              <a:gd name="connsiteX31" fmla="*/ 959643 w 1176337"/>
              <a:gd name="connsiteY31" fmla="*/ 221457 h 311945"/>
              <a:gd name="connsiteX32" fmla="*/ 962025 w 1176337"/>
              <a:gd name="connsiteY32" fmla="*/ 233363 h 311945"/>
              <a:gd name="connsiteX33" fmla="*/ 978693 w 1176337"/>
              <a:gd name="connsiteY33" fmla="*/ 242888 h 311945"/>
              <a:gd name="connsiteX34" fmla="*/ 981075 w 1176337"/>
              <a:gd name="connsiteY34" fmla="*/ 261938 h 311945"/>
              <a:gd name="connsiteX35" fmla="*/ 1016793 w 1176337"/>
              <a:gd name="connsiteY35" fmla="*/ 264320 h 311945"/>
              <a:gd name="connsiteX36" fmla="*/ 1023937 w 1176337"/>
              <a:gd name="connsiteY36" fmla="*/ 278607 h 311945"/>
              <a:gd name="connsiteX37" fmla="*/ 1047750 w 1176337"/>
              <a:gd name="connsiteY37" fmla="*/ 280988 h 311945"/>
              <a:gd name="connsiteX38" fmla="*/ 1052512 w 1176337"/>
              <a:gd name="connsiteY38" fmla="*/ 288132 h 311945"/>
              <a:gd name="connsiteX39" fmla="*/ 1059656 w 1176337"/>
              <a:gd name="connsiteY39" fmla="*/ 290513 h 311945"/>
              <a:gd name="connsiteX40" fmla="*/ 1097756 w 1176337"/>
              <a:gd name="connsiteY40" fmla="*/ 292895 h 311945"/>
              <a:gd name="connsiteX41" fmla="*/ 1100137 w 1176337"/>
              <a:gd name="connsiteY41" fmla="*/ 302420 h 311945"/>
              <a:gd name="connsiteX42" fmla="*/ 1131094 w 1176337"/>
              <a:gd name="connsiteY42" fmla="*/ 302420 h 311945"/>
              <a:gd name="connsiteX43" fmla="*/ 1138237 w 1176337"/>
              <a:gd name="connsiteY43" fmla="*/ 311945 h 311945"/>
              <a:gd name="connsiteX44" fmla="*/ 1176337 w 1176337"/>
              <a:gd name="connsiteY44" fmla="*/ 311944 h 311945"/>
              <a:gd name="connsiteX0" fmla="*/ 0 w 1176337"/>
              <a:gd name="connsiteY0" fmla="*/ 0 h 311945"/>
              <a:gd name="connsiteX1" fmla="*/ 169070 w 1176337"/>
              <a:gd name="connsiteY1" fmla="*/ 2382 h 311945"/>
              <a:gd name="connsiteX2" fmla="*/ 171452 w 1176337"/>
              <a:gd name="connsiteY2" fmla="*/ 16670 h 311945"/>
              <a:gd name="connsiteX3" fmla="*/ 419102 w 1176337"/>
              <a:gd name="connsiteY3" fmla="*/ 16671 h 311945"/>
              <a:gd name="connsiteX4" fmla="*/ 423862 w 1176337"/>
              <a:gd name="connsiteY4" fmla="*/ 26195 h 311945"/>
              <a:gd name="connsiteX5" fmla="*/ 469106 w 1176337"/>
              <a:gd name="connsiteY5" fmla="*/ 30957 h 311945"/>
              <a:gd name="connsiteX6" fmla="*/ 478631 w 1176337"/>
              <a:gd name="connsiteY6" fmla="*/ 38101 h 311945"/>
              <a:gd name="connsiteX7" fmla="*/ 502443 w 1176337"/>
              <a:gd name="connsiteY7" fmla="*/ 40482 h 311945"/>
              <a:gd name="connsiteX8" fmla="*/ 504825 w 1176337"/>
              <a:gd name="connsiteY8" fmla="*/ 52388 h 311945"/>
              <a:gd name="connsiteX9" fmla="*/ 538162 w 1176337"/>
              <a:gd name="connsiteY9" fmla="*/ 54770 h 311945"/>
              <a:gd name="connsiteX10" fmla="*/ 538162 w 1176337"/>
              <a:gd name="connsiteY10" fmla="*/ 64295 h 311945"/>
              <a:gd name="connsiteX11" fmla="*/ 614362 w 1176337"/>
              <a:gd name="connsiteY11" fmla="*/ 66676 h 311945"/>
              <a:gd name="connsiteX12" fmla="*/ 616743 w 1176337"/>
              <a:gd name="connsiteY12" fmla="*/ 80963 h 311945"/>
              <a:gd name="connsiteX13" fmla="*/ 642937 w 1176337"/>
              <a:gd name="connsiteY13" fmla="*/ 78582 h 311945"/>
              <a:gd name="connsiteX14" fmla="*/ 652462 w 1176337"/>
              <a:gd name="connsiteY14" fmla="*/ 92870 h 311945"/>
              <a:gd name="connsiteX15" fmla="*/ 654843 w 1176337"/>
              <a:gd name="connsiteY15" fmla="*/ 102395 h 311945"/>
              <a:gd name="connsiteX16" fmla="*/ 671512 w 1176337"/>
              <a:gd name="connsiteY16" fmla="*/ 104776 h 311945"/>
              <a:gd name="connsiteX17" fmla="*/ 676275 w 1176337"/>
              <a:gd name="connsiteY17" fmla="*/ 111920 h 311945"/>
              <a:gd name="connsiteX18" fmla="*/ 678656 w 1176337"/>
              <a:gd name="connsiteY18" fmla="*/ 126207 h 311945"/>
              <a:gd name="connsiteX19" fmla="*/ 692943 w 1176337"/>
              <a:gd name="connsiteY19" fmla="*/ 128588 h 311945"/>
              <a:gd name="connsiteX20" fmla="*/ 723900 w 1176337"/>
              <a:gd name="connsiteY20" fmla="*/ 142876 h 311945"/>
              <a:gd name="connsiteX21" fmla="*/ 738187 w 1176337"/>
              <a:gd name="connsiteY21" fmla="*/ 152401 h 311945"/>
              <a:gd name="connsiteX22" fmla="*/ 745331 w 1176337"/>
              <a:gd name="connsiteY22" fmla="*/ 161926 h 311945"/>
              <a:gd name="connsiteX23" fmla="*/ 852487 w 1176337"/>
              <a:gd name="connsiteY23" fmla="*/ 166689 h 311945"/>
              <a:gd name="connsiteX24" fmla="*/ 859631 w 1176337"/>
              <a:gd name="connsiteY24" fmla="*/ 178595 h 311945"/>
              <a:gd name="connsiteX25" fmla="*/ 862012 w 1176337"/>
              <a:gd name="connsiteY25" fmla="*/ 185738 h 311945"/>
              <a:gd name="connsiteX26" fmla="*/ 900112 w 1176337"/>
              <a:gd name="connsiteY26" fmla="*/ 192882 h 311945"/>
              <a:gd name="connsiteX27" fmla="*/ 912018 w 1176337"/>
              <a:gd name="connsiteY27" fmla="*/ 204788 h 311945"/>
              <a:gd name="connsiteX28" fmla="*/ 938212 w 1176337"/>
              <a:gd name="connsiteY28" fmla="*/ 202407 h 311945"/>
              <a:gd name="connsiteX29" fmla="*/ 942975 w 1176337"/>
              <a:gd name="connsiteY29" fmla="*/ 214313 h 311945"/>
              <a:gd name="connsiteX30" fmla="*/ 962025 w 1176337"/>
              <a:gd name="connsiteY30" fmla="*/ 214313 h 311945"/>
              <a:gd name="connsiteX31" fmla="*/ 959643 w 1176337"/>
              <a:gd name="connsiteY31" fmla="*/ 221457 h 311945"/>
              <a:gd name="connsiteX32" fmla="*/ 962025 w 1176337"/>
              <a:gd name="connsiteY32" fmla="*/ 233363 h 311945"/>
              <a:gd name="connsiteX33" fmla="*/ 978693 w 1176337"/>
              <a:gd name="connsiteY33" fmla="*/ 242888 h 311945"/>
              <a:gd name="connsiteX34" fmla="*/ 981075 w 1176337"/>
              <a:gd name="connsiteY34" fmla="*/ 261938 h 311945"/>
              <a:gd name="connsiteX35" fmla="*/ 1016793 w 1176337"/>
              <a:gd name="connsiteY35" fmla="*/ 264320 h 311945"/>
              <a:gd name="connsiteX36" fmla="*/ 1023937 w 1176337"/>
              <a:gd name="connsiteY36" fmla="*/ 278607 h 311945"/>
              <a:gd name="connsiteX37" fmla="*/ 1047750 w 1176337"/>
              <a:gd name="connsiteY37" fmla="*/ 280988 h 311945"/>
              <a:gd name="connsiteX38" fmla="*/ 1052512 w 1176337"/>
              <a:gd name="connsiteY38" fmla="*/ 288132 h 311945"/>
              <a:gd name="connsiteX39" fmla="*/ 1059656 w 1176337"/>
              <a:gd name="connsiteY39" fmla="*/ 290513 h 311945"/>
              <a:gd name="connsiteX40" fmla="*/ 1097756 w 1176337"/>
              <a:gd name="connsiteY40" fmla="*/ 292895 h 311945"/>
              <a:gd name="connsiteX41" fmla="*/ 1100137 w 1176337"/>
              <a:gd name="connsiteY41" fmla="*/ 302420 h 311945"/>
              <a:gd name="connsiteX42" fmla="*/ 1131094 w 1176337"/>
              <a:gd name="connsiteY42" fmla="*/ 302420 h 311945"/>
              <a:gd name="connsiteX43" fmla="*/ 1138237 w 1176337"/>
              <a:gd name="connsiteY43" fmla="*/ 311945 h 311945"/>
              <a:gd name="connsiteX44" fmla="*/ 1176337 w 1176337"/>
              <a:gd name="connsiteY44" fmla="*/ 311944 h 31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76337" h="311945">
                <a:moveTo>
                  <a:pt x="0" y="0"/>
                </a:moveTo>
                <a:lnTo>
                  <a:pt x="169070" y="2382"/>
                </a:lnTo>
                <a:lnTo>
                  <a:pt x="171452" y="16670"/>
                </a:lnTo>
                <a:cubicBezTo>
                  <a:pt x="217093" y="17067"/>
                  <a:pt x="377431" y="13893"/>
                  <a:pt x="419102" y="16671"/>
                </a:cubicBezTo>
                <a:cubicBezTo>
                  <a:pt x="460773" y="19449"/>
                  <a:pt x="415528" y="23814"/>
                  <a:pt x="423862" y="26195"/>
                </a:cubicBezTo>
                <a:cubicBezTo>
                  <a:pt x="432196" y="28576"/>
                  <a:pt x="454025" y="29370"/>
                  <a:pt x="469106" y="30957"/>
                </a:cubicBezTo>
                <a:cubicBezTo>
                  <a:pt x="471487" y="31751"/>
                  <a:pt x="473075" y="36514"/>
                  <a:pt x="478631" y="38101"/>
                </a:cubicBezTo>
                <a:cubicBezTo>
                  <a:pt x="484187" y="39688"/>
                  <a:pt x="495440" y="36662"/>
                  <a:pt x="502443" y="40482"/>
                </a:cubicBezTo>
                <a:cubicBezTo>
                  <a:pt x="505996" y="42420"/>
                  <a:pt x="501067" y="50885"/>
                  <a:pt x="504825" y="52388"/>
                </a:cubicBezTo>
                <a:cubicBezTo>
                  <a:pt x="515169" y="56526"/>
                  <a:pt x="527050" y="53976"/>
                  <a:pt x="538162" y="54770"/>
                </a:cubicBezTo>
                <a:cubicBezTo>
                  <a:pt x="541337" y="53976"/>
                  <a:pt x="534987" y="65089"/>
                  <a:pt x="538162" y="64295"/>
                </a:cubicBezTo>
                <a:cubicBezTo>
                  <a:pt x="563562" y="65089"/>
                  <a:pt x="601265" y="63898"/>
                  <a:pt x="614362" y="66676"/>
                </a:cubicBezTo>
                <a:cubicBezTo>
                  <a:pt x="627459" y="69454"/>
                  <a:pt x="611981" y="78979"/>
                  <a:pt x="616743" y="80963"/>
                </a:cubicBezTo>
                <a:cubicBezTo>
                  <a:pt x="621506" y="82947"/>
                  <a:pt x="634206" y="79376"/>
                  <a:pt x="642937" y="78582"/>
                </a:cubicBezTo>
                <a:cubicBezTo>
                  <a:pt x="651100" y="103072"/>
                  <a:pt x="650478" y="88901"/>
                  <a:pt x="652462" y="92870"/>
                </a:cubicBezTo>
                <a:cubicBezTo>
                  <a:pt x="654446" y="96839"/>
                  <a:pt x="652068" y="100661"/>
                  <a:pt x="654843" y="102395"/>
                </a:cubicBezTo>
                <a:cubicBezTo>
                  <a:pt x="659603" y="105370"/>
                  <a:pt x="665956" y="103982"/>
                  <a:pt x="671512" y="104776"/>
                </a:cubicBezTo>
                <a:cubicBezTo>
                  <a:pt x="673100" y="107157"/>
                  <a:pt x="675370" y="109205"/>
                  <a:pt x="676275" y="111920"/>
                </a:cubicBezTo>
                <a:cubicBezTo>
                  <a:pt x="677802" y="116500"/>
                  <a:pt x="675242" y="122793"/>
                  <a:pt x="678656" y="126207"/>
                </a:cubicBezTo>
                <a:cubicBezTo>
                  <a:pt x="682070" y="129621"/>
                  <a:pt x="688181" y="127794"/>
                  <a:pt x="692943" y="128588"/>
                </a:cubicBezTo>
                <a:cubicBezTo>
                  <a:pt x="697769" y="152711"/>
                  <a:pt x="689948" y="133445"/>
                  <a:pt x="723900" y="142876"/>
                </a:cubicBezTo>
                <a:cubicBezTo>
                  <a:pt x="729415" y="144408"/>
                  <a:pt x="734615" y="149226"/>
                  <a:pt x="738187" y="152401"/>
                </a:cubicBezTo>
                <a:cubicBezTo>
                  <a:pt x="741759" y="155576"/>
                  <a:pt x="726281" y="159545"/>
                  <a:pt x="745331" y="161926"/>
                </a:cubicBezTo>
                <a:cubicBezTo>
                  <a:pt x="764381" y="164307"/>
                  <a:pt x="816768" y="165101"/>
                  <a:pt x="852487" y="166689"/>
                </a:cubicBezTo>
                <a:cubicBezTo>
                  <a:pt x="854075" y="169070"/>
                  <a:pt x="858044" y="175420"/>
                  <a:pt x="859631" y="178595"/>
                </a:cubicBezTo>
                <a:cubicBezTo>
                  <a:pt x="861218" y="181770"/>
                  <a:pt x="860444" y="183778"/>
                  <a:pt x="862012" y="185738"/>
                </a:cubicBezTo>
                <a:cubicBezTo>
                  <a:pt x="869933" y="195639"/>
                  <a:pt x="894628" y="192460"/>
                  <a:pt x="900112" y="192882"/>
                </a:cubicBezTo>
                <a:cubicBezTo>
                  <a:pt x="903213" y="197533"/>
                  <a:pt x="905668" y="203201"/>
                  <a:pt x="912018" y="204788"/>
                </a:cubicBezTo>
                <a:cubicBezTo>
                  <a:pt x="918368" y="206376"/>
                  <a:pt x="933053" y="200820"/>
                  <a:pt x="938212" y="202407"/>
                </a:cubicBezTo>
                <a:cubicBezTo>
                  <a:pt x="943371" y="203994"/>
                  <a:pt x="939006" y="212329"/>
                  <a:pt x="942975" y="214313"/>
                </a:cubicBezTo>
                <a:cubicBezTo>
                  <a:pt x="946944" y="216297"/>
                  <a:pt x="959247" y="213122"/>
                  <a:pt x="962025" y="214313"/>
                </a:cubicBezTo>
                <a:cubicBezTo>
                  <a:pt x="964803" y="215504"/>
                  <a:pt x="960437" y="219076"/>
                  <a:pt x="959643" y="221457"/>
                </a:cubicBezTo>
                <a:cubicBezTo>
                  <a:pt x="960437" y="225426"/>
                  <a:pt x="960017" y="229849"/>
                  <a:pt x="962025" y="233363"/>
                </a:cubicBezTo>
                <a:cubicBezTo>
                  <a:pt x="963373" y="235721"/>
                  <a:pt x="977460" y="242272"/>
                  <a:pt x="978693" y="242888"/>
                </a:cubicBezTo>
                <a:cubicBezTo>
                  <a:pt x="979487" y="249238"/>
                  <a:pt x="974725" y="258366"/>
                  <a:pt x="981075" y="261938"/>
                </a:cubicBezTo>
                <a:lnTo>
                  <a:pt x="1016793" y="264320"/>
                </a:lnTo>
                <a:cubicBezTo>
                  <a:pt x="1023936" y="267098"/>
                  <a:pt x="1018778" y="275829"/>
                  <a:pt x="1023937" y="278607"/>
                </a:cubicBezTo>
                <a:cubicBezTo>
                  <a:pt x="1029096" y="281385"/>
                  <a:pt x="1039812" y="280194"/>
                  <a:pt x="1047750" y="280988"/>
                </a:cubicBezTo>
                <a:cubicBezTo>
                  <a:pt x="1049337" y="283369"/>
                  <a:pt x="1050277" y="286344"/>
                  <a:pt x="1052512" y="288132"/>
                </a:cubicBezTo>
                <a:cubicBezTo>
                  <a:pt x="1054472" y="289700"/>
                  <a:pt x="1057160" y="290250"/>
                  <a:pt x="1059656" y="290513"/>
                </a:cubicBezTo>
                <a:cubicBezTo>
                  <a:pt x="1072311" y="291845"/>
                  <a:pt x="1085056" y="292101"/>
                  <a:pt x="1097756" y="292895"/>
                </a:cubicBezTo>
                <a:cubicBezTo>
                  <a:pt x="1098550" y="296070"/>
                  <a:pt x="1094581" y="300833"/>
                  <a:pt x="1100137" y="302420"/>
                </a:cubicBezTo>
                <a:lnTo>
                  <a:pt x="1131094" y="302420"/>
                </a:lnTo>
                <a:cubicBezTo>
                  <a:pt x="1131888" y="304801"/>
                  <a:pt x="1130697" y="310358"/>
                  <a:pt x="1138237" y="311945"/>
                </a:cubicBezTo>
                <a:lnTo>
                  <a:pt x="1176337" y="311944"/>
                </a:lnTo>
              </a:path>
            </a:pathLst>
          </a:cu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6293510" y="2406331"/>
            <a:ext cx="821611" cy="1042987"/>
          </a:xfrm>
          <a:custGeom>
            <a:avLst/>
            <a:gdLst>
              <a:gd name="connsiteX0" fmla="*/ 0 w 821611"/>
              <a:gd name="connsiteY0" fmla="*/ 0 h 1042987"/>
              <a:gd name="connsiteX1" fmla="*/ 11907 w 821611"/>
              <a:gd name="connsiteY1" fmla="*/ 11906 h 1042987"/>
              <a:gd name="connsiteX2" fmla="*/ 35719 w 821611"/>
              <a:gd name="connsiteY2" fmla="*/ 16669 h 1042987"/>
              <a:gd name="connsiteX3" fmla="*/ 38100 w 821611"/>
              <a:gd name="connsiteY3" fmla="*/ 23812 h 1042987"/>
              <a:gd name="connsiteX4" fmla="*/ 52388 w 821611"/>
              <a:gd name="connsiteY4" fmla="*/ 33337 h 1042987"/>
              <a:gd name="connsiteX5" fmla="*/ 54769 w 821611"/>
              <a:gd name="connsiteY5" fmla="*/ 40481 h 1042987"/>
              <a:gd name="connsiteX6" fmla="*/ 66675 w 821611"/>
              <a:gd name="connsiteY6" fmla="*/ 52387 h 1042987"/>
              <a:gd name="connsiteX7" fmla="*/ 71438 w 821611"/>
              <a:gd name="connsiteY7" fmla="*/ 66675 h 1042987"/>
              <a:gd name="connsiteX8" fmla="*/ 73819 w 821611"/>
              <a:gd name="connsiteY8" fmla="*/ 76200 h 1042987"/>
              <a:gd name="connsiteX9" fmla="*/ 88107 w 821611"/>
              <a:gd name="connsiteY9" fmla="*/ 80962 h 1042987"/>
              <a:gd name="connsiteX10" fmla="*/ 95250 w 821611"/>
              <a:gd name="connsiteY10" fmla="*/ 83344 h 1042987"/>
              <a:gd name="connsiteX11" fmla="*/ 102394 w 821611"/>
              <a:gd name="connsiteY11" fmla="*/ 88106 h 1042987"/>
              <a:gd name="connsiteX12" fmla="*/ 119063 w 821611"/>
              <a:gd name="connsiteY12" fmla="*/ 90487 h 1042987"/>
              <a:gd name="connsiteX13" fmla="*/ 121444 w 821611"/>
              <a:gd name="connsiteY13" fmla="*/ 114300 h 1042987"/>
              <a:gd name="connsiteX14" fmla="*/ 123825 w 821611"/>
              <a:gd name="connsiteY14" fmla="*/ 121444 h 1042987"/>
              <a:gd name="connsiteX15" fmla="*/ 140494 w 821611"/>
              <a:gd name="connsiteY15" fmla="*/ 128587 h 1042987"/>
              <a:gd name="connsiteX16" fmla="*/ 145257 w 821611"/>
              <a:gd name="connsiteY16" fmla="*/ 135731 h 1042987"/>
              <a:gd name="connsiteX17" fmla="*/ 152400 w 821611"/>
              <a:gd name="connsiteY17" fmla="*/ 150019 h 1042987"/>
              <a:gd name="connsiteX18" fmla="*/ 161925 w 821611"/>
              <a:gd name="connsiteY18" fmla="*/ 183356 h 1042987"/>
              <a:gd name="connsiteX19" fmla="*/ 164307 w 821611"/>
              <a:gd name="connsiteY19" fmla="*/ 190500 h 1042987"/>
              <a:gd name="connsiteX20" fmla="*/ 178594 w 821611"/>
              <a:gd name="connsiteY20" fmla="*/ 192881 h 1042987"/>
              <a:gd name="connsiteX21" fmla="*/ 185738 w 821611"/>
              <a:gd name="connsiteY21" fmla="*/ 207169 h 1042987"/>
              <a:gd name="connsiteX22" fmla="*/ 183357 w 821611"/>
              <a:gd name="connsiteY22" fmla="*/ 221456 h 1042987"/>
              <a:gd name="connsiteX23" fmla="*/ 190500 w 821611"/>
              <a:gd name="connsiteY23" fmla="*/ 226219 h 1042987"/>
              <a:gd name="connsiteX24" fmla="*/ 204788 w 821611"/>
              <a:gd name="connsiteY24" fmla="*/ 230981 h 1042987"/>
              <a:gd name="connsiteX25" fmla="*/ 216694 w 821611"/>
              <a:gd name="connsiteY25" fmla="*/ 245269 h 1042987"/>
              <a:gd name="connsiteX26" fmla="*/ 219075 w 821611"/>
              <a:gd name="connsiteY26" fmla="*/ 254794 h 1042987"/>
              <a:gd name="connsiteX27" fmla="*/ 226219 w 821611"/>
              <a:gd name="connsiteY27" fmla="*/ 259556 h 1042987"/>
              <a:gd name="connsiteX28" fmla="*/ 266700 w 821611"/>
              <a:gd name="connsiteY28" fmla="*/ 271462 h 1042987"/>
              <a:gd name="connsiteX29" fmla="*/ 273844 w 821611"/>
              <a:gd name="connsiteY29" fmla="*/ 290512 h 1042987"/>
              <a:gd name="connsiteX30" fmla="*/ 280988 w 821611"/>
              <a:gd name="connsiteY30" fmla="*/ 314325 h 1042987"/>
              <a:gd name="connsiteX31" fmla="*/ 283369 w 821611"/>
              <a:gd name="connsiteY31" fmla="*/ 321469 h 1042987"/>
              <a:gd name="connsiteX32" fmla="*/ 290513 w 821611"/>
              <a:gd name="connsiteY32" fmla="*/ 323850 h 1042987"/>
              <a:gd name="connsiteX33" fmla="*/ 309563 w 821611"/>
              <a:gd name="connsiteY33" fmla="*/ 326231 h 1042987"/>
              <a:gd name="connsiteX34" fmla="*/ 316707 w 821611"/>
              <a:gd name="connsiteY34" fmla="*/ 328612 h 1042987"/>
              <a:gd name="connsiteX35" fmla="*/ 323850 w 821611"/>
              <a:gd name="connsiteY35" fmla="*/ 350044 h 1042987"/>
              <a:gd name="connsiteX36" fmla="*/ 330994 w 821611"/>
              <a:gd name="connsiteY36" fmla="*/ 352425 h 1042987"/>
              <a:gd name="connsiteX37" fmla="*/ 335757 w 821611"/>
              <a:gd name="connsiteY37" fmla="*/ 381000 h 1042987"/>
              <a:gd name="connsiteX38" fmla="*/ 340519 w 821611"/>
              <a:gd name="connsiteY38" fmla="*/ 400050 h 1042987"/>
              <a:gd name="connsiteX39" fmla="*/ 347663 w 821611"/>
              <a:gd name="connsiteY39" fmla="*/ 404812 h 1042987"/>
              <a:gd name="connsiteX40" fmla="*/ 352425 w 821611"/>
              <a:gd name="connsiteY40" fmla="*/ 411956 h 1042987"/>
              <a:gd name="connsiteX41" fmla="*/ 359569 w 821611"/>
              <a:gd name="connsiteY41" fmla="*/ 416719 h 1042987"/>
              <a:gd name="connsiteX42" fmla="*/ 383382 w 821611"/>
              <a:gd name="connsiteY42" fmla="*/ 423862 h 1042987"/>
              <a:gd name="connsiteX43" fmla="*/ 385763 w 821611"/>
              <a:gd name="connsiteY43" fmla="*/ 445294 h 1042987"/>
              <a:gd name="connsiteX44" fmla="*/ 392907 w 821611"/>
              <a:gd name="connsiteY44" fmla="*/ 447675 h 1042987"/>
              <a:gd name="connsiteX45" fmla="*/ 400050 w 821611"/>
              <a:gd name="connsiteY45" fmla="*/ 457200 h 1042987"/>
              <a:gd name="connsiteX46" fmla="*/ 402432 w 821611"/>
              <a:gd name="connsiteY46" fmla="*/ 464344 h 1042987"/>
              <a:gd name="connsiteX47" fmla="*/ 411957 w 821611"/>
              <a:gd name="connsiteY47" fmla="*/ 478631 h 1042987"/>
              <a:gd name="connsiteX48" fmla="*/ 414338 w 821611"/>
              <a:gd name="connsiteY48" fmla="*/ 526256 h 1042987"/>
              <a:gd name="connsiteX49" fmla="*/ 426244 w 821611"/>
              <a:gd name="connsiteY49" fmla="*/ 535781 h 1042987"/>
              <a:gd name="connsiteX50" fmla="*/ 433388 w 821611"/>
              <a:gd name="connsiteY50" fmla="*/ 542925 h 1042987"/>
              <a:gd name="connsiteX51" fmla="*/ 454819 w 821611"/>
              <a:gd name="connsiteY51" fmla="*/ 545306 h 1042987"/>
              <a:gd name="connsiteX52" fmla="*/ 469107 w 821611"/>
              <a:gd name="connsiteY52" fmla="*/ 554831 h 1042987"/>
              <a:gd name="connsiteX53" fmla="*/ 471488 w 821611"/>
              <a:gd name="connsiteY53" fmla="*/ 561975 h 1042987"/>
              <a:gd name="connsiteX54" fmla="*/ 473869 w 821611"/>
              <a:gd name="connsiteY54" fmla="*/ 571500 h 1042987"/>
              <a:gd name="connsiteX55" fmla="*/ 476250 w 821611"/>
              <a:gd name="connsiteY55" fmla="*/ 585787 h 1042987"/>
              <a:gd name="connsiteX56" fmla="*/ 490538 w 821611"/>
              <a:gd name="connsiteY56" fmla="*/ 592931 h 1042987"/>
              <a:gd name="connsiteX57" fmla="*/ 497682 w 821611"/>
              <a:gd name="connsiteY57" fmla="*/ 600075 h 1042987"/>
              <a:gd name="connsiteX58" fmla="*/ 500063 w 821611"/>
              <a:gd name="connsiteY58" fmla="*/ 607219 h 1042987"/>
              <a:gd name="connsiteX59" fmla="*/ 504825 w 821611"/>
              <a:gd name="connsiteY59" fmla="*/ 631031 h 1042987"/>
              <a:gd name="connsiteX60" fmla="*/ 514350 w 821611"/>
              <a:gd name="connsiteY60" fmla="*/ 645319 h 1042987"/>
              <a:gd name="connsiteX61" fmla="*/ 516732 w 821611"/>
              <a:gd name="connsiteY61" fmla="*/ 652462 h 1042987"/>
              <a:gd name="connsiteX62" fmla="*/ 528638 w 821611"/>
              <a:gd name="connsiteY62" fmla="*/ 654844 h 1042987"/>
              <a:gd name="connsiteX63" fmla="*/ 535782 w 821611"/>
              <a:gd name="connsiteY63" fmla="*/ 659606 h 1042987"/>
              <a:gd name="connsiteX64" fmla="*/ 538163 w 821611"/>
              <a:gd name="connsiteY64" fmla="*/ 666750 h 1042987"/>
              <a:gd name="connsiteX65" fmla="*/ 540544 w 821611"/>
              <a:gd name="connsiteY65" fmla="*/ 676275 h 1042987"/>
              <a:gd name="connsiteX66" fmla="*/ 547688 w 821611"/>
              <a:gd name="connsiteY66" fmla="*/ 678656 h 1042987"/>
              <a:gd name="connsiteX67" fmla="*/ 561975 w 821611"/>
              <a:gd name="connsiteY67" fmla="*/ 688181 h 1042987"/>
              <a:gd name="connsiteX68" fmla="*/ 564357 w 821611"/>
              <a:gd name="connsiteY68" fmla="*/ 695325 h 1042987"/>
              <a:gd name="connsiteX69" fmla="*/ 566738 w 821611"/>
              <a:gd name="connsiteY69" fmla="*/ 704850 h 1042987"/>
              <a:gd name="connsiteX70" fmla="*/ 573882 w 821611"/>
              <a:gd name="connsiteY70" fmla="*/ 707231 h 1042987"/>
              <a:gd name="connsiteX71" fmla="*/ 578644 w 821611"/>
              <a:gd name="connsiteY71" fmla="*/ 721519 h 1042987"/>
              <a:gd name="connsiteX72" fmla="*/ 581025 w 821611"/>
              <a:gd name="connsiteY72" fmla="*/ 738187 h 1042987"/>
              <a:gd name="connsiteX73" fmla="*/ 595313 w 821611"/>
              <a:gd name="connsiteY73" fmla="*/ 747712 h 1042987"/>
              <a:gd name="connsiteX74" fmla="*/ 597694 w 821611"/>
              <a:gd name="connsiteY74" fmla="*/ 754856 h 1042987"/>
              <a:gd name="connsiteX75" fmla="*/ 604838 w 821611"/>
              <a:gd name="connsiteY75" fmla="*/ 759619 h 1042987"/>
              <a:gd name="connsiteX76" fmla="*/ 609600 w 821611"/>
              <a:gd name="connsiteY76" fmla="*/ 785812 h 1042987"/>
              <a:gd name="connsiteX77" fmla="*/ 628650 w 821611"/>
              <a:gd name="connsiteY77" fmla="*/ 783431 h 1042987"/>
              <a:gd name="connsiteX78" fmla="*/ 633413 w 821611"/>
              <a:gd name="connsiteY78" fmla="*/ 790575 h 1042987"/>
              <a:gd name="connsiteX79" fmla="*/ 635794 w 821611"/>
              <a:gd name="connsiteY79" fmla="*/ 807244 h 1042987"/>
              <a:gd name="connsiteX80" fmla="*/ 642938 w 821611"/>
              <a:gd name="connsiteY80" fmla="*/ 812006 h 1042987"/>
              <a:gd name="connsiteX81" fmla="*/ 669132 w 821611"/>
              <a:gd name="connsiteY81" fmla="*/ 814387 h 1042987"/>
              <a:gd name="connsiteX82" fmla="*/ 681038 w 821611"/>
              <a:gd name="connsiteY82" fmla="*/ 826294 h 1042987"/>
              <a:gd name="connsiteX83" fmla="*/ 683419 w 821611"/>
              <a:gd name="connsiteY83" fmla="*/ 833437 h 1042987"/>
              <a:gd name="connsiteX84" fmla="*/ 690563 w 821611"/>
              <a:gd name="connsiteY84" fmla="*/ 835819 h 1042987"/>
              <a:gd name="connsiteX85" fmla="*/ 692944 w 821611"/>
              <a:gd name="connsiteY85" fmla="*/ 854869 h 1042987"/>
              <a:gd name="connsiteX86" fmla="*/ 695325 w 821611"/>
              <a:gd name="connsiteY86" fmla="*/ 864394 h 1042987"/>
              <a:gd name="connsiteX87" fmla="*/ 697707 w 821611"/>
              <a:gd name="connsiteY87" fmla="*/ 881062 h 1042987"/>
              <a:gd name="connsiteX88" fmla="*/ 700088 w 821611"/>
              <a:gd name="connsiteY88" fmla="*/ 888206 h 1042987"/>
              <a:gd name="connsiteX89" fmla="*/ 704850 w 821611"/>
              <a:gd name="connsiteY89" fmla="*/ 912019 h 1042987"/>
              <a:gd name="connsiteX90" fmla="*/ 721519 w 821611"/>
              <a:gd name="connsiteY90" fmla="*/ 931069 h 1042987"/>
              <a:gd name="connsiteX91" fmla="*/ 762000 w 821611"/>
              <a:gd name="connsiteY91" fmla="*/ 935831 h 1042987"/>
              <a:gd name="connsiteX92" fmla="*/ 764382 w 821611"/>
              <a:gd name="connsiteY92" fmla="*/ 945356 h 1042987"/>
              <a:gd name="connsiteX93" fmla="*/ 769144 w 821611"/>
              <a:gd name="connsiteY93" fmla="*/ 952500 h 1042987"/>
              <a:gd name="connsiteX94" fmla="*/ 764382 w 821611"/>
              <a:gd name="connsiteY94" fmla="*/ 969169 h 1042987"/>
              <a:gd name="connsiteX95" fmla="*/ 771525 w 821611"/>
              <a:gd name="connsiteY95" fmla="*/ 983456 h 1042987"/>
              <a:gd name="connsiteX96" fmla="*/ 792957 w 821611"/>
              <a:gd name="connsiteY96" fmla="*/ 988219 h 1042987"/>
              <a:gd name="connsiteX97" fmla="*/ 795338 w 821611"/>
              <a:gd name="connsiteY97" fmla="*/ 1000125 h 1042987"/>
              <a:gd name="connsiteX98" fmla="*/ 802482 w 821611"/>
              <a:gd name="connsiteY98" fmla="*/ 1004887 h 1042987"/>
              <a:gd name="connsiteX99" fmla="*/ 807244 w 821611"/>
              <a:gd name="connsiteY99" fmla="*/ 1012031 h 1042987"/>
              <a:gd name="connsiteX100" fmla="*/ 819150 w 821611"/>
              <a:gd name="connsiteY100" fmla="*/ 1028700 h 1042987"/>
              <a:gd name="connsiteX101" fmla="*/ 821532 w 821611"/>
              <a:gd name="connsiteY101" fmla="*/ 1042987 h 10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821611" h="1042987">
                <a:moveTo>
                  <a:pt x="0" y="0"/>
                </a:moveTo>
                <a:cubicBezTo>
                  <a:pt x="3969" y="3969"/>
                  <a:pt x="7417" y="8538"/>
                  <a:pt x="11907" y="11906"/>
                </a:cubicBezTo>
                <a:cubicBezTo>
                  <a:pt x="15818" y="14839"/>
                  <a:pt x="35701" y="16666"/>
                  <a:pt x="35719" y="16669"/>
                </a:cubicBezTo>
                <a:cubicBezTo>
                  <a:pt x="36513" y="19050"/>
                  <a:pt x="36325" y="22037"/>
                  <a:pt x="38100" y="23812"/>
                </a:cubicBezTo>
                <a:cubicBezTo>
                  <a:pt x="42148" y="27859"/>
                  <a:pt x="52388" y="33337"/>
                  <a:pt x="52388" y="33337"/>
                </a:cubicBezTo>
                <a:cubicBezTo>
                  <a:pt x="53182" y="35718"/>
                  <a:pt x="53201" y="38521"/>
                  <a:pt x="54769" y="40481"/>
                </a:cubicBezTo>
                <a:cubicBezTo>
                  <a:pt x="65088" y="53380"/>
                  <a:pt x="59532" y="36315"/>
                  <a:pt x="66675" y="52387"/>
                </a:cubicBezTo>
                <a:cubicBezTo>
                  <a:pt x="68714" y="56975"/>
                  <a:pt x="70221" y="61805"/>
                  <a:pt x="71438" y="66675"/>
                </a:cubicBezTo>
                <a:cubicBezTo>
                  <a:pt x="72232" y="69850"/>
                  <a:pt x="71334" y="74070"/>
                  <a:pt x="73819" y="76200"/>
                </a:cubicBezTo>
                <a:cubicBezTo>
                  <a:pt x="77631" y="79467"/>
                  <a:pt x="83344" y="79374"/>
                  <a:pt x="88107" y="80962"/>
                </a:cubicBezTo>
                <a:cubicBezTo>
                  <a:pt x="90488" y="81756"/>
                  <a:pt x="93162" y="81952"/>
                  <a:pt x="95250" y="83344"/>
                </a:cubicBezTo>
                <a:cubicBezTo>
                  <a:pt x="97631" y="84931"/>
                  <a:pt x="99653" y="87284"/>
                  <a:pt x="102394" y="88106"/>
                </a:cubicBezTo>
                <a:cubicBezTo>
                  <a:pt x="107770" y="89719"/>
                  <a:pt x="113507" y="89693"/>
                  <a:pt x="119063" y="90487"/>
                </a:cubicBezTo>
                <a:cubicBezTo>
                  <a:pt x="119857" y="98425"/>
                  <a:pt x="120231" y="106415"/>
                  <a:pt x="121444" y="114300"/>
                </a:cubicBezTo>
                <a:cubicBezTo>
                  <a:pt x="121826" y="116781"/>
                  <a:pt x="122050" y="119669"/>
                  <a:pt x="123825" y="121444"/>
                </a:cubicBezTo>
                <a:cubicBezTo>
                  <a:pt x="126767" y="124386"/>
                  <a:pt x="136225" y="127164"/>
                  <a:pt x="140494" y="128587"/>
                </a:cubicBezTo>
                <a:cubicBezTo>
                  <a:pt x="142082" y="130968"/>
                  <a:pt x="143977" y="133171"/>
                  <a:pt x="145257" y="135731"/>
                </a:cubicBezTo>
                <a:cubicBezTo>
                  <a:pt x="155120" y="155457"/>
                  <a:pt x="138747" y="129536"/>
                  <a:pt x="152400" y="150019"/>
                </a:cubicBezTo>
                <a:cubicBezTo>
                  <a:pt x="156916" y="199673"/>
                  <a:pt x="147881" y="162289"/>
                  <a:pt x="161925" y="183356"/>
                </a:cubicBezTo>
                <a:cubicBezTo>
                  <a:pt x="163317" y="185445"/>
                  <a:pt x="162128" y="189255"/>
                  <a:pt x="164307" y="190500"/>
                </a:cubicBezTo>
                <a:cubicBezTo>
                  <a:pt x="168499" y="192895"/>
                  <a:pt x="173832" y="192087"/>
                  <a:pt x="178594" y="192881"/>
                </a:cubicBezTo>
                <a:cubicBezTo>
                  <a:pt x="181003" y="196494"/>
                  <a:pt x="185738" y="202238"/>
                  <a:pt x="185738" y="207169"/>
                </a:cubicBezTo>
                <a:cubicBezTo>
                  <a:pt x="185738" y="211997"/>
                  <a:pt x="184151" y="216694"/>
                  <a:pt x="183357" y="221456"/>
                </a:cubicBezTo>
                <a:cubicBezTo>
                  <a:pt x="185738" y="223044"/>
                  <a:pt x="187885" y="225057"/>
                  <a:pt x="190500" y="226219"/>
                </a:cubicBezTo>
                <a:cubicBezTo>
                  <a:pt x="195088" y="228258"/>
                  <a:pt x="204788" y="230981"/>
                  <a:pt x="204788" y="230981"/>
                </a:cubicBezTo>
                <a:cubicBezTo>
                  <a:pt x="213262" y="236630"/>
                  <a:pt x="212666" y="234527"/>
                  <a:pt x="216694" y="245269"/>
                </a:cubicBezTo>
                <a:cubicBezTo>
                  <a:pt x="217843" y="248333"/>
                  <a:pt x="217260" y="252071"/>
                  <a:pt x="219075" y="254794"/>
                </a:cubicBezTo>
                <a:cubicBezTo>
                  <a:pt x="220663" y="257175"/>
                  <a:pt x="223838" y="257969"/>
                  <a:pt x="226219" y="259556"/>
                </a:cubicBezTo>
                <a:cubicBezTo>
                  <a:pt x="232472" y="284569"/>
                  <a:pt x="222278" y="256654"/>
                  <a:pt x="266700" y="271462"/>
                </a:cubicBezTo>
                <a:cubicBezTo>
                  <a:pt x="267768" y="271818"/>
                  <a:pt x="272828" y="287464"/>
                  <a:pt x="273844" y="290512"/>
                </a:cubicBezTo>
                <a:cubicBezTo>
                  <a:pt x="277665" y="313439"/>
                  <a:pt x="273436" y="296704"/>
                  <a:pt x="280988" y="314325"/>
                </a:cubicBezTo>
                <a:cubicBezTo>
                  <a:pt x="281977" y="316632"/>
                  <a:pt x="281594" y="319694"/>
                  <a:pt x="283369" y="321469"/>
                </a:cubicBezTo>
                <a:cubicBezTo>
                  <a:pt x="285144" y="323244"/>
                  <a:pt x="288043" y="323401"/>
                  <a:pt x="290513" y="323850"/>
                </a:cubicBezTo>
                <a:cubicBezTo>
                  <a:pt x="296809" y="324995"/>
                  <a:pt x="303213" y="325437"/>
                  <a:pt x="309563" y="326231"/>
                </a:cubicBezTo>
                <a:cubicBezTo>
                  <a:pt x="311944" y="327025"/>
                  <a:pt x="315416" y="326460"/>
                  <a:pt x="316707" y="328612"/>
                </a:cubicBezTo>
                <a:cubicBezTo>
                  <a:pt x="320581" y="335069"/>
                  <a:pt x="316706" y="347663"/>
                  <a:pt x="323850" y="350044"/>
                </a:cubicBezTo>
                <a:lnTo>
                  <a:pt x="330994" y="352425"/>
                </a:lnTo>
                <a:cubicBezTo>
                  <a:pt x="336112" y="367780"/>
                  <a:pt x="331769" y="353088"/>
                  <a:pt x="335757" y="381000"/>
                </a:cubicBezTo>
                <a:cubicBezTo>
                  <a:pt x="335834" y="381541"/>
                  <a:pt x="338592" y="397642"/>
                  <a:pt x="340519" y="400050"/>
                </a:cubicBezTo>
                <a:cubicBezTo>
                  <a:pt x="342307" y="402285"/>
                  <a:pt x="345282" y="403225"/>
                  <a:pt x="347663" y="404812"/>
                </a:cubicBezTo>
                <a:cubicBezTo>
                  <a:pt x="349250" y="407193"/>
                  <a:pt x="350401" y="409932"/>
                  <a:pt x="352425" y="411956"/>
                </a:cubicBezTo>
                <a:cubicBezTo>
                  <a:pt x="354449" y="413980"/>
                  <a:pt x="356954" y="415557"/>
                  <a:pt x="359569" y="416719"/>
                </a:cubicBezTo>
                <a:cubicBezTo>
                  <a:pt x="367021" y="420031"/>
                  <a:pt x="375467" y="421884"/>
                  <a:pt x="383382" y="423862"/>
                </a:cubicBezTo>
                <a:cubicBezTo>
                  <a:pt x="384176" y="431006"/>
                  <a:pt x="383094" y="438620"/>
                  <a:pt x="385763" y="445294"/>
                </a:cubicBezTo>
                <a:cubicBezTo>
                  <a:pt x="386695" y="447625"/>
                  <a:pt x="390979" y="446068"/>
                  <a:pt x="392907" y="447675"/>
                </a:cubicBezTo>
                <a:cubicBezTo>
                  <a:pt x="395956" y="450216"/>
                  <a:pt x="397669" y="454025"/>
                  <a:pt x="400050" y="457200"/>
                </a:cubicBezTo>
                <a:cubicBezTo>
                  <a:pt x="400844" y="459581"/>
                  <a:pt x="401213" y="462150"/>
                  <a:pt x="402432" y="464344"/>
                </a:cubicBezTo>
                <a:cubicBezTo>
                  <a:pt x="405212" y="469347"/>
                  <a:pt x="411957" y="478631"/>
                  <a:pt x="411957" y="478631"/>
                </a:cubicBezTo>
                <a:cubicBezTo>
                  <a:pt x="420242" y="503488"/>
                  <a:pt x="417077" y="487912"/>
                  <a:pt x="414338" y="526256"/>
                </a:cubicBezTo>
                <a:cubicBezTo>
                  <a:pt x="418968" y="540147"/>
                  <a:pt x="412701" y="528042"/>
                  <a:pt x="426244" y="535781"/>
                </a:cubicBezTo>
                <a:cubicBezTo>
                  <a:pt x="429168" y="537452"/>
                  <a:pt x="430193" y="541860"/>
                  <a:pt x="433388" y="542925"/>
                </a:cubicBezTo>
                <a:cubicBezTo>
                  <a:pt x="440207" y="545198"/>
                  <a:pt x="447675" y="544512"/>
                  <a:pt x="454819" y="545306"/>
                </a:cubicBezTo>
                <a:cubicBezTo>
                  <a:pt x="460262" y="561636"/>
                  <a:pt x="451865" y="543337"/>
                  <a:pt x="469107" y="554831"/>
                </a:cubicBezTo>
                <a:cubicBezTo>
                  <a:pt x="471196" y="556223"/>
                  <a:pt x="470798" y="559561"/>
                  <a:pt x="471488" y="561975"/>
                </a:cubicBezTo>
                <a:cubicBezTo>
                  <a:pt x="472387" y="565122"/>
                  <a:pt x="473227" y="568291"/>
                  <a:pt x="473869" y="571500"/>
                </a:cubicBezTo>
                <a:cubicBezTo>
                  <a:pt x="474816" y="576234"/>
                  <a:pt x="474091" y="581469"/>
                  <a:pt x="476250" y="585787"/>
                </a:cubicBezTo>
                <a:cubicBezTo>
                  <a:pt x="478097" y="589481"/>
                  <a:pt x="487156" y="591804"/>
                  <a:pt x="490538" y="592931"/>
                </a:cubicBezTo>
                <a:cubicBezTo>
                  <a:pt x="492919" y="595312"/>
                  <a:pt x="495814" y="597273"/>
                  <a:pt x="497682" y="600075"/>
                </a:cubicBezTo>
                <a:cubicBezTo>
                  <a:pt x="499074" y="602164"/>
                  <a:pt x="499571" y="604758"/>
                  <a:pt x="500063" y="607219"/>
                </a:cubicBezTo>
                <a:cubicBezTo>
                  <a:pt x="501024" y="612024"/>
                  <a:pt x="501463" y="624980"/>
                  <a:pt x="504825" y="631031"/>
                </a:cubicBezTo>
                <a:cubicBezTo>
                  <a:pt x="507605" y="636035"/>
                  <a:pt x="512539" y="639889"/>
                  <a:pt x="514350" y="645319"/>
                </a:cubicBezTo>
                <a:cubicBezTo>
                  <a:pt x="515144" y="647700"/>
                  <a:pt x="514644" y="651070"/>
                  <a:pt x="516732" y="652462"/>
                </a:cubicBezTo>
                <a:cubicBezTo>
                  <a:pt x="520100" y="654707"/>
                  <a:pt x="524669" y="654050"/>
                  <a:pt x="528638" y="654844"/>
                </a:cubicBezTo>
                <a:cubicBezTo>
                  <a:pt x="531019" y="656431"/>
                  <a:pt x="533994" y="657371"/>
                  <a:pt x="535782" y="659606"/>
                </a:cubicBezTo>
                <a:cubicBezTo>
                  <a:pt x="537350" y="661566"/>
                  <a:pt x="537473" y="664336"/>
                  <a:pt x="538163" y="666750"/>
                </a:cubicBezTo>
                <a:cubicBezTo>
                  <a:pt x="539062" y="669897"/>
                  <a:pt x="538500" y="673719"/>
                  <a:pt x="540544" y="676275"/>
                </a:cubicBezTo>
                <a:cubicBezTo>
                  <a:pt x="542112" y="678235"/>
                  <a:pt x="545307" y="677862"/>
                  <a:pt x="547688" y="678656"/>
                </a:cubicBezTo>
                <a:cubicBezTo>
                  <a:pt x="562714" y="701198"/>
                  <a:pt x="540012" y="670612"/>
                  <a:pt x="561975" y="688181"/>
                </a:cubicBezTo>
                <a:cubicBezTo>
                  <a:pt x="563935" y="689749"/>
                  <a:pt x="563667" y="692911"/>
                  <a:pt x="564357" y="695325"/>
                </a:cubicBezTo>
                <a:cubicBezTo>
                  <a:pt x="565256" y="698472"/>
                  <a:pt x="564694" y="702294"/>
                  <a:pt x="566738" y="704850"/>
                </a:cubicBezTo>
                <a:cubicBezTo>
                  <a:pt x="568306" y="706810"/>
                  <a:pt x="571501" y="706437"/>
                  <a:pt x="573882" y="707231"/>
                </a:cubicBezTo>
                <a:cubicBezTo>
                  <a:pt x="575469" y="711994"/>
                  <a:pt x="577934" y="716549"/>
                  <a:pt x="578644" y="721519"/>
                </a:cubicBezTo>
                <a:cubicBezTo>
                  <a:pt x="579438" y="727075"/>
                  <a:pt x="578012" y="733452"/>
                  <a:pt x="581025" y="738187"/>
                </a:cubicBezTo>
                <a:cubicBezTo>
                  <a:pt x="584098" y="743016"/>
                  <a:pt x="595313" y="747712"/>
                  <a:pt x="595313" y="747712"/>
                </a:cubicBezTo>
                <a:cubicBezTo>
                  <a:pt x="596107" y="750093"/>
                  <a:pt x="596126" y="752896"/>
                  <a:pt x="597694" y="754856"/>
                </a:cubicBezTo>
                <a:cubicBezTo>
                  <a:pt x="599482" y="757091"/>
                  <a:pt x="603418" y="757134"/>
                  <a:pt x="604838" y="759619"/>
                </a:cubicBezTo>
                <a:cubicBezTo>
                  <a:pt x="605621" y="760989"/>
                  <a:pt x="609589" y="785749"/>
                  <a:pt x="609600" y="785812"/>
                </a:cubicBezTo>
                <a:cubicBezTo>
                  <a:pt x="615950" y="785018"/>
                  <a:pt x="622375" y="782176"/>
                  <a:pt x="628650" y="783431"/>
                </a:cubicBezTo>
                <a:cubicBezTo>
                  <a:pt x="631456" y="783992"/>
                  <a:pt x="632591" y="787834"/>
                  <a:pt x="633413" y="790575"/>
                </a:cubicBezTo>
                <a:cubicBezTo>
                  <a:pt x="635026" y="795951"/>
                  <a:pt x="633514" y="802115"/>
                  <a:pt x="635794" y="807244"/>
                </a:cubicBezTo>
                <a:cubicBezTo>
                  <a:pt x="636956" y="809859"/>
                  <a:pt x="640140" y="811406"/>
                  <a:pt x="642938" y="812006"/>
                </a:cubicBezTo>
                <a:cubicBezTo>
                  <a:pt x="651511" y="813843"/>
                  <a:pt x="660401" y="813593"/>
                  <a:pt x="669132" y="814387"/>
                </a:cubicBezTo>
                <a:cubicBezTo>
                  <a:pt x="676275" y="819150"/>
                  <a:pt x="677069" y="818357"/>
                  <a:pt x="681038" y="826294"/>
                </a:cubicBezTo>
                <a:cubicBezTo>
                  <a:pt x="682160" y="828539"/>
                  <a:pt x="681644" y="831662"/>
                  <a:pt x="683419" y="833437"/>
                </a:cubicBezTo>
                <a:cubicBezTo>
                  <a:pt x="685194" y="835212"/>
                  <a:pt x="688182" y="835025"/>
                  <a:pt x="690563" y="835819"/>
                </a:cubicBezTo>
                <a:cubicBezTo>
                  <a:pt x="700305" y="855304"/>
                  <a:pt x="692944" y="835416"/>
                  <a:pt x="692944" y="854869"/>
                </a:cubicBezTo>
                <a:cubicBezTo>
                  <a:pt x="692944" y="858142"/>
                  <a:pt x="694739" y="861174"/>
                  <a:pt x="695325" y="864394"/>
                </a:cubicBezTo>
                <a:cubicBezTo>
                  <a:pt x="696329" y="869916"/>
                  <a:pt x="696606" y="875559"/>
                  <a:pt x="697707" y="881062"/>
                </a:cubicBezTo>
                <a:cubicBezTo>
                  <a:pt x="698199" y="883523"/>
                  <a:pt x="699524" y="885760"/>
                  <a:pt x="700088" y="888206"/>
                </a:cubicBezTo>
                <a:cubicBezTo>
                  <a:pt x="701908" y="896094"/>
                  <a:pt x="702008" y="904440"/>
                  <a:pt x="704850" y="912019"/>
                </a:cubicBezTo>
                <a:cubicBezTo>
                  <a:pt x="708146" y="920810"/>
                  <a:pt x="713521" y="927070"/>
                  <a:pt x="721519" y="931069"/>
                </a:cubicBezTo>
                <a:cubicBezTo>
                  <a:pt x="732342" y="936480"/>
                  <a:pt x="756740" y="935455"/>
                  <a:pt x="762000" y="935831"/>
                </a:cubicBezTo>
                <a:cubicBezTo>
                  <a:pt x="762794" y="939006"/>
                  <a:pt x="763093" y="942348"/>
                  <a:pt x="764382" y="945356"/>
                </a:cubicBezTo>
                <a:cubicBezTo>
                  <a:pt x="765509" y="947986"/>
                  <a:pt x="768739" y="949667"/>
                  <a:pt x="769144" y="952500"/>
                </a:cubicBezTo>
                <a:cubicBezTo>
                  <a:pt x="769443" y="954593"/>
                  <a:pt x="765275" y="966488"/>
                  <a:pt x="764382" y="969169"/>
                </a:cubicBezTo>
                <a:cubicBezTo>
                  <a:pt x="765950" y="973874"/>
                  <a:pt x="767330" y="980100"/>
                  <a:pt x="771525" y="983456"/>
                </a:cubicBezTo>
                <a:cubicBezTo>
                  <a:pt x="774609" y="985923"/>
                  <a:pt x="792814" y="988195"/>
                  <a:pt x="792957" y="988219"/>
                </a:cubicBezTo>
                <a:cubicBezTo>
                  <a:pt x="793751" y="992188"/>
                  <a:pt x="793330" y="996611"/>
                  <a:pt x="795338" y="1000125"/>
                </a:cubicBezTo>
                <a:cubicBezTo>
                  <a:pt x="796758" y="1002610"/>
                  <a:pt x="800458" y="1002863"/>
                  <a:pt x="802482" y="1004887"/>
                </a:cubicBezTo>
                <a:cubicBezTo>
                  <a:pt x="804506" y="1006911"/>
                  <a:pt x="805964" y="1009471"/>
                  <a:pt x="807244" y="1012031"/>
                </a:cubicBezTo>
                <a:cubicBezTo>
                  <a:pt x="815254" y="1028050"/>
                  <a:pt x="806989" y="1020591"/>
                  <a:pt x="819150" y="1028700"/>
                </a:cubicBezTo>
                <a:cubicBezTo>
                  <a:pt x="822285" y="1038103"/>
                  <a:pt x="821532" y="1033334"/>
                  <a:pt x="821532" y="1042987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7115043" y="3444556"/>
            <a:ext cx="1603558" cy="500062"/>
          </a:xfrm>
          <a:custGeom>
            <a:avLst/>
            <a:gdLst>
              <a:gd name="connsiteX0" fmla="*/ 0 w 869189"/>
              <a:gd name="connsiteY0" fmla="*/ 0 h 366826"/>
              <a:gd name="connsiteX1" fmla="*/ 61912 w 869189"/>
              <a:gd name="connsiteY1" fmla="*/ 2381 h 366826"/>
              <a:gd name="connsiteX2" fmla="*/ 76200 w 869189"/>
              <a:gd name="connsiteY2" fmla="*/ 4762 h 366826"/>
              <a:gd name="connsiteX3" fmla="*/ 80962 w 869189"/>
              <a:gd name="connsiteY3" fmla="*/ 11906 h 366826"/>
              <a:gd name="connsiteX4" fmla="*/ 128587 w 869189"/>
              <a:gd name="connsiteY4" fmla="*/ 14287 h 366826"/>
              <a:gd name="connsiteX5" fmla="*/ 138112 w 869189"/>
              <a:gd name="connsiteY5" fmla="*/ 28575 h 366826"/>
              <a:gd name="connsiteX6" fmla="*/ 140493 w 869189"/>
              <a:gd name="connsiteY6" fmla="*/ 35719 h 366826"/>
              <a:gd name="connsiteX7" fmla="*/ 164306 w 869189"/>
              <a:gd name="connsiteY7" fmla="*/ 42862 h 366826"/>
              <a:gd name="connsiteX8" fmla="*/ 166687 w 869189"/>
              <a:gd name="connsiteY8" fmla="*/ 50006 h 366826"/>
              <a:gd name="connsiteX9" fmla="*/ 180975 w 869189"/>
              <a:gd name="connsiteY9" fmla="*/ 54769 h 366826"/>
              <a:gd name="connsiteX10" fmla="*/ 228600 w 869189"/>
              <a:gd name="connsiteY10" fmla="*/ 57150 h 366826"/>
              <a:gd name="connsiteX11" fmla="*/ 230981 w 869189"/>
              <a:gd name="connsiteY11" fmla="*/ 66675 h 366826"/>
              <a:gd name="connsiteX12" fmla="*/ 250031 w 869189"/>
              <a:gd name="connsiteY12" fmla="*/ 76200 h 366826"/>
              <a:gd name="connsiteX13" fmla="*/ 252412 w 869189"/>
              <a:gd name="connsiteY13" fmla="*/ 85725 h 366826"/>
              <a:gd name="connsiteX14" fmla="*/ 285750 w 869189"/>
              <a:gd name="connsiteY14" fmla="*/ 97631 h 366826"/>
              <a:gd name="connsiteX15" fmla="*/ 300037 w 869189"/>
              <a:gd name="connsiteY15" fmla="*/ 102394 h 366826"/>
              <a:gd name="connsiteX16" fmla="*/ 307181 w 869189"/>
              <a:gd name="connsiteY16" fmla="*/ 104775 h 366826"/>
              <a:gd name="connsiteX17" fmla="*/ 316706 w 869189"/>
              <a:gd name="connsiteY17" fmla="*/ 107156 h 366826"/>
              <a:gd name="connsiteX18" fmla="*/ 319087 w 869189"/>
              <a:gd name="connsiteY18" fmla="*/ 116681 h 366826"/>
              <a:gd name="connsiteX19" fmla="*/ 326231 w 869189"/>
              <a:gd name="connsiteY19" fmla="*/ 119062 h 366826"/>
              <a:gd name="connsiteX20" fmla="*/ 328612 w 869189"/>
              <a:gd name="connsiteY20" fmla="*/ 128587 h 366826"/>
              <a:gd name="connsiteX21" fmla="*/ 335756 w 869189"/>
              <a:gd name="connsiteY21" fmla="*/ 130969 h 366826"/>
              <a:gd name="connsiteX22" fmla="*/ 345281 w 869189"/>
              <a:gd name="connsiteY22" fmla="*/ 133350 h 366826"/>
              <a:gd name="connsiteX23" fmla="*/ 350043 w 869189"/>
              <a:gd name="connsiteY23" fmla="*/ 147637 h 366826"/>
              <a:gd name="connsiteX24" fmla="*/ 352425 w 869189"/>
              <a:gd name="connsiteY24" fmla="*/ 154781 h 366826"/>
              <a:gd name="connsiteX25" fmla="*/ 350043 w 869189"/>
              <a:gd name="connsiteY25" fmla="*/ 164306 h 366826"/>
              <a:gd name="connsiteX26" fmla="*/ 357187 w 869189"/>
              <a:gd name="connsiteY26" fmla="*/ 169069 h 366826"/>
              <a:gd name="connsiteX27" fmla="*/ 378618 w 869189"/>
              <a:gd name="connsiteY27" fmla="*/ 171450 h 366826"/>
              <a:gd name="connsiteX28" fmla="*/ 385762 w 869189"/>
              <a:gd name="connsiteY28" fmla="*/ 176212 h 366826"/>
              <a:gd name="connsiteX29" fmla="*/ 390525 w 869189"/>
              <a:gd name="connsiteY29" fmla="*/ 183356 h 366826"/>
              <a:gd name="connsiteX30" fmla="*/ 400050 w 869189"/>
              <a:gd name="connsiteY30" fmla="*/ 185737 h 366826"/>
              <a:gd name="connsiteX31" fmla="*/ 404812 w 869189"/>
              <a:gd name="connsiteY31" fmla="*/ 192881 h 366826"/>
              <a:gd name="connsiteX32" fmla="*/ 426243 w 869189"/>
              <a:gd name="connsiteY32" fmla="*/ 195262 h 366826"/>
              <a:gd name="connsiteX33" fmla="*/ 435768 w 869189"/>
              <a:gd name="connsiteY33" fmla="*/ 197644 h 366826"/>
              <a:gd name="connsiteX34" fmla="*/ 440531 w 869189"/>
              <a:gd name="connsiteY34" fmla="*/ 204787 h 366826"/>
              <a:gd name="connsiteX35" fmla="*/ 478631 w 869189"/>
              <a:gd name="connsiteY35" fmla="*/ 202406 h 366826"/>
              <a:gd name="connsiteX36" fmla="*/ 488156 w 869189"/>
              <a:gd name="connsiteY36" fmla="*/ 204787 h 366826"/>
              <a:gd name="connsiteX37" fmla="*/ 492918 w 869189"/>
              <a:gd name="connsiteY37" fmla="*/ 211931 h 366826"/>
              <a:gd name="connsiteX38" fmla="*/ 495300 w 869189"/>
              <a:gd name="connsiteY38" fmla="*/ 221456 h 366826"/>
              <a:gd name="connsiteX39" fmla="*/ 509587 w 869189"/>
              <a:gd name="connsiteY39" fmla="*/ 226219 h 366826"/>
              <a:gd name="connsiteX40" fmla="*/ 511968 w 869189"/>
              <a:gd name="connsiteY40" fmla="*/ 233362 h 366826"/>
              <a:gd name="connsiteX41" fmla="*/ 678656 w 869189"/>
              <a:gd name="connsiteY41" fmla="*/ 238125 h 366826"/>
              <a:gd name="connsiteX42" fmla="*/ 685800 w 869189"/>
              <a:gd name="connsiteY42" fmla="*/ 240506 h 366826"/>
              <a:gd name="connsiteX43" fmla="*/ 695325 w 869189"/>
              <a:gd name="connsiteY43" fmla="*/ 254794 h 366826"/>
              <a:gd name="connsiteX44" fmla="*/ 714375 w 869189"/>
              <a:gd name="connsiteY44" fmla="*/ 257175 h 366826"/>
              <a:gd name="connsiteX45" fmla="*/ 721518 w 869189"/>
              <a:gd name="connsiteY45" fmla="*/ 261937 h 366826"/>
              <a:gd name="connsiteX46" fmla="*/ 738187 w 869189"/>
              <a:gd name="connsiteY46" fmla="*/ 266700 h 366826"/>
              <a:gd name="connsiteX47" fmla="*/ 745331 w 869189"/>
              <a:gd name="connsiteY47" fmla="*/ 269081 h 366826"/>
              <a:gd name="connsiteX48" fmla="*/ 759618 w 869189"/>
              <a:gd name="connsiteY48" fmla="*/ 280987 h 366826"/>
              <a:gd name="connsiteX49" fmla="*/ 773906 w 869189"/>
              <a:gd name="connsiteY49" fmla="*/ 288131 h 366826"/>
              <a:gd name="connsiteX50" fmla="*/ 776287 w 869189"/>
              <a:gd name="connsiteY50" fmla="*/ 295275 h 366826"/>
              <a:gd name="connsiteX51" fmla="*/ 785812 w 869189"/>
              <a:gd name="connsiteY51" fmla="*/ 297656 h 366826"/>
              <a:gd name="connsiteX52" fmla="*/ 802481 w 869189"/>
              <a:gd name="connsiteY52" fmla="*/ 300037 h 366826"/>
              <a:gd name="connsiteX53" fmla="*/ 807243 w 869189"/>
              <a:gd name="connsiteY53" fmla="*/ 307181 h 366826"/>
              <a:gd name="connsiteX54" fmla="*/ 812006 w 869189"/>
              <a:gd name="connsiteY54" fmla="*/ 321469 h 366826"/>
              <a:gd name="connsiteX55" fmla="*/ 814387 w 869189"/>
              <a:gd name="connsiteY55" fmla="*/ 328612 h 366826"/>
              <a:gd name="connsiteX56" fmla="*/ 816768 w 869189"/>
              <a:gd name="connsiteY56" fmla="*/ 338137 h 366826"/>
              <a:gd name="connsiteX57" fmla="*/ 831056 w 869189"/>
              <a:gd name="connsiteY57" fmla="*/ 340519 h 366826"/>
              <a:gd name="connsiteX58" fmla="*/ 828675 w 869189"/>
              <a:gd name="connsiteY58" fmla="*/ 352425 h 366826"/>
              <a:gd name="connsiteX59" fmla="*/ 835818 w 869189"/>
              <a:gd name="connsiteY59" fmla="*/ 354806 h 366826"/>
              <a:gd name="connsiteX60" fmla="*/ 859631 w 869189"/>
              <a:gd name="connsiteY60" fmla="*/ 357187 h 366826"/>
              <a:gd name="connsiteX61" fmla="*/ 866775 w 869189"/>
              <a:gd name="connsiteY61" fmla="*/ 359569 h 366826"/>
              <a:gd name="connsiteX62" fmla="*/ 869156 w 869189"/>
              <a:gd name="connsiteY62" fmla="*/ 361950 h 366826"/>
              <a:gd name="connsiteX0" fmla="*/ 0 w 869189"/>
              <a:gd name="connsiteY0" fmla="*/ 0 h 366826"/>
              <a:gd name="connsiteX1" fmla="*/ 61912 w 869189"/>
              <a:gd name="connsiteY1" fmla="*/ 2381 h 366826"/>
              <a:gd name="connsiteX2" fmla="*/ 76200 w 869189"/>
              <a:gd name="connsiteY2" fmla="*/ 4762 h 366826"/>
              <a:gd name="connsiteX3" fmla="*/ 80962 w 869189"/>
              <a:gd name="connsiteY3" fmla="*/ 11906 h 366826"/>
              <a:gd name="connsiteX4" fmla="*/ 128587 w 869189"/>
              <a:gd name="connsiteY4" fmla="*/ 14287 h 366826"/>
              <a:gd name="connsiteX5" fmla="*/ 138112 w 869189"/>
              <a:gd name="connsiteY5" fmla="*/ 28575 h 366826"/>
              <a:gd name="connsiteX6" fmla="*/ 140493 w 869189"/>
              <a:gd name="connsiteY6" fmla="*/ 35719 h 366826"/>
              <a:gd name="connsiteX7" fmla="*/ 164306 w 869189"/>
              <a:gd name="connsiteY7" fmla="*/ 42862 h 366826"/>
              <a:gd name="connsiteX8" fmla="*/ 166687 w 869189"/>
              <a:gd name="connsiteY8" fmla="*/ 50006 h 366826"/>
              <a:gd name="connsiteX9" fmla="*/ 180975 w 869189"/>
              <a:gd name="connsiteY9" fmla="*/ 54769 h 366826"/>
              <a:gd name="connsiteX10" fmla="*/ 228600 w 869189"/>
              <a:gd name="connsiteY10" fmla="*/ 57150 h 366826"/>
              <a:gd name="connsiteX11" fmla="*/ 230981 w 869189"/>
              <a:gd name="connsiteY11" fmla="*/ 66675 h 366826"/>
              <a:gd name="connsiteX12" fmla="*/ 250031 w 869189"/>
              <a:gd name="connsiteY12" fmla="*/ 76200 h 366826"/>
              <a:gd name="connsiteX13" fmla="*/ 252412 w 869189"/>
              <a:gd name="connsiteY13" fmla="*/ 85725 h 366826"/>
              <a:gd name="connsiteX14" fmla="*/ 285750 w 869189"/>
              <a:gd name="connsiteY14" fmla="*/ 97631 h 366826"/>
              <a:gd name="connsiteX15" fmla="*/ 300037 w 869189"/>
              <a:gd name="connsiteY15" fmla="*/ 102394 h 366826"/>
              <a:gd name="connsiteX16" fmla="*/ 307181 w 869189"/>
              <a:gd name="connsiteY16" fmla="*/ 104775 h 366826"/>
              <a:gd name="connsiteX17" fmla="*/ 316706 w 869189"/>
              <a:gd name="connsiteY17" fmla="*/ 107156 h 366826"/>
              <a:gd name="connsiteX18" fmla="*/ 319087 w 869189"/>
              <a:gd name="connsiteY18" fmla="*/ 116681 h 366826"/>
              <a:gd name="connsiteX19" fmla="*/ 326231 w 869189"/>
              <a:gd name="connsiteY19" fmla="*/ 119062 h 366826"/>
              <a:gd name="connsiteX20" fmla="*/ 328612 w 869189"/>
              <a:gd name="connsiteY20" fmla="*/ 128587 h 366826"/>
              <a:gd name="connsiteX21" fmla="*/ 335756 w 869189"/>
              <a:gd name="connsiteY21" fmla="*/ 130969 h 366826"/>
              <a:gd name="connsiteX22" fmla="*/ 345281 w 869189"/>
              <a:gd name="connsiteY22" fmla="*/ 133350 h 366826"/>
              <a:gd name="connsiteX23" fmla="*/ 350043 w 869189"/>
              <a:gd name="connsiteY23" fmla="*/ 147637 h 366826"/>
              <a:gd name="connsiteX24" fmla="*/ 352425 w 869189"/>
              <a:gd name="connsiteY24" fmla="*/ 154781 h 366826"/>
              <a:gd name="connsiteX25" fmla="*/ 350043 w 869189"/>
              <a:gd name="connsiteY25" fmla="*/ 164306 h 366826"/>
              <a:gd name="connsiteX26" fmla="*/ 357187 w 869189"/>
              <a:gd name="connsiteY26" fmla="*/ 169069 h 366826"/>
              <a:gd name="connsiteX27" fmla="*/ 378618 w 869189"/>
              <a:gd name="connsiteY27" fmla="*/ 171450 h 366826"/>
              <a:gd name="connsiteX28" fmla="*/ 385762 w 869189"/>
              <a:gd name="connsiteY28" fmla="*/ 176212 h 366826"/>
              <a:gd name="connsiteX29" fmla="*/ 390525 w 869189"/>
              <a:gd name="connsiteY29" fmla="*/ 183356 h 366826"/>
              <a:gd name="connsiteX30" fmla="*/ 400050 w 869189"/>
              <a:gd name="connsiteY30" fmla="*/ 185737 h 366826"/>
              <a:gd name="connsiteX31" fmla="*/ 404812 w 869189"/>
              <a:gd name="connsiteY31" fmla="*/ 192881 h 366826"/>
              <a:gd name="connsiteX32" fmla="*/ 426243 w 869189"/>
              <a:gd name="connsiteY32" fmla="*/ 195262 h 366826"/>
              <a:gd name="connsiteX33" fmla="*/ 435768 w 869189"/>
              <a:gd name="connsiteY33" fmla="*/ 197644 h 366826"/>
              <a:gd name="connsiteX34" fmla="*/ 440531 w 869189"/>
              <a:gd name="connsiteY34" fmla="*/ 204787 h 366826"/>
              <a:gd name="connsiteX35" fmla="*/ 478631 w 869189"/>
              <a:gd name="connsiteY35" fmla="*/ 202406 h 366826"/>
              <a:gd name="connsiteX36" fmla="*/ 488156 w 869189"/>
              <a:gd name="connsiteY36" fmla="*/ 204787 h 366826"/>
              <a:gd name="connsiteX37" fmla="*/ 492918 w 869189"/>
              <a:gd name="connsiteY37" fmla="*/ 211931 h 366826"/>
              <a:gd name="connsiteX38" fmla="*/ 495300 w 869189"/>
              <a:gd name="connsiteY38" fmla="*/ 221456 h 366826"/>
              <a:gd name="connsiteX39" fmla="*/ 509587 w 869189"/>
              <a:gd name="connsiteY39" fmla="*/ 226219 h 366826"/>
              <a:gd name="connsiteX40" fmla="*/ 511968 w 869189"/>
              <a:gd name="connsiteY40" fmla="*/ 233362 h 366826"/>
              <a:gd name="connsiteX41" fmla="*/ 678656 w 869189"/>
              <a:gd name="connsiteY41" fmla="*/ 238125 h 366826"/>
              <a:gd name="connsiteX42" fmla="*/ 685800 w 869189"/>
              <a:gd name="connsiteY42" fmla="*/ 240506 h 366826"/>
              <a:gd name="connsiteX43" fmla="*/ 695325 w 869189"/>
              <a:gd name="connsiteY43" fmla="*/ 254794 h 366826"/>
              <a:gd name="connsiteX44" fmla="*/ 714375 w 869189"/>
              <a:gd name="connsiteY44" fmla="*/ 257175 h 366826"/>
              <a:gd name="connsiteX45" fmla="*/ 721518 w 869189"/>
              <a:gd name="connsiteY45" fmla="*/ 261937 h 366826"/>
              <a:gd name="connsiteX46" fmla="*/ 738187 w 869189"/>
              <a:gd name="connsiteY46" fmla="*/ 266700 h 366826"/>
              <a:gd name="connsiteX47" fmla="*/ 745331 w 869189"/>
              <a:gd name="connsiteY47" fmla="*/ 269081 h 366826"/>
              <a:gd name="connsiteX48" fmla="*/ 759618 w 869189"/>
              <a:gd name="connsiteY48" fmla="*/ 280987 h 366826"/>
              <a:gd name="connsiteX49" fmla="*/ 773906 w 869189"/>
              <a:gd name="connsiteY49" fmla="*/ 288131 h 366826"/>
              <a:gd name="connsiteX50" fmla="*/ 776287 w 869189"/>
              <a:gd name="connsiteY50" fmla="*/ 295275 h 366826"/>
              <a:gd name="connsiteX51" fmla="*/ 785812 w 869189"/>
              <a:gd name="connsiteY51" fmla="*/ 297656 h 366826"/>
              <a:gd name="connsiteX52" fmla="*/ 802481 w 869189"/>
              <a:gd name="connsiteY52" fmla="*/ 300037 h 366826"/>
              <a:gd name="connsiteX53" fmla="*/ 807243 w 869189"/>
              <a:gd name="connsiteY53" fmla="*/ 307181 h 366826"/>
              <a:gd name="connsiteX54" fmla="*/ 812006 w 869189"/>
              <a:gd name="connsiteY54" fmla="*/ 321469 h 366826"/>
              <a:gd name="connsiteX55" fmla="*/ 814387 w 869189"/>
              <a:gd name="connsiteY55" fmla="*/ 328612 h 366826"/>
              <a:gd name="connsiteX56" fmla="*/ 816768 w 869189"/>
              <a:gd name="connsiteY56" fmla="*/ 338137 h 366826"/>
              <a:gd name="connsiteX57" fmla="*/ 831056 w 869189"/>
              <a:gd name="connsiteY57" fmla="*/ 340519 h 366826"/>
              <a:gd name="connsiteX58" fmla="*/ 828675 w 869189"/>
              <a:gd name="connsiteY58" fmla="*/ 352425 h 366826"/>
              <a:gd name="connsiteX59" fmla="*/ 835818 w 869189"/>
              <a:gd name="connsiteY59" fmla="*/ 354806 h 366826"/>
              <a:gd name="connsiteX60" fmla="*/ 859631 w 869189"/>
              <a:gd name="connsiteY60" fmla="*/ 357187 h 366826"/>
              <a:gd name="connsiteX61" fmla="*/ 866775 w 869189"/>
              <a:gd name="connsiteY61" fmla="*/ 359569 h 366826"/>
              <a:gd name="connsiteX62" fmla="*/ 869156 w 869189"/>
              <a:gd name="connsiteY62" fmla="*/ 361950 h 366826"/>
              <a:gd name="connsiteX0" fmla="*/ 0 w 869189"/>
              <a:gd name="connsiteY0" fmla="*/ 0 h 366826"/>
              <a:gd name="connsiteX1" fmla="*/ 61912 w 869189"/>
              <a:gd name="connsiteY1" fmla="*/ 2381 h 366826"/>
              <a:gd name="connsiteX2" fmla="*/ 76200 w 869189"/>
              <a:gd name="connsiteY2" fmla="*/ 4762 h 366826"/>
              <a:gd name="connsiteX3" fmla="*/ 80962 w 869189"/>
              <a:gd name="connsiteY3" fmla="*/ 11906 h 366826"/>
              <a:gd name="connsiteX4" fmla="*/ 128587 w 869189"/>
              <a:gd name="connsiteY4" fmla="*/ 14287 h 366826"/>
              <a:gd name="connsiteX5" fmla="*/ 138112 w 869189"/>
              <a:gd name="connsiteY5" fmla="*/ 28575 h 366826"/>
              <a:gd name="connsiteX6" fmla="*/ 140493 w 869189"/>
              <a:gd name="connsiteY6" fmla="*/ 35719 h 366826"/>
              <a:gd name="connsiteX7" fmla="*/ 164306 w 869189"/>
              <a:gd name="connsiteY7" fmla="*/ 42862 h 366826"/>
              <a:gd name="connsiteX8" fmla="*/ 166687 w 869189"/>
              <a:gd name="connsiteY8" fmla="*/ 50006 h 366826"/>
              <a:gd name="connsiteX9" fmla="*/ 180975 w 869189"/>
              <a:gd name="connsiteY9" fmla="*/ 54769 h 366826"/>
              <a:gd name="connsiteX10" fmla="*/ 228600 w 869189"/>
              <a:gd name="connsiteY10" fmla="*/ 57150 h 366826"/>
              <a:gd name="connsiteX11" fmla="*/ 230981 w 869189"/>
              <a:gd name="connsiteY11" fmla="*/ 66675 h 366826"/>
              <a:gd name="connsiteX12" fmla="*/ 250031 w 869189"/>
              <a:gd name="connsiteY12" fmla="*/ 76200 h 366826"/>
              <a:gd name="connsiteX13" fmla="*/ 252412 w 869189"/>
              <a:gd name="connsiteY13" fmla="*/ 85725 h 366826"/>
              <a:gd name="connsiteX14" fmla="*/ 285750 w 869189"/>
              <a:gd name="connsiteY14" fmla="*/ 97631 h 366826"/>
              <a:gd name="connsiteX15" fmla="*/ 300037 w 869189"/>
              <a:gd name="connsiteY15" fmla="*/ 102394 h 366826"/>
              <a:gd name="connsiteX16" fmla="*/ 307181 w 869189"/>
              <a:gd name="connsiteY16" fmla="*/ 104775 h 366826"/>
              <a:gd name="connsiteX17" fmla="*/ 316706 w 869189"/>
              <a:gd name="connsiteY17" fmla="*/ 107156 h 366826"/>
              <a:gd name="connsiteX18" fmla="*/ 319087 w 869189"/>
              <a:gd name="connsiteY18" fmla="*/ 116681 h 366826"/>
              <a:gd name="connsiteX19" fmla="*/ 326231 w 869189"/>
              <a:gd name="connsiteY19" fmla="*/ 119062 h 366826"/>
              <a:gd name="connsiteX20" fmla="*/ 328612 w 869189"/>
              <a:gd name="connsiteY20" fmla="*/ 128587 h 366826"/>
              <a:gd name="connsiteX21" fmla="*/ 335756 w 869189"/>
              <a:gd name="connsiteY21" fmla="*/ 130969 h 366826"/>
              <a:gd name="connsiteX22" fmla="*/ 345281 w 869189"/>
              <a:gd name="connsiteY22" fmla="*/ 133350 h 366826"/>
              <a:gd name="connsiteX23" fmla="*/ 350043 w 869189"/>
              <a:gd name="connsiteY23" fmla="*/ 147637 h 366826"/>
              <a:gd name="connsiteX24" fmla="*/ 352425 w 869189"/>
              <a:gd name="connsiteY24" fmla="*/ 154781 h 366826"/>
              <a:gd name="connsiteX25" fmla="*/ 350043 w 869189"/>
              <a:gd name="connsiteY25" fmla="*/ 164306 h 366826"/>
              <a:gd name="connsiteX26" fmla="*/ 357187 w 869189"/>
              <a:gd name="connsiteY26" fmla="*/ 169069 h 366826"/>
              <a:gd name="connsiteX27" fmla="*/ 378618 w 869189"/>
              <a:gd name="connsiteY27" fmla="*/ 171450 h 366826"/>
              <a:gd name="connsiteX28" fmla="*/ 385762 w 869189"/>
              <a:gd name="connsiteY28" fmla="*/ 176212 h 366826"/>
              <a:gd name="connsiteX29" fmla="*/ 390525 w 869189"/>
              <a:gd name="connsiteY29" fmla="*/ 183356 h 366826"/>
              <a:gd name="connsiteX30" fmla="*/ 400050 w 869189"/>
              <a:gd name="connsiteY30" fmla="*/ 185737 h 366826"/>
              <a:gd name="connsiteX31" fmla="*/ 404812 w 869189"/>
              <a:gd name="connsiteY31" fmla="*/ 192881 h 366826"/>
              <a:gd name="connsiteX32" fmla="*/ 426243 w 869189"/>
              <a:gd name="connsiteY32" fmla="*/ 195262 h 366826"/>
              <a:gd name="connsiteX33" fmla="*/ 435768 w 869189"/>
              <a:gd name="connsiteY33" fmla="*/ 197644 h 366826"/>
              <a:gd name="connsiteX34" fmla="*/ 440531 w 869189"/>
              <a:gd name="connsiteY34" fmla="*/ 204787 h 366826"/>
              <a:gd name="connsiteX35" fmla="*/ 478631 w 869189"/>
              <a:gd name="connsiteY35" fmla="*/ 202406 h 366826"/>
              <a:gd name="connsiteX36" fmla="*/ 488156 w 869189"/>
              <a:gd name="connsiteY36" fmla="*/ 204787 h 366826"/>
              <a:gd name="connsiteX37" fmla="*/ 492918 w 869189"/>
              <a:gd name="connsiteY37" fmla="*/ 211931 h 366826"/>
              <a:gd name="connsiteX38" fmla="*/ 495300 w 869189"/>
              <a:gd name="connsiteY38" fmla="*/ 221456 h 366826"/>
              <a:gd name="connsiteX39" fmla="*/ 509587 w 869189"/>
              <a:gd name="connsiteY39" fmla="*/ 226219 h 366826"/>
              <a:gd name="connsiteX40" fmla="*/ 511968 w 869189"/>
              <a:gd name="connsiteY40" fmla="*/ 233362 h 366826"/>
              <a:gd name="connsiteX41" fmla="*/ 685800 w 869189"/>
              <a:gd name="connsiteY41" fmla="*/ 240506 h 366826"/>
              <a:gd name="connsiteX42" fmla="*/ 695325 w 869189"/>
              <a:gd name="connsiteY42" fmla="*/ 254794 h 366826"/>
              <a:gd name="connsiteX43" fmla="*/ 714375 w 869189"/>
              <a:gd name="connsiteY43" fmla="*/ 257175 h 366826"/>
              <a:gd name="connsiteX44" fmla="*/ 721518 w 869189"/>
              <a:gd name="connsiteY44" fmla="*/ 261937 h 366826"/>
              <a:gd name="connsiteX45" fmla="*/ 738187 w 869189"/>
              <a:gd name="connsiteY45" fmla="*/ 266700 h 366826"/>
              <a:gd name="connsiteX46" fmla="*/ 745331 w 869189"/>
              <a:gd name="connsiteY46" fmla="*/ 269081 h 366826"/>
              <a:gd name="connsiteX47" fmla="*/ 759618 w 869189"/>
              <a:gd name="connsiteY47" fmla="*/ 280987 h 366826"/>
              <a:gd name="connsiteX48" fmla="*/ 773906 w 869189"/>
              <a:gd name="connsiteY48" fmla="*/ 288131 h 366826"/>
              <a:gd name="connsiteX49" fmla="*/ 776287 w 869189"/>
              <a:gd name="connsiteY49" fmla="*/ 295275 h 366826"/>
              <a:gd name="connsiteX50" fmla="*/ 785812 w 869189"/>
              <a:gd name="connsiteY50" fmla="*/ 297656 h 366826"/>
              <a:gd name="connsiteX51" fmla="*/ 802481 w 869189"/>
              <a:gd name="connsiteY51" fmla="*/ 300037 h 366826"/>
              <a:gd name="connsiteX52" fmla="*/ 807243 w 869189"/>
              <a:gd name="connsiteY52" fmla="*/ 307181 h 366826"/>
              <a:gd name="connsiteX53" fmla="*/ 812006 w 869189"/>
              <a:gd name="connsiteY53" fmla="*/ 321469 h 366826"/>
              <a:gd name="connsiteX54" fmla="*/ 814387 w 869189"/>
              <a:gd name="connsiteY54" fmla="*/ 328612 h 366826"/>
              <a:gd name="connsiteX55" fmla="*/ 816768 w 869189"/>
              <a:gd name="connsiteY55" fmla="*/ 338137 h 366826"/>
              <a:gd name="connsiteX56" fmla="*/ 831056 w 869189"/>
              <a:gd name="connsiteY56" fmla="*/ 340519 h 366826"/>
              <a:gd name="connsiteX57" fmla="*/ 828675 w 869189"/>
              <a:gd name="connsiteY57" fmla="*/ 352425 h 366826"/>
              <a:gd name="connsiteX58" fmla="*/ 835818 w 869189"/>
              <a:gd name="connsiteY58" fmla="*/ 354806 h 366826"/>
              <a:gd name="connsiteX59" fmla="*/ 859631 w 869189"/>
              <a:gd name="connsiteY59" fmla="*/ 357187 h 366826"/>
              <a:gd name="connsiteX60" fmla="*/ 866775 w 869189"/>
              <a:gd name="connsiteY60" fmla="*/ 359569 h 366826"/>
              <a:gd name="connsiteX61" fmla="*/ 869156 w 869189"/>
              <a:gd name="connsiteY61" fmla="*/ 361950 h 366826"/>
              <a:gd name="connsiteX0" fmla="*/ 0 w 1607344"/>
              <a:gd name="connsiteY0" fmla="*/ 0 h 493610"/>
              <a:gd name="connsiteX1" fmla="*/ 61912 w 1607344"/>
              <a:gd name="connsiteY1" fmla="*/ 2381 h 493610"/>
              <a:gd name="connsiteX2" fmla="*/ 76200 w 1607344"/>
              <a:gd name="connsiteY2" fmla="*/ 4762 h 493610"/>
              <a:gd name="connsiteX3" fmla="*/ 80962 w 1607344"/>
              <a:gd name="connsiteY3" fmla="*/ 11906 h 493610"/>
              <a:gd name="connsiteX4" fmla="*/ 128587 w 1607344"/>
              <a:gd name="connsiteY4" fmla="*/ 14287 h 493610"/>
              <a:gd name="connsiteX5" fmla="*/ 138112 w 1607344"/>
              <a:gd name="connsiteY5" fmla="*/ 28575 h 493610"/>
              <a:gd name="connsiteX6" fmla="*/ 140493 w 1607344"/>
              <a:gd name="connsiteY6" fmla="*/ 35719 h 493610"/>
              <a:gd name="connsiteX7" fmla="*/ 164306 w 1607344"/>
              <a:gd name="connsiteY7" fmla="*/ 42862 h 493610"/>
              <a:gd name="connsiteX8" fmla="*/ 166687 w 1607344"/>
              <a:gd name="connsiteY8" fmla="*/ 50006 h 493610"/>
              <a:gd name="connsiteX9" fmla="*/ 180975 w 1607344"/>
              <a:gd name="connsiteY9" fmla="*/ 54769 h 493610"/>
              <a:gd name="connsiteX10" fmla="*/ 228600 w 1607344"/>
              <a:gd name="connsiteY10" fmla="*/ 57150 h 493610"/>
              <a:gd name="connsiteX11" fmla="*/ 230981 w 1607344"/>
              <a:gd name="connsiteY11" fmla="*/ 66675 h 493610"/>
              <a:gd name="connsiteX12" fmla="*/ 250031 w 1607344"/>
              <a:gd name="connsiteY12" fmla="*/ 76200 h 493610"/>
              <a:gd name="connsiteX13" fmla="*/ 252412 w 1607344"/>
              <a:gd name="connsiteY13" fmla="*/ 85725 h 493610"/>
              <a:gd name="connsiteX14" fmla="*/ 285750 w 1607344"/>
              <a:gd name="connsiteY14" fmla="*/ 97631 h 493610"/>
              <a:gd name="connsiteX15" fmla="*/ 300037 w 1607344"/>
              <a:gd name="connsiteY15" fmla="*/ 102394 h 493610"/>
              <a:gd name="connsiteX16" fmla="*/ 307181 w 1607344"/>
              <a:gd name="connsiteY16" fmla="*/ 104775 h 493610"/>
              <a:gd name="connsiteX17" fmla="*/ 316706 w 1607344"/>
              <a:gd name="connsiteY17" fmla="*/ 107156 h 493610"/>
              <a:gd name="connsiteX18" fmla="*/ 319087 w 1607344"/>
              <a:gd name="connsiteY18" fmla="*/ 116681 h 493610"/>
              <a:gd name="connsiteX19" fmla="*/ 326231 w 1607344"/>
              <a:gd name="connsiteY19" fmla="*/ 119062 h 493610"/>
              <a:gd name="connsiteX20" fmla="*/ 328612 w 1607344"/>
              <a:gd name="connsiteY20" fmla="*/ 128587 h 493610"/>
              <a:gd name="connsiteX21" fmla="*/ 335756 w 1607344"/>
              <a:gd name="connsiteY21" fmla="*/ 130969 h 493610"/>
              <a:gd name="connsiteX22" fmla="*/ 345281 w 1607344"/>
              <a:gd name="connsiteY22" fmla="*/ 133350 h 493610"/>
              <a:gd name="connsiteX23" fmla="*/ 350043 w 1607344"/>
              <a:gd name="connsiteY23" fmla="*/ 147637 h 493610"/>
              <a:gd name="connsiteX24" fmla="*/ 352425 w 1607344"/>
              <a:gd name="connsiteY24" fmla="*/ 154781 h 493610"/>
              <a:gd name="connsiteX25" fmla="*/ 350043 w 1607344"/>
              <a:gd name="connsiteY25" fmla="*/ 164306 h 493610"/>
              <a:gd name="connsiteX26" fmla="*/ 357187 w 1607344"/>
              <a:gd name="connsiteY26" fmla="*/ 169069 h 493610"/>
              <a:gd name="connsiteX27" fmla="*/ 378618 w 1607344"/>
              <a:gd name="connsiteY27" fmla="*/ 171450 h 493610"/>
              <a:gd name="connsiteX28" fmla="*/ 385762 w 1607344"/>
              <a:gd name="connsiteY28" fmla="*/ 176212 h 493610"/>
              <a:gd name="connsiteX29" fmla="*/ 390525 w 1607344"/>
              <a:gd name="connsiteY29" fmla="*/ 183356 h 493610"/>
              <a:gd name="connsiteX30" fmla="*/ 400050 w 1607344"/>
              <a:gd name="connsiteY30" fmla="*/ 185737 h 493610"/>
              <a:gd name="connsiteX31" fmla="*/ 404812 w 1607344"/>
              <a:gd name="connsiteY31" fmla="*/ 192881 h 493610"/>
              <a:gd name="connsiteX32" fmla="*/ 426243 w 1607344"/>
              <a:gd name="connsiteY32" fmla="*/ 195262 h 493610"/>
              <a:gd name="connsiteX33" fmla="*/ 435768 w 1607344"/>
              <a:gd name="connsiteY33" fmla="*/ 197644 h 493610"/>
              <a:gd name="connsiteX34" fmla="*/ 440531 w 1607344"/>
              <a:gd name="connsiteY34" fmla="*/ 204787 h 493610"/>
              <a:gd name="connsiteX35" fmla="*/ 478631 w 1607344"/>
              <a:gd name="connsiteY35" fmla="*/ 202406 h 493610"/>
              <a:gd name="connsiteX36" fmla="*/ 488156 w 1607344"/>
              <a:gd name="connsiteY36" fmla="*/ 204787 h 493610"/>
              <a:gd name="connsiteX37" fmla="*/ 492918 w 1607344"/>
              <a:gd name="connsiteY37" fmla="*/ 211931 h 493610"/>
              <a:gd name="connsiteX38" fmla="*/ 495300 w 1607344"/>
              <a:gd name="connsiteY38" fmla="*/ 221456 h 493610"/>
              <a:gd name="connsiteX39" fmla="*/ 509587 w 1607344"/>
              <a:gd name="connsiteY39" fmla="*/ 226219 h 493610"/>
              <a:gd name="connsiteX40" fmla="*/ 511968 w 1607344"/>
              <a:gd name="connsiteY40" fmla="*/ 233362 h 493610"/>
              <a:gd name="connsiteX41" fmla="*/ 685800 w 1607344"/>
              <a:gd name="connsiteY41" fmla="*/ 240506 h 493610"/>
              <a:gd name="connsiteX42" fmla="*/ 695325 w 1607344"/>
              <a:gd name="connsiteY42" fmla="*/ 254794 h 493610"/>
              <a:gd name="connsiteX43" fmla="*/ 714375 w 1607344"/>
              <a:gd name="connsiteY43" fmla="*/ 257175 h 493610"/>
              <a:gd name="connsiteX44" fmla="*/ 721518 w 1607344"/>
              <a:gd name="connsiteY44" fmla="*/ 261937 h 493610"/>
              <a:gd name="connsiteX45" fmla="*/ 738187 w 1607344"/>
              <a:gd name="connsiteY45" fmla="*/ 266700 h 493610"/>
              <a:gd name="connsiteX46" fmla="*/ 745331 w 1607344"/>
              <a:gd name="connsiteY46" fmla="*/ 269081 h 493610"/>
              <a:gd name="connsiteX47" fmla="*/ 759618 w 1607344"/>
              <a:gd name="connsiteY47" fmla="*/ 280987 h 493610"/>
              <a:gd name="connsiteX48" fmla="*/ 773906 w 1607344"/>
              <a:gd name="connsiteY48" fmla="*/ 288131 h 493610"/>
              <a:gd name="connsiteX49" fmla="*/ 776287 w 1607344"/>
              <a:gd name="connsiteY49" fmla="*/ 295275 h 493610"/>
              <a:gd name="connsiteX50" fmla="*/ 785812 w 1607344"/>
              <a:gd name="connsiteY50" fmla="*/ 297656 h 493610"/>
              <a:gd name="connsiteX51" fmla="*/ 802481 w 1607344"/>
              <a:gd name="connsiteY51" fmla="*/ 300037 h 493610"/>
              <a:gd name="connsiteX52" fmla="*/ 807243 w 1607344"/>
              <a:gd name="connsiteY52" fmla="*/ 307181 h 493610"/>
              <a:gd name="connsiteX53" fmla="*/ 812006 w 1607344"/>
              <a:gd name="connsiteY53" fmla="*/ 321469 h 493610"/>
              <a:gd name="connsiteX54" fmla="*/ 814387 w 1607344"/>
              <a:gd name="connsiteY54" fmla="*/ 328612 h 493610"/>
              <a:gd name="connsiteX55" fmla="*/ 816768 w 1607344"/>
              <a:gd name="connsiteY55" fmla="*/ 338137 h 493610"/>
              <a:gd name="connsiteX56" fmla="*/ 831056 w 1607344"/>
              <a:gd name="connsiteY56" fmla="*/ 340519 h 493610"/>
              <a:gd name="connsiteX57" fmla="*/ 828675 w 1607344"/>
              <a:gd name="connsiteY57" fmla="*/ 352425 h 493610"/>
              <a:gd name="connsiteX58" fmla="*/ 835818 w 1607344"/>
              <a:gd name="connsiteY58" fmla="*/ 354806 h 493610"/>
              <a:gd name="connsiteX59" fmla="*/ 859631 w 1607344"/>
              <a:gd name="connsiteY59" fmla="*/ 357187 h 493610"/>
              <a:gd name="connsiteX60" fmla="*/ 866775 w 1607344"/>
              <a:gd name="connsiteY60" fmla="*/ 359569 h 493610"/>
              <a:gd name="connsiteX61" fmla="*/ 1607344 w 1607344"/>
              <a:gd name="connsiteY61" fmla="*/ 492919 h 493610"/>
              <a:gd name="connsiteX0" fmla="*/ 0 w 1660900"/>
              <a:gd name="connsiteY0" fmla="*/ 0 h 492919"/>
              <a:gd name="connsiteX1" fmla="*/ 61912 w 1660900"/>
              <a:gd name="connsiteY1" fmla="*/ 2381 h 492919"/>
              <a:gd name="connsiteX2" fmla="*/ 76200 w 1660900"/>
              <a:gd name="connsiteY2" fmla="*/ 4762 h 492919"/>
              <a:gd name="connsiteX3" fmla="*/ 80962 w 1660900"/>
              <a:gd name="connsiteY3" fmla="*/ 11906 h 492919"/>
              <a:gd name="connsiteX4" fmla="*/ 128587 w 1660900"/>
              <a:gd name="connsiteY4" fmla="*/ 14287 h 492919"/>
              <a:gd name="connsiteX5" fmla="*/ 138112 w 1660900"/>
              <a:gd name="connsiteY5" fmla="*/ 28575 h 492919"/>
              <a:gd name="connsiteX6" fmla="*/ 140493 w 1660900"/>
              <a:gd name="connsiteY6" fmla="*/ 35719 h 492919"/>
              <a:gd name="connsiteX7" fmla="*/ 164306 w 1660900"/>
              <a:gd name="connsiteY7" fmla="*/ 42862 h 492919"/>
              <a:gd name="connsiteX8" fmla="*/ 166687 w 1660900"/>
              <a:gd name="connsiteY8" fmla="*/ 50006 h 492919"/>
              <a:gd name="connsiteX9" fmla="*/ 180975 w 1660900"/>
              <a:gd name="connsiteY9" fmla="*/ 54769 h 492919"/>
              <a:gd name="connsiteX10" fmla="*/ 228600 w 1660900"/>
              <a:gd name="connsiteY10" fmla="*/ 57150 h 492919"/>
              <a:gd name="connsiteX11" fmla="*/ 230981 w 1660900"/>
              <a:gd name="connsiteY11" fmla="*/ 66675 h 492919"/>
              <a:gd name="connsiteX12" fmla="*/ 250031 w 1660900"/>
              <a:gd name="connsiteY12" fmla="*/ 76200 h 492919"/>
              <a:gd name="connsiteX13" fmla="*/ 252412 w 1660900"/>
              <a:gd name="connsiteY13" fmla="*/ 85725 h 492919"/>
              <a:gd name="connsiteX14" fmla="*/ 285750 w 1660900"/>
              <a:gd name="connsiteY14" fmla="*/ 97631 h 492919"/>
              <a:gd name="connsiteX15" fmla="*/ 300037 w 1660900"/>
              <a:gd name="connsiteY15" fmla="*/ 102394 h 492919"/>
              <a:gd name="connsiteX16" fmla="*/ 307181 w 1660900"/>
              <a:gd name="connsiteY16" fmla="*/ 104775 h 492919"/>
              <a:gd name="connsiteX17" fmla="*/ 316706 w 1660900"/>
              <a:gd name="connsiteY17" fmla="*/ 107156 h 492919"/>
              <a:gd name="connsiteX18" fmla="*/ 319087 w 1660900"/>
              <a:gd name="connsiteY18" fmla="*/ 116681 h 492919"/>
              <a:gd name="connsiteX19" fmla="*/ 326231 w 1660900"/>
              <a:gd name="connsiteY19" fmla="*/ 119062 h 492919"/>
              <a:gd name="connsiteX20" fmla="*/ 328612 w 1660900"/>
              <a:gd name="connsiteY20" fmla="*/ 128587 h 492919"/>
              <a:gd name="connsiteX21" fmla="*/ 335756 w 1660900"/>
              <a:gd name="connsiteY21" fmla="*/ 130969 h 492919"/>
              <a:gd name="connsiteX22" fmla="*/ 345281 w 1660900"/>
              <a:gd name="connsiteY22" fmla="*/ 133350 h 492919"/>
              <a:gd name="connsiteX23" fmla="*/ 350043 w 1660900"/>
              <a:gd name="connsiteY23" fmla="*/ 147637 h 492919"/>
              <a:gd name="connsiteX24" fmla="*/ 352425 w 1660900"/>
              <a:gd name="connsiteY24" fmla="*/ 154781 h 492919"/>
              <a:gd name="connsiteX25" fmla="*/ 350043 w 1660900"/>
              <a:gd name="connsiteY25" fmla="*/ 164306 h 492919"/>
              <a:gd name="connsiteX26" fmla="*/ 357187 w 1660900"/>
              <a:gd name="connsiteY26" fmla="*/ 169069 h 492919"/>
              <a:gd name="connsiteX27" fmla="*/ 378618 w 1660900"/>
              <a:gd name="connsiteY27" fmla="*/ 171450 h 492919"/>
              <a:gd name="connsiteX28" fmla="*/ 385762 w 1660900"/>
              <a:gd name="connsiteY28" fmla="*/ 176212 h 492919"/>
              <a:gd name="connsiteX29" fmla="*/ 390525 w 1660900"/>
              <a:gd name="connsiteY29" fmla="*/ 183356 h 492919"/>
              <a:gd name="connsiteX30" fmla="*/ 400050 w 1660900"/>
              <a:gd name="connsiteY30" fmla="*/ 185737 h 492919"/>
              <a:gd name="connsiteX31" fmla="*/ 404812 w 1660900"/>
              <a:gd name="connsiteY31" fmla="*/ 192881 h 492919"/>
              <a:gd name="connsiteX32" fmla="*/ 426243 w 1660900"/>
              <a:gd name="connsiteY32" fmla="*/ 195262 h 492919"/>
              <a:gd name="connsiteX33" fmla="*/ 435768 w 1660900"/>
              <a:gd name="connsiteY33" fmla="*/ 197644 h 492919"/>
              <a:gd name="connsiteX34" fmla="*/ 440531 w 1660900"/>
              <a:gd name="connsiteY34" fmla="*/ 204787 h 492919"/>
              <a:gd name="connsiteX35" fmla="*/ 478631 w 1660900"/>
              <a:gd name="connsiteY35" fmla="*/ 202406 h 492919"/>
              <a:gd name="connsiteX36" fmla="*/ 488156 w 1660900"/>
              <a:gd name="connsiteY36" fmla="*/ 204787 h 492919"/>
              <a:gd name="connsiteX37" fmla="*/ 492918 w 1660900"/>
              <a:gd name="connsiteY37" fmla="*/ 211931 h 492919"/>
              <a:gd name="connsiteX38" fmla="*/ 495300 w 1660900"/>
              <a:gd name="connsiteY38" fmla="*/ 221456 h 492919"/>
              <a:gd name="connsiteX39" fmla="*/ 509587 w 1660900"/>
              <a:gd name="connsiteY39" fmla="*/ 226219 h 492919"/>
              <a:gd name="connsiteX40" fmla="*/ 511968 w 1660900"/>
              <a:gd name="connsiteY40" fmla="*/ 233362 h 492919"/>
              <a:gd name="connsiteX41" fmla="*/ 685800 w 1660900"/>
              <a:gd name="connsiteY41" fmla="*/ 240506 h 492919"/>
              <a:gd name="connsiteX42" fmla="*/ 695325 w 1660900"/>
              <a:gd name="connsiteY42" fmla="*/ 254794 h 492919"/>
              <a:gd name="connsiteX43" fmla="*/ 714375 w 1660900"/>
              <a:gd name="connsiteY43" fmla="*/ 257175 h 492919"/>
              <a:gd name="connsiteX44" fmla="*/ 721518 w 1660900"/>
              <a:gd name="connsiteY44" fmla="*/ 261937 h 492919"/>
              <a:gd name="connsiteX45" fmla="*/ 738187 w 1660900"/>
              <a:gd name="connsiteY45" fmla="*/ 266700 h 492919"/>
              <a:gd name="connsiteX46" fmla="*/ 745331 w 1660900"/>
              <a:gd name="connsiteY46" fmla="*/ 269081 h 492919"/>
              <a:gd name="connsiteX47" fmla="*/ 759618 w 1660900"/>
              <a:gd name="connsiteY47" fmla="*/ 280987 h 492919"/>
              <a:gd name="connsiteX48" fmla="*/ 773906 w 1660900"/>
              <a:gd name="connsiteY48" fmla="*/ 288131 h 492919"/>
              <a:gd name="connsiteX49" fmla="*/ 776287 w 1660900"/>
              <a:gd name="connsiteY49" fmla="*/ 295275 h 492919"/>
              <a:gd name="connsiteX50" fmla="*/ 785812 w 1660900"/>
              <a:gd name="connsiteY50" fmla="*/ 297656 h 492919"/>
              <a:gd name="connsiteX51" fmla="*/ 802481 w 1660900"/>
              <a:gd name="connsiteY51" fmla="*/ 300037 h 492919"/>
              <a:gd name="connsiteX52" fmla="*/ 807243 w 1660900"/>
              <a:gd name="connsiteY52" fmla="*/ 307181 h 492919"/>
              <a:gd name="connsiteX53" fmla="*/ 812006 w 1660900"/>
              <a:gd name="connsiteY53" fmla="*/ 321469 h 492919"/>
              <a:gd name="connsiteX54" fmla="*/ 814387 w 1660900"/>
              <a:gd name="connsiteY54" fmla="*/ 328612 h 492919"/>
              <a:gd name="connsiteX55" fmla="*/ 816768 w 1660900"/>
              <a:gd name="connsiteY55" fmla="*/ 338137 h 492919"/>
              <a:gd name="connsiteX56" fmla="*/ 831056 w 1660900"/>
              <a:gd name="connsiteY56" fmla="*/ 340519 h 492919"/>
              <a:gd name="connsiteX57" fmla="*/ 828675 w 1660900"/>
              <a:gd name="connsiteY57" fmla="*/ 352425 h 492919"/>
              <a:gd name="connsiteX58" fmla="*/ 835818 w 1660900"/>
              <a:gd name="connsiteY58" fmla="*/ 354806 h 492919"/>
              <a:gd name="connsiteX59" fmla="*/ 859631 w 1660900"/>
              <a:gd name="connsiteY59" fmla="*/ 357187 h 492919"/>
              <a:gd name="connsiteX60" fmla="*/ 866775 w 1660900"/>
              <a:gd name="connsiteY60" fmla="*/ 359569 h 492919"/>
              <a:gd name="connsiteX61" fmla="*/ 1607342 w 1660900"/>
              <a:gd name="connsiteY61" fmla="*/ 466725 h 492919"/>
              <a:gd name="connsiteX62" fmla="*/ 1607344 w 1660900"/>
              <a:gd name="connsiteY62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607342 w 1607344"/>
              <a:gd name="connsiteY61" fmla="*/ 466725 h 492919"/>
              <a:gd name="connsiteX62" fmla="*/ 1607344 w 1607344"/>
              <a:gd name="connsiteY62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571624 w 1607344"/>
              <a:gd name="connsiteY61" fmla="*/ 471487 h 492919"/>
              <a:gd name="connsiteX62" fmla="*/ 1607344 w 1607344"/>
              <a:gd name="connsiteY62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602580 w 1607344"/>
              <a:gd name="connsiteY61" fmla="*/ 464343 h 492919"/>
              <a:gd name="connsiteX62" fmla="*/ 1607344 w 1607344"/>
              <a:gd name="connsiteY62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569242 w 1607344"/>
              <a:gd name="connsiteY61" fmla="*/ 473870 h 492919"/>
              <a:gd name="connsiteX62" fmla="*/ 1602580 w 1607344"/>
              <a:gd name="connsiteY62" fmla="*/ 464343 h 492919"/>
              <a:gd name="connsiteX63" fmla="*/ 1607344 w 1607344"/>
              <a:gd name="connsiteY63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569242 w 1607344"/>
              <a:gd name="connsiteY61" fmla="*/ 473870 h 492919"/>
              <a:gd name="connsiteX62" fmla="*/ 1602580 w 1607344"/>
              <a:gd name="connsiteY62" fmla="*/ 464343 h 492919"/>
              <a:gd name="connsiteX63" fmla="*/ 1607344 w 1607344"/>
              <a:gd name="connsiteY63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604961 w 1607344"/>
              <a:gd name="connsiteY61" fmla="*/ 464345 h 492919"/>
              <a:gd name="connsiteX62" fmla="*/ 1602580 w 1607344"/>
              <a:gd name="connsiteY62" fmla="*/ 464343 h 492919"/>
              <a:gd name="connsiteX63" fmla="*/ 1607344 w 1607344"/>
              <a:gd name="connsiteY63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600199 w 1607344"/>
              <a:gd name="connsiteY61" fmla="*/ 431007 h 492919"/>
              <a:gd name="connsiteX62" fmla="*/ 1604961 w 1607344"/>
              <a:gd name="connsiteY62" fmla="*/ 464345 h 492919"/>
              <a:gd name="connsiteX63" fmla="*/ 1602580 w 1607344"/>
              <a:gd name="connsiteY63" fmla="*/ 464343 h 492919"/>
              <a:gd name="connsiteX64" fmla="*/ 1607344 w 1607344"/>
              <a:gd name="connsiteY64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452561 w 1607344"/>
              <a:gd name="connsiteY61" fmla="*/ 428626 h 492919"/>
              <a:gd name="connsiteX62" fmla="*/ 1600199 w 1607344"/>
              <a:gd name="connsiteY62" fmla="*/ 431007 h 492919"/>
              <a:gd name="connsiteX63" fmla="*/ 1604961 w 1607344"/>
              <a:gd name="connsiteY63" fmla="*/ 464345 h 492919"/>
              <a:gd name="connsiteX64" fmla="*/ 1602580 w 1607344"/>
              <a:gd name="connsiteY64" fmla="*/ 464343 h 492919"/>
              <a:gd name="connsiteX65" fmla="*/ 1607344 w 1607344"/>
              <a:gd name="connsiteY65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452561 w 1607344"/>
              <a:gd name="connsiteY61" fmla="*/ 428626 h 492919"/>
              <a:gd name="connsiteX62" fmla="*/ 1600199 w 1607344"/>
              <a:gd name="connsiteY62" fmla="*/ 431007 h 492919"/>
              <a:gd name="connsiteX63" fmla="*/ 1604961 w 1607344"/>
              <a:gd name="connsiteY63" fmla="*/ 464345 h 492919"/>
              <a:gd name="connsiteX64" fmla="*/ 1602580 w 1607344"/>
              <a:gd name="connsiteY64" fmla="*/ 464343 h 492919"/>
              <a:gd name="connsiteX65" fmla="*/ 1607344 w 1607344"/>
              <a:gd name="connsiteY65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452561 w 1607344"/>
              <a:gd name="connsiteY61" fmla="*/ 361951 h 492919"/>
              <a:gd name="connsiteX62" fmla="*/ 1452561 w 1607344"/>
              <a:gd name="connsiteY62" fmla="*/ 428626 h 492919"/>
              <a:gd name="connsiteX63" fmla="*/ 1600199 w 1607344"/>
              <a:gd name="connsiteY63" fmla="*/ 431007 h 492919"/>
              <a:gd name="connsiteX64" fmla="*/ 1604961 w 1607344"/>
              <a:gd name="connsiteY64" fmla="*/ 464345 h 492919"/>
              <a:gd name="connsiteX65" fmla="*/ 1602580 w 1607344"/>
              <a:gd name="connsiteY65" fmla="*/ 464343 h 492919"/>
              <a:gd name="connsiteX66" fmla="*/ 1607344 w 1607344"/>
              <a:gd name="connsiteY66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447798 w 1607344"/>
              <a:gd name="connsiteY61" fmla="*/ 407195 h 492919"/>
              <a:gd name="connsiteX62" fmla="*/ 1452561 w 1607344"/>
              <a:gd name="connsiteY62" fmla="*/ 428626 h 492919"/>
              <a:gd name="connsiteX63" fmla="*/ 1600199 w 1607344"/>
              <a:gd name="connsiteY63" fmla="*/ 431007 h 492919"/>
              <a:gd name="connsiteX64" fmla="*/ 1604961 w 1607344"/>
              <a:gd name="connsiteY64" fmla="*/ 464345 h 492919"/>
              <a:gd name="connsiteX65" fmla="*/ 1602580 w 1607344"/>
              <a:gd name="connsiteY65" fmla="*/ 464343 h 492919"/>
              <a:gd name="connsiteX66" fmla="*/ 1607344 w 1607344"/>
              <a:gd name="connsiteY66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131092 w 1607344"/>
              <a:gd name="connsiteY61" fmla="*/ 407195 h 492919"/>
              <a:gd name="connsiteX62" fmla="*/ 1447798 w 1607344"/>
              <a:gd name="connsiteY62" fmla="*/ 407195 h 492919"/>
              <a:gd name="connsiteX63" fmla="*/ 1452561 w 1607344"/>
              <a:gd name="connsiteY63" fmla="*/ 428626 h 492919"/>
              <a:gd name="connsiteX64" fmla="*/ 1600199 w 1607344"/>
              <a:gd name="connsiteY64" fmla="*/ 431007 h 492919"/>
              <a:gd name="connsiteX65" fmla="*/ 1604961 w 1607344"/>
              <a:gd name="connsiteY65" fmla="*/ 464345 h 492919"/>
              <a:gd name="connsiteX66" fmla="*/ 1602580 w 1607344"/>
              <a:gd name="connsiteY66" fmla="*/ 464343 h 492919"/>
              <a:gd name="connsiteX67" fmla="*/ 1607344 w 1607344"/>
              <a:gd name="connsiteY67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131092 w 1607344"/>
              <a:gd name="connsiteY61" fmla="*/ 407195 h 492919"/>
              <a:gd name="connsiteX62" fmla="*/ 1447798 w 1607344"/>
              <a:gd name="connsiteY62" fmla="*/ 407195 h 492919"/>
              <a:gd name="connsiteX63" fmla="*/ 1452561 w 1607344"/>
              <a:gd name="connsiteY63" fmla="*/ 428626 h 492919"/>
              <a:gd name="connsiteX64" fmla="*/ 1600199 w 1607344"/>
              <a:gd name="connsiteY64" fmla="*/ 431007 h 492919"/>
              <a:gd name="connsiteX65" fmla="*/ 1604961 w 1607344"/>
              <a:gd name="connsiteY65" fmla="*/ 464345 h 492919"/>
              <a:gd name="connsiteX66" fmla="*/ 1602580 w 1607344"/>
              <a:gd name="connsiteY66" fmla="*/ 464343 h 492919"/>
              <a:gd name="connsiteX67" fmla="*/ 1607344 w 1607344"/>
              <a:gd name="connsiteY67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133474 w 1607344"/>
              <a:gd name="connsiteY61" fmla="*/ 335757 h 492919"/>
              <a:gd name="connsiteX62" fmla="*/ 1131092 w 1607344"/>
              <a:gd name="connsiteY62" fmla="*/ 407195 h 492919"/>
              <a:gd name="connsiteX63" fmla="*/ 1447798 w 1607344"/>
              <a:gd name="connsiteY63" fmla="*/ 407195 h 492919"/>
              <a:gd name="connsiteX64" fmla="*/ 1452561 w 1607344"/>
              <a:gd name="connsiteY64" fmla="*/ 428626 h 492919"/>
              <a:gd name="connsiteX65" fmla="*/ 1600199 w 1607344"/>
              <a:gd name="connsiteY65" fmla="*/ 431007 h 492919"/>
              <a:gd name="connsiteX66" fmla="*/ 1604961 w 1607344"/>
              <a:gd name="connsiteY66" fmla="*/ 464345 h 492919"/>
              <a:gd name="connsiteX67" fmla="*/ 1602580 w 1607344"/>
              <a:gd name="connsiteY67" fmla="*/ 464343 h 492919"/>
              <a:gd name="connsiteX68" fmla="*/ 1607344 w 1607344"/>
              <a:gd name="connsiteY68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133474 w 1607344"/>
              <a:gd name="connsiteY61" fmla="*/ 335757 h 492919"/>
              <a:gd name="connsiteX62" fmla="*/ 1131092 w 1607344"/>
              <a:gd name="connsiteY62" fmla="*/ 407195 h 492919"/>
              <a:gd name="connsiteX63" fmla="*/ 1447798 w 1607344"/>
              <a:gd name="connsiteY63" fmla="*/ 407195 h 492919"/>
              <a:gd name="connsiteX64" fmla="*/ 1452561 w 1607344"/>
              <a:gd name="connsiteY64" fmla="*/ 428626 h 492919"/>
              <a:gd name="connsiteX65" fmla="*/ 1600199 w 1607344"/>
              <a:gd name="connsiteY65" fmla="*/ 431007 h 492919"/>
              <a:gd name="connsiteX66" fmla="*/ 1604961 w 1607344"/>
              <a:gd name="connsiteY66" fmla="*/ 464345 h 492919"/>
              <a:gd name="connsiteX67" fmla="*/ 1602580 w 1607344"/>
              <a:gd name="connsiteY67" fmla="*/ 464343 h 492919"/>
              <a:gd name="connsiteX68" fmla="*/ 1607344 w 1607344"/>
              <a:gd name="connsiteY68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123949 w 1607344"/>
              <a:gd name="connsiteY61" fmla="*/ 388144 h 492919"/>
              <a:gd name="connsiteX62" fmla="*/ 1131092 w 1607344"/>
              <a:gd name="connsiteY62" fmla="*/ 407195 h 492919"/>
              <a:gd name="connsiteX63" fmla="*/ 1447798 w 1607344"/>
              <a:gd name="connsiteY63" fmla="*/ 407195 h 492919"/>
              <a:gd name="connsiteX64" fmla="*/ 1452561 w 1607344"/>
              <a:gd name="connsiteY64" fmla="*/ 428626 h 492919"/>
              <a:gd name="connsiteX65" fmla="*/ 1600199 w 1607344"/>
              <a:gd name="connsiteY65" fmla="*/ 431007 h 492919"/>
              <a:gd name="connsiteX66" fmla="*/ 1604961 w 1607344"/>
              <a:gd name="connsiteY66" fmla="*/ 464345 h 492919"/>
              <a:gd name="connsiteX67" fmla="*/ 1602580 w 1607344"/>
              <a:gd name="connsiteY67" fmla="*/ 464343 h 492919"/>
              <a:gd name="connsiteX68" fmla="*/ 1607344 w 1607344"/>
              <a:gd name="connsiteY68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995361 w 1607344"/>
              <a:gd name="connsiteY61" fmla="*/ 385763 h 492919"/>
              <a:gd name="connsiteX62" fmla="*/ 1123949 w 1607344"/>
              <a:gd name="connsiteY62" fmla="*/ 388144 h 492919"/>
              <a:gd name="connsiteX63" fmla="*/ 1131092 w 1607344"/>
              <a:gd name="connsiteY63" fmla="*/ 407195 h 492919"/>
              <a:gd name="connsiteX64" fmla="*/ 1447798 w 1607344"/>
              <a:gd name="connsiteY64" fmla="*/ 407195 h 492919"/>
              <a:gd name="connsiteX65" fmla="*/ 1452561 w 1607344"/>
              <a:gd name="connsiteY65" fmla="*/ 428626 h 492919"/>
              <a:gd name="connsiteX66" fmla="*/ 1600199 w 1607344"/>
              <a:gd name="connsiteY66" fmla="*/ 431007 h 492919"/>
              <a:gd name="connsiteX67" fmla="*/ 1604961 w 1607344"/>
              <a:gd name="connsiteY67" fmla="*/ 464345 h 492919"/>
              <a:gd name="connsiteX68" fmla="*/ 1602580 w 1607344"/>
              <a:gd name="connsiteY68" fmla="*/ 464343 h 492919"/>
              <a:gd name="connsiteX69" fmla="*/ 1607344 w 1607344"/>
              <a:gd name="connsiteY69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995361 w 1607344"/>
              <a:gd name="connsiteY61" fmla="*/ 385763 h 492919"/>
              <a:gd name="connsiteX62" fmla="*/ 1123949 w 1607344"/>
              <a:gd name="connsiteY62" fmla="*/ 388144 h 492919"/>
              <a:gd name="connsiteX63" fmla="*/ 1131092 w 1607344"/>
              <a:gd name="connsiteY63" fmla="*/ 407195 h 492919"/>
              <a:gd name="connsiteX64" fmla="*/ 1447798 w 1607344"/>
              <a:gd name="connsiteY64" fmla="*/ 407195 h 492919"/>
              <a:gd name="connsiteX65" fmla="*/ 1452561 w 1607344"/>
              <a:gd name="connsiteY65" fmla="*/ 428626 h 492919"/>
              <a:gd name="connsiteX66" fmla="*/ 1600199 w 1607344"/>
              <a:gd name="connsiteY66" fmla="*/ 431007 h 492919"/>
              <a:gd name="connsiteX67" fmla="*/ 1604961 w 1607344"/>
              <a:gd name="connsiteY67" fmla="*/ 464345 h 492919"/>
              <a:gd name="connsiteX68" fmla="*/ 1602580 w 1607344"/>
              <a:gd name="connsiteY68" fmla="*/ 464343 h 492919"/>
              <a:gd name="connsiteX69" fmla="*/ 1607344 w 1607344"/>
              <a:gd name="connsiteY69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000124 w 1607344"/>
              <a:gd name="connsiteY61" fmla="*/ 338138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000124 w 1607344"/>
              <a:gd name="connsiteY61" fmla="*/ 338138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1000124 w 1607344"/>
              <a:gd name="connsiteY61" fmla="*/ 338138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6775 w 1607344"/>
              <a:gd name="connsiteY60" fmla="*/ 359569 h 492919"/>
              <a:gd name="connsiteX61" fmla="*/ 995362 w 1607344"/>
              <a:gd name="connsiteY61" fmla="*/ 371475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4393 w 1607344"/>
              <a:gd name="connsiteY60" fmla="*/ 361950 h 492919"/>
              <a:gd name="connsiteX61" fmla="*/ 995362 w 1607344"/>
              <a:gd name="connsiteY61" fmla="*/ 371475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64393 w 1607344"/>
              <a:gd name="connsiteY60" fmla="*/ 361950 h 492919"/>
              <a:gd name="connsiteX61" fmla="*/ 995362 w 1607344"/>
              <a:gd name="connsiteY61" fmla="*/ 371475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59630 w 1607344"/>
              <a:gd name="connsiteY60" fmla="*/ 364331 h 492919"/>
              <a:gd name="connsiteX61" fmla="*/ 995362 w 1607344"/>
              <a:gd name="connsiteY61" fmla="*/ 371475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59630 w 1607344"/>
              <a:gd name="connsiteY60" fmla="*/ 364331 h 492919"/>
              <a:gd name="connsiteX61" fmla="*/ 990600 w 1607344"/>
              <a:gd name="connsiteY61" fmla="*/ 371475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59630 w 1607344"/>
              <a:gd name="connsiteY60" fmla="*/ 364331 h 492919"/>
              <a:gd name="connsiteX61" fmla="*/ 990600 w 1607344"/>
              <a:gd name="connsiteY61" fmla="*/ 371475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59630 w 1607344"/>
              <a:gd name="connsiteY60" fmla="*/ 364331 h 492919"/>
              <a:gd name="connsiteX61" fmla="*/ 988219 w 1607344"/>
              <a:gd name="connsiteY61" fmla="*/ 366713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5750 w 1607344"/>
              <a:gd name="connsiteY14" fmla="*/ 97631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59630 w 1607344"/>
              <a:gd name="connsiteY60" fmla="*/ 364331 h 492919"/>
              <a:gd name="connsiteX61" fmla="*/ 988219 w 1607344"/>
              <a:gd name="connsiteY61" fmla="*/ 366713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78607 w 1607344"/>
              <a:gd name="connsiteY14" fmla="*/ 80962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59630 w 1607344"/>
              <a:gd name="connsiteY60" fmla="*/ 364331 h 492919"/>
              <a:gd name="connsiteX61" fmla="*/ 988219 w 1607344"/>
              <a:gd name="connsiteY61" fmla="*/ 366713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3370 w 1607344"/>
              <a:gd name="connsiteY14" fmla="*/ 78580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59630 w 1607344"/>
              <a:gd name="connsiteY60" fmla="*/ 364331 h 492919"/>
              <a:gd name="connsiteX61" fmla="*/ 988219 w 1607344"/>
              <a:gd name="connsiteY61" fmla="*/ 366713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3370 w 1607344"/>
              <a:gd name="connsiteY14" fmla="*/ 78580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59630 w 1607344"/>
              <a:gd name="connsiteY60" fmla="*/ 364331 h 492919"/>
              <a:gd name="connsiteX61" fmla="*/ 988219 w 1607344"/>
              <a:gd name="connsiteY61" fmla="*/ 366713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3370 w 1607344"/>
              <a:gd name="connsiteY14" fmla="*/ 83342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59630 w 1607344"/>
              <a:gd name="connsiteY60" fmla="*/ 364331 h 492919"/>
              <a:gd name="connsiteX61" fmla="*/ 988219 w 1607344"/>
              <a:gd name="connsiteY61" fmla="*/ 366713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3370 w 1607344"/>
              <a:gd name="connsiteY14" fmla="*/ 83342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59630 w 1607344"/>
              <a:gd name="connsiteY60" fmla="*/ 364331 h 492919"/>
              <a:gd name="connsiteX61" fmla="*/ 988219 w 1607344"/>
              <a:gd name="connsiteY61" fmla="*/ 366713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2580 w 1607344"/>
              <a:gd name="connsiteY69" fmla="*/ 464343 h 492919"/>
              <a:gd name="connsiteX70" fmla="*/ 1607344 w 1607344"/>
              <a:gd name="connsiteY70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3370 w 1607344"/>
              <a:gd name="connsiteY14" fmla="*/ 83342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59630 w 1607344"/>
              <a:gd name="connsiteY60" fmla="*/ 364331 h 492919"/>
              <a:gd name="connsiteX61" fmla="*/ 988219 w 1607344"/>
              <a:gd name="connsiteY61" fmla="*/ 366713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4961 w 1607344"/>
              <a:gd name="connsiteY68" fmla="*/ 464345 h 492919"/>
              <a:gd name="connsiteX69" fmla="*/ 1607344 w 1607344"/>
              <a:gd name="connsiteY69" fmla="*/ 492919 h 492919"/>
              <a:gd name="connsiteX0" fmla="*/ 0 w 1607344"/>
              <a:gd name="connsiteY0" fmla="*/ 0 h 492919"/>
              <a:gd name="connsiteX1" fmla="*/ 61912 w 1607344"/>
              <a:gd name="connsiteY1" fmla="*/ 2381 h 492919"/>
              <a:gd name="connsiteX2" fmla="*/ 76200 w 1607344"/>
              <a:gd name="connsiteY2" fmla="*/ 4762 h 492919"/>
              <a:gd name="connsiteX3" fmla="*/ 80962 w 1607344"/>
              <a:gd name="connsiteY3" fmla="*/ 11906 h 492919"/>
              <a:gd name="connsiteX4" fmla="*/ 128587 w 1607344"/>
              <a:gd name="connsiteY4" fmla="*/ 14287 h 492919"/>
              <a:gd name="connsiteX5" fmla="*/ 138112 w 1607344"/>
              <a:gd name="connsiteY5" fmla="*/ 28575 h 492919"/>
              <a:gd name="connsiteX6" fmla="*/ 140493 w 1607344"/>
              <a:gd name="connsiteY6" fmla="*/ 35719 h 492919"/>
              <a:gd name="connsiteX7" fmla="*/ 164306 w 1607344"/>
              <a:gd name="connsiteY7" fmla="*/ 42862 h 492919"/>
              <a:gd name="connsiteX8" fmla="*/ 166687 w 1607344"/>
              <a:gd name="connsiteY8" fmla="*/ 50006 h 492919"/>
              <a:gd name="connsiteX9" fmla="*/ 180975 w 1607344"/>
              <a:gd name="connsiteY9" fmla="*/ 54769 h 492919"/>
              <a:gd name="connsiteX10" fmla="*/ 228600 w 1607344"/>
              <a:gd name="connsiteY10" fmla="*/ 57150 h 492919"/>
              <a:gd name="connsiteX11" fmla="*/ 230981 w 1607344"/>
              <a:gd name="connsiteY11" fmla="*/ 66675 h 492919"/>
              <a:gd name="connsiteX12" fmla="*/ 250031 w 1607344"/>
              <a:gd name="connsiteY12" fmla="*/ 76200 h 492919"/>
              <a:gd name="connsiteX13" fmla="*/ 252412 w 1607344"/>
              <a:gd name="connsiteY13" fmla="*/ 85725 h 492919"/>
              <a:gd name="connsiteX14" fmla="*/ 283370 w 1607344"/>
              <a:gd name="connsiteY14" fmla="*/ 83342 h 492919"/>
              <a:gd name="connsiteX15" fmla="*/ 300037 w 1607344"/>
              <a:gd name="connsiteY15" fmla="*/ 102394 h 492919"/>
              <a:gd name="connsiteX16" fmla="*/ 307181 w 1607344"/>
              <a:gd name="connsiteY16" fmla="*/ 104775 h 492919"/>
              <a:gd name="connsiteX17" fmla="*/ 316706 w 1607344"/>
              <a:gd name="connsiteY17" fmla="*/ 107156 h 492919"/>
              <a:gd name="connsiteX18" fmla="*/ 319087 w 1607344"/>
              <a:gd name="connsiteY18" fmla="*/ 116681 h 492919"/>
              <a:gd name="connsiteX19" fmla="*/ 326231 w 1607344"/>
              <a:gd name="connsiteY19" fmla="*/ 119062 h 492919"/>
              <a:gd name="connsiteX20" fmla="*/ 328612 w 1607344"/>
              <a:gd name="connsiteY20" fmla="*/ 128587 h 492919"/>
              <a:gd name="connsiteX21" fmla="*/ 335756 w 1607344"/>
              <a:gd name="connsiteY21" fmla="*/ 130969 h 492919"/>
              <a:gd name="connsiteX22" fmla="*/ 345281 w 1607344"/>
              <a:gd name="connsiteY22" fmla="*/ 133350 h 492919"/>
              <a:gd name="connsiteX23" fmla="*/ 350043 w 1607344"/>
              <a:gd name="connsiteY23" fmla="*/ 147637 h 492919"/>
              <a:gd name="connsiteX24" fmla="*/ 352425 w 1607344"/>
              <a:gd name="connsiteY24" fmla="*/ 154781 h 492919"/>
              <a:gd name="connsiteX25" fmla="*/ 350043 w 1607344"/>
              <a:gd name="connsiteY25" fmla="*/ 164306 h 492919"/>
              <a:gd name="connsiteX26" fmla="*/ 357187 w 1607344"/>
              <a:gd name="connsiteY26" fmla="*/ 169069 h 492919"/>
              <a:gd name="connsiteX27" fmla="*/ 378618 w 1607344"/>
              <a:gd name="connsiteY27" fmla="*/ 171450 h 492919"/>
              <a:gd name="connsiteX28" fmla="*/ 385762 w 1607344"/>
              <a:gd name="connsiteY28" fmla="*/ 176212 h 492919"/>
              <a:gd name="connsiteX29" fmla="*/ 390525 w 1607344"/>
              <a:gd name="connsiteY29" fmla="*/ 183356 h 492919"/>
              <a:gd name="connsiteX30" fmla="*/ 400050 w 1607344"/>
              <a:gd name="connsiteY30" fmla="*/ 185737 h 492919"/>
              <a:gd name="connsiteX31" fmla="*/ 404812 w 1607344"/>
              <a:gd name="connsiteY31" fmla="*/ 192881 h 492919"/>
              <a:gd name="connsiteX32" fmla="*/ 426243 w 1607344"/>
              <a:gd name="connsiteY32" fmla="*/ 195262 h 492919"/>
              <a:gd name="connsiteX33" fmla="*/ 435768 w 1607344"/>
              <a:gd name="connsiteY33" fmla="*/ 197644 h 492919"/>
              <a:gd name="connsiteX34" fmla="*/ 440531 w 1607344"/>
              <a:gd name="connsiteY34" fmla="*/ 204787 h 492919"/>
              <a:gd name="connsiteX35" fmla="*/ 478631 w 1607344"/>
              <a:gd name="connsiteY35" fmla="*/ 202406 h 492919"/>
              <a:gd name="connsiteX36" fmla="*/ 488156 w 1607344"/>
              <a:gd name="connsiteY36" fmla="*/ 204787 h 492919"/>
              <a:gd name="connsiteX37" fmla="*/ 492918 w 1607344"/>
              <a:gd name="connsiteY37" fmla="*/ 211931 h 492919"/>
              <a:gd name="connsiteX38" fmla="*/ 495300 w 1607344"/>
              <a:gd name="connsiteY38" fmla="*/ 221456 h 492919"/>
              <a:gd name="connsiteX39" fmla="*/ 509587 w 1607344"/>
              <a:gd name="connsiteY39" fmla="*/ 226219 h 492919"/>
              <a:gd name="connsiteX40" fmla="*/ 511968 w 1607344"/>
              <a:gd name="connsiteY40" fmla="*/ 233362 h 492919"/>
              <a:gd name="connsiteX41" fmla="*/ 685800 w 1607344"/>
              <a:gd name="connsiteY41" fmla="*/ 240506 h 492919"/>
              <a:gd name="connsiteX42" fmla="*/ 695325 w 1607344"/>
              <a:gd name="connsiteY42" fmla="*/ 254794 h 492919"/>
              <a:gd name="connsiteX43" fmla="*/ 714375 w 1607344"/>
              <a:gd name="connsiteY43" fmla="*/ 257175 h 492919"/>
              <a:gd name="connsiteX44" fmla="*/ 721518 w 1607344"/>
              <a:gd name="connsiteY44" fmla="*/ 261937 h 492919"/>
              <a:gd name="connsiteX45" fmla="*/ 738187 w 1607344"/>
              <a:gd name="connsiteY45" fmla="*/ 266700 h 492919"/>
              <a:gd name="connsiteX46" fmla="*/ 745331 w 1607344"/>
              <a:gd name="connsiteY46" fmla="*/ 269081 h 492919"/>
              <a:gd name="connsiteX47" fmla="*/ 759618 w 1607344"/>
              <a:gd name="connsiteY47" fmla="*/ 280987 h 492919"/>
              <a:gd name="connsiteX48" fmla="*/ 773906 w 1607344"/>
              <a:gd name="connsiteY48" fmla="*/ 288131 h 492919"/>
              <a:gd name="connsiteX49" fmla="*/ 776287 w 1607344"/>
              <a:gd name="connsiteY49" fmla="*/ 295275 h 492919"/>
              <a:gd name="connsiteX50" fmla="*/ 785812 w 1607344"/>
              <a:gd name="connsiteY50" fmla="*/ 297656 h 492919"/>
              <a:gd name="connsiteX51" fmla="*/ 802481 w 1607344"/>
              <a:gd name="connsiteY51" fmla="*/ 300037 h 492919"/>
              <a:gd name="connsiteX52" fmla="*/ 807243 w 1607344"/>
              <a:gd name="connsiteY52" fmla="*/ 307181 h 492919"/>
              <a:gd name="connsiteX53" fmla="*/ 812006 w 1607344"/>
              <a:gd name="connsiteY53" fmla="*/ 321469 h 492919"/>
              <a:gd name="connsiteX54" fmla="*/ 814387 w 1607344"/>
              <a:gd name="connsiteY54" fmla="*/ 328612 h 492919"/>
              <a:gd name="connsiteX55" fmla="*/ 816768 w 1607344"/>
              <a:gd name="connsiteY55" fmla="*/ 338137 h 492919"/>
              <a:gd name="connsiteX56" fmla="*/ 831056 w 1607344"/>
              <a:gd name="connsiteY56" fmla="*/ 340519 h 492919"/>
              <a:gd name="connsiteX57" fmla="*/ 828675 w 1607344"/>
              <a:gd name="connsiteY57" fmla="*/ 352425 h 492919"/>
              <a:gd name="connsiteX58" fmla="*/ 835818 w 1607344"/>
              <a:gd name="connsiteY58" fmla="*/ 354806 h 492919"/>
              <a:gd name="connsiteX59" fmla="*/ 859631 w 1607344"/>
              <a:gd name="connsiteY59" fmla="*/ 357187 h 492919"/>
              <a:gd name="connsiteX60" fmla="*/ 859630 w 1607344"/>
              <a:gd name="connsiteY60" fmla="*/ 364331 h 492919"/>
              <a:gd name="connsiteX61" fmla="*/ 988219 w 1607344"/>
              <a:gd name="connsiteY61" fmla="*/ 366713 h 492919"/>
              <a:gd name="connsiteX62" fmla="*/ 995361 w 1607344"/>
              <a:gd name="connsiteY62" fmla="*/ 385763 h 492919"/>
              <a:gd name="connsiteX63" fmla="*/ 1123949 w 1607344"/>
              <a:gd name="connsiteY63" fmla="*/ 388144 h 492919"/>
              <a:gd name="connsiteX64" fmla="*/ 1131092 w 1607344"/>
              <a:gd name="connsiteY64" fmla="*/ 407195 h 492919"/>
              <a:gd name="connsiteX65" fmla="*/ 1447798 w 1607344"/>
              <a:gd name="connsiteY65" fmla="*/ 407195 h 492919"/>
              <a:gd name="connsiteX66" fmla="*/ 1452561 w 1607344"/>
              <a:gd name="connsiteY66" fmla="*/ 428626 h 492919"/>
              <a:gd name="connsiteX67" fmla="*/ 1600199 w 1607344"/>
              <a:gd name="connsiteY67" fmla="*/ 431007 h 492919"/>
              <a:gd name="connsiteX68" fmla="*/ 1607344 w 1607344"/>
              <a:gd name="connsiteY68" fmla="*/ 492919 h 492919"/>
              <a:gd name="connsiteX0" fmla="*/ 0 w 1600199"/>
              <a:gd name="connsiteY0" fmla="*/ 0 h 490537"/>
              <a:gd name="connsiteX1" fmla="*/ 61912 w 1600199"/>
              <a:gd name="connsiteY1" fmla="*/ 2381 h 490537"/>
              <a:gd name="connsiteX2" fmla="*/ 76200 w 1600199"/>
              <a:gd name="connsiteY2" fmla="*/ 4762 h 490537"/>
              <a:gd name="connsiteX3" fmla="*/ 80962 w 1600199"/>
              <a:gd name="connsiteY3" fmla="*/ 11906 h 490537"/>
              <a:gd name="connsiteX4" fmla="*/ 128587 w 1600199"/>
              <a:gd name="connsiteY4" fmla="*/ 14287 h 490537"/>
              <a:gd name="connsiteX5" fmla="*/ 138112 w 1600199"/>
              <a:gd name="connsiteY5" fmla="*/ 28575 h 490537"/>
              <a:gd name="connsiteX6" fmla="*/ 140493 w 1600199"/>
              <a:gd name="connsiteY6" fmla="*/ 35719 h 490537"/>
              <a:gd name="connsiteX7" fmla="*/ 164306 w 1600199"/>
              <a:gd name="connsiteY7" fmla="*/ 42862 h 490537"/>
              <a:gd name="connsiteX8" fmla="*/ 166687 w 1600199"/>
              <a:gd name="connsiteY8" fmla="*/ 50006 h 490537"/>
              <a:gd name="connsiteX9" fmla="*/ 180975 w 1600199"/>
              <a:gd name="connsiteY9" fmla="*/ 54769 h 490537"/>
              <a:gd name="connsiteX10" fmla="*/ 228600 w 1600199"/>
              <a:gd name="connsiteY10" fmla="*/ 57150 h 490537"/>
              <a:gd name="connsiteX11" fmla="*/ 230981 w 1600199"/>
              <a:gd name="connsiteY11" fmla="*/ 66675 h 490537"/>
              <a:gd name="connsiteX12" fmla="*/ 250031 w 1600199"/>
              <a:gd name="connsiteY12" fmla="*/ 76200 h 490537"/>
              <a:gd name="connsiteX13" fmla="*/ 252412 w 1600199"/>
              <a:gd name="connsiteY13" fmla="*/ 85725 h 490537"/>
              <a:gd name="connsiteX14" fmla="*/ 283370 w 1600199"/>
              <a:gd name="connsiteY14" fmla="*/ 83342 h 490537"/>
              <a:gd name="connsiteX15" fmla="*/ 300037 w 1600199"/>
              <a:gd name="connsiteY15" fmla="*/ 102394 h 490537"/>
              <a:gd name="connsiteX16" fmla="*/ 307181 w 1600199"/>
              <a:gd name="connsiteY16" fmla="*/ 104775 h 490537"/>
              <a:gd name="connsiteX17" fmla="*/ 316706 w 1600199"/>
              <a:gd name="connsiteY17" fmla="*/ 107156 h 490537"/>
              <a:gd name="connsiteX18" fmla="*/ 319087 w 1600199"/>
              <a:gd name="connsiteY18" fmla="*/ 116681 h 490537"/>
              <a:gd name="connsiteX19" fmla="*/ 326231 w 1600199"/>
              <a:gd name="connsiteY19" fmla="*/ 119062 h 490537"/>
              <a:gd name="connsiteX20" fmla="*/ 328612 w 1600199"/>
              <a:gd name="connsiteY20" fmla="*/ 128587 h 490537"/>
              <a:gd name="connsiteX21" fmla="*/ 335756 w 1600199"/>
              <a:gd name="connsiteY21" fmla="*/ 130969 h 490537"/>
              <a:gd name="connsiteX22" fmla="*/ 345281 w 1600199"/>
              <a:gd name="connsiteY22" fmla="*/ 133350 h 490537"/>
              <a:gd name="connsiteX23" fmla="*/ 350043 w 1600199"/>
              <a:gd name="connsiteY23" fmla="*/ 147637 h 490537"/>
              <a:gd name="connsiteX24" fmla="*/ 352425 w 1600199"/>
              <a:gd name="connsiteY24" fmla="*/ 154781 h 490537"/>
              <a:gd name="connsiteX25" fmla="*/ 350043 w 1600199"/>
              <a:gd name="connsiteY25" fmla="*/ 164306 h 490537"/>
              <a:gd name="connsiteX26" fmla="*/ 357187 w 1600199"/>
              <a:gd name="connsiteY26" fmla="*/ 169069 h 490537"/>
              <a:gd name="connsiteX27" fmla="*/ 378618 w 1600199"/>
              <a:gd name="connsiteY27" fmla="*/ 171450 h 490537"/>
              <a:gd name="connsiteX28" fmla="*/ 385762 w 1600199"/>
              <a:gd name="connsiteY28" fmla="*/ 176212 h 490537"/>
              <a:gd name="connsiteX29" fmla="*/ 390525 w 1600199"/>
              <a:gd name="connsiteY29" fmla="*/ 183356 h 490537"/>
              <a:gd name="connsiteX30" fmla="*/ 400050 w 1600199"/>
              <a:gd name="connsiteY30" fmla="*/ 185737 h 490537"/>
              <a:gd name="connsiteX31" fmla="*/ 404812 w 1600199"/>
              <a:gd name="connsiteY31" fmla="*/ 192881 h 490537"/>
              <a:gd name="connsiteX32" fmla="*/ 426243 w 1600199"/>
              <a:gd name="connsiteY32" fmla="*/ 195262 h 490537"/>
              <a:gd name="connsiteX33" fmla="*/ 435768 w 1600199"/>
              <a:gd name="connsiteY33" fmla="*/ 197644 h 490537"/>
              <a:gd name="connsiteX34" fmla="*/ 440531 w 1600199"/>
              <a:gd name="connsiteY34" fmla="*/ 204787 h 490537"/>
              <a:gd name="connsiteX35" fmla="*/ 478631 w 1600199"/>
              <a:gd name="connsiteY35" fmla="*/ 202406 h 490537"/>
              <a:gd name="connsiteX36" fmla="*/ 488156 w 1600199"/>
              <a:gd name="connsiteY36" fmla="*/ 204787 h 490537"/>
              <a:gd name="connsiteX37" fmla="*/ 492918 w 1600199"/>
              <a:gd name="connsiteY37" fmla="*/ 211931 h 490537"/>
              <a:gd name="connsiteX38" fmla="*/ 495300 w 1600199"/>
              <a:gd name="connsiteY38" fmla="*/ 221456 h 490537"/>
              <a:gd name="connsiteX39" fmla="*/ 509587 w 1600199"/>
              <a:gd name="connsiteY39" fmla="*/ 226219 h 490537"/>
              <a:gd name="connsiteX40" fmla="*/ 511968 w 1600199"/>
              <a:gd name="connsiteY40" fmla="*/ 233362 h 490537"/>
              <a:gd name="connsiteX41" fmla="*/ 685800 w 1600199"/>
              <a:gd name="connsiteY41" fmla="*/ 240506 h 490537"/>
              <a:gd name="connsiteX42" fmla="*/ 695325 w 1600199"/>
              <a:gd name="connsiteY42" fmla="*/ 254794 h 490537"/>
              <a:gd name="connsiteX43" fmla="*/ 714375 w 1600199"/>
              <a:gd name="connsiteY43" fmla="*/ 257175 h 490537"/>
              <a:gd name="connsiteX44" fmla="*/ 721518 w 1600199"/>
              <a:gd name="connsiteY44" fmla="*/ 261937 h 490537"/>
              <a:gd name="connsiteX45" fmla="*/ 738187 w 1600199"/>
              <a:gd name="connsiteY45" fmla="*/ 266700 h 490537"/>
              <a:gd name="connsiteX46" fmla="*/ 745331 w 1600199"/>
              <a:gd name="connsiteY46" fmla="*/ 269081 h 490537"/>
              <a:gd name="connsiteX47" fmla="*/ 759618 w 1600199"/>
              <a:gd name="connsiteY47" fmla="*/ 280987 h 490537"/>
              <a:gd name="connsiteX48" fmla="*/ 773906 w 1600199"/>
              <a:gd name="connsiteY48" fmla="*/ 288131 h 490537"/>
              <a:gd name="connsiteX49" fmla="*/ 776287 w 1600199"/>
              <a:gd name="connsiteY49" fmla="*/ 295275 h 490537"/>
              <a:gd name="connsiteX50" fmla="*/ 785812 w 1600199"/>
              <a:gd name="connsiteY50" fmla="*/ 297656 h 490537"/>
              <a:gd name="connsiteX51" fmla="*/ 802481 w 1600199"/>
              <a:gd name="connsiteY51" fmla="*/ 300037 h 490537"/>
              <a:gd name="connsiteX52" fmla="*/ 807243 w 1600199"/>
              <a:gd name="connsiteY52" fmla="*/ 307181 h 490537"/>
              <a:gd name="connsiteX53" fmla="*/ 812006 w 1600199"/>
              <a:gd name="connsiteY53" fmla="*/ 321469 h 490537"/>
              <a:gd name="connsiteX54" fmla="*/ 814387 w 1600199"/>
              <a:gd name="connsiteY54" fmla="*/ 328612 h 490537"/>
              <a:gd name="connsiteX55" fmla="*/ 816768 w 1600199"/>
              <a:gd name="connsiteY55" fmla="*/ 338137 h 490537"/>
              <a:gd name="connsiteX56" fmla="*/ 831056 w 1600199"/>
              <a:gd name="connsiteY56" fmla="*/ 340519 h 490537"/>
              <a:gd name="connsiteX57" fmla="*/ 828675 w 1600199"/>
              <a:gd name="connsiteY57" fmla="*/ 352425 h 490537"/>
              <a:gd name="connsiteX58" fmla="*/ 835818 w 1600199"/>
              <a:gd name="connsiteY58" fmla="*/ 354806 h 490537"/>
              <a:gd name="connsiteX59" fmla="*/ 859631 w 1600199"/>
              <a:gd name="connsiteY59" fmla="*/ 357187 h 490537"/>
              <a:gd name="connsiteX60" fmla="*/ 859630 w 1600199"/>
              <a:gd name="connsiteY60" fmla="*/ 364331 h 490537"/>
              <a:gd name="connsiteX61" fmla="*/ 988219 w 1600199"/>
              <a:gd name="connsiteY61" fmla="*/ 366713 h 490537"/>
              <a:gd name="connsiteX62" fmla="*/ 995361 w 1600199"/>
              <a:gd name="connsiteY62" fmla="*/ 385763 h 490537"/>
              <a:gd name="connsiteX63" fmla="*/ 1123949 w 1600199"/>
              <a:gd name="connsiteY63" fmla="*/ 388144 h 490537"/>
              <a:gd name="connsiteX64" fmla="*/ 1131092 w 1600199"/>
              <a:gd name="connsiteY64" fmla="*/ 407195 h 490537"/>
              <a:gd name="connsiteX65" fmla="*/ 1447798 w 1600199"/>
              <a:gd name="connsiteY65" fmla="*/ 407195 h 490537"/>
              <a:gd name="connsiteX66" fmla="*/ 1452561 w 1600199"/>
              <a:gd name="connsiteY66" fmla="*/ 428626 h 490537"/>
              <a:gd name="connsiteX67" fmla="*/ 1600199 w 1600199"/>
              <a:gd name="connsiteY67" fmla="*/ 431007 h 490537"/>
              <a:gd name="connsiteX68" fmla="*/ 1597819 w 1600199"/>
              <a:gd name="connsiteY68" fmla="*/ 490537 h 490537"/>
              <a:gd name="connsiteX0" fmla="*/ 0 w 1601857"/>
              <a:gd name="connsiteY0" fmla="*/ 0 h 490537"/>
              <a:gd name="connsiteX1" fmla="*/ 61912 w 1601857"/>
              <a:gd name="connsiteY1" fmla="*/ 2381 h 490537"/>
              <a:gd name="connsiteX2" fmla="*/ 76200 w 1601857"/>
              <a:gd name="connsiteY2" fmla="*/ 4762 h 490537"/>
              <a:gd name="connsiteX3" fmla="*/ 80962 w 1601857"/>
              <a:gd name="connsiteY3" fmla="*/ 11906 h 490537"/>
              <a:gd name="connsiteX4" fmla="*/ 128587 w 1601857"/>
              <a:gd name="connsiteY4" fmla="*/ 14287 h 490537"/>
              <a:gd name="connsiteX5" fmla="*/ 138112 w 1601857"/>
              <a:gd name="connsiteY5" fmla="*/ 28575 h 490537"/>
              <a:gd name="connsiteX6" fmla="*/ 140493 w 1601857"/>
              <a:gd name="connsiteY6" fmla="*/ 35719 h 490537"/>
              <a:gd name="connsiteX7" fmla="*/ 164306 w 1601857"/>
              <a:gd name="connsiteY7" fmla="*/ 42862 h 490537"/>
              <a:gd name="connsiteX8" fmla="*/ 166687 w 1601857"/>
              <a:gd name="connsiteY8" fmla="*/ 50006 h 490537"/>
              <a:gd name="connsiteX9" fmla="*/ 180975 w 1601857"/>
              <a:gd name="connsiteY9" fmla="*/ 54769 h 490537"/>
              <a:gd name="connsiteX10" fmla="*/ 228600 w 1601857"/>
              <a:gd name="connsiteY10" fmla="*/ 57150 h 490537"/>
              <a:gd name="connsiteX11" fmla="*/ 230981 w 1601857"/>
              <a:gd name="connsiteY11" fmla="*/ 66675 h 490537"/>
              <a:gd name="connsiteX12" fmla="*/ 250031 w 1601857"/>
              <a:gd name="connsiteY12" fmla="*/ 76200 h 490537"/>
              <a:gd name="connsiteX13" fmla="*/ 252412 w 1601857"/>
              <a:gd name="connsiteY13" fmla="*/ 85725 h 490537"/>
              <a:gd name="connsiteX14" fmla="*/ 283370 w 1601857"/>
              <a:gd name="connsiteY14" fmla="*/ 83342 h 490537"/>
              <a:gd name="connsiteX15" fmla="*/ 300037 w 1601857"/>
              <a:gd name="connsiteY15" fmla="*/ 102394 h 490537"/>
              <a:gd name="connsiteX16" fmla="*/ 307181 w 1601857"/>
              <a:gd name="connsiteY16" fmla="*/ 104775 h 490537"/>
              <a:gd name="connsiteX17" fmla="*/ 316706 w 1601857"/>
              <a:gd name="connsiteY17" fmla="*/ 107156 h 490537"/>
              <a:gd name="connsiteX18" fmla="*/ 319087 w 1601857"/>
              <a:gd name="connsiteY18" fmla="*/ 116681 h 490537"/>
              <a:gd name="connsiteX19" fmla="*/ 326231 w 1601857"/>
              <a:gd name="connsiteY19" fmla="*/ 119062 h 490537"/>
              <a:gd name="connsiteX20" fmla="*/ 328612 w 1601857"/>
              <a:gd name="connsiteY20" fmla="*/ 128587 h 490537"/>
              <a:gd name="connsiteX21" fmla="*/ 335756 w 1601857"/>
              <a:gd name="connsiteY21" fmla="*/ 130969 h 490537"/>
              <a:gd name="connsiteX22" fmla="*/ 345281 w 1601857"/>
              <a:gd name="connsiteY22" fmla="*/ 133350 h 490537"/>
              <a:gd name="connsiteX23" fmla="*/ 350043 w 1601857"/>
              <a:gd name="connsiteY23" fmla="*/ 147637 h 490537"/>
              <a:gd name="connsiteX24" fmla="*/ 352425 w 1601857"/>
              <a:gd name="connsiteY24" fmla="*/ 154781 h 490537"/>
              <a:gd name="connsiteX25" fmla="*/ 350043 w 1601857"/>
              <a:gd name="connsiteY25" fmla="*/ 164306 h 490537"/>
              <a:gd name="connsiteX26" fmla="*/ 357187 w 1601857"/>
              <a:gd name="connsiteY26" fmla="*/ 169069 h 490537"/>
              <a:gd name="connsiteX27" fmla="*/ 378618 w 1601857"/>
              <a:gd name="connsiteY27" fmla="*/ 171450 h 490537"/>
              <a:gd name="connsiteX28" fmla="*/ 385762 w 1601857"/>
              <a:gd name="connsiteY28" fmla="*/ 176212 h 490537"/>
              <a:gd name="connsiteX29" fmla="*/ 390525 w 1601857"/>
              <a:gd name="connsiteY29" fmla="*/ 183356 h 490537"/>
              <a:gd name="connsiteX30" fmla="*/ 400050 w 1601857"/>
              <a:gd name="connsiteY30" fmla="*/ 185737 h 490537"/>
              <a:gd name="connsiteX31" fmla="*/ 404812 w 1601857"/>
              <a:gd name="connsiteY31" fmla="*/ 192881 h 490537"/>
              <a:gd name="connsiteX32" fmla="*/ 426243 w 1601857"/>
              <a:gd name="connsiteY32" fmla="*/ 195262 h 490537"/>
              <a:gd name="connsiteX33" fmla="*/ 435768 w 1601857"/>
              <a:gd name="connsiteY33" fmla="*/ 197644 h 490537"/>
              <a:gd name="connsiteX34" fmla="*/ 440531 w 1601857"/>
              <a:gd name="connsiteY34" fmla="*/ 204787 h 490537"/>
              <a:gd name="connsiteX35" fmla="*/ 478631 w 1601857"/>
              <a:gd name="connsiteY35" fmla="*/ 202406 h 490537"/>
              <a:gd name="connsiteX36" fmla="*/ 488156 w 1601857"/>
              <a:gd name="connsiteY36" fmla="*/ 204787 h 490537"/>
              <a:gd name="connsiteX37" fmla="*/ 492918 w 1601857"/>
              <a:gd name="connsiteY37" fmla="*/ 211931 h 490537"/>
              <a:gd name="connsiteX38" fmla="*/ 495300 w 1601857"/>
              <a:gd name="connsiteY38" fmla="*/ 221456 h 490537"/>
              <a:gd name="connsiteX39" fmla="*/ 509587 w 1601857"/>
              <a:gd name="connsiteY39" fmla="*/ 226219 h 490537"/>
              <a:gd name="connsiteX40" fmla="*/ 511968 w 1601857"/>
              <a:gd name="connsiteY40" fmla="*/ 233362 h 490537"/>
              <a:gd name="connsiteX41" fmla="*/ 685800 w 1601857"/>
              <a:gd name="connsiteY41" fmla="*/ 240506 h 490537"/>
              <a:gd name="connsiteX42" fmla="*/ 695325 w 1601857"/>
              <a:gd name="connsiteY42" fmla="*/ 254794 h 490537"/>
              <a:gd name="connsiteX43" fmla="*/ 714375 w 1601857"/>
              <a:gd name="connsiteY43" fmla="*/ 257175 h 490537"/>
              <a:gd name="connsiteX44" fmla="*/ 721518 w 1601857"/>
              <a:gd name="connsiteY44" fmla="*/ 261937 h 490537"/>
              <a:gd name="connsiteX45" fmla="*/ 738187 w 1601857"/>
              <a:gd name="connsiteY45" fmla="*/ 266700 h 490537"/>
              <a:gd name="connsiteX46" fmla="*/ 745331 w 1601857"/>
              <a:gd name="connsiteY46" fmla="*/ 269081 h 490537"/>
              <a:gd name="connsiteX47" fmla="*/ 759618 w 1601857"/>
              <a:gd name="connsiteY47" fmla="*/ 280987 h 490537"/>
              <a:gd name="connsiteX48" fmla="*/ 773906 w 1601857"/>
              <a:gd name="connsiteY48" fmla="*/ 288131 h 490537"/>
              <a:gd name="connsiteX49" fmla="*/ 776287 w 1601857"/>
              <a:gd name="connsiteY49" fmla="*/ 295275 h 490537"/>
              <a:gd name="connsiteX50" fmla="*/ 785812 w 1601857"/>
              <a:gd name="connsiteY50" fmla="*/ 297656 h 490537"/>
              <a:gd name="connsiteX51" fmla="*/ 802481 w 1601857"/>
              <a:gd name="connsiteY51" fmla="*/ 300037 h 490537"/>
              <a:gd name="connsiteX52" fmla="*/ 807243 w 1601857"/>
              <a:gd name="connsiteY52" fmla="*/ 307181 h 490537"/>
              <a:gd name="connsiteX53" fmla="*/ 812006 w 1601857"/>
              <a:gd name="connsiteY53" fmla="*/ 321469 h 490537"/>
              <a:gd name="connsiteX54" fmla="*/ 814387 w 1601857"/>
              <a:gd name="connsiteY54" fmla="*/ 328612 h 490537"/>
              <a:gd name="connsiteX55" fmla="*/ 816768 w 1601857"/>
              <a:gd name="connsiteY55" fmla="*/ 338137 h 490537"/>
              <a:gd name="connsiteX56" fmla="*/ 831056 w 1601857"/>
              <a:gd name="connsiteY56" fmla="*/ 340519 h 490537"/>
              <a:gd name="connsiteX57" fmla="*/ 828675 w 1601857"/>
              <a:gd name="connsiteY57" fmla="*/ 352425 h 490537"/>
              <a:gd name="connsiteX58" fmla="*/ 835818 w 1601857"/>
              <a:gd name="connsiteY58" fmla="*/ 354806 h 490537"/>
              <a:gd name="connsiteX59" fmla="*/ 859631 w 1601857"/>
              <a:gd name="connsiteY59" fmla="*/ 357187 h 490537"/>
              <a:gd name="connsiteX60" fmla="*/ 859630 w 1601857"/>
              <a:gd name="connsiteY60" fmla="*/ 364331 h 490537"/>
              <a:gd name="connsiteX61" fmla="*/ 988219 w 1601857"/>
              <a:gd name="connsiteY61" fmla="*/ 366713 h 490537"/>
              <a:gd name="connsiteX62" fmla="*/ 995361 w 1601857"/>
              <a:gd name="connsiteY62" fmla="*/ 385763 h 490537"/>
              <a:gd name="connsiteX63" fmla="*/ 1123949 w 1601857"/>
              <a:gd name="connsiteY63" fmla="*/ 388144 h 490537"/>
              <a:gd name="connsiteX64" fmla="*/ 1131092 w 1601857"/>
              <a:gd name="connsiteY64" fmla="*/ 407195 h 490537"/>
              <a:gd name="connsiteX65" fmla="*/ 1447798 w 1601857"/>
              <a:gd name="connsiteY65" fmla="*/ 407195 h 490537"/>
              <a:gd name="connsiteX66" fmla="*/ 1452561 w 1601857"/>
              <a:gd name="connsiteY66" fmla="*/ 428626 h 490537"/>
              <a:gd name="connsiteX67" fmla="*/ 1600199 w 1601857"/>
              <a:gd name="connsiteY67" fmla="*/ 431007 h 490537"/>
              <a:gd name="connsiteX68" fmla="*/ 1597819 w 1601857"/>
              <a:gd name="connsiteY68" fmla="*/ 490537 h 490537"/>
              <a:gd name="connsiteX0" fmla="*/ 0 w 1603558"/>
              <a:gd name="connsiteY0" fmla="*/ 0 h 500062"/>
              <a:gd name="connsiteX1" fmla="*/ 61912 w 1603558"/>
              <a:gd name="connsiteY1" fmla="*/ 2381 h 500062"/>
              <a:gd name="connsiteX2" fmla="*/ 76200 w 1603558"/>
              <a:gd name="connsiteY2" fmla="*/ 4762 h 500062"/>
              <a:gd name="connsiteX3" fmla="*/ 80962 w 1603558"/>
              <a:gd name="connsiteY3" fmla="*/ 11906 h 500062"/>
              <a:gd name="connsiteX4" fmla="*/ 128587 w 1603558"/>
              <a:gd name="connsiteY4" fmla="*/ 14287 h 500062"/>
              <a:gd name="connsiteX5" fmla="*/ 138112 w 1603558"/>
              <a:gd name="connsiteY5" fmla="*/ 28575 h 500062"/>
              <a:gd name="connsiteX6" fmla="*/ 140493 w 1603558"/>
              <a:gd name="connsiteY6" fmla="*/ 35719 h 500062"/>
              <a:gd name="connsiteX7" fmla="*/ 164306 w 1603558"/>
              <a:gd name="connsiteY7" fmla="*/ 42862 h 500062"/>
              <a:gd name="connsiteX8" fmla="*/ 166687 w 1603558"/>
              <a:gd name="connsiteY8" fmla="*/ 50006 h 500062"/>
              <a:gd name="connsiteX9" fmla="*/ 180975 w 1603558"/>
              <a:gd name="connsiteY9" fmla="*/ 54769 h 500062"/>
              <a:gd name="connsiteX10" fmla="*/ 228600 w 1603558"/>
              <a:gd name="connsiteY10" fmla="*/ 57150 h 500062"/>
              <a:gd name="connsiteX11" fmla="*/ 230981 w 1603558"/>
              <a:gd name="connsiteY11" fmla="*/ 66675 h 500062"/>
              <a:gd name="connsiteX12" fmla="*/ 250031 w 1603558"/>
              <a:gd name="connsiteY12" fmla="*/ 76200 h 500062"/>
              <a:gd name="connsiteX13" fmla="*/ 252412 w 1603558"/>
              <a:gd name="connsiteY13" fmla="*/ 85725 h 500062"/>
              <a:gd name="connsiteX14" fmla="*/ 283370 w 1603558"/>
              <a:gd name="connsiteY14" fmla="*/ 83342 h 500062"/>
              <a:gd name="connsiteX15" fmla="*/ 300037 w 1603558"/>
              <a:gd name="connsiteY15" fmla="*/ 102394 h 500062"/>
              <a:gd name="connsiteX16" fmla="*/ 307181 w 1603558"/>
              <a:gd name="connsiteY16" fmla="*/ 104775 h 500062"/>
              <a:gd name="connsiteX17" fmla="*/ 316706 w 1603558"/>
              <a:gd name="connsiteY17" fmla="*/ 107156 h 500062"/>
              <a:gd name="connsiteX18" fmla="*/ 319087 w 1603558"/>
              <a:gd name="connsiteY18" fmla="*/ 116681 h 500062"/>
              <a:gd name="connsiteX19" fmla="*/ 326231 w 1603558"/>
              <a:gd name="connsiteY19" fmla="*/ 119062 h 500062"/>
              <a:gd name="connsiteX20" fmla="*/ 328612 w 1603558"/>
              <a:gd name="connsiteY20" fmla="*/ 128587 h 500062"/>
              <a:gd name="connsiteX21" fmla="*/ 335756 w 1603558"/>
              <a:gd name="connsiteY21" fmla="*/ 130969 h 500062"/>
              <a:gd name="connsiteX22" fmla="*/ 345281 w 1603558"/>
              <a:gd name="connsiteY22" fmla="*/ 133350 h 500062"/>
              <a:gd name="connsiteX23" fmla="*/ 350043 w 1603558"/>
              <a:gd name="connsiteY23" fmla="*/ 147637 h 500062"/>
              <a:gd name="connsiteX24" fmla="*/ 352425 w 1603558"/>
              <a:gd name="connsiteY24" fmla="*/ 154781 h 500062"/>
              <a:gd name="connsiteX25" fmla="*/ 350043 w 1603558"/>
              <a:gd name="connsiteY25" fmla="*/ 164306 h 500062"/>
              <a:gd name="connsiteX26" fmla="*/ 357187 w 1603558"/>
              <a:gd name="connsiteY26" fmla="*/ 169069 h 500062"/>
              <a:gd name="connsiteX27" fmla="*/ 378618 w 1603558"/>
              <a:gd name="connsiteY27" fmla="*/ 171450 h 500062"/>
              <a:gd name="connsiteX28" fmla="*/ 385762 w 1603558"/>
              <a:gd name="connsiteY28" fmla="*/ 176212 h 500062"/>
              <a:gd name="connsiteX29" fmla="*/ 390525 w 1603558"/>
              <a:gd name="connsiteY29" fmla="*/ 183356 h 500062"/>
              <a:gd name="connsiteX30" fmla="*/ 400050 w 1603558"/>
              <a:gd name="connsiteY30" fmla="*/ 185737 h 500062"/>
              <a:gd name="connsiteX31" fmla="*/ 404812 w 1603558"/>
              <a:gd name="connsiteY31" fmla="*/ 192881 h 500062"/>
              <a:gd name="connsiteX32" fmla="*/ 426243 w 1603558"/>
              <a:gd name="connsiteY32" fmla="*/ 195262 h 500062"/>
              <a:gd name="connsiteX33" fmla="*/ 435768 w 1603558"/>
              <a:gd name="connsiteY33" fmla="*/ 197644 h 500062"/>
              <a:gd name="connsiteX34" fmla="*/ 440531 w 1603558"/>
              <a:gd name="connsiteY34" fmla="*/ 204787 h 500062"/>
              <a:gd name="connsiteX35" fmla="*/ 478631 w 1603558"/>
              <a:gd name="connsiteY35" fmla="*/ 202406 h 500062"/>
              <a:gd name="connsiteX36" fmla="*/ 488156 w 1603558"/>
              <a:gd name="connsiteY36" fmla="*/ 204787 h 500062"/>
              <a:gd name="connsiteX37" fmla="*/ 492918 w 1603558"/>
              <a:gd name="connsiteY37" fmla="*/ 211931 h 500062"/>
              <a:gd name="connsiteX38" fmla="*/ 495300 w 1603558"/>
              <a:gd name="connsiteY38" fmla="*/ 221456 h 500062"/>
              <a:gd name="connsiteX39" fmla="*/ 509587 w 1603558"/>
              <a:gd name="connsiteY39" fmla="*/ 226219 h 500062"/>
              <a:gd name="connsiteX40" fmla="*/ 511968 w 1603558"/>
              <a:gd name="connsiteY40" fmla="*/ 233362 h 500062"/>
              <a:gd name="connsiteX41" fmla="*/ 685800 w 1603558"/>
              <a:gd name="connsiteY41" fmla="*/ 240506 h 500062"/>
              <a:gd name="connsiteX42" fmla="*/ 695325 w 1603558"/>
              <a:gd name="connsiteY42" fmla="*/ 254794 h 500062"/>
              <a:gd name="connsiteX43" fmla="*/ 714375 w 1603558"/>
              <a:gd name="connsiteY43" fmla="*/ 257175 h 500062"/>
              <a:gd name="connsiteX44" fmla="*/ 721518 w 1603558"/>
              <a:gd name="connsiteY44" fmla="*/ 261937 h 500062"/>
              <a:gd name="connsiteX45" fmla="*/ 738187 w 1603558"/>
              <a:gd name="connsiteY45" fmla="*/ 266700 h 500062"/>
              <a:gd name="connsiteX46" fmla="*/ 745331 w 1603558"/>
              <a:gd name="connsiteY46" fmla="*/ 269081 h 500062"/>
              <a:gd name="connsiteX47" fmla="*/ 759618 w 1603558"/>
              <a:gd name="connsiteY47" fmla="*/ 280987 h 500062"/>
              <a:gd name="connsiteX48" fmla="*/ 773906 w 1603558"/>
              <a:gd name="connsiteY48" fmla="*/ 288131 h 500062"/>
              <a:gd name="connsiteX49" fmla="*/ 776287 w 1603558"/>
              <a:gd name="connsiteY49" fmla="*/ 295275 h 500062"/>
              <a:gd name="connsiteX50" fmla="*/ 785812 w 1603558"/>
              <a:gd name="connsiteY50" fmla="*/ 297656 h 500062"/>
              <a:gd name="connsiteX51" fmla="*/ 802481 w 1603558"/>
              <a:gd name="connsiteY51" fmla="*/ 300037 h 500062"/>
              <a:gd name="connsiteX52" fmla="*/ 807243 w 1603558"/>
              <a:gd name="connsiteY52" fmla="*/ 307181 h 500062"/>
              <a:gd name="connsiteX53" fmla="*/ 812006 w 1603558"/>
              <a:gd name="connsiteY53" fmla="*/ 321469 h 500062"/>
              <a:gd name="connsiteX54" fmla="*/ 814387 w 1603558"/>
              <a:gd name="connsiteY54" fmla="*/ 328612 h 500062"/>
              <a:gd name="connsiteX55" fmla="*/ 816768 w 1603558"/>
              <a:gd name="connsiteY55" fmla="*/ 338137 h 500062"/>
              <a:gd name="connsiteX56" fmla="*/ 831056 w 1603558"/>
              <a:gd name="connsiteY56" fmla="*/ 340519 h 500062"/>
              <a:gd name="connsiteX57" fmla="*/ 828675 w 1603558"/>
              <a:gd name="connsiteY57" fmla="*/ 352425 h 500062"/>
              <a:gd name="connsiteX58" fmla="*/ 835818 w 1603558"/>
              <a:gd name="connsiteY58" fmla="*/ 354806 h 500062"/>
              <a:gd name="connsiteX59" fmla="*/ 859631 w 1603558"/>
              <a:gd name="connsiteY59" fmla="*/ 357187 h 500062"/>
              <a:gd name="connsiteX60" fmla="*/ 859630 w 1603558"/>
              <a:gd name="connsiteY60" fmla="*/ 364331 h 500062"/>
              <a:gd name="connsiteX61" fmla="*/ 988219 w 1603558"/>
              <a:gd name="connsiteY61" fmla="*/ 366713 h 500062"/>
              <a:gd name="connsiteX62" fmla="*/ 995361 w 1603558"/>
              <a:gd name="connsiteY62" fmla="*/ 385763 h 500062"/>
              <a:gd name="connsiteX63" fmla="*/ 1123949 w 1603558"/>
              <a:gd name="connsiteY63" fmla="*/ 388144 h 500062"/>
              <a:gd name="connsiteX64" fmla="*/ 1131092 w 1603558"/>
              <a:gd name="connsiteY64" fmla="*/ 407195 h 500062"/>
              <a:gd name="connsiteX65" fmla="*/ 1447798 w 1603558"/>
              <a:gd name="connsiteY65" fmla="*/ 407195 h 500062"/>
              <a:gd name="connsiteX66" fmla="*/ 1452561 w 1603558"/>
              <a:gd name="connsiteY66" fmla="*/ 428626 h 500062"/>
              <a:gd name="connsiteX67" fmla="*/ 1600199 w 1603558"/>
              <a:gd name="connsiteY67" fmla="*/ 431007 h 500062"/>
              <a:gd name="connsiteX68" fmla="*/ 1600201 w 1603558"/>
              <a:gd name="connsiteY68" fmla="*/ 500062 h 50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603558" h="500062">
                <a:moveTo>
                  <a:pt x="0" y="0"/>
                </a:moveTo>
                <a:cubicBezTo>
                  <a:pt x="20637" y="794"/>
                  <a:pt x="41300" y="1093"/>
                  <a:pt x="61912" y="2381"/>
                </a:cubicBezTo>
                <a:cubicBezTo>
                  <a:pt x="66731" y="2682"/>
                  <a:pt x="71881" y="2603"/>
                  <a:pt x="76200" y="4762"/>
                </a:cubicBezTo>
                <a:cubicBezTo>
                  <a:pt x="78760" y="6042"/>
                  <a:pt x="78146" y="11394"/>
                  <a:pt x="80962" y="11906"/>
                </a:cubicBezTo>
                <a:cubicBezTo>
                  <a:pt x="96600" y="14749"/>
                  <a:pt x="112712" y="13493"/>
                  <a:pt x="128587" y="14287"/>
                </a:cubicBezTo>
                <a:cubicBezTo>
                  <a:pt x="134412" y="43416"/>
                  <a:pt x="125298" y="15761"/>
                  <a:pt x="138112" y="28575"/>
                </a:cubicBezTo>
                <a:cubicBezTo>
                  <a:pt x="139887" y="30350"/>
                  <a:pt x="138925" y="33759"/>
                  <a:pt x="140493" y="35719"/>
                </a:cubicBezTo>
                <a:cubicBezTo>
                  <a:pt x="146082" y="42705"/>
                  <a:pt x="157013" y="41820"/>
                  <a:pt x="164306" y="42862"/>
                </a:cubicBezTo>
                <a:cubicBezTo>
                  <a:pt x="165100" y="45243"/>
                  <a:pt x="164644" y="48547"/>
                  <a:pt x="166687" y="50006"/>
                </a:cubicBezTo>
                <a:cubicBezTo>
                  <a:pt x="170772" y="52924"/>
                  <a:pt x="175961" y="54518"/>
                  <a:pt x="180975" y="54769"/>
                </a:cubicBezTo>
                <a:lnTo>
                  <a:pt x="228600" y="57150"/>
                </a:lnTo>
                <a:cubicBezTo>
                  <a:pt x="229394" y="60325"/>
                  <a:pt x="228318" y="64773"/>
                  <a:pt x="230981" y="66675"/>
                </a:cubicBezTo>
                <a:cubicBezTo>
                  <a:pt x="260019" y="87417"/>
                  <a:pt x="235519" y="54433"/>
                  <a:pt x="250031" y="76200"/>
                </a:cubicBezTo>
                <a:cubicBezTo>
                  <a:pt x="250825" y="79375"/>
                  <a:pt x="246856" y="84535"/>
                  <a:pt x="252412" y="85725"/>
                </a:cubicBezTo>
                <a:lnTo>
                  <a:pt x="283370" y="83342"/>
                </a:lnTo>
                <a:cubicBezTo>
                  <a:pt x="290513" y="90486"/>
                  <a:pt x="296069" y="98822"/>
                  <a:pt x="300037" y="102394"/>
                </a:cubicBezTo>
                <a:cubicBezTo>
                  <a:pt x="304005" y="105966"/>
                  <a:pt x="304746" y="104166"/>
                  <a:pt x="307181" y="104775"/>
                </a:cubicBezTo>
                <a:lnTo>
                  <a:pt x="316706" y="107156"/>
                </a:lnTo>
                <a:cubicBezTo>
                  <a:pt x="317500" y="110331"/>
                  <a:pt x="317043" y="114125"/>
                  <a:pt x="319087" y="116681"/>
                </a:cubicBezTo>
                <a:cubicBezTo>
                  <a:pt x="320655" y="118641"/>
                  <a:pt x="324663" y="117102"/>
                  <a:pt x="326231" y="119062"/>
                </a:cubicBezTo>
                <a:cubicBezTo>
                  <a:pt x="328275" y="121618"/>
                  <a:pt x="326568" y="126031"/>
                  <a:pt x="328612" y="128587"/>
                </a:cubicBezTo>
                <a:cubicBezTo>
                  <a:pt x="330180" y="130547"/>
                  <a:pt x="333342" y="130279"/>
                  <a:pt x="335756" y="130969"/>
                </a:cubicBezTo>
                <a:cubicBezTo>
                  <a:pt x="338903" y="131868"/>
                  <a:pt x="342106" y="132556"/>
                  <a:pt x="345281" y="133350"/>
                </a:cubicBezTo>
                <a:lnTo>
                  <a:pt x="350043" y="147637"/>
                </a:lnTo>
                <a:lnTo>
                  <a:pt x="352425" y="154781"/>
                </a:lnTo>
                <a:cubicBezTo>
                  <a:pt x="351631" y="157956"/>
                  <a:pt x="349008" y="161201"/>
                  <a:pt x="350043" y="164306"/>
                </a:cubicBezTo>
                <a:cubicBezTo>
                  <a:pt x="350948" y="167021"/>
                  <a:pt x="354410" y="168375"/>
                  <a:pt x="357187" y="169069"/>
                </a:cubicBezTo>
                <a:cubicBezTo>
                  <a:pt x="364160" y="170812"/>
                  <a:pt x="371474" y="170656"/>
                  <a:pt x="378618" y="171450"/>
                </a:cubicBezTo>
                <a:cubicBezTo>
                  <a:pt x="380999" y="173037"/>
                  <a:pt x="383738" y="174188"/>
                  <a:pt x="385762" y="176212"/>
                </a:cubicBezTo>
                <a:cubicBezTo>
                  <a:pt x="387786" y="178236"/>
                  <a:pt x="388144" y="181768"/>
                  <a:pt x="390525" y="183356"/>
                </a:cubicBezTo>
                <a:cubicBezTo>
                  <a:pt x="393248" y="185171"/>
                  <a:pt x="396875" y="184943"/>
                  <a:pt x="400050" y="185737"/>
                </a:cubicBezTo>
                <a:cubicBezTo>
                  <a:pt x="401637" y="188118"/>
                  <a:pt x="402122" y="191903"/>
                  <a:pt x="404812" y="192881"/>
                </a:cubicBezTo>
                <a:cubicBezTo>
                  <a:pt x="411567" y="195337"/>
                  <a:pt x="419139" y="194169"/>
                  <a:pt x="426243" y="195262"/>
                </a:cubicBezTo>
                <a:cubicBezTo>
                  <a:pt x="429478" y="195760"/>
                  <a:pt x="432593" y="196850"/>
                  <a:pt x="435768" y="197644"/>
                </a:cubicBezTo>
                <a:cubicBezTo>
                  <a:pt x="437356" y="200025"/>
                  <a:pt x="437687" y="204471"/>
                  <a:pt x="440531" y="204787"/>
                </a:cubicBezTo>
                <a:cubicBezTo>
                  <a:pt x="453178" y="206192"/>
                  <a:pt x="465906" y="202406"/>
                  <a:pt x="478631" y="202406"/>
                </a:cubicBezTo>
                <a:cubicBezTo>
                  <a:pt x="481904" y="202406"/>
                  <a:pt x="484981" y="203993"/>
                  <a:pt x="488156" y="204787"/>
                </a:cubicBezTo>
                <a:cubicBezTo>
                  <a:pt x="489743" y="207168"/>
                  <a:pt x="491791" y="209301"/>
                  <a:pt x="492918" y="211931"/>
                </a:cubicBezTo>
                <a:cubicBezTo>
                  <a:pt x="494207" y="214939"/>
                  <a:pt x="492815" y="219326"/>
                  <a:pt x="495300" y="221456"/>
                </a:cubicBezTo>
                <a:cubicBezTo>
                  <a:pt x="499111" y="224723"/>
                  <a:pt x="509587" y="226219"/>
                  <a:pt x="509587" y="226219"/>
                </a:cubicBezTo>
                <a:cubicBezTo>
                  <a:pt x="510381" y="228600"/>
                  <a:pt x="509464" y="233186"/>
                  <a:pt x="511968" y="233362"/>
                </a:cubicBezTo>
                <a:lnTo>
                  <a:pt x="685800" y="240506"/>
                </a:lnTo>
                <a:cubicBezTo>
                  <a:pt x="689847" y="244553"/>
                  <a:pt x="689645" y="254084"/>
                  <a:pt x="695325" y="254794"/>
                </a:cubicBezTo>
                <a:lnTo>
                  <a:pt x="714375" y="257175"/>
                </a:lnTo>
                <a:cubicBezTo>
                  <a:pt x="716756" y="258762"/>
                  <a:pt x="718959" y="260657"/>
                  <a:pt x="721518" y="261937"/>
                </a:cubicBezTo>
                <a:cubicBezTo>
                  <a:pt x="725329" y="263843"/>
                  <a:pt x="734620" y="265681"/>
                  <a:pt x="738187" y="266700"/>
                </a:cubicBezTo>
                <a:cubicBezTo>
                  <a:pt x="740601" y="267390"/>
                  <a:pt x="742950" y="268287"/>
                  <a:pt x="745331" y="269081"/>
                </a:cubicBezTo>
                <a:cubicBezTo>
                  <a:pt x="750598" y="274348"/>
                  <a:pt x="752987" y="277672"/>
                  <a:pt x="759618" y="280987"/>
                </a:cubicBezTo>
                <a:cubicBezTo>
                  <a:pt x="779340" y="290849"/>
                  <a:pt x="753428" y="274481"/>
                  <a:pt x="773906" y="288131"/>
                </a:cubicBezTo>
                <a:cubicBezTo>
                  <a:pt x="774700" y="290512"/>
                  <a:pt x="774327" y="293707"/>
                  <a:pt x="776287" y="295275"/>
                </a:cubicBezTo>
                <a:cubicBezTo>
                  <a:pt x="778843" y="297319"/>
                  <a:pt x="782592" y="297071"/>
                  <a:pt x="785812" y="297656"/>
                </a:cubicBezTo>
                <a:cubicBezTo>
                  <a:pt x="791334" y="298660"/>
                  <a:pt x="796925" y="299243"/>
                  <a:pt x="802481" y="300037"/>
                </a:cubicBezTo>
                <a:cubicBezTo>
                  <a:pt x="804068" y="302418"/>
                  <a:pt x="806081" y="304566"/>
                  <a:pt x="807243" y="307181"/>
                </a:cubicBezTo>
                <a:cubicBezTo>
                  <a:pt x="809282" y="311769"/>
                  <a:pt x="810418" y="316706"/>
                  <a:pt x="812006" y="321469"/>
                </a:cubicBezTo>
                <a:cubicBezTo>
                  <a:pt x="812800" y="323850"/>
                  <a:pt x="813778" y="326177"/>
                  <a:pt x="814387" y="328612"/>
                </a:cubicBezTo>
                <a:cubicBezTo>
                  <a:pt x="815181" y="331787"/>
                  <a:pt x="814105" y="336235"/>
                  <a:pt x="816768" y="338137"/>
                </a:cubicBezTo>
                <a:cubicBezTo>
                  <a:pt x="820697" y="340944"/>
                  <a:pt x="826293" y="339725"/>
                  <a:pt x="831056" y="340519"/>
                </a:cubicBezTo>
                <a:cubicBezTo>
                  <a:pt x="830262" y="344488"/>
                  <a:pt x="827395" y="348585"/>
                  <a:pt x="828675" y="352425"/>
                </a:cubicBezTo>
                <a:cubicBezTo>
                  <a:pt x="829469" y="354806"/>
                  <a:pt x="833337" y="354424"/>
                  <a:pt x="835818" y="354806"/>
                </a:cubicBezTo>
                <a:cubicBezTo>
                  <a:pt x="843703" y="356019"/>
                  <a:pt x="851693" y="356393"/>
                  <a:pt x="859631" y="357187"/>
                </a:cubicBezTo>
                <a:cubicBezTo>
                  <a:pt x="862012" y="357981"/>
                  <a:pt x="838199" y="362743"/>
                  <a:pt x="859630" y="364331"/>
                </a:cubicBezTo>
                <a:cubicBezTo>
                  <a:pt x="881061" y="365919"/>
                  <a:pt x="945356" y="365919"/>
                  <a:pt x="988219" y="366713"/>
                </a:cubicBezTo>
                <a:cubicBezTo>
                  <a:pt x="988219" y="371476"/>
                  <a:pt x="995361" y="381000"/>
                  <a:pt x="995361" y="385763"/>
                </a:cubicBezTo>
                <a:lnTo>
                  <a:pt x="1123949" y="388144"/>
                </a:lnTo>
                <a:lnTo>
                  <a:pt x="1131092" y="407195"/>
                </a:lnTo>
                <a:lnTo>
                  <a:pt x="1447798" y="407195"/>
                </a:lnTo>
                <a:lnTo>
                  <a:pt x="1452561" y="428626"/>
                </a:lnTo>
                <a:lnTo>
                  <a:pt x="1600199" y="431007"/>
                </a:lnTo>
                <a:cubicBezTo>
                  <a:pt x="1599406" y="450850"/>
                  <a:pt x="1608138" y="489744"/>
                  <a:pt x="1600201" y="500062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67" idx="14"/>
          </p:cNvCxnSpPr>
          <p:nvPr/>
        </p:nvCxnSpPr>
        <p:spPr>
          <a:xfrm flipV="1">
            <a:off x="7007885" y="3294839"/>
            <a:ext cx="426713" cy="230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Toxicity and QoL- Antiangiogenic </a:t>
            </a:r>
            <a:r>
              <a:rPr lang="en-US" dirty="0"/>
              <a:t>M</a:t>
            </a:r>
            <a:r>
              <a:rPr lang="en-US" dirty="0" smtClean="0"/>
              <a:t>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4" y="1600200"/>
            <a:ext cx="858221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Bevacizumab</a:t>
            </a:r>
          </a:p>
          <a:p>
            <a:pPr lvl="1"/>
            <a:r>
              <a:rPr lang="en-US" dirty="0" smtClean="0"/>
              <a:t>Hypertension, proteinuria, bleeding, fistula, and allergy</a:t>
            </a:r>
          </a:p>
          <a:p>
            <a:pPr lvl="1"/>
            <a:r>
              <a:rPr lang="en-US" dirty="0" smtClean="0"/>
              <a:t>No detriment to QoL ( ICON 7)</a:t>
            </a:r>
          </a:p>
          <a:p>
            <a:r>
              <a:rPr lang="en-US" dirty="0" smtClean="0"/>
              <a:t>VEGFR TKIs</a:t>
            </a:r>
          </a:p>
          <a:p>
            <a:pPr lvl="1"/>
            <a:r>
              <a:rPr lang="en-US" dirty="0" smtClean="0"/>
              <a:t>Hypertension, diarrhea, fatigue, nausea</a:t>
            </a:r>
          </a:p>
          <a:p>
            <a:pPr lvl="1"/>
            <a:r>
              <a:rPr lang="en-US" dirty="0" smtClean="0"/>
              <a:t>Dose reductions 58% pazopanib</a:t>
            </a:r>
          </a:p>
          <a:p>
            <a:pPr lvl="1"/>
            <a:r>
              <a:rPr lang="en-US" dirty="0" smtClean="0"/>
              <a:t>No detriment to QoL with cediranib - but are we studying the maintenance phase of treatment adequately?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Cessation of treatment</a:t>
            </a:r>
          </a:p>
          <a:p>
            <a:pPr lvl="2"/>
            <a:r>
              <a:rPr lang="en-US" dirty="0" smtClean="0"/>
              <a:t>36% discontinued for nonprogression (ICON 7)</a:t>
            </a:r>
          </a:p>
          <a:p>
            <a:pPr lvl="2"/>
            <a:r>
              <a:rPr lang="en-US" dirty="0" smtClean="0"/>
              <a:t>40% discontinued for nonprogression (OCEANS)</a:t>
            </a:r>
          </a:p>
          <a:p>
            <a:pPr lvl="2"/>
            <a:r>
              <a:rPr lang="en-US" dirty="0" smtClean="0"/>
              <a:t>23% discontinued during the maintenance phase (ICON 6)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1488" y="61830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sz="1200" b="1" dirty="0">
                <a:cs typeface="Arial" pitchFamily="34" charset="0"/>
              </a:rPr>
              <a:t>Perren TJ, et al. </a:t>
            </a:r>
            <a:r>
              <a:rPr lang="en-US" sz="1200" b="1" i="1" dirty="0">
                <a:cs typeface="Arial" pitchFamily="34" charset="0"/>
              </a:rPr>
              <a:t>N Engl J Med. </a:t>
            </a:r>
            <a:r>
              <a:rPr lang="en-US" sz="1200" b="1" dirty="0">
                <a:cs typeface="Arial" pitchFamily="34" charset="0"/>
              </a:rPr>
              <a:t>2011;365(26):</a:t>
            </a:r>
            <a:r>
              <a:rPr lang="en-US" sz="1200" b="1" dirty="0" smtClean="0">
                <a:cs typeface="Arial" pitchFamily="34" charset="0"/>
              </a:rPr>
              <a:t>2484-2496</a:t>
            </a:r>
            <a:r>
              <a:rPr lang="en-US" sz="1200" b="1" i="1" dirty="0" smtClean="0">
                <a:cs typeface="Arial" pitchFamily="34" charset="0"/>
              </a:rPr>
              <a:t>.</a:t>
            </a:r>
          </a:p>
          <a:p>
            <a:pPr eaLnBrk="0" hangingPunct="0">
              <a:spcBef>
                <a:spcPts val="0"/>
              </a:spcBef>
            </a:pPr>
            <a:r>
              <a:rPr lang="en-US" sz="1200" b="1" dirty="0"/>
              <a:t>Ledermann JA,et al. </a:t>
            </a:r>
            <a:r>
              <a:rPr lang="en-US" sz="1200" b="1" i="1" dirty="0"/>
              <a:t>Eur J Cancer. </a:t>
            </a:r>
            <a:r>
              <a:rPr lang="en-US" sz="1200" b="1" dirty="0"/>
              <a:t>2013;49:s3</a:t>
            </a:r>
            <a:r>
              <a:rPr lang="en-US" sz="1200" b="1" dirty="0" smtClean="0"/>
              <a:t>.</a:t>
            </a:r>
          </a:p>
          <a:p>
            <a:pPr eaLnBrk="0" hangingPunct="0">
              <a:spcBef>
                <a:spcPts val="0"/>
              </a:spcBef>
            </a:pPr>
            <a:r>
              <a:rPr lang="en-US" sz="1200" b="1" dirty="0"/>
              <a:t>Aghajanian C, et al. </a:t>
            </a:r>
            <a:r>
              <a:rPr lang="en-US" sz="1200" b="1" i="1" dirty="0"/>
              <a:t>J Clin Oncol.</a:t>
            </a:r>
            <a:r>
              <a:rPr lang="en-US" sz="1200" b="1" dirty="0"/>
              <a:t> 2012;20(17):</a:t>
            </a:r>
            <a:r>
              <a:rPr lang="en-US" sz="1200" b="1" dirty="0" smtClean="0"/>
              <a:t>2039-2045.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860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371481"/>
            <a:ext cx="8467725" cy="1143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600" dirty="0" smtClean="0"/>
              <a:t>Summary: Antiangiogenic Maintenance Therapy 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925259"/>
              </p:ext>
            </p:extLst>
          </p:nvPr>
        </p:nvGraphicFramePr>
        <p:xfrm>
          <a:off x="457200" y="1493838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First Line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Platinum-Sensitive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 Recurrence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With chemotherapy and as maintenance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Bevacizumab: GOG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218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Bevacizumab: ICON7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Nintedanib: OVAR-12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Bevacizumab: OCEANS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Cediranib: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ICON 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Maintenance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only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Pazopanib: OV-16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Sorafenib: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(phase II)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3375" y="3910011"/>
            <a:ext cx="8996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Bevacizumab licensed for first-line and second-line use by EMA, but not submitted to FDA</a:t>
            </a:r>
          </a:p>
          <a:p>
            <a:endParaRPr lang="en-US" b="1" dirty="0"/>
          </a:p>
          <a:p>
            <a:r>
              <a:rPr lang="en-US" b="1" dirty="0" smtClean="0"/>
              <a:t>Cediranib?</a:t>
            </a:r>
          </a:p>
          <a:p>
            <a:endParaRPr lang="en-US" b="1" dirty="0"/>
          </a:p>
          <a:p>
            <a:r>
              <a:rPr lang="en-US" b="1" dirty="0" smtClean="0"/>
              <a:t>Selection </a:t>
            </a:r>
          </a:p>
          <a:p>
            <a:r>
              <a:rPr lang="en-US" b="1" dirty="0" smtClean="0"/>
              <a:t>      High-risk subgroup of ICON 7 &amp; stage IV GOG 218</a:t>
            </a:r>
          </a:p>
          <a:p>
            <a:r>
              <a:rPr lang="en-US" b="1" dirty="0" smtClean="0"/>
              <a:t>      Patterns of circulating biomarkers - no firm conclusions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Possible detrimental effect in high-grade patients with ‘immune signature’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6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33790" y="1438494"/>
            <a:ext cx="8493125" cy="4819650"/>
          </a:xfrm>
        </p:spPr>
        <p:txBody>
          <a:bodyPr>
            <a:normAutofit/>
          </a:bodyPr>
          <a:lstStyle/>
          <a:p>
            <a:r>
              <a:rPr lang="en-GB" sz="2400" dirty="0" smtClean="0">
                <a:ea typeface="ＭＳ Ｐゴシック" pitchFamily="34" charset="-128"/>
              </a:rPr>
              <a:t>A key regulator of DNA damage repair processes</a:t>
            </a:r>
          </a:p>
          <a:p>
            <a:r>
              <a:rPr lang="en-GB" sz="2400" dirty="0" smtClean="0">
                <a:ea typeface="ＭＳ Ｐゴシック" pitchFamily="34" charset="-128"/>
              </a:rPr>
              <a:t>Involved in DNA base-excision repair (BER)</a:t>
            </a:r>
          </a:p>
          <a:p>
            <a:r>
              <a:rPr lang="en-GB" sz="2400" dirty="0" smtClean="0">
                <a:ea typeface="ＭＳ Ｐゴシック" pitchFamily="34" charset="-128"/>
              </a:rPr>
              <a:t>Binds directly to DNA damage</a:t>
            </a:r>
          </a:p>
          <a:p>
            <a:r>
              <a:rPr lang="en-GB" sz="2400" dirty="0" smtClean="0">
                <a:ea typeface="ＭＳ Ｐゴシック" pitchFamily="34" charset="-128"/>
              </a:rPr>
              <a:t>Produces large branched chains of poly(ADP-ribose)</a:t>
            </a:r>
          </a:p>
          <a:p>
            <a:r>
              <a:rPr lang="en-GB" sz="2400" dirty="0" smtClean="0">
                <a:ea typeface="ＭＳ Ｐゴシック" pitchFamily="34" charset="-128"/>
              </a:rPr>
              <a:t>Attracts and assists BER repair effectors</a:t>
            </a:r>
          </a:p>
        </p:txBody>
      </p:sp>
      <p:pic>
        <p:nvPicPr>
          <p:cNvPr id="7" name="Picture 3" descr="PAR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87936"/>
            <a:ext cx="9144000" cy="2314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729413" y="5648226"/>
            <a:ext cx="3810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6300192" y="4941168"/>
            <a:ext cx="864095" cy="648072"/>
          </a:xfrm>
          <a:prstGeom prst="ellipse">
            <a:avLst/>
          </a:prstGeom>
          <a:solidFill>
            <a:srgbClr val="34B011"/>
          </a:solidFill>
          <a:ln w="635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762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chemeClr val="bg2"/>
                </a:solidFill>
                <a:latin typeface="+mn-lt"/>
              </a:rPr>
              <a:t>DNA repair </a:t>
            </a:r>
          </a:p>
          <a:p>
            <a:pPr algn="ctr" defTabSz="762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 smtClean="0">
                <a:solidFill>
                  <a:schemeClr val="bg2"/>
                </a:solidFill>
                <a:latin typeface="+mn-lt"/>
              </a:rPr>
              <a:t>proteins</a:t>
            </a:r>
            <a:endParaRPr lang="fr-FR" sz="12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1" name="Date Placeholder 4"/>
          <p:cNvSpPr txBox="1">
            <a:spLocks/>
          </p:cNvSpPr>
          <p:nvPr/>
        </p:nvSpPr>
        <p:spPr>
          <a:xfrm>
            <a:off x="1475656" y="4622656"/>
            <a:ext cx="881782" cy="288032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prstClr val="white"/>
                </a:solidFill>
                <a:latin typeface="+mn-lt"/>
              </a:rPr>
              <a:t>PARP</a:t>
            </a:r>
          </a:p>
        </p:txBody>
      </p:sp>
      <p:sp>
        <p:nvSpPr>
          <p:cNvPr id="22" name="Date Placeholder 4"/>
          <p:cNvSpPr txBox="1">
            <a:spLocks/>
          </p:cNvSpPr>
          <p:nvPr/>
        </p:nvSpPr>
        <p:spPr>
          <a:xfrm>
            <a:off x="7164288" y="5157192"/>
            <a:ext cx="836712" cy="288031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prstClr val="white"/>
                </a:solidFill>
                <a:latin typeface="+mn-lt"/>
              </a:rPr>
              <a:t>PARP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Poly(ADP-Ribose) Polymerase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33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59CBD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2663</Words>
  <Application>Microsoft Office PowerPoint</Application>
  <PresentationFormat>On-screen Show (4:3)</PresentationFormat>
  <Paragraphs>795</Paragraphs>
  <Slides>27</Slides>
  <Notes>10</Notes>
  <HiddenSlides>2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Default Design</vt:lpstr>
      <vt:lpstr>Custom Design</vt:lpstr>
      <vt:lpstr>Office Theme</vt:lpstr>
      <vt:lpstr>CorelDRAW</vt:lpstr>
      <vt:lpstr>Keeping the Lid on Ovarian Cancer: Targeted Therapeutic Approaches</vt:lpstr>
      <vt:lpstr>Maintenance Therapy</vt:lpstr>
      <vt:lpstr>Aims of Maintenance Therapy</vt:lpstr>
      <vt:lpstr>Antiangiogenesis The Story So Far……….</vt:lpstr>
      <vt:lpstr>Antiangiogenesis:  Platinum-Sensitive Relapse</vt:lpstr>
      <vt:lpstr>Contribution of Antiangiogenic Agents to Maintenance Effect</vt:lpstr>
      <vt:lpstr>Toxicity and QoL- Antiangiogenic Maintenance</vt:lpstr>
      <vt:lpstr>Summary: Antiangiogenic Maintenance Therapy </vt:lpstr>
      <vt:lpstr>Poly(ADP-Ribose) Polymerase</vt:lpstr>
      <vt:lpstr>PARP Inhibition and Tumor-Selective Synthetic Lethality</vt:lpstr>
      <vt:lpstr>Strategy for PARPi Development</vt:lpstr>
      <vt:lpstr>PARP Inhibitors Without Germline BRCA Mutation</vt:lpstr>
      <vt:lpstr>Olaparib Maintenance in Relapsed Ovarian Cancer – ‘Study 19’</vt:lpstr>
      <vt:lpstr>Primary Outcome: Progression-Free Survival</vt:lpstr>
      <vt:lpstr>Toxicity and Tolerability</vt:lpstr>
      <vt:lpstr>Interim Survival Analysis</vt:lpstr>
      <vt:lpstr>Results: BRCA Testing</vt:lpstr>
      <vt:lpstr>PFS in Patients With a BRCA Mutation*</vt:lpstr>
      <vt:lpstr>PFS in BRCAwt Patients</vt:lpstr>
      <vt:lpstr>OS in Patients With a BRCA1/2 Mutation*</vt:lpstr>
      <vt:lpstr>Time to Second Subsequent Therapy – A New Exploratory Endpoint</vt:lpstr>
      <vt:lpstr>TSST in Patients With a BRCA1/2 Mutation*</vt:lpstr>
      <vt:lpstr>SOLO-1 &amp; SOLO 2 Program BRCAm Population Only</vt:lpstr>
      <vt:lpstr>NOVA and ARIEL3 Program</vt:lpstr>
      <vt:lpstr>Maintenance Antiangiogenic Therapy</vt:lpstr>
      <vt:lpstr>Maintenance PARP Inhibitor Therapy</vt:lpstr>
      <vt:lpstr>PowerPoint Presentation</vt:lpstr>
    </vt:vector>
  </TitlesOfParts>
  <Company>Acs Avico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Heather Tomlinson</cp:lastModifiedBy>
  <cp:revision>56</cp:revision>
  <dcterms:created xsi:type="dcterms:W3CDTF">2007-11-24T15:47:17Z</dcterms:created>
  <dcterms:modified xsi:type="dcterms:W3CDTF">2014-11-21T14:54:01Z</dcterms:modified>
</cp:coreProperties>
</file>