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  <p:sldMasterId id="2147483813" r:id="rId2"/>
  </p:sldMasterIdLst>
  <p:notesMasterIdLst>
    <p:notesMasterId r:id="rId4"/>
  </p:notesMasterIdLst>
  <p:sldIdLst>
    <p:sldId id="322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in Jordan" initials="KJ" lastIdx="5" clrIdx="0"/>
  <p:cmAuthor id="1" name="Sanneke Koekkoek, BSN, OCN" initials="SKBO" lastIdx="24" clrIdx="1"/>
  <p:cmAuthor id="2" name="CRC" initials="" lastIdx="19" clrIdx="2"/>
  <p:cmAuthor id="3" name="Trudy Stoddert, ELS" initials="TS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828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7751" autoAdjust="0"/>
  </p:normalViewPr>
  <p:slideViewPr>
    <p:cSldViewPr>
      <p:cViewPr>
        <p:scale>
          <a:sx n="70" d="100"/>
          <a:sy n="70" d="100"/>
        </p:scale>
        <p:origin x="-2148" y="-888"/>
      </p:cViewPr>
      <p:guideLst>
        <p:guide orient="horz" pos="2160"/>
        <p:guide orient="horz" pos="618"/>
        <p:guide orient="horz" pos="4156"/>
        <p:guide orient="horz" pos="527"/>
        <p:guide pos="2880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1FF7-A0EB-453E-9557-38A847763542}" type="datetimeFigureOut">
              <a:rPr lang="de-DE" smtClean="0"/>
              <a:pPr/>
              <a:t>03.10.2014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FCB17-0DB8-49EE-ABBC-C18312A2C1A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90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FCB17-0DB8-49EE-ABBC-C18312A2C1A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11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08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77257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383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086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042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285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6865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545442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091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396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3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177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349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87059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549513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936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4655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416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01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6172200"/>
            <a:ext cx="9144000" cy="685800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530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6172200"/>
            <a:ext cx="9144000" cy="685800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34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57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1820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6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86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09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24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03788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2417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2054" name="Picture 16" descr="prime band white onc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38462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3275856" y="6210570"/>
            <a:ext cx="6400800" cy="53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primeonc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| #ESMO14 | #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pancsm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#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hcldr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#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meded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8640"/>
            <a:ext cx="20002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-6795" y="5805264"/>
            <a:ext cx="5465596" cy="1033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@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prIME_Oncology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2" name="Picture 11" descr="Twitter_logo_blu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16" y="6129058"/>
            <a:ext cx="687814" cy="559188"/>
          </a:xfrm>
          <a:prstGeom prst="rect">
            <a:avLst/>
          </a:prstGeom>
        </p:spPr>
      </p:pic>
      <p:sp>
        <p:nvSpPr>
          <p:cNvPr id="9" name="CuadroTexto 1"/>
          <p:cNvSpPr txBox="1">
            <a:spLocks noChangeArrowheads="1"/>
          </p:cNvSpPr>
          <p:nvPr/>
        </p:nvSpPr>
        <p:spPr bwMode="auto">
          <a:xfrm>
            <a:off x="360040" y="1026118"/>
            <a:ext cx="8892480" cy="586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457200" eaLnBrk="1" hangingPunct="1">
              <a:buClr>
                <a:srgbClr val="F09828"/>
              </a:buClr>
              <a:buBlip>
                <a:blip r:embed="rId6"/>
              </a:buBlip>
              <a:defRPr/>
            </a:pPr>
            <a:r>
              <a:rPr lang="en-US" b="1" dirty="0" smtClean="0"/>
              <a:t>NENs are heterogeneous, and we need to deal with hormone release, tumor growth rate and related symptoms</a:t>
            </a:r>
          </a:p>
          <a:p>
            <a:pPr marL="457200" indent="-457200" eaLnBrk="1" hangingPunct="1">
              <a:spcBef>
                <a:spcPts val="600"/>
              </a:spcBef>
              <a:buClr>
                <a:srgbClr val="F09828"/>
              </a:buClr>
              <a:buBlip>
                <a:blip r:embed="rId6"/>
              </a:buBlip>
              <a:defRPr/>
            </a:pPr>
            <a:r>
              <a:rPr lang="en-US" b="1" dirty="0" smtClean="0"/>
              <a:t>A different staging classification to other solid tumors is used for NENs, joining TNM and grading systems</a:t>
            </a:r>
          </a:p>
          <a:p>
            <a:pPr marL="457200" indent="-457200" eaLnBrk="1" hangingPunct="1">
              <a:spcBef>
                <a:spcPts val="600"/>
              </a:spcBef>
              <a:buClr>
                <a:srgbClr val="F09828"/>
              </a:buClr>
              <a:buBlip>
                <a:blip r:embed="rId6"/>
              </a:buBlip>
              <a:defRPr/>
            </a:pPr>
            <a:r>
              <a:rPr lang="en-US" b="1" dirty="0" smtClean="0"/>
              <a:t>SSAs are the cornerstone of therapy for hormone-related symptoms and recently showed their </a:t>
            </a:r>
            <a:r>
              <a:rPr lang="en-US" b="1" dirty="0" err="1" smtClean="0"/>
              <a:t>antiproliferative</a:t>
            </a:r>
            <a:r>
              <a:rPr lang="en-US" b="1" dirty="0" smtClean="0"/>
              <a:t> effect in G1/Low G2 </a:t>
            </a:r>
            <a:r>
              <a:rPr lang="en-US" b="1" dirty="0" err="1" smtClean="0"/>
              <a:t>enteropancreatic</a:t>
            </a:r>
            <a:r>
              <a:rPr lang="en-US" b="1" dirty="0" smtClean="0"/>
              <a:t> NETs</a:t>
            </a:r>
          </a:p>
          <a:p>
            <a:pPr marL="457200" indent="-457200" eaLnBrk="1" hangingPunct="1">
              <a:spcBef>
                <a:spcPts val="600"/>
              </a:spcBef>
              <a:buClr>
                <a:srgbClr val="F09828"/>
              </a:buClr>
              <a:buBlip>
                <a:blip r:embed="rId6"/>
              </a:buBlip>
              <a:defRPr/>
            </a:pPr>
            <a:r>
              <a:rPr lang="en-US" b="1" dirty="0" smtClean="0"/>
              <a:t>Better knowledge of molecular biology has prompted the development of targeted therapies for NETs, that should be integrated with SSAs, chemotherapy, PRRT and loco-regional therapies</a:t>
            </a:r>
          </a:p>
          <a:p>
            <a:pPr marL="0" indent="0" eaLnBrk="1" hangingPunct="1">
              <a:buClr>
                <a:srgbClr val="F09828"/>
              </a:buClr>
              <a:defRPr/>
            </a:pPr>
            <a:endParaRPr lang="en-US" b="1" dirty="0" smtClean="0"/>
          </a:p>
          <a:p>
            <a:pPr eaLnBrk="1" hangingPunct="1">
              <a:buFontTx/>
              <a:buChar char="•"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752910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101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2_Default Design</vt:lpstr>
      <vt:lpstr>1_Default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Karin Jordan</dc:creator>
  <cp:lastModifiedBy>Sanneke Koekkoek, BSN, OCN</cp:lastModifiedBy>
  <cp:revision>93</cp:revision>
  <dcterms:created xsi:type="dcterms:W3CDTF">2014-09-20T09:07:07Z</dcterms:created>
  <dcterms:modified xsi:type="dcterms:W3CDTF">2014-10-03T11:44:51Z</dcterms:modified>
</cp:coreProperties>
</file>