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5" r:id="rId1"/>
  </p:sldMasterIdLst>
  <p:notesMasterIdLst>
    <p:notesMasterId r:id="rId15"/>
  </p:notesMasterIdLst>
  <p:sldIdLst>
    <p:sldId id="818" r:id="rId2"/>
    <p:sldId id="799" r:id="rId3"/>
    <p:sldId id="800" r:id="rId4"/>
    <p:sldId id="801" r:id="rId5"/>
    <p:sldId id="816" r:id="rId6"/>
    <p:sldId id="817" r:id="rId7"/>
    <p:sldId id="802" r:id="rId8"/>
    <p:sldId id="803" r:id="rId9"/>
    <p:sldId id="804" r:id="rId10"/>
    <p:sldId id="807" r:id="rId11"/>
    <p:sldId id="808" r:id="rId12"/>
    <p:sldId id="809" r:id="rId13"/>
    <p:sldId id="81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eke Koekkoek, BSN, OCN" initials="SKB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828"/>
    <a:srgbClr val="99CCFF"/>
    <a:srgbClr val="A3CCFF"/>
    <a:srgbClr val="0B3366"/>
    <a:srgbClr val="09457A"/>
    <a:srgbClr val="0B3396"/>
    <a:srgbClr val="145A96"/>
    <a:srgbClr val="006633"/>
    <a:srgbClr val="003333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4" autoAdjust="0"/>
    <p:restoredTop sz="98030" autoAdjust="0"/>
  </p:normalViewPr>
  <p:slideViewPr>
    <p:cSldViewPr>
      <p:cViewPr>
        <p:scale>
          <a:sx n="64" d="100"/>
          <a:sy n="64" d="100"/>
        </p:scale>
        <p:origin x="-2622" y="-1164"/>
      </p:cViewPr>
      <p:guideLst>
        <p:guide orient="horz" pos="2160"/>
        <p:guide orient="horz" pos="4020"/>
        <p:guide orient="horz" pos="527"/>
        <p:guide orient="horz" pos="618"/>
        <p:guide orient="horz" pos="4156"/>
        <p:guide pos="2880"/>
        <p:guide pos="295"/>
      </p:guideLst>
    </p:cSldViewPr>
  </p:slideViewPr>
  <p:outlineViewPr>
    <p:cViewPr>
      <p:scale>
        <a:sx n="33" d="100"/>
        <a:sy n="33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5026-F451-47EB-85D9-E52E8221630E}" type="datetimeFigureOut">
              <a:rPr lang="de-DE" smtClean="0"/>
              <a:pPr/>
              <a:t>22.01.2015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83143-1286-4927-AC6B-E7C64065773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6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920" y="8687103"/>
            <a:ext cx="2971094" cy="45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07" tIns="46055" rIns="92107" bIns="46055" anchor="b"/>
          <a:lstStyle>
            <a:lvl1pPr defTabSz="8937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893763" eaLnBrk="0" hangingPunct="0"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93763" eaLnBrk="0" hangingPunct="0"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93763" eaLnBrk="0" hangingPunct="0"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93763" eaLnBrk="0" hangingPunct="0"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C8295CC-F8AF-F540-985D-FF53194F4EF4}" type="slidenum">
              <a:rPr lang="en-US" sz="1200" b="0">
                <a:solidFill>
                  <a:srgbClr val="000000"/>
                </a:solidFill>
                <a:latin typeface="Lucida Sans" charset="0"/>
                <a:cs typeface="ＭＳ Ｐゴシック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b="0" dirty="0">
              <a:solidFill>
                <a:srgbClr val="000000"/>
              </a:solidFill>
              <a:latin typeface="Lucida Sans" charset="0"/>
              <a:cs typeface="ＭＳ Ｐゴシック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22" y="4342815"/>
            <a:ext cx="5026369" cy="41165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107" tIns="46055" rIns="92107" bIns="46055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84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6E5C-9BAB-43F8-ABB2-A8D36E4F3531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79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6E5C-9BAB-43F8-ABB2-A8D36E4F3531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90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8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60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68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35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520" y="6477000"/>
            <a:ext cx="299809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Verdana"/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76751" y="6477000"/>
            <a:ext cx="3815729" cy="288032"/>
          </a:xfrm>
        </p:spPr>
        <p:txBody>
          <a:bodyPr/>
          <a:lstStyle>
            <a:lvl1pPr marL="0" indent="0" algn="r">
              <a:buNone/>
              <a:defRPr sz="1200" b="1"/>
            </a:lvl1pPr>
          </a:lstStyle>
          <a:p>
            <a:pPr lvl="0"/>
            <a:r>
              <a:rPr lang="en-GB" dirty="0" smtClean="0"/>
              <a:t>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173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3748" y="6477000"/>
            <a:ext cx="3142108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Verdana"/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76751" y="6477000"/>
            <a:ext cx="3887737" cy="288032"/>
          </a:xfrm>
        </p:spPr>
        <p:txBody>
          <a:bodyPr/>
          <a:lstStyle>
            <a:lvl1pPr marL="0" indent="0" algn="r">
              <a:buNone/>
              <a:defRPr sz="1200" b="1"/>
            </a:lvl1pPr>
          </a:lstStyle>
          <a:p>
            <a:pPr lvl="0"/>
            <a:r>
              <a:rPr lang="en-GB" dirty="0" smtClean="0"/>
              <a:t>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3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441" y="6380100"/>
            <a:ext cx="2133600" cy="180000"/>
          </a:xfrm>
          <a:prstGeom prst="rect">
            <a:avLst/>
          </a:prstGeom>
        </p:spPr>
        <p:txBody>
          <a:bodyPr/>
          <a:lstStyle/>
          <a:p>
            <a:fld id="{A93F4C1D-3493-47F9-8BB1-86D70D7C97F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22.01.2015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331200" y="6380100"/>
            <a:ext cx="324000" cy="180000"/>
          </a:xfrm>
          <a:prstGeom prst="rect">
            <a:avLst/>
          </a:prstGeom>
        </p:spPr>
        <p:txBody>
          <a:bodyPr/>
          <a:lstStyle/>
          <a:p>
            <a:fld id="{51F6506E-0993-4BAE-BE4D-13CC12FCAAF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7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412875"/>
            <a:ext cx="8356600" cy="5043488"/>
          </a:xfrm>
        </p:spPr>
        <p:txBody>
          <a:bodyPr/>
          <a:lstStyle>
            <a:lvl1pPr marL="268288" indent="-268288">
              <a:spcBef>
                <a:spcPts val="1200"/>
              </a:spcBef>
              <a:buClr>
                <a:schemeClr val="accent3"/>
              </a:buClr>
              <a:buFont typeface="Arial" pitchFamily="34" charset="0"/>
              <a:buChar char="●"/>
              <a:defRPr sz="2000">
                <a:solidFill>
                  <a:schemeClr val="bg1"/>
                </a:solidFill>
              </a:defRPr>
            </a:lvl1pPr>
            <a:lvl2pPr marL="446088" indent="-269875">
              <a:spcBef>
                <a:spcPts val="1200"/>
              </a:spcBef>
              <a:defRPr sz="1800"/>
            </a:lvl2pPr>
            <a:lvl3pPr marL="630238" indent="-269875">
              <a:spcBef>
                <a:spcPts val="1200"/>
              </a:spcBef>
              <a:defRPr lang="en-GB" sz="1600" kern="1200" dirty="0" smtClean="0">
                <a:solidFill>
                  <a:schemeClr val="bg1"/>
                </a:solidFill>
                <a:latin typeface="+mn-lt"/>
                <a:ea typeface="ＭＳ Ｐゴシック" pitchFamily="127" charset="-128"/>
                <a:cs typeface="+mn-cs"/>
              </a:defRPr>
            </a:lvl3pPr>
            <a:lvl4pPr marL="720000" indent="-269875">
              <a:spcBef>
                <a:spcPts val="1200"/>
              </a:spcBef>
              <a:buClr>
                <a:schemeClr val="bg1"/>
              </a:buClr>
              <a:buSzPct val="100000"/>
              <a:buFont typeface="Wingdings" pitchFamily="2" charset="2"/>
              <a:buChar char="§"/>
              <a:tabLst/>
              <a:defRPr sz="1400"/>
            </a:lvl4pPr>
            <a:lvl5pPr marL="630238" indent="-269875">
              <a:spcBef>
                <a:spcPts val="12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536" y="6477000"/>
            <a:ext cx="2854076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Verdan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76751" y="6525344"/>
            <a:ext cx="3887862" cy="288032"/>
          </a:xfrm>
        </p:spPr>
        <p:txBody>
          <a:bodyPr/>
          <a:lstStyle>
            <a:lvl1pPr marL="0" indent="0" algn="r">
              <a:buNone/>
              <a:defRPr sz="1200" b="1"/>
            </a:lvl1pPr>
          </a:lstStyle>
          <a:p>
            <a:pPr lvl="0"/>
            <a:r>
              <a:rPr lang="en-GB" dirty="0" smtClean="0"/>
              <a:t>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3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97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95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606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6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6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98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3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9618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594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17" r:id="rId12"/>
    <p:sldLayoutId id="2147484620" r:id="rId13"/>
    <p:sldLayoutId id="2147484621" r:id="rId14"/>
    <p:sldLayoutId id="2147484622" r:id="rId15"/>
    <p:sldLayoutId id="2147484623" r:id="rId16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9910" y="3935189"/>
            <a:ext cx="8712968" cy="18700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sz="2000" dirty="0" smtClean="0"/>
              <a:t>Stintzing S, Modest DP, Fischer </a:t>
            </a:r>
            <a:r>
              <a:rPr lang="nl-NL" sz="2000" dirty="0"/>
              <a:t>von </a:t>
            </a:r>
            <a:r>
              <a:rPr lang="nl-NL" sz="2000" dirty="0" smtClean="0"/>
              <a:t>Weikersthal L, Decker T, Kiani A, Vehling-Kaiser U, Al-Batran S-E, Heintges T, Lerchenmuller CA, </a:t>
            </a:r>
            <a:br>
              <a:rPr lang="nl-NL" sz="2000" dirty="0" smtClean="0"/>
            </a:br>
            <a:r>
              <a:rPr lang="nl-NL" sz="2000" dirty="0" smtClean="0"/>
              <a:t>Kahl C, Seipelt G, Kullmann F, Stauch M, Scheithauer W, Held S, Giessen CA, Moehler MH, Jung A, Kirchner T, Heinemann V</a:t>
            </a:r>
            <a:endParaRPr lang="en-US" altLang="nl-NL" sz="2000" dirty="0"/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0" y="841936"/>
            <a:ext cx="9144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nl-NL" sz="2800" dirty="0" smtClean="0">
                <a:solidFill>
                  <a:srgbClr val="F09828"/>
                </a:solidFill>
              </a:rPr>
              <a:t>Influence of Adjuvant Pretreatment on Outcome of FIRE-3 (AIO KRK-0306): A Randomized Phase III Study of FOLFIRI Plus </a:t>
            </a:r>
            <a:r>
              <a:rPr lang="en-US" altLang="nl-NL" sz="2800" dirty="0" err="1" smtClean="0">
                <a:solidFill>
                  <a:srgbClr val="F09828"/>
                </a:solidFill>
              </a:rPr>
              <a:t>Cetuximab</a:t>
            </a:r>
            <a:r>
              <a:rPr lang="en-US" altLang="nl-NL" sz="2800" dirty="0" smtClean="0">
                <a:solidFill>
                  <a:srgbClr val="F09828"/>
                </a:solidFill>
              </a:rPr>
              <a:t> as First-Line Treatment for Wild-Type (WT) KRAS (Exon 2) Metastatic </a:t>
            </a:r>
            <a:r>
              <a:rPr lang="en-US" altLang="nl-NL" sz="2800" dirty="0" err="1" smtClean="0">
                <a:solidFill>
                  <a:srgbClr val="F09828"/>
                </a:solidFill>
              </a:rPr>
              <a:t>Coloreactal</a:t>
            </a:r>
            <a:r>
              <a:rPr lang="en-US" altLang="nl-NL" sz="2800" dirty="0" smtClean="0">
                <a:solidFill>
                  <a:srgbClr val="F09828"/>
                </a:solidFill>
              </a:rPr>
              <a:t> Cancer (</a:t>
            </a:r>
            <a:r>
              <a:rPr lang="en-US" altLang="nl-NL" sz="2800" dirty="0" err="1" smtClean="0">
                <a:solidFill>
                  <a:srgbClr val="F09828"/>
                </a:solidFill>
              </a:rPr>
              <a:t>mCRC</a:t>
            </a:r>
            <a:r>
              <a:rPr lang="en-US" altLang="nl-NL" sz="2800" dirty="0" smtClean="0">
                <a:solidFill>
                  <a:srgbClr val="F09828"/>
                </a:solidFill>
              </a:rPr>
              <a:t>) Patients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314096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rgbClr val="FFFF00"/>
                </a:solidFill>
              </a:rPr>
              <a:t>Abstract 515</a:t>
            </a:r>
            <a:endParaRPr lang="nl-NL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7426"/>
            <a:ext cx="8467725" cy="1143000"/>
          </a:xfrm>
        </p:spPr>
        <p:txBody>
          <a:bodyPr/>
          <a:lstStyle/>
          <a:p>
            <a:r>
              <a:rPr lang="de-DE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de-DE" alt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Outcome Measurements </a:t>
            </a:r>
            <a:r>
              <a:rPr lang="de-DE" altLang="de-DE" sz="3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RAS WT)</a:t>
            </a:r>
            <a:endParaRPr lang="de-DE" alt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59445"/>
              </p:ext>
            </p:extLst>
          </p:nvPr>
        </p:nvGraphicFramePr>
        <p:xfrm>
          <a:off x="282139" y="1491791"/>
          <a:ext cx="8293100" cy="2016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3452"/>
                <a:gridCol w="1171520"/>
                <a:gridCol w="1440190"/>
                <a:gridCol w="713895"/>
                <a:gridCol w="1158352"/>
                <a:gridCol w="1368181"/>
                <a:gridCol w="757510"/>
              </a:tblGrid>
              <a:tr h="546121"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No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Any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</a:tr>
              <a:tr h="685737">
                <a:tc vMerge="1">
                  <a:txBody>
                    <a:bodyPr/>
                    <a:lstStyle/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162)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163)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37)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6645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ORR %, (n)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64 (103)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63 (102)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0.91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 (27)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 (16)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0.01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622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PFS, months </a:t>
                      </a:r>
                    </a:p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(95% CI)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10.5</a:t>
                      </a:r>
                    </a:p>
                    <a:p>
                      <a:pPr algn="ctr"/>
                      <a:r>
                        <a:rPr lang="de-DE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(9.3-11.8)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11.1</a:t>
                      </a:r>
                    </a:p>
                    <a:p>
                      <a:pPr algn="ctr"/>
                      <a:r>
                        <a:rPr lang="de-DE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(9.8-12.3)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0.55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(7.2-13-3)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9.9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(8.6-11.9)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0.59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07571"/>
              </p:ext>
            </p:extLst>
          </p:nvPr>
        </p:nvGraphicFramePr>
        <p:xfrm>
          <a:off x="282139" y="3701591"/>
          <a:ext cx="8293100" cy="2058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3452"/>
                <a:gridCol w="1171520"/>
                <a:gridCol w="1440190"/>
                <a:gridCol w="713895"/>
                <a:gridCol w="1158352"/>
                <a:gridCol w="1368181"/>
                <a:gridCol w="757510"/>
              </a:tblGrid>
              <a:tr h="518452"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without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oxaliplatin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with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oxaliplatin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</a:tr>
              <a:tr h="695540">
                <a:tc vMerge="1">
                  <a:txBody>
                    <a:bodyPr/>
                    <a:lstStyle/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18)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21)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19)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17)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543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ORR %, (n)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72 (14)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 (8)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74 (13)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47 (8)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0.17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452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PFS, months </a:t>
                      </a:r>
                    </a:p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(95% CI)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8.5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(5.5-12.2)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9.3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(6.9-10.3)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0.91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(7.2-13-3)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9.9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(8.6-11.9)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0.59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51" marB="45751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369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1863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4771062" y="3800359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8543" y="3804071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71062" y="1131700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pic>
        <p:nvPicPr>
          <p:cNvPr id="95" name="Picture 56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560" y="1402174"/>
            <a:ext cx="3127746" cy="20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8543" y="1135412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56" y="302593"/>
            <a:ext cx="8244000" cy="79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de-DE" alt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Overall Survival According </a:t>
            </a:r>
            <a:r>
              <a:rPr lang="de-DE" alt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de-DE" alt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Adjuvant Pretreatment </a:t>
            </a:r>
            <a:r>
              <a:rPr lang="de-DE" alt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(KRAS </a:t>
            </a:r>
            <a:r>
              <a:rPr lang="de-DE" alt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Exon 2 WT)</a:t>
            </a:r>
            <a:endParaRPr lang="en-GB" sz="2800" dirty="0"/>
          </a:p>
        </p:txBody>
      </p:sp>
      <p:pic>
        <p:nvPicPr>
          <p:cNvPr id="93" name="Bild 59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1" y="4065630"/>
            <a:ext cx="3127746" cy="20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907"/>
          <p:cNvSpPr txBox="1">
            <a:spLocks noChangeArrowheads="1"/>
          </p:cNvSpPr>
          <p:nvPr/>
        </p:nvSpPr>
        <p:spPr bwMode="auto">
          <a:xfrm>
            <a:off x="735234" y="3773403"/>
            <a:ext cx="3436239" cy="2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Adjuvant treatment without oxaliplatin</a:t>
            </a:r>
          </a:p>
        </p:txBody>
      </p:sp>
      <p:cxnSp>
        <p:nvCxnSpPr>
          <p:cNvPr id="13" name="Gerade Verbindung 446"/>
          <p:cNvCxnSpPr/>
          <p:nvPr/>
        </p:nvCxnSpPr>
        <p:spPr bwMode="auto">
          <a:xfrm flipH="1">
            <a:off x="731949" y="5085013"/>
            <a:ext cx="2963772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447"/>
          <p:cNvSpPr/>
          <p:nvPr/>
        </p:nvSpPr>
        <p:spPr bwMode="auto">
          <a:xfrm>
            <a:off x="440782" y="5963504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0.0</a:t>
            </a:r>
          </a:p>
        </p:txBody>
      </p:sp>
      <p:sp>
        <p:nvSpPr>
          <p:cNvPr id="15" name="Rechteck 448"/>
          <p:cNvSpPr/>
          <p:nvPr/>
        </p:nvSpPr>
        <p:spPr bwMode="auto">
          <a:xfrm>
            <a:off x="1119661" y="6057430"/>
            <a:ext cx="249790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12</a:t>
            </a:r>
          </a:p>
        </p:txBody>
      </p:sp>
      <p:sp>
        <p:nvSpPr>
          <p:cNvPr id="16" name="Rechteck 449"/>
          <p:cNvSpPr/>
          <p:nvPr/>
        </p:nvSpPr>
        <p:spPr bwMode="auto">
          <a:xfrm>
            <a:off x="1625372" y="6060193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24</a:t>
            </a:r>
          </a:p>
        </p:txBody>
      </p:sp>
      <p:sp>
        <p:nvSpPr>
          <p:cNvPr id="17" name="Rechteck 450"/>
          <p:cNvSpPr/>
          <p:nvPr/>
        </p:nvSpPr>
        <p:spPr bwMode="auto">
          <a:xfrm>
            <a:off x="2129550" y="6058811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36</a:t>
            </a:r>
          </a:p>
        </p:txBody>
      </p:sp>
      <p:sp>
        <p:nvSpPr>
          <p:cNvPr id="18" name="Rechteck 451"/>
          <p:cNvSpPr/>
          <p:nvPr/>
        </p:nvSpPr>
        <p:spPr bwMode="auto">
          <a:xfrm>
            <a:off x="2630664" y="6056049"/>
            <a:ext cx="249790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48</a:t>
            </a:r>
          </a:p>
        </p:txBody>
      </p:sp>
      <p:sp>
        <p:nvSpPr>
          <p:cNvPr id="19" name="Rechteck 452"/>
          <p:cNvSpPr/>
          <p:nvPr/>
        </p:nvSpPr>
        <p:spPr bwMode="auto">
          <a:xfrm>
            <a:off x="3142505" y="6057430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60</a:t>
            </a:r>
          </a:p>
        </p:txBody>
      </p:sp>
      <p:sp>
        <p:nvSpPr>
          <p:cNvPr id="20" name="Rechteck 453"/>
          <p:cNvSpPr/>
          <p:nvPr/>
        </p:nvSpPr>
        <p:spPr bwMode="auto">
          <a:xfrm>
            <a:off x="3637488" y="6060193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72</a:t>
            </a:r>
          </a:p>
        </p:txBody>
      </p:sp>
      <p:sp>
        <p:nvSpPr>
          <p:cNvPr id="21" name="Rechteck 454"/>
          <p:cNvSpPr/>
          <p:nvPr/>
        </p:nvSpPr>
        <p:spPr bwMode="auto">
          <a:xfrm>
            <a:off x="1108934" y="6181745"/>
            <a:ext cx="2361517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Months Since Randomization</a:t>
            </a:r>
            <a:endParaRPr lang="de-DE" sz="900" dirty="0">
              <a:solidFill>
                <a:srgbClr val="000000"/>
              </a:solidFill>
              <a:ea typeface="ＭＳ Ｐゴシック" charset="0"/>
              <a:cs typeface="Arial"/>
            </a:endParaRPr>
          </a:p>
        </p:txBody>
      </p:sp>
      <p:sp>
        <p:nvSpPr>
          <p:cNvPr id="22" name="Rechteck 455"/>
          <p:cNvSpPr/>
          <p:nvPr/>
        </p:nvSpPr>
        <p:spPr bwMode="auto">
          <a:xfrm>
            <a:off x="449977" y="4502114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0.75</a:t>
            </a:r>
          </a:p>
        </p:txBody>
      </p:sp>
      <p:sp>
        <p:nvSpPr>
          <p:cNvPr id="23" name="Rechteck 456"/>
          <p:cNvSpPr/>
          <p:nvPr/>
        </p:nvSpPr>
        <p:spPr bwMode="auto">
          <a:xfrm>
            <a:off x="440782" y="3989661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1.0</a:t>
            </a:r>
          </a:p>
        </p:txBody>
      </p:sp>
      <p:sp>
        <p:nvSpPr>
          <p:cNvPr id="24" name="Rechteck 457"/>
          <p:cNvSpPr/>
          <p:nvPr/>
        </p:nvSpPr>
        <p:spPr bwMode="auto">
          <a:xfrm>
            <a:off x="443847" y="5000754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0.50</a:t>
            </a:r>
          </a:p>
        </p:txBody>
      </p:sp>
      <p:sp>
        <p:nvSpPr>
          <p:cNvPr id="25" name="Rechteck 458"/>
          <p:cNvSpPr/>
          <p:nvPr/>
        </p:nvSpPr>
        <p:spPr bwMode="auto">
          <a:xfrm>
            <a:off x="439251" y="5499395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0.25</a:t>
            </a:r>
          </a:p>
        </p:txBody>
      </p:sp>
      <p:sp>
        <p:nvSpPr>
          <p:cNvPr id="26" name="Rechteck 459"/>
          <p:cNvSpPr/>
          <p:nvPr/>
        </p:nvSpPr>
        <p:spPr bwMode="auto">
          <a:xfrm>
            <a:off x="440782" y="5963504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0.0</a:t>
            </a:r>
          </a:p>
        </p:txBody>
      </p:sp>
      <p:sp>
        <p:nvSpPr>
          <p:cNvPr id="27" name="Rechteck 46"/>
          <p:cNvSpPr>
            <a:spLocks noChangeArrowheads="1"/>
          </p:cNvSpPr>
          <p:nvPr/>
        </p:nvSpPr>
        <p:spPr bwMode="auto">
          <a:xfrm rot="16200000">
            <a:off x="-362869" y="4968387"/>
            <a:ext cx="1587085" cy="24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9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Probability of S</a:t>
            </a:r>
            <a:r>
              <a:rPr lang="de-DE" altLang="de-DE" sz="9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urvival</a:t>
            </a:r>
            <a:endParaRPr lang="de-DE" altLang="de-DE" sz="9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Text Box 11907"/>
          <p:cNvSpPr txBox="1">
            <a:spLocks noChangeArrowheads="1"/>
          </p:cNvSpPr>
          <p:nvPr/>
        </p:nvSpPr>
        <p:spPr bwMode="auto">
          <a:xfrm>
            <a:off x="312606" y="4109517"/>
            <a:ext cx="4223779" cy="7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cetuximab (n = 34)	38.3 (20.9-57.3</a:t>
            </a:r>
            <a:r>
              <a:rPr lang="de-DE" altLang="de-DE" sz="1100" b="1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altLang="de-DE" sz="1100" b="1" dirty="0">
              <a:solidFill>
                <a:srgbClr val="00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bevacizumab 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32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de-DE" altLang="de-DE" sz="1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20.1 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(17.1-35.0)</a:t>
            </a:r>
          </a:p>
        </p:txBody>
      </p:sp>
      <p:sp>
        <p:nvSpPr>
          <p:cNvPr id="10" name="Rechteck 442"/>
          <p:cNvSpPr>
            <a:spLocks noChangeArrowheads="1"/>
          </p:cNvSpPr>
          <p:nvPr/>
        </p:nvSpPr>
        <p:spPr bwMode="auto">
          <a:xfrm>
            <a:off x="744217" y="5318180"/>
            <a:ext cx="106952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Logrank test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de-DE" sz="11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.045</a:t>
            </a:r>
            <a:endParaRPr lang="de-DE" altLang="de-DE" sz="1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HR:0.54</a:t>
            </a:r>
          </a:p>
        </p:txBody>
      </p:sp>
      <p:sp>
        <p:nvSpPr>
          <p:cNvPr id="32" name="Text Box 11907"/>
          <p:cNvSpPr txBox="1">
            <a:spLocks noChangeArrowheads="1"/>
          </p:cNvSpPr>
          <p:nvPr/>
        </p:nvSpPr>
        <p:spPr bwMode="auto">
          <a:xfrm>
            <a:off x="5890293" y="1124744"/>
            <a:ext cx="2240324" cy="2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adjuvant treatment</a:t>
            </a:r>
          </a:p>
        </p:txBody>
      </p:sp>
      <p:cxnSp>
        <p:nvCxnSpPr>
          <p:cNvPr id="34" name="Gerade Verbindung 468"/>
          <p:cNvCxnSpPr/>
          <p:nvPr/>
        </p:nvCxnSpPr>
        <p:spPr bwMode="auto">
          <a:xfrm flipH="1">
            <a:off x="5093473" y="2420172"/>
            <a:ext cx="2963773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469"/>
          <p:cNvSpPr/>
          <p:nvPr/>
        </p:nvSpPr>
        <p:spPr bwMode="auto">
          <a:xfrm>
            <a:off x="4802306" y="3298663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0.0</a:t>
            </a:r>
          </a:p>
        </p:txBody>
      </p:sp>
      <p:sp>
        <p:nvSpPr>
          <p:cNvPr id="36" name="Rechteck 470"/>
          <p:cNvSpPr/>
          <p:nvPr/>
        </p:nvSpPr>
        <p:spPr bwMode="auto">
          <a:xfrm>
            <a:off x="5481186" y="3392590"/>
            <a:ext cx="249790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12</a:t>
            </a:r>
          </a:p>
        </p:txBody>
      </p:sp>
      <p:sp>
        <p:nvSpPr>
          <p:cNvPr id="37" name="Rechteck 471"/>
          <p:cNvSpPr/>
          <p:nvPr/>
        </p:nvSpPr>
        <p:spPr bwMode="auto">
          <a:xfrm>
            <a:off x="5986897" y="3395352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24</a:t>
            </a:r>
          </a:p>
        </p:txBody>
      </p:sp>
      <p:sp>
        <p:nvSpPr>
          <p:cNvPr id="38" name="Rechteck 472"/>
          <p:cNvSpPr/>
          <p:nvPr/>
        </p:nvSpPr>
        <p:spPr bwMode="auto">
          <a:xfrm>
            <a:off x="6491075" y="3393971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36</a:t>
            </a:r>
          </a:p>
        </p:txBody>
      </p:sp>
      <p:sp>
        <p:nvSpPr>
          <p:cNvPr id="39" name="Rechteck 473"/>
          <p:cNvSpPr/>
          <p:nvPr/>
        </p:nvSpPr>
        <p:spPr bwMode="auto">
          <a:xfrm>
            <a:off x="6992189" y="3391209"/>
            <a:ext cx="249790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48</a:t>
            </a:r>
          </a:p>
        </p:txBody>
      </p:sp>
      <p:sp>
        <p:nvSpPr>
          <p:cNvPr id="40" name="Rechteck 474"/>
          <p:cNvSpPr/>
          <p:nvPr/>
        </p:nvSpPr>
        <p:spPr bwMode="auto">
          <a:xfrm>
            <a:off x="7504029" y="3392590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60</a:t>
            </a:r>
          </a:p>
        </p:txBody>
      </p:sp>
      <p:sp>
        <p:nvSpPr>
          <p:cNvPr id="41" name="Rechteck 475"/>
          <p:cNvSpPr/>
          <p:nvPr/>
        </p:nvSpPr>
        <p:spPr bwMode="auto">
          <a:xfrm>
            <a:off x="7999013" y="3395352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72</a:t>
            </a:r>
          </a:p>
        </p:txBody>
      </p:sp>
      <p:sp>
        <p:nvSpPr>
          <p:cNvPr id="42" name="Rechteck 476"/>
          <p:cNvSpPr/>
          <p:nvPr/>
        </p:nvSpPr>
        <p:spPr bwMode="auto">
          <a:xfrm>
            <a:off x="5470458" y="3516904"/>
            <a:ext cx="2361518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Months Since Randomization</a:t>
            </a:r>
            <a:endParaRPr lang="de-DE" sz="900" dirty="0">
              <a:solidFill>
                <a:srgbClr val="000000"/>
              </a:solidFill>
              <a:ea typeface="ＭＳ Ｐゴシック" charset="0"/>
              <a:cs typeface="Arial"/>
            </a:endParaRPr>
          </a:p>
        </p:txBody>
      </p:sp>
      <p:sp>
        <p:nvSpPr>
          <p:cNvPr id="43" name="Rechteck 477"/>
          <p:cNvSpPr/>
          <p:nvPr/>
        </p:nvSpPr>
        <p:spPr bwMode="auto">
          <a:xfrm>
            <a:off x="4811501" y="1837274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0.75</a:t>
            </a:r>
          </a:p>
        </p:txBody>
      </p:sp>
      <p:sp>
        <p:nvSpPr>
          <p:cNvPr id="44" name="Rechteck 478"/>
          <p:cNvSpPr/>
          <p:nvPr/>
        </p:nvSpPr>
        <p:spPr bwMode="auto">
          <a:xfrm>
            <a:off x="4802306" y="1324821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1.0</a:t>
            </a:r>
          </a:p>
        </p:txBody>
      </p:sp>
      <p:sp>
        <p:nvSpPr>
          <p:cNvPr id="45" name="Rechteck 479"/>
          <p:cNvSpPr/>
          <p:nvPr/>
        </p:nvSpPr>
        <p:spPr bwMode="auto">
          <a:xfrm>
            <a:off x="4805371" y="2335914"/>
            <a:ext cx="251323" cy="1616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0.50</a:t>
            </a:r>
          </a:p>
        </p:txBody>
      </p:sp>
      <p:sp>
        <p:nvSpPr>
          <p:cNvPr id="46" name="Rechteck 480"/>
          <p:cNvSpPr/>
          <p:nvPr/>
        </p:nvSpPr>
        <p:spPr bwMode="auto">
          <a:xfrm>
            <a:off x="4800774" y="2834554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0.25</a:t>
            </a:r>
          </a:p>
        </p:txBody>
      </p:sp>
      <p:sp>
        <p:nvSpPr>
          <p:cNvPr id="47" name="Rechteck 481"/>
          <p:cNvSpPr/>
          <p:nvPr/>
        </p:nvSpPr>
        <p:spPr bwMode="auto">
          <a:xfrm>
            <a:off x="4802306" y="3298663"/>
            <a:ext cx="251323" cy="1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0.0</a:t>
            </a:r>
          </a:p>
        </p:txBody>
      </p:sp>
      <p:sp>
        <p:nvSpPr>
          <p:cNvPr id="48" name="Rechteck 46"/>
          <p:cNvSpPr>
            <a:spLocks noChangeArrowheads="1"/>
          </p:cNvSpPr>
          <p:nvPr/>
        </p:nvSpPr>
        <p:spPr bwMode="auto">
          <a:xfrm rot="16200000">
            <a:off x="4055693" y="2320974"/>
            <a:ext cx="1587085" cy="24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9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Probability of S</a:t>
            </a:r>
            <a:r>
              <a:rPr lang="de-DE" altLang="de-DE" sz="9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urvival</a:t>
            </a:r>
            <a:endParaRPr lang="de-DE" altLang="de-DE" sz="9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0" name="Text Box 11907"/>
          <p:cNvSpPr txBox="1">
            <a:spLocks noChangeArrowheads="1"/>
          </p:cNvSpPr>
          <p:nvPr/>
        </p:nvSpPr>
        <p:spPr bwMode="auto">
          <a:xfrm>
            <a:off x="5408384" y="1436869"/>
            <a:ext cx="3562943" cy="7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</a:t>
            </a:r>
            <a:r>
              <a: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cetuximab </a:t>
            </a: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68</a:t>
            </a: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33.1 (23.7-49.8)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bevacizumab 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56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	25.6 (19.4-42.9)</a:t>
            </a:r>
          </a:p>
        </p:txBody>
      </p:sp>
      <p:sp>
        <p:nvSpPr>
          <p:cNvPr id="31" name="Rechteck 464"/>
          <p:cNvSpPr>
            <a:spLocks noChangeArrowheads="1"/>
          </p:cNvSpPr>
          <p:nvPr/>
        </p:nvSpPr>
        <p:spPr bwMode="auto">
          <a:xfrm>
            <a:off x="5168333" y="2606382"/>
            <a:ext cx="106952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Logrank test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de-DE" sz="11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.26 </a:t>
            </a:r>
            <a:endParaRPr lang="de-DE" altLang="de-DE" sz="1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HR: 0.70</a:t>
            </a:r>
          </a:p>
        </p:txBody>
      </p:sp>
      <p:pic>
        <p:nvPicPr>
          <p:cNvPr id="94" name="Bild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94" y="4079427"/>
            <a:ext cx="3126213" cy="20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11907"/>
          <p:cNvSpPr txBox="1">
            <a:spLocks noChangeArrowheads="1"/>
          </p:cNvSpPr>
          <p:nvPr/>
        </p:nvSpPr>
        <p:spPr bwMode="auto">
          <a:xfrm>
            <a:off x="4866432" y="3861049"/>
            <a:ext cx="3723896" cy="29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Adjuvant treatment with oxaliplatin</a:t>
            </a:r>
          </a:p>
        </p:txBody>
      </p:sp>
      <p:cxnSp>
        <p:nvCxnSpPr>
          <p:cNvPr id="55" name="Gerade Verbindung 490"/>
          <p:cNvCxnSpPr/>
          <p:nvPr/>
        </p:nvCxnSpPr>
        <p:spPr bwMode="auto">
          <a:xfrm flipH="1">
            <a:off x="5146563" y="5090522"/>
            <a:ext cx="2963775" cy="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491"/>
          <p:cNvSpPr/>
          <p:nvPr/>
        </p:nvSpPr>
        <p:spPr bwMode="auto">
          <a:xfrm>
            <a:off x="4855396" y="5969013"/>
            <a:ext cx="251323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0.0</a:t>
            </a:r>
          </a:p>
        </p:txBody>
      </p:sp>
      <p:sp>
        <p:nvSpPr>
          <p:cNvPr id="57" name="Rechteck 492"/>
          <p:cNvSpPr/>
          <p:nvPr/>
        </p:nvSpPr>
        <p:spPr bwMode="auto">
          <a:xfrm>
            <a:off x="5534276" y="6062940"/>
            <a:ext cx="249790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12</a:t>
            </a:r>
          </a:p>
        </p:txBody>
      </p:sp>
      <p:sp>
        <p:nvSpPr>
          <p:cNvPr id="58" name="Rechteck 493"/>
          <p:cNvSpPr/>
          <p:nvPr/>
        </p:nvSpPr>
        <p:spPr bwMode="auto">
          <a:xfrm>
            <a:off x="6039987" y="6065702"/>
            <a:ext cx="251323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24</a:t>
            </a:r>
          </a:p>
        </p:txBody>
      </p:sp>
      <p:sp>
        <p:nvSpPr>
          <p:cNvPr id="59" name="Rechteck 494"/>
          <p:cNvSpPr/>
          <p:nvPr/>
        </p:nvSpPr>
        <p:spPr bwMode="auto">
          <a:xfrm>
            <a:off x="6544166" y="6064321"/>
            <a:ext cx="251323" cy="1616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36</a:t>
            </a:r>
          </a:p>
        </p:txBody>
      </p:sp>
      <p:sp>
        <p:nvSpPr>
          <p:cNvPr id="60" name="Rechteck 495"/>
          <p:cNvSpPr/>
          <p:nvPr/>
        </p:nvSpPr>
        <p:spPr bwMode="auto">
          <a:xfrm>
            <a:off x="7045280" y="6061559"/>
            <a:ext cx="249790" cy="1616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48</a:t>
            </a:r>
          </a:p>
        </p:txBody>
      </p:sp>
      <p:sp>
        <p:nvSpPr>
          <p:cNvPr id="61" name="Rechteck 496"/>
          <p:cNvSpPr/>
          <p:nvPr/>
        </p:nvSpPr>
        <p:spPr bwMode="auto">
          <a:xfrm>
            <a:off x="7557122" y="6062940"/>
            <a:ext cx="251323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60</a:t>
            </a:r>
          </a:p>
        </p:txBody>
      </p:sp>
      <p:sp>
        <p:nvSpPr>
          <p:cNvPr id="62" name="Rechteck 497"/>
          <p:cNvSpPr/>
          <p:nvPr/>
        </p:nvSpPr>
        <p:spPr bwMode="auto">
          <a:xfrm>
            <a:off x="8052105" y="6065702"/>
            <a:ext cx="251323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72</a:t>
            </a:r>
          </a:p>
        </p:txBody>
      </p:sp>
      <p:sp>
        <p:nvSpPr>
          <p:cNvPr id="63" name="Rechteck 498"/>
          <p:cNvSpPr/>
          <p:nvPr/>
        </p:nvSpPr>
        <p:spPr bwMode="auto">
          <a:xfrm>
            <a:off x="5523548" y="6187254"/>
            <a:ext cx="2361519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  <a:ea typeface="ＭＳ Ｐゴシック" charset="0"/>
                <a:cs typeface="Arial"/>
              </a:rPr>
              <a:t>Months Since Randomization</a:t>
            </a:r>
            <a:endParaRPr lang="de-DE" sz="900" dirty="0">
              <a:solidFill>
                <a:srgbClr val="000000"/>
              </a:solidFill>
              <a:ea typeface="ＭＳ Ｐゴシック" charset="0"/>
              <a:cs typeface="Arial"/>
            </a:endParaRPr>
          </a:p>
        </p:txBody>
      </p:sp>
      <p:sp>
        <p:nvSpPr>
          <p:cNvPr id="64" name="Rechteck 499"/>
          <p:cNvSpPr/>
          <p:nvPr/>
        </p:nvSpPr>
        <p:spPr bwMode="auto">
          <a:xfrm>
            <a:off x="4864591" y="4507624"/>
            <a:ext cx="251323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0.75</a:t>
            </a:r>
          </a:p>
        </p:txBody>
      </p:sp>
      <p:sp>
        <p:nvSpPr>
          <p:cNvPr id="65" name="Rechteck 500"/>
          <p:cNvSpPr/>
          <p:nvPr/>
        </p:nvSpPr>
        <p:spPr bwMode="auto">
          <a:xfrm>
            <a:off x="4855396" y="3995171"/>
            <a:ext cx="251323" cy="1616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1.0</a:t>
            </a:r>
          </a:p>
        </p:txBody>
      </p:sp>
      <p:sp>
        <p:nvSpPr>
          <p:cNvPr id="66" name="Rechteck 501"/>
          <p:cNvSpPr/>
          <p:nvPr/>
        </p:nvSpPr>
        <p:spPr bwMode="auto">
          <a:xfrm>
            <a:off x="4858461" y="5006264"/>
            <a:ext cx="251323" cy="1616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0.50</a:t>
            </a:r>
          </a:p>
        </p:txBody>
      </p:sp>
      <p:sp>
        <p:nvSpPr>
          <p:cNvPr id="67" name="Rechteck 502"/>
          <p:cNvSpPr/>
          <p:nvPr/>
        </p:nvSpPr>
        <p:spPr bwMode="auto">
          <a:xfrm>
            <a:off x="4853864" y="5504904"/>
            <a:ext cx="251323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0.25</a:t>
            </a:r>
          </a:p>
        </p:txBody>
      </p:sp>
      <p:sp>
        <p:nvSpPr>
          <p:cNvPr id="68" name="Rechteck 503"/>
          <p:cNvSpPr/>
          <p:nvPr/>
        </p:nvSpPr>
        <p:spPr bwMode="auto">
          <a:xfrm>
            <a:off x="4855396" y="5969013"/>
            <a:ext cx="251323" cy="161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300" dirty="0">
                <a:solidFill>
                  <a:srgbClr val="000000"/>
                </a:solidFill>
                <a:latin typeface="Verdana"/>
                <a:cs typeface="Arial"/>
              </a:rPr>
              <a:t>0.0</a:t>
            </a:r>
          </a:p>
        </p:txBody>
      </p:sp>
      <p:sp>
        <p:nvSpPr>
          <p:cNvPr id="69" name="Rechteck 46"/>
          <p:cNvSpPr>
            <a:spLocks noChangeArrowheads="1"/>
          </p:cNvSpPr>
          <p:nvPr/>
        </p:nvSpPr>
        <p:spPr bwMode="auto">
          <a:xfrm rot="16200000">
            <a:off x="4076329" y="4962797"/>
            <a:ext cx="1587085" cy="24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de-DE" sz="9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Probability of S</a:t>
            </a:r>
            <a:r>
              <a:rPr lang="de-DE" altLang="de-DE" sz="9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urvival</a:t>
            </a:r>
            <a:endParaRPr lang="de-DE" altLang="de-DE" sz="9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1" name="Text Box 11907"/>
          <p:cNvSpPr txBox="1">
            <a:spLocks noChangeArrowheads="1"/>
          </p:cNvSpPr>
          <p:nvPr/>
        </p:nvSpPr>
        <p:spPr bwMode="auto">
          <a:xfrm>
            <a:off x="5527621" y="4118708"/>
            <a:ext cx="3428713" cy="78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</a:t>
            </a:r>
            <a:r>
              <a: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cetuximab </a:t>
            </a: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34</a:t>
            </a: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33.1 (23.7-38.5)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bevacizumab 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24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44.3 (23.7-49.9)</a:t>
            </a:r>
          </a:p>
        </p:txBody>
      </p:sp>
      <p:sp>
        <p:nvSpPr>
          <p:cNvPr id="52" name="Rechteck 486"/>
          <p:cNvSpPr>
            <a:spLocks noChangeArrowheads="1"/>
          </p:cNvSpPr>
          <p:nvPr/>
        </p:nvSpPr>
        <p:spPr bwMode="auto">
          <a:xfrm>
            <a:off x="5169984" y="5339011"/>
            <a:ext cx="1069524" cy="60016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Logrank test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de-DE" sz="11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</a:t>
            </a: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HR: 1.22</a:t>
            </a:r>
          </a:p>
        </p:txBody>
      </p:sp>
      <p:pic>
        <p:nvPicPr>
          <p:cNvPr id="72" name="Bild 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7" y="1343396"/>
            <a:ext cx="3127955" cy="203602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11907"/>
          <p:cNvSpPr txBox="1">
            <a:spLocks noChangeArrowheads="1"/>
          </p:cNvSpPr>
          <p:nvPr/>
        </p:nvSpPr>
        <p:spPr bwMode="auto">
          <a:xfrm>
            <a:off x="1096142" y="1429950"/>
            <a:ext cx="3453886" cy="7845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</a:t>
            </a:r>
            <a:r>
              <a: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cetuximab </a:t>
            </a: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27.5 (22.6-33.1)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FOLFIRI + 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bevacizumab 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239</a:t>
            </a: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25.0 (23.1-28.0)</a:t>
            </a:r>
          </a:p>
        </p:txBody>
      </p:sp>
      <p:sp>
        <p:nvSpPr>
          <p:cNvPr id="76" name="Text Box 11907"/>
          <p:cNvSpPr txBox="1">
            <a:spLocks noChangeArrowheads="1"/>
          </p:cNvSpPr>
          <p:nvPr/>
        </p:nvSpPr>
        <p:spPr bwMode="auto">
          <a:xfrm>
            <a:off x="1368996" y="1196752"/>
            <a:ext cx="2240326" cy="2921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adjuvant treatment</a:t>
            </a:r>
          </a:p>
        </p:txBody>
      </p:sp>
      <p:grpSp>
        <p:nvGrpSpPr>
          <p:cNvPr id="77" name="Gruppieren 257"/>
          <p:cNvGrpSpPr>
            <a:grpSpLocks/>
          </p:cNvGrpSpPr>
          <p:nvPr/>
        </p:nvGrpSpPr>
        <p:grpSpPr bwMode="auto">
          <a:xfrm>
            <a:off x="312607" y="1270440"/>
            <a:ext cx="3553771" cy="2353693"/>
            <a:chOff x="440409" y="9636919"/>
            <a:chExt cx="6474618" cy="4436281"/>
          </a:xfrm>
          <a:solidFill>
            <a:schemeClr val="tx1"/>
          </a:solidFill>
        </p:grpSpPr>
        <p:cxnSp>
          <p:nvCxnSpPr>
            <p:cNvPr id="78" name="Gerade Verbindung 364"/>
            <p:cNvCxnSpPr/>
            <p:nvPr/>
          </p:nvCxnSpPr>
          <p:spPr bwMode="auto">
            <a:xfrm flipH="1">
              <a:off x="1163535" y="11701455"/>
              <a:ext cx="5399701" cy="0"/>
            </a:xfrm>
            <a:prstGeom prst="line">
              <a:avLst/>
            </a:prstGeom>
            <a:grpFill/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365"/>
            <p:cNvSpPr/>
            <p:nvPr/>
          </p:nvSpPr>
          <p:spPr bwMode="auto">
            <a:xfrm>
              <a:off x="633057" y="13357250"/>
              <a:ext cx="457886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0.0</a:t>
              </a:r>
            </a:p>
          </p:txBody>
        </p:sp>
        <p:sp>
          <p:nvSpPr>
            <p:cNvPr id="80" name="Rechteck 368"/>
            <p:cNvSpPr/>
            <p:nvPr/>
          </p:nvSpPr>
          <p:spPr bwMode="auto">
            <a:xfrm>
              <a:off x="1869908" y="13534285"/>
              <a:ext cx="455093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12</a:t>
              </a:r>
            </a:p>
          </p:txBody>
        </p:sp>
        <p:sp>
          <p:nvSpPr>
            <p:cNvPr id="81" name="Rechteck 369"/>
            <p:cNvSpPr/>
            <p:nvPr/>
          </p:nvSpPr>
          <p:spPr bwMode="auto">
            <a:xfrm>
              <a:off x="2791264" y="13539492"/>
              <a:ext cx="457886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24</a:t>
              </a:r>
            </a:p>
          </p:txBody>
        </p:sp>
        <p:sp>
          <p:nvSpPr>
            <p:cNvPr id="82" name="Rechteck 370"/>
            <p:cNvSpPr/>
            <p:nvPr/>
          </p:nvSpPr>
          <p:spPr bwMode="auto">
            <a:xfrm>
              <a:off x="3709826" y="13536889"/>
              <a:ext cx="457886" cy="30460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36</a:t>
              </a:r>
            </a:p>
          </p:txBody>
        </p:sp>
        <p:sp>
          <p:nvSpPr>
            <p:cNvPr id="83" name="Rechteck 371"/>
            <p:cNvSpPr/>
            <p:nvPr/>
          </p:nvSpPr>
          <p:spPr bwMode="auto">
            <a:xfrm>
              <a:off x="4622807" y="13531682"/>
              <a:ext cx="455093" cy="30460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48</a:t>
              </a:r>
            </a:p>
          </p:txBody>
        </p:sp>
        <p:sp>
          <p:nvSpPr>
            <p:cNvPr id="84" name="Rechteck 383"/>
            <p:cNvSpPr/>
            <p:nvPr/>
          </p:nvSpPr>
          <p:spPr bwMode="auto">
            <a:xfrm>
              <a:off x="5555330" y="13534285"/>
              <a:ext cx="457886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60</a:t>
              </a:r>
            </a:p>
          </p:txBody>
        </p:sp>
        <p:sp>
          <p:nvSpPr>
            <p:cNvPr id="85" name="Rechteck 384"/>
            <p:cNvSpPr/>
            <p:nvPr/>
          </p:nvSpPr>
          <p:spPr bwMode="auto">
            <a:xfrm>
              <a:off x="6457141" y="13539492"/>
              <a:ext cx="457886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72</a:t>
              </a:r>
            </a:p>
          </p:txBody>
        </p:sp>
        <p:sp>
          <p:nvSpPr>
            <p:cNvPr id="86" name="Rechteck 385"/>
            <p:cNvSpPr/>
            <p:nvPr/>
          </p:nvSpPr>
          <p:spPr bwMode="auto">
            <a:xfrm>
              <a:off x="1850364" y="13768595"/>
              <a:ext cx="4302452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900" dirty="0" smtClean="0">
                  <a:solidFill>
                    <a:srgbClr val="000000"/>
                  </a:solidFill>
                  <a:ea typeface="ＭＳ Ｐゴシック" charset="0"/>
                  <a:cs typeface="Arial"/>
                </a:rPr>
                <a:t>Months Since Randomization</a:t>
              </a:r>
              <a:endParaRPr lang="de-DE" sz="900" dirty="0">
                <a:solidFill>
                  <a:srgbClr val="000000"/>
                </a:solidFill>
                <a:ea typeface="ＭＳ Ｐゴシック" charset="0"/>
                <a:cs typeface="Arial"/>
              </a:endParaRPr>
            </a:p>
          </p:txBody>
        </p:sp>
        <p:sp>
          <p:nvSpPr>
            <p:cNvPr id="87" name="Rechteck 386"/>
            <p:cNvSpPr/>
            <p:nvPr/>
          </p:nvSpPr>
          <p:spPr bwMode="auto">
            <a:xfrm>
              <a:off x="649809" y="10602799"/>
              <a:ext cx="457886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0.75</a:t>
              </a:r>
            </a:p>
          </p:txBody>
        </p:sp>
        <p:sp>
          <p:nvSpPr>
            <p:cNvPr id="88" name="Rechteck 387"/>
            <p:cNvSpPr/>
            <p:nvPr/>
          </p:nvSpPr>
          <p:spPr bwMode="auto">
            <a:xfrm>
              <a:off x="633057" y="9636919"/>
              <a:ext cx="457886" cy="30460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1.0</a:t>
              </a:r>
            </a:p>
          </p:txBody>
        </p:sp>
        <p:sp>
          <p:nvSpPr>
            <p:cNvPr id="89" name="Rechteck 388"/>
            <p:cNvSpPr/>
            <p:nvPr/>
          </p:nvSpPr>
          <p:spPr bwMode="auto">
            <a:xfrm>
              <a:off x="638641" y="11542645"/>
              <a:ext cx="457886" cy="30460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0.50</a:t>
              </a:r>
            </a:p>
          </p:txBody>
        </p:sp>
        <p:sp>
          <p:nvSpPr>
            <p:cNvPr id="90" name="Rechteck 389"/>
            <p:cNvSpPr/>
            <p:nvPr/>
          </p:nvSpPr>
          <p:spPr bwMode="auto">
            <a:xfrm>
              <a:off x="630266" y="12482490"/>
              <a:ext cx="457886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0.25</a:t>
              </a:r>
            </a:p>
          </p:txBody>
        </p:sp>
        <p:sp>
          <p:nvSpPr>
            <p:cNvPr id="91" name="Rechteck 395"/>
            <p:cNvSpPr/>
            <p:nvPr/>
          </p:nvSpPr>
          <p:spPr bwMode="auto">
            <a:xfrm>
              <a:off x="633057" y="13357250"/>
              <a:ext cx="457886" cy="30460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300" dirty="0">
                  <a:solidFill>
                    <a:srgbClr val="000000"/>
                  </a:solidFill>
                  <a:latin typeface="Verdana"/>
                  <a:cs typeface="Arial"/>
                </a:rPr>
                <a:t>0.0</a:t>
              </a:r>
            </a:p>
          </p:txBody>
        </p:sp>
        <p:sp>
          <p:nvSpPr>
            <p:cNvPr id="92" name="Rechteck 46"/>
            <p:cNvSpPr>
              <a:spLocks noChangeArrowheads="1"/>
            </p:cNvSpPr>
            <p:nvPr/>
          </p:nvSpPr>
          <p:spPr bwMode="auto">
            <a:xfrm rot="16200000">
              <a:off x="-836103" y="11451203"/>
              <a:ext cx="2991366" cy="4383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altLang="de-DE" sz="9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Probability of S</a:t>
              </a:r>
              <a:r>
                <a:rPr lang="de-DE" altLang="de-DE" sz="9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urvival</a:t>
              </a:r>
              <a:endParaRPr lang="de-DE" altLang="de-DE" sz="9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75" name="Rechteck 1"/>
          <p:cNvSpPr>
            <a:spLocks noChangeArrowheads="1"/>
          </p:cNvSpPr>
          <p:nvPr/>
        </p:nvSpPr>
        <p:spPr bwMode="auto">
          <a:xfrm>
            <a:off x="747850" y="2589622"/>
            <a:ext cx="1069524" cy="6001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881188" algn="l"/>
              </a:tabLst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81188" algn="l"/>
              </a:tabLs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Logrank test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.</a:t>
            </a: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HR: 0.80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1980" y="639725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4187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4620643" y="3775036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pic>
        <p:nvPicPr>
          <p:cNvPr id="92" name="Picture 56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9" y="4025879"/>
            <a:ext cx="3206249" cy="20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260692" y="3778748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pic>
        <p:nvPicPr>
          <p:cNvPr id="91" name="Picture 56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1" y="4059230"/>
            <a:ext cx="3206248" cy="20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12502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de-DE" altLang="de-DE" sz="28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de-DE" alt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Survival According </a:t>
            </a:r>
            <a:r>
              <a:rPr lang="de-DE" alt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de-DE" alt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Adjuvant Pretreatment </a:t>
            </a:r>
            <a:r>
              <a:rPr lang="de-DE" altLang="de-DE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RAS WT)</a:t>
            </a:r>
            <a:endParaRPr lang="en-GB" sz="2800" dirty="0"/>
          </a:p>
        </p:txBody>
      </p:sp>
      <p:sp>
        <p:nvSpPr>
          <p:cNvPr id="97" name="Rectangle 96"/>
          <p:cNvSpPr/>
          <p:nvPr/>
        </p:nvSpPr>
        <p:spPr>
          <a:xfrm>
            <a:off x="4620643" y="1106377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0692" y="1110089"/>
            <a:ext cx="4265434" cy="264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prstClr val="white"/>
              </a:solidFill>
              <a:latin typeface="Verdana"/>
            </a:endParaRPr>
          </a:p>
        </p:txBody>
      </p:sp>
      <p:pic>
        <p:nvPicPr>
          <p:cNvPr id="90" name="Picture 56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9" y="1370485"/>
            <a:ext cx="3206249" cy="20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56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11" y="1383715"/>
            <a:ext cx="3206249" cy="20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ung 439"/>
          <p:cNvGrpSpPr>
            <a:grpSpLocks/>
          </p:cNvGrpSpPr>
          <p:nvPr/>
        </p:nvGrpSpPr>
        <p:grpSpPr bwMode="auto">
          <a:xfrm>
            <a:off x="251520" y="3759334"/>
            <a:ext cx="4282296" cy="2621389"/>
            <a:chOff x="26093729" y="3273728"/>
            <a:chExt cx="4327606" cy="2938036"/>
          </a:xfrm>
        </p:grpSpPr>
        <p:grpSp>
          <p:nvGrpSpPr>
            <p:cNvPr id="7" name="Gruppieren 2"/>
            <p:cNvGrpSpPr>
              <a:grpSpLocks/>
            </p:cNvGrpSpPr>
            <p:nvPr/>
          </p:nvGrpSpPr>
          <p:grpSpPr bwMode="auto">
            <a:xfrm>
              <a:off x="26093729" y="3273728"/>
              <a:ext cx="3938143" cy="2938036"/>
              <a:chOff x="4625777" y="9301678"/>
              <a:chExt cx="3826495" cy="2938035"/>
            </a:xfrm>
          </p:grpSpPr>
          <p:sp>
            <p:nvSpPr>
              <p:cNvPr id="10" name="Text Box 11907"/>
              <p:cNvSpPr txBox="1">
                <a:spLocks noChangeArrowheads="1"/>
              </p:cNvSpPr>
              <p:nvPr/>
            </p:nvSpPr>
            <p:spPr bwMode="auto">
              <a:xfrm>
                <a:off x="4993443" y="9301678"/>
                <a:ext cx="3458829" cy="327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6414" tIns="53207" rIns="106414" bIns="53207">
                <a:spAutoFit/>
              </a:bodyPr>
              <a:lstStyle>
                <a:lvl1pPr defTabSz="4638675" eaLnBrk="0" hangingPunct="0">
                  <a:spcBef>
                    <a:spcPct val="20000"/>
                  </a:spcBef>
                  <a:buChar char="•"/>
                  <a:defRPr sz="106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defTabSz="4638675" eaLnBrk="0" hangingPunct="0">
                  <a:spcBef>
                    <a:spcPct val="20000"/>
                  </a:spcBef>
                  <a:buChar char="–"/>
                  <a:defRPr sz="93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defTabSz="4638675" eaLnBrk="0" hangingPunct="0">
                  <a:spcBef>
                    <a:spcPct val="20000"/>
                  </a:spcBef>
                  <a:buChar char="•"/>
                  <a:defRPr sz="79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defTabSz="4638675" eaLnBrk="0" hangingPunct="0">
                  <a:spcBef>
                    <a:spcPct val="20000"/>
                  </a:spcBef>
                  <a:buChar char="–"/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defTabSz="4638675" eaLnBrk="0" hangingPunct="0">
                  <a:spcBef>
                    <a:spcPct val="20000"/>
                  </a:spcBef>
                  <a:buChar char="»"/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defTabSz="46386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defTabSz="46386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defTabSz="46386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defTabSz="46386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de-DE" altLang="de-DE" sz="12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Adjuvant treatment without oxaliplatin</a:t>
                </a:r>
              </a:p>
            </p:txBody>
          </p:sp>
          <p:grpSp>
            <p:nvGrpSpPr>
              <p:cNvPr id="11" name="Gruppieren 257"/>
              <p:cNvGrpSpPr>
                <a:grpSpLocks/>
              </p:cNvGrpSpPr>
              <p:nvPr/>
            </p:nvGrpSpPr>
            <p:grpSpPr bwMode="auto">
              <a:xfrm>
                <a:off x="4625777" y="9534614"/>
                <a:ext cx="3613989" cy="2705099"/>
                <a:chOff x="372702" y="9636919"/>
                <a:chExt cx="6542117" cy="4436281"/>
              </a:xfrm>
            </p:grpSpPr>
            <p:cxnSp>
              <p:nvCxnSpPr>
                <p:cNvPr id="12" name="Gerade Verbindung 283"/>
                <p:cNvCxnSpPr/>
                <p:nvPr/>
              </p:nvCxnSpPr>
              <p:spPr bwMode="auto">
                <a:xfrm flipH="1">
                  <a:off x="1162634" y="11701455"/>
                  <a:ext cx="5400352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hteck 284"/>
                <p:cNvSpPr/>
                <p:nvPr/>
              </p:nvSpPr>
              <p:spPr bwMode="auto">
                <a:xfrm>
                  <a:off x="632093" y="13357250"/>
                  <a:ext cx="457941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0.0</a:t>
                  </a:r>
                </a:p>
              </p:txBody>
            </p:sp>
            <p:sp>
              <p:nvSpPr>
                <p:cNvPr id="14" name="Rechteck 285"/>
                <p:cNvSpPr/>
                <p:nvPr/>
              </p:nvSpPr>
              <p:spPr bwMode="auto">
                <a:xfrm>
                  <a:off x="1869093" y="13534285"/>
                  <a:ext cx="455148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12</a:t>
                  </a:r>
                </a:p>
              </p:txBody>
            </p:sp>
            <p:sp>
              <p:nvSpPr>
                <p:cNvPr id="15" name="Rechteck 286"/>
                <p:cNvSpPr/>
                <p:nvPr/>
              </p:nvSpPr>
              <p:spPr bwMode="auto">
                <a:xfrm>
                  <a:off x="2790559" y="13539492"/>
                  <a:ext cx="457941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24</a:t>
                  </a:r>
                </a:p>
              </p:txBody>
            </p:sp>
            <p:sp>
              <p:nvSpPr>
                <p:cNvPr id="16" name="Rechteck 287"/>
                <p:cNvSpPr/>
                <p:nvPr/>
              </p:nvSpPr>
              <p:spPr bwMode="auto">
                <a:xfrm>
                  <a:off x="3709233" y="13536889"/>
                  <a:ext cx="457941" cy="3046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36</a:t>
                  </a:r>
                </a:p>
              </p:txBody>
            </p:sp>
            <p:sp>
              <p:nvSpPr>
                <p:cNvPr id="17" name="Rechteck 288"/>
                <p:cNvSpPr/>
                <p:nvPr/>
              </p:nvSpPr>
              <p:spPr bwMode="auto">
                <a:xfrm>
                  <a:off x="4622323" y="13531682"/>
                  <a:ext cx="455148" cy="3046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48</a:t>
                  </a:r>
                </a:p>
              </p:txBody>
            </p:sp>
            <p:sp>
              <p:nvSpPr>
                <p:cNvPr id="18" name="Rechteck 289"/>
                <p:cNvSpPr/>
                <p:nvPr/>
              </p:nvSpPr>
              <p:spPr bwMode="auto">
                <a:xfrm>
                  <a:off x="5554959" y="13534285"/>
                  <a:ext cx="457941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60</a:t>
                  </a:r>
                </a:p>
              </p:txBody>
            </p:sp>
            <p:sp>
              <p:nvSpPr>
                <p:cNvPr id="19" name="Rechteck 290"/>
                <p:cNvSpPr/>
                <p:nvPr/>
              </p:nvSpPr>
              <p:spPr bwMode="auto">
                <a:xfrm>
                  <a:off x="6456878" y="13539492"/>
                  <a:ext cx="457941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72</a:t>
                  </a:r>
                </a:p>
              </p:txBody>
            </p:sp>
            <p:sp>
              <p:nvSpPr>
                <p:cNvPr id="20" name="Rechteck 291"/>
                <p:cNvSpPr/>
                <p:nvPr/>
              </p:nvSpPr>
              <p:spPr bwMode="auto">
                <a:xfrm>
                  <a:off x="1849546" y="13768595"/>
                  <a:ext cx="4302970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900" dirty="0" smtClean="0">
                      <a:solidFill>
                        <a:srgbClr val="000000"/>
                      </a:solidFill>
                      <a:ea typeface="ＭＳ Ｐゴシック" charset="0"/>
                      <a:cs typeface="Arial"/>
                    </a:rPr>
                    <a:t>Months Since Randomization</a:t>
                  </a:r>
                  <a:endParaRPr lang="de-DE" sz="900" dirty="0">
                    <a:solidFill>
                      <a:srgbClr val="000000"/>
                    </a:solidFill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1" name="Rechteck 292"/>
                <p:cNvSpPr/>
                <p:nvPr/>
              </p:nvSpPr>
              <p:spPr bwMode="auto">
                <a:xfrm>
                  <a:off x="648847" y="10602799"/>
                  <a:ext cx="457941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0.75</a:t>
                  </a:r>
                </a:p>
              </p:txBody>
            </p:sp>
            <p:sp>
              <p:nvSpPr>
                <p:cNvPr id="22" name="Rechteck 293"/>
                <p:cNvSpPr/>
                <p:nvPr/>
              </p:nvSpPr>
              <p:spPr bwMode="auto">
                <a:xfrm>
                  <a:off x="632093" y="9636919"/>
                  <a:ext cx="457941" cy="3046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1.0</a:t>
                  </a:r>
                </a:p>
              </p:txBody>
            </p:sp>
            <p:sp>
              <p:nvSpPr>
                <p:cNvPr id="23" name="Rechteck 294"/>
                <p:cNvSpPr/>
                <p:nvPr/>
              </p:nvSpPr>
              <p:spPr bwMode="auto">
                <a:xfrm>
                  <a:off x="637678" y="11542645"/>
                  <a:ext cx="457941" cy="3046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0.50</a:t>
                  </a:r>
                </a:p>
              </p:txBody>
            </p:sp>
            <p:sp>
              <p:nvSpPr>
                <p:cNvPr id="24" name="Rechteck 295"/>
                <p:cNvSpPr/>
                <p:nvPr/>
              </p:nvSpPr>
              <p:spPr bwMode="auto">
                <a:xfrm>
                  <a:off x="629302" y="12482490"/>
                  <a:ext cx="457941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0.25</a:t>
                  </a:r>
                </a:p>
              </p:txBody>
            </p:sp>
            <p:sp>
              <p:nvSpPr>
                <p:cNvPr id="25" name="Rechteck 296"/>
                <p:cNvSpPr/>
                <p:nvPr/>
              </p:nvSpPr>
              <p:spPr bwMode="auto">
                <a:xfrm>
                  <a:off x="632093" y="13357250"/>
                  <a:ext cx="457941" cy="304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sz="300" dirty="0">
                      <a:solidFill>
                        <a:srgbClr val="000000"/>
                      </a:solidFill>
                      <a:latin typeface="Verdana"/>
                      <a:cs typeface="Arial"/>
                    </a:rPr>
                    <a:t>0.0</a:t>
                  </a:r>
                </a:p>
              </p:txBody>
            </p:sp>
            <p:sp>
              <p:nvSpPr>
                <p:cNvPr id="26" name="Rechteck 46"/>
                <p:cNvSpPr>
                  <a:spLocks noChangeArrowheads="1"/>
                </p:cNvSpPr>
                <p:nvPr/>
              </p:nvSpPr>
              <p:spPr bwMode="auto">
                <a:xfrm rot="16200000">
                  <a:off x="-903784" y="11523914"/>
                  <a:ext cx="2991366" cy="438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de-DE" altLang="de-DE" sz="900" dirty="0">
                      <a:solidFill>
                        <a:srgbClr val="000000"/>
                      </a:solidFill>
                      <a:latin typeface="Arial"/>
                      <a:ea typeface="ＭＳ Ｐゴシック" charset="0"/>
                      <a:cs typeface="Arial"/>
                    </a:rPr>
                    <a:t>Probability of S</a:t>
                  </a:r>
                  <a:r>
                    <a:rPr lang="de-DE" altLang="de-DE" sz="900" dirty="0" smtClean="0">
                      <a:solidFill>
                        <a:srgbClr val="000000"/>
                      </a:solidFill>
                      <a:latin typeface="Arial"/>
                      <a:ea typeface="ＭＳ Ｐゴシック" charset="0"/>
                      <a:cs typeface="Arial"/>
                    </a:rPr>
                    <a:t>urvival</a:t>
                  </a:r>
                  <a:endParaRPr lang="de-DE" altLang="de-DE" sz="9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</p:grpSp>
        <p:sp>
          <p:nvSpPr>
            <p:cNvPr id="8" name="Text Box 11907"/>
            <p:cNvSpPr txBox="1">
              <a:spLocks noChangeArrowheads="1"/>
            </p:cNvSpPr>
            <p:nvPr/>
          </p:nvSpPr>
          <p:spPr bwMode="auto">
            <a:xfrm>
              <a:off x="27198633" y="3713081"/>
              <a:ext cx="3222702" cy="87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6414" tIns="53207" rIns="106414" bIns="53207">
              <a:spAutoFit/>
            </a:bodyPr>
            <a:lstStyle>
              <a:lvl1pPr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638675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cetuximab 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18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de-DE" altLang="de-DE" sz="1100" b="1" dirty="0" smtClean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38.3 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(18.1-58.4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de-DE" altLang="de-DE" sz="1100" b="1" dirty="0">
                <a:solidFill>
                  <a:srgbClr val="0017F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bevacizumab 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21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de-DE" altLang="de-DE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18.7 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(15.1-28.1)</a:t>
              </a:r>
            </a:p>
          </p:txBody>
        </p:sp>
        <p:sp>
          <p:nvSpPr>
            <p:cNvPr id="9" name="Rechteck 442"/>
            <p:cNvSpPr>
              <a:spLocks noChangeArrowheads="1"/>
            </p:cNvSpPr>
            <p:nvPr/>
          </p:nvSpPr>
          <p:spPr bwMode="auto">
            <a:xfrm>
              <a:off x="26574492" y="5108343"/>
              <a:ext cx="1080840" cy="672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Logrank test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altLang="de-DE" sz="11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.</a:t>
              </a: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HR: 0.40</a:t>
              </a:r>
            </a:p>
          </p:txBody>
        </p:sp>
      </p:grpSp>
      <p:grpSp>
        <p:nvGrpSpPr>
          <p:cNvPr id="27" name="Gruppierung 461"/>
          <p:cNvGrpSpPr>
            <a:grpSpLocks/>
          </p:cNvGrpSpPr>
          <p:nvPr/>
        </p:nvGrpSpPr>
        <p:grpSpPr bwMode="auto">
          <a:xfrm>
            <a:off x="4583983" y="1317143"/>
            <a:ext cx="4205188" cy="2413557"/>
            <a:chOff x="26189374" y="3506664"/>
            <a:chExt cx="4249170" cy="2705100"/>
          </a:xfrm>
        </p:grpSpPr>
        <p:grpSp>
          <p:nvGrpSpPr>
            <p:cNvPr id="32" name="Gruppieren 257"/>
            <p:cNvGrpSpPr>
              <a:grpSpLocks/>
            </p:cNvGrpSpPr>
            <p:nvPr/>
          </p:nvGrpSpPr>
          <p:grpSpPr bwMode="auto">
            <a:xfrm>
              <a:off x="26189374" y="3506664"/>
              <a:ext cx="3623920" cy="2705100"/>
              <a:chOff x="540924" y="9636919"/>
              <a:chExt cx="6374101" cy="4436281"/>
            </a:xfrm>
          </p:grpSpPr>
          <p:cxnSp>
            <p:nvCxnSpPr>
              <p:cNvPr id="33" name="Gerade Verbindung 304"/>
              <p:cNvCxnSpPr/>
              <p:nvPr/>
            </p:nvCxnSpPr>
            <p:spPr bwMode="auto">
              <a:xfrm flipH="1">
                <a:off x="1163535" y="11701457"/>
                <a:ext cx="5399700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eck 305"/>
              <p:cNvSpPr/>
              <p:nvPr/>
            </p:nvSpPr>
            <p:spPr bwMode="auto">
              <a:xfrm>
                <a:off x="633057" y="1335725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0.0</a:t>
                </a:r>
              </a:p>
            </p:txBody>
          </p:sp>
          <p:sp>
            <p:nvSpPr>
              <p:cNvPr id="35" name="Rechteck 306"/>
              <p:cNvSpPr/>
              <p:nvPr/>
            </p:nvSpPr>
            <p:spPr bwMode="auto">
              <a:xfrm>
                <a:off x="1869908" y="13534286"/>
                <a:ext cx="455093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12</a:t>
                </a:r>
              </a:p>
            </p:txBody>
          </p:sp>
          <p:sp>
            <p:nvSpPr>
              <p:cNvPr id="36" name="Rechteck 307"/>
              <p:cNvSpPr/>
              <p:nvPr/>
            </p:nvSpPr>
            <p:spPr bwMode="auto">
              <a:xfrm>
                <a:off x="2791263" y="13539493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24</a:t>
                </a:r>
              </a:p>
            </p:txBody>
          </p:sp>
          <p:sp>
            <p:nvSpPr>
              <p:cNvPr id="37" name="Rechteck 308"/>
              <p:cNvSpPr/>
              <p:nvPr/>
            </p:nvSpPr>
            <p:spPr bwMode="auto">
              <a:xfrm>
                <a:off x="3709825" y="13536889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36</a:t>
                </a:r>
              </a:p>
            </p:txBody>
          </p:sp>
          <p:sp>
            <p:nvSpPr>
              <p:cNvPr id="38" name="Rechteck 309"/>
              <p:cNvSpPr/>
              <p:nvPr/>
            </p:nvSpPr>
            <p:spPr bwMode="auto">
              <a:xfrm>
                <a:off x="4622806" y="13531682"/>
                <a:ext cx="455093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48</a:t>
                </a:r>
              </a:p>
            </p:txBody>
          </p:sp>
          <p:sp>
            <p:nvSpPr>
              <p:cNvPr id="39" name="Rechteck 310"/>
              <p:cNvSpPr/>
              <p:nvPr/>
            </p:nvSpPr>
            <p:spPr bwMode="auto">
              <a:xfrm>
                <a:off x="5555329" y="13534286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60</a:t>
                </a:r>
              </a:p>
            </p:txBody>
          </p:sp>
          <p:sp>
            <p:nvSpPr>
              <p:cNvPr id="40" name="Rechteck 311"/>
              <p:cNvSpPr/>
              <p:nvPr/>
            </p:nvSpPr>
            <p:spPr bwMode="auto">
              <a:xfrm>
                <a:off x="6457139" y="13539493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72</a:t>
                </a:r>
              </a:p>
            </p:txBody>
          </p:sp>
          <p:sp>
            <p:nvSpPr>
              <p:cNvPr id="41" name="Rechteck 312"/>
              <p:cNvSpPr/>
              <p:nvPr/>
            </p:nvSpPr>
            <p:spPr bwMode="auto">
              <a:xfrm>
                <a:off x="1850363" y="13768597"/>
                <a:ext cx="4302451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900" dirty="0" smtClean="0">
                    <a:solidFill>
                      <a:srgbClr val="000000"/>
                    </a:solidFill>
                    <a:ea typeface="ＭＳ Ｐゴシック" charset="0"/>
                    <a:cs typeface="Arial"/>
                  </a:rPr>
                  <a:t>Months Since Randomization</a:t>
                </a:r>
                <a:endParaRPr lang="de-DE" sz="900" dirty="0">
                  <a:solidFill>
                    <a:srgbClr val="000000"/>
                  </a:solidFill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2" name="Rechteck 313"/>
              <p:cNvSpPr/>
              <p:nvPr/>
            </p:nvSpPr>
            <p:spPr bwMode="auto">
              <a:xfrm>
                <a:off x="649809" y="10602800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0.75</a:t>
                </a:r>
              </a:p>
            </p:txBody>
          </p:sp>
          <p:sp>
            <p:nvSpPr>
              <p:cNvPr id="43" name="Rechteck 314"/>
              <p:cNvSpPr/>
              <p:nvPr/>
            </p:nvSpPr>
            <p:spPr bwMode="auto">
              <a:xfrm>
                <a:off x="633057" y="9636919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1.0</a:t>
                </a:r>
              </a:p>
            </p:txBody>
          </p:sp>
          <p:sp>
            <p:nvSpPr>
              <p:cNvPr id="44" name="Rechteck 315"/>
              <p:cNvSpPr/>
              <p:nvPr/>
            </p:nvSpPr>
            <p:spPr bwMode="auto">
              <a:xfrm>
                <a:off x="638641" y="11542645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0.50</a:t>
                </a:r>
              </a:p>
            </p:txBody>
          </p:sp>
          <p:sp>
            <p:nvSpPr>
              <p:cNvPr id="45" name="Rechteck 316"/>
              <p:cNvSpPr/>
              <p:nvPr/>
            </p:nvSpPr>
            <p:spPr bwMode="auto">
              <a:xfrm>
                <a:off x="630266" y="1248249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0.25</a:t>
                </a:r>
              </a:p>
            </p:txBody>
          </p:sp>
          <p:sp>
            <p:nvSpPr>
              <p:cNvPr id="46" name="Rechteck 317"/>
              <p:cNvSpPr/>
              <p:nvPr/>
            </p:nvSpPr>
            <p:spPr bwMode="auto">
              <a:xfrm>
                <a:off x="633057" y="1335725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0.0</a:t>
                </a:r>
              </a:p>
            </p:txBody>
          </p:sp>
          <p:sp>
            <p:nvSpPr>
              <p:cNvPr id="47" name="Rechteck 46"/>
              <p:cNvSpPr>
                <a:spLocks noChangeArrowheads="1"/>
              </p:cNvSpPr>
              <p:nvPr/>
            </p:nvSpPr>
            <p:spPr bwMode="auto">
              <a:xfrm rot="16200000">
                <a:off x="-735587" y="11659250"/>
                <a:ext cx="2991365" cy="43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altLang="de-DE" sz="9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Probability of S</a:t>
                </a:r>
                <a:r>
                  <a:rPr lang="de-DE" altLang="de-DE" sz="900" dirty="0" smtClean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urvival</a:t>
                </a:r>
                <a:endParaRPr lang="de-DE" altLang="de-DE" sz="9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9" name="Text Box 11907"/>
            <p:cNvSpPr txBox="1">
              <a:spLocks noChangeArrowheads="1"/>
            </p:cNvSpPr>
            <p:nvPr/>
          </p:nvSpPr>
          <p:spPr bwMode="auto">
            <a:xfrm>
              <a:off x="27215842" y="3626311"/>
              <a:ext cx="3222702" cy="87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6414" tIns="53207" rIns="106414" bIns="53207">
              <a:spAutoFit/>
            </a:bodyPr>
            <a:lstStyle>
              <a:lvl1pPr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638675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cetuximab 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37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38.3 (25.2-52.0)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bevacizumab 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38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	25.6 (19.4-35.0)</a:t>
              </a:r>
            </a:p>
          </p:txBody>
        </p:sp>
        <p:sp>
          <p:nvSpPr>
            <p:cNvPr id="30" name="Rechteck 464"/>
            <p:cNvSpPr>
              <a:spLocks noChangeArrowheads="1"/>
            </p:cNvSpPr>
            <p:nvPr/>
          </p:nvSpPr>
          <p:spPr bwMode="auto">
            <a:xfrm>
              <a:off x="26622239" y="5069092"/>
              <a:ext cx="1080710" cy="672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Logrank test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altLang="de-DE" sz="11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.</a:t>
              </a: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HR: 0.70</a:t>
              </a:r>
            </a:p>
          </p:txBody>
        </p:sp>
      </p:grpSp>
      <p:grpSp>
        <p:nvGrpSpPr>
          <p:cNvPr id="48" name="Gruppierung 483"/>
          <p:cNvGrpSpPr>
            <a:grpSpLocks/>
          </p:cNvGrpSpPr>
          <p:nvPr/>
        </p:nvGrpSpPr>
        <p:grpSpPr bwMode="auto">
          <a:xfrm>
            <a:off x="4580439" y="3950809"/>
            <a:ext cx="4196700" cy="2413557"/>
            <a:chOff x="26173645" y="3506664"/>
            <a:chExt cx="4240596" cy="2705100"/>
          </a:xfrm>
        </p:grpSpPr>
        <p:grpSp>
          <p:nvGrpSpPr>
            <p:cNvPr id="53" name="Gruppieren 257"/>
            <p:cNvGrpSpPr>
              <a:grpSpLocks/>
            </p:cNvGrpSpPr>
            <p:nvPr/>
          </p:nvGrpSpPr>
          <p:grpSpPr bwMode="auto">
            <a:xfrm>
              <a:off x="26173645" y="3506664"/>
              <a:ext cx="3639648" cy="2705100"/>
              <a:chOff x="513261" y="9636919"/>
              <a:chExt cx="6401772" cy="4436281"/>
            </a:xfrm>
          </p:grpSpPr>
          <p:cxnSp>
            <p:nvCxnSpPr>
              <p:cNvPr id="54" name="Gerade Verbindung 325"/>
              <p:cNvCxnSpPr/>
              <p:nvPr/>
            </p:nvCxnSpPr>
            <p:spPr bwMode="auto">
              <a:xfrm flipH="1">
                <a:off x="1163536" y="11701457"/>
                <a:ext cx="5399707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hteck 326"/>
              <p:cNvSpPr/>
              <p:nvPr/>
            </p:nvSpPr>
            <p:spPr bwMode="auto">
              <a:xfrm>
                <a:off x="633058" y="1335725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0.0</a:t>
                </a:r>
              </a:p>
            </p:txBody>
          </p:sp>
          <p:sp>
            <p:nvSpPr>
              <p:cNvPr id="56" name="Rechteck 327"/>
              <p:cNvSpPr/>
              <p:nvPr/>
            </p:nvSpPr>
            <p:spPr bwMode="auto">
              <a:xfrm>
                <a:off x="1869910" y="13534286"/>
                <a:ext cx="455093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12</a:t>
                </a:r>
              </a:p>
            </p:txBody>
          </p:sp>
          <p:sp>
            <p:nvSpPr>
              <p:cNvPr id="57" name="Rechteck 328"/>
              <p:cNvSpPr/>
              <p:nvPr/>
            </p:nvSpPr>
            <p:spPr bwMode="auto">
              <a:xfrm>
                <a:off x="2791266" y="13539493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24</a:t>
                </a:r>
              </a:p>
            </p:txBody>
          </p:sp>
          <p:sp>
            <p:nvSpPr>
              <p:cNvPr id="58" name="Rechteck 329"/>
              <p:cNvSpPr/>
              <p:nvPr/>
            </p:nvSpPr>
            <p:spPr bwMode="auto">
              <a:xfrm>
                <a:off x="3709830" y="13536889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36</a:t>
                </a:r>
              </a:p>
            </p:txBody>
          </p:sp>
          <p:sp>
            <p:nvSpPr>
              <p:cNvPr id="59" name="Rechteck 330"/>
              <p:cNvSpPr/>
              <p:nvPr/>
            </p:nvSpPr>
            <p:spPr bwMode="auto">
              <a:xfrm>
                <a:off x="4622811" y="13531682"/>
                <a:ext cx="455093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48</a:t>
                </a:r>
              </a:p>
            </p:txBody>
          </p:sp>
          <p:sp>
            <p:nvSpPr>
              <p:cNvPr id="60" name="Rechteck 331"/>
              <p:cNvSpPr/>
              <p:nvPr/>
            </p:nvSpPr>
            <p:spPr bwMode="auto">
              <a:xfrm>
                <a:off x="5555336" y="13534286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60</a:t>
                </a:r>
              </a:p>
            </p:txBody>
          </p:sp>
          <p:sp>
            <p:nvSpPr>
              <p:cNvPr id="61" name="Rechteck 332"/>
              <p:cNvSpPr/>
              <p:nvPr/>
            </p:nvSpPr>
            <p:spPr bwMode="auto">
              <a:xfrm>
                <a:off x="6457147" y="13539493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72</a:t>
                </a:r>
              </a:p>
            </p:txBody>
          </p:sp>
          <p:sp>
            <p:nvSpPr>
              <p:cNvPr id="62" name="Rechteck 333"/>
              <p:cNvSpPr/>
              <p:nvPr/>
            </p:nvSpPr>
            <p:spPr bwMode="auto">
              <a:xfrm>
                <a:off x="1850365" y="13768597"/>
                <a:ext cx="430245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900" dirty="0" smtClean="0">
                    <a:solidFill>
                      <a:srgbClr val="000000"/>
                    </a:solidFill>
                    <a:ea typeface="ＭＳ Ｐゴシック" charset="0"/>
                    <a:cs typeface="Arial"/>
                  </a:rPr>
                  <a:t>Months Since Randomization</a:t>
                </a:r>
                <a:endParaRPr lang="de-DE" sz="900" dirty="0">
                  <a:solidFill>
                    <a:srgbClr val="000000"/>
                  </a:solidFill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3" name="Rechteck 334"/>
              <p:cNvSpPr/>
              <p:nvPr/>
            </p:nvSpPr>
            <p:spPr bwMode="auto">
              <a:xfrm>
                <a:off x="649810" y="10602800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0.75</a:t>
                </a:r>
              </a:p>
            </p:txBody>
          </p:sp>
          <p:sp>
            <p:nvSpPr>
              <p:cNvPr id="64" name="Rechteck 335"/>
              <p:cNvSpPr/>
              <p:nvPr/>
            </p:nvSpPr>
            <p:spPr bwMode="auto">
              <a:xfrm>
                <a:off x="633058" y="9636919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1.0</a:t>
                </a:r>
              </a:p>
            </p:txBody>
          </p:sp>
          <p:sp>
            <p:nvSpPr>
              <p:cNvPr id="65" name="Rechteck 336"/>
              <p:cNvSpPr/>
              <p:nvPr/>
            </p:nvSpPr>
            <p:spPr bwMode="auto">
              <a:xfrm>
                <a:off x="638642" y="11542645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0.50</a:t>
                </a:r>
              </a:p>
            </p:txBody>
          </p:sp>
          <p:sp>
            <p:nvSpPr>
              <p:cNvPr id="66" name="Rechteck 337"/>
              <p:cNvSpPr/>
              <p:nvPr/>
            </p:nvSpPr>
            <p:spPr bwMode="auto">
              <a:xfrm>
                <a:off x="630267" y="1248249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0.25</a:t>
                </a:r>
              </a:p>
            </p:txBody>
          </p:sp>
          <p:sp>
            <p:nvSpPr>
              <p:cNvPr id="67" name="Rechteck 338"/>
              <p:cNvSpPr/>
              <p:nvPr/>
            </p:nvSpPr>
            <p:spPr bwMode="auto">
              <a:xfrm>
                <a:off x="633058" y="1335725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0.0</a:t>
                </a:r>
              </a:p>
            </p:txBody>
          </p:sp>
          <p:sp>
            <p:nvSpPr>
              <p:cNvPr id="68" name="Rechteck 46"/>
              <p:cNvSpPr>
                <a:spLocks noChangeArrowheads="1"/>
              </p:cNvSpPr>
              <p:nvPr/>
            </p:nvSpPr>
            <p:spPr bwMode="auto">
              <a:xfrm rot="16200000">
                <a:off x="-763250" y="11474474"/>
                <a:ext cx="2991365" cy="43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altLang="de-DE" sz="9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Probability of S</a:t>
                </a:r>
                <a:r>
                  <a:rPr lang="de-DE" altLang="de-DE" sz="900" dirty="0" smtClean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urvival</a:t>
                </a:r>
                <a:endParaRPr lang="de-DE" altLang="de-DE" sz="9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50" name="Text Box 11907"/>
            <p:cNvSpPr txBox="1">
              <a:spLocks noChangeArrowheads="1"/>
            </p:cNvSpPr>
            <p:nvPr/>
          </p:nvSpPr>
          <p:spPr bwMode="auto">
            <a:xfrm>
              <a:off x="27191539" y="3707242"/>
              <a:ext cx="3222702" cy="87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6414" tIns="53207" rIns="106414" bIns="53207">
              <a:spAutoFit/>
            </a:bodyPr>
            <a:lstStyle>
              <a:lvl1pPr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638675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cetuximab 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27.9 (18.3-52.0)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bevacizumab 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17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44.3 (23.7-58.7)</a:t>
              </a:r>
            </a:p>
          </p:txBody>
        </p:sp>
        <p:sp>
          <p:nvSpPr>
            <p:cNvPr id="51" name="Rechteck 486"/>
            <p:cNvSpPr>
              <a:spLocks noChangeArrowheads="1"/>
            </p:cNvSpPr>
            <p:nvPr/>
          </p:nvSpPr>
          <p:spPr bwMode="auto">
            <a:xfrm>
              <a:off x="26592732" y="5147732"/>
              <a:ext cx="1080711" cy="672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Logrank test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altLang="de-DE" sz="11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.</a:t>
              </a: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HR: 1.44</a:t>
              </a:r>
            </a:p>
          </p:txBody>
        </p:sp>
      </p:grpSp>
      <p:grpSp>
        <p:nvGrpSpPr>
          <p:cNvPr id="69" name="Gruppierung 2"/>
          <p:cNvGrpSpPr>
            <a:grpSpLocks/>
          </p:cNvGrpSpPr>
          <p:nvPr/>
        </p:nvGrpSpPr>
        <p:grpSpPr bwMode="auto">
          <a:xfrm>
            <a:off x="289071" y="1293999"/>
            <a:ext cx="4220873" cy="2413557"/>
            <a:chOff x="26132228" y="3506664"/>
            <a:chExt cx="4265019" cy="2705100"/>
          </a:xfrm>
        </p:grpSpPr>
        <p:grpSp>
          <p:nvGrpSpPr>
            <p:cNvPr id="74" name="Gruppieren 257"/>
            <p:cNvGrpSpPr>
              <a:grpSpLocks/>
            </p:cNvGrpSpPr>
            <p:nvPr/>
          </p:nvGrpSpPr>
          <p:grpSpPr bwMode="auto">
            <a:xfrm>
              <a:off x="26132228" y="3506664"/>
              <a:ext cx="3681067" cy="2705100"/>
              <a:chOff x="440410" y="9636919"/>
              <a:chExt cx="6474615" cy="4436281"/>
            </a:xfrm>
          </p:grpSpPr>
          <p:cxnSp>
            <p:nvCxnSpPr>
              <p:cNvPr id="75" name="Gerade Verbindung 348"/>
              <p:cNvCxnSpPr/>
              <p:nvPr/>
            </p:nvCxnSpPr>
            <p:spPr bwMode="auto">
              <a:xfrm flipH="1">
                <a:off x="1163535" y="11701457"/>
                <a:ext cx="5399700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hteck 349"/>
              <p:cNvSpPr/>
              <p:nvPr/>
            </p:nvSpPr>
            <p:spPr bwMode="auto">
              <a:xfrm>
                <a:off x="633057" y="1335725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0.0</a:t>
                </a:r>
              </a:p>
            </p:txBody>
          </p:sp>
          <p:sp>
            <p:nvSpPr>
              <p:cNvPr id="77" name="Rechteck 350"/>
              <p:cNvSpPr/>
              <p:nvPr/>
            </p:nvSpPr>
            <p:spPr bwMode="auto">
              <a:xfrm>
                <a:off x="1869908" y="13534286"/>
                <a:ext cx="455093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12</a:t>
                </a:r>
              </a:p>
            </p:txBody>
          </p:sp>
          <p:sp>
            <p:nvSpPr>
              <p:cNvPr id="78" name="Rechteck 351"/>
              <p:cNvSpPr/>
              <p:nvPr/>
            </p:nvSpPr>
            <p:spPr bwMode="auto">
              <a:xfrm>
                <a:off x="2791263" y="13539493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24</a:t>
                </a:r>
              </a:p>
            </p:txBody>
          </p:sp>
          <p:sp>
            <p:nvSpPr>
              <p:cNvPr id="79" name="Rechteck 352"/>
              <p:cNvSpPr/>
              <p:nvPr/>
            </p:nvSpPr>
            <p:spPr bwMode="auto">
              <a:xfrm>
                <a:off x="3709825" y="13536889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36</a:t>
                </a:r>
              </a:p>
            </p:txBody>
          </p:sp>
          <p:sp>
            <p:nvSpPr>
              <p:cNvPr id="80" name="Rechteck 353"/>
              <p:cNvSpPr/>
              <p:nvPr/>
            </p:nvSpPr>
            <p:spPr bwMode="auto">
              <a:xfrm>
                <a:off x="4622806" y="13531682"/>
                <a:ext cx="455093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48</a:t>
                </a:r>
              </a:p>
            </p:txBody>
          </p:sp>
          <p:sp>
            <p:nvSpPr>
              <p:cNvPr id="81" name="Rechteck 354"/>
              <p:cNvSpPr/>
              <p:nvPr/>
            </p:nvSpPr>
            <p:spPr bwMode="auto">
              <a:xfrm>
                <a:off x="5555329" y="13534286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60</a:t>
                </a:r>
              </a:p>
            </p:txBody>
          </p:sp>
          <p:sp>
            <p:nvSpPr>
              <p:cNvPr id="82" name="Rechteck 355"/>
              <p:cNvSpPr/>
              <p:nvPr/>
            </p:nvSpPr>
            <p:spPr bwMode="auto">
              <a:xfrm>
                <a:off x="6457139" y="13539493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72</a:t>
                </a:r>
              </a:p>
            </p:txBody>
          </p:sp>
          <p:sp>
            <p:nvSpPr>
              <p:cNvPr id="83" name="Rechteck 356"/>
              <p:cNvSpPr/>
              <p:nvPr/>
            </p:nvSpPr>
            <p:spPr bwMode="auto">
              <a:xfrm>
                <a:off x="1850363" y="13768597"/>
                <a:ext cx="4302451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900" dirty="0" smtClean="0">
                    <a:solidFill>
                      <a:srgbClr val="000000"/>
                    </a:solidFill>
                    <a:ea typeface="ＭＳ Ｐゴシック" charset="0"/>
                    <a:cs typeface="Arial"/>
                  </a:rPr>
                  <a:t>Months Since Randomization</a:t>
                </a:r>
                <a:endParaRPr lang="de-DE" sz="900" dirty="0">
                  <a:solidFill>
                    <a:srgbClr val="000000"/>
                  </a:solidFill>
                  <a:ea typeface="ＭＳ Ｐゴシック" charset="0"/>
                  <a:cs typeface="Arial"/>
                </a:endParaRPr>
              </a:p>
            </p:txBody>
          </p:sp>
          <p:sp>
            <p:nvSpPr>
              <p:cNvPr id="84" name="Rechteck 357"/>
              <p:cNvSpPr/>
              <p:nvPr/>
            </p:nvSpPr>
            <p:spPr bwMode="auto">
              <a:xfrm>
                <a:off x="649809" y="10602800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0.75</a:t>
                </a:r>
              </a:p>
            </p:txBody>
          </p:sp>
          <p:sp>
            <p:nvSpPr>
              <p:cNvPr id="85" name="Rechteck 358"/>
              <p:cNvSpPr/>
              <p:nvPr/>
            </p:nvSpPr>
            <p:spPr bwMode="auto">
              <a:xfrm>
                <a:off x="633057" y="9636919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1.0</a:t>
                </a:r>
              </a:p>
            </p:txBody>
          </p:sp>
          <p:sp>
            <p:nvSpPr>
              <p:cNvPr id="86" name="Rechteck 359"/>
              <p:cNvSpPr/>
              <p:nvPr/>
            </p:nvSpPr>
            <p:spPr bwMode="auto">
              <a:xfrm>
                <a:off x="638641" y="11542645"/>
                <a:ext cx="457886" cy="3046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0.50</a:t>
                </a:r>
              </a:p>
            </p:txBody>
          </p:sp>
          <p:sp>
            <p:nvSpPr>
              <p:cNvPr id="87" name="Rechteck 360"/>
              <p:cNvSpPr/>
              <p:nvPr/>
            </p:nvSpPr>
            <p:spPr bwMode="auto">
              <a:xfrm>
                <a:off x="630266" y="1248249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0.25</a:t>
                </a:r>
              </a:p>
            </p:txBody>
          </p:sp>
          <p:sp>
            <p:nvSpPr>
              <p:cNvPr id="88" name="Rechteck 361"/>
              <p:cNvSpPr/>
              <p:nvPr/>
            </p:nvSpPr>
            <p:spPr bwMode="auto">
              <a:xfrm>
                <a:off x="633057" y="13357252"/>
                <a:ext cx="457886" cy="3046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sz="300" dirty="0">
                    <a:solidFill>
                      <a:srgbClr val="000000"/>
                    </a:solidFill>
                    <a:latin typeface="Verdana"/>
                    <a:cs typeface="Arial"/>
                  </a:rPr>
                  <a:t>0.0</a:t>
                </a:r>
              </a:p>
            </p:txBody>
          </p:sp>
          <p:sp>
            <p:nvSpPr>
              <p:cNvPr id="89" name="Rechteck 46"/>
              <p:cNvSpPr>
                <a:spLocks noChangeArrowheads="1"/>
              </p:cNvSpPr>
              <p:nvPr/>
            </p:nvSpPr>
            <p:spPr bwMode="auto">
              <a:xfrm rot="16200000">
                <a:off x="-836101" y="11470991"/>
                <a:ext cx="2991365" cy="43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de-DE" altLang="de-DE" sz="9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Probability of S</a:t>
                </a:r>
                <a:r>
                  <a:rPr lang="de-DE" altLang="de-DE" sz="900" dirty="0" smtClean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urvival</a:t>
                </a:r>
                <a:endParaRPr lang="de-DE" altLang="de-DE" sz="9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1" name="Text Box 11907"/>
            <p:cNvSpPr txBox="1">
              <a:spLocks noChangeArrowheads="1"/>
            </p:cNvSpPr>
            <p:nvPr/>
          </p:nvSpPr>
          <p:spPr bwMode="auto">
            <a:xfrm>
              <a:off x="27174545" y="3633231"/>
              <a:ext cx="3222702" cy="87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6414" tIns="53207" rIns="106414" bIns="53207">
              <a:spAutoFit/>
            </a:bodyPr>
            <a:lstStyle>
              <a:lvl1pPr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638675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638675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638675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63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cetuximab 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</a:t>
              </a: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162)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17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30.6 (23.6-38.3)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FOLFIRI + 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bevacizumab 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altLang="de-DE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163</a:t>
              </a: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25.0 (23.0-28.6)</a:t>
              </a:r>
            </a:p>
          </p:txBody>
        </p:sp>
        <p:sp>
          <p:nvSpPr>
            <p:cNvPr id="72" name="Rechteck 1"/>
            <p:cNvSpPr>
              <a:spLocks noChangeArrowheads="1"/>
            </p:cNvSpPr>
            <p:nvPr/>
          </p:nvSpPr>
          <p:spPr bwMode="auto">
            <a:xfrm>
              <a:off x="26570231" y="5082857"/>
              <a:ext cx="1080710" cy="672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10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93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881188" algn="l"/>
                </a:tabLst>
                <a:defRPr sz="79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881188" algn="l"/>
                </a:tabLs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Logrank test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altLang="de-DE" sz="11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.</a:t>
              </a: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de-DE" altLang="de-DE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HR: 0.74</a:t>
              </a:r>
            </a:p>
          </p:txBody>
        </p:sp>
      </p:grpSp>
      <p:sp>
        <p:nvSpPr>
          <p:cNvPr id="99" name="Text Box 11907"/>
          <p:cNvSpPr txBox="1">
            <a:spLocks noChangeArrowheads="1"/>
          </p:cNvSpPr>
          <p:nvPr/>
        </p:nvSpPr>
        <p:spPr bwMode="auto">
          <a:xfrm>
            <a:off x="1341144" y="1081730"/>
            <a:ext cx="2240326" cy="2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adjuvant treatment</a:t>
            </a:r>
          </a:p>
        </p:txBody>
      </p:sp>
      <p:sp>
        <p:nvSpPr>
          <p:cNvPr id="100" name="Text Box 11907"/>
          <p:cNvSpPr txBox="1">
            <a:spLocks noChangeArrowheads="1"/>
          </p:cNvSpPr>
          <p:nvPr/>
        </p:nvSpPr>
        <p:spPr bwMode="auto">
          <a:xfrm>
            <a:off x="5896286" y="1052736"/>
            <a:ext cx="2240324" cy="2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adjuvant treatment</a:t>
            </a:r>
          </a:p>
        </p:txBody>
      </p:sp>
      <p:sp>
        <p:nvSpPr>
          <p:cNvPr id="101" name="Text Box 11907"/>
          <p:cNvSpPr txBox="1">
            <a:spLocks noChangeArrowheads="1"/>
          </p:cNvSpPr>
          <p:nvPr/>
        </p:nvSpPr>
        <p:spPr bwMode="auto">
          <a:xfrm>
            <a:off x="4650353" y="3771059"/>
            <a:ext cx="3951788" cy="2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414" tIns="53207" rIns="106414" bIns="53207">
            <a:spAutoFit/>
          </a:bodyPr>
          <a:lstStyle>
            <a:lvl1pPr defTabSz="4638675" eaLnBrk="0" hangingPunct="0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638675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638675" eaLnBrk="0" hangingPunct="0">
              <a:spcBef>
                <a:spcPct val="20000"/>
              </a:spcBef>
              <a:buChar char="•"/>
              <a:defRPr sz="7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638675" eaLnBrk="0" hangingPunct="0">
              <a:spcBef>
                <a:spcPct val="20000"/>
              </a:spcBef>
              <a:buChar char="–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638675" eaLnBrk="0" hangingPunct="0">
              <a:spcBef>
                <a:spcPct val="20000"/>
              </a:spcBef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63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Adjuvant treatment with oxaliplatin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0369" y="6447591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7861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56" y="1412875"/>
            <a:ext cx="8356600" cy="3704557"/>
          </a:xfrm>
        </p:spPr>
        <p:txBody>
          <a:bodyPr/>
          <a:lstStyle/>
          <a:p>
            <a:pPr marL="285750" indent="-285750">
              <a:spcBef>
                <a:spcPct val="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patients treated with </a:t>
            </a:r>
            <a:r>
              <a:rPr lang="de-DE" alt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de-DE" alt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mirrored those in the whole study population</a:t>
            </a:r>
          </a:p>
          <a:p>
            <a:pPr marL="285750" indent="-285750">
              <a:spcBef>
                <a:spcPct val="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adjuvant pretreated RAS </a:t>
            </a:r>
            <a:r>
              <a:rPr lang="de-DE" alt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 patients, </a:t>
            </a: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significantly higher ORR was reached in the </a:t>
            </a:r>
            <a:r>
              <a:rPr lang="de-DE" alt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cetuximab </a:t>
            </a: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 when compared to the bevacizumab arm </a:t>
            </a:r>
            <a:r>
              <a:rPr lang="de-DE" alt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.01</a:t>
            </a: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ct val="0"/>
              </a:spcBef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role of adjuvant treatment on efficacy of </a:t>
            </a:r>
            <a:r>
              <a:rPr lang="de-DE" alt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first-line </a:t>
            </a: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therapy remains to be further evaluated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39480"/>
            <a:ext cx="8467725" cy="1143000"/>
          </a:xfrm>
        </p:spPr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1980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2237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80165"/>
            <a:ext cx="9144000" cy="860843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700" dirty="0">
                <a:latin typeface="Arial" charset="0"/>
                <a:cs typeface="Arial" charset="0"/>
              </a:rPr>
              <a:t>FIRE-3: </a:t>
            </a:r>
            <a:r>
              <a:rPr lang="en-US" sz="2700" dirty="0" smtClean="0">
                <a:latin typeface="Arial" charset="0"/>
                <a:cs typeface="Arial" charset="0"/>
              </a:rPr>
              <a:t>Head-to-Head Study </a:t>
            </a:r>
            <a:r>
              <a:rPr lang="en-US" sz="2700" dirty="0">
                <a:latin typeface="Arial" charset="0"/>
                <a:cs typeface="Arial" charset="0"/>
              </a:rPr>
              <a:t>of Erbitux + FOLFIRI vs </a:t>
            </a:r>
            <a:r>
              <a:rPr lang="en-US" sz="2700" dirty="0" err="1" smtClean="0">
                <a:latin typeface="Arial" charset="0"/>
                <a:cs typeface="Arial" charset="0"/>
              </a:rPr>
              <a:t>Bevacizumab</a:t>
            </a:r>
            <a:r>
              <a:rPr lang="en-US" sz="2700" dirty="0" smtClean="0">
                <a:latin typeface="Arial" charset="0"/>
                <a:cs typeface="Arial" charset="0"/>
              </a:rPr>
              <a:t> (Bev) </a:t>
            </a:r>
            <a:r>
              <a:rPr lang="en-US" sz="2700" dirty="0">
                <a:latin typeface="Arial" charset="0"/>
                <a:cs typeface="Arial" charset="0"/>
              </a:rPr>
              <a:t>+ FOLFIRI in </a:t>
            </a:r>
            <a:r>
              <a:rPr lang="en-US" sz="2700" dirty="0" smtClean="0">
                <a:latin typeface="Arial" charset="0"/>
                <a:cs typeface="Arial" charset="0"/>
              </a:rPr>
              <a:t>First-Line mCRC</a:t>
            </a:r>
            <a:r>
              <a:rPr lang="en-US" sz="2700" baseline="30000" dirty="0" smtClean="0">
                <a:latin typeface="Arial" charset="0"/>
                <a:cs typeface="Arial" charset="0"/>
              </a:rPr>
              <a:t>1</a:t>
            </a:r>
            <a:endParaRPr lang="en-US" sz="2700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-260925" y="6205682"/>
            <a:ext cx="4875159" cy="328051"/>
          </a:xfrm>
        </p:spPr>
        <p:txBody>
          <a:bodyPr anchor="t"/>
          <a:lstStyle/>
          <a:p>
            <a:pPr algn="l"/>
            <a:r>
              <a:rPr lang="en-US" sz="1000" dirty="0" smtClean="0"/>
              <a:t>Heinemann </a:t>
            </a:r>
            <a:r>
              <a:rPr lang="en-US" sz="1000" dirty="0"/>
              <a:t>V, et al. </a:t>
            </a:r>
            <a:r>
              <a:rPr lang="it-IT" sz="1000" i="1" dirty="0"/>
              <a:t>Lancet Oncol. </a:t>
            </a:r>
            <a:r>
              <a:rPr lang="it-IT" sz="1000" dirty="0" smtClean="0"/>
              <a:t>2014;15(10</a:t>
            </a:r>
            <a:r>
              <a:rPr lang="it-IT" sz="1000" dirty="0"/>
              <a:t>):</a:t>
            </a:r>
            <a:r>
              <a:rPr lang="it-IT" sz="1000" dirty="0" smtClean="0"/>
              <a:t>1065-1075.</a:t>
            </a:r>
            <a:endParaRPr lang="en-US" sz="1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95536" y="1340768"/>
            <a:ext cx="8878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ea typeface="ＭＳ Ｐゴシック" pitchFamily="34" charset="-128"/>
              </a:rPr>
              <a:t>Open-label, randomized, </a:t>
            </a:r>
            <a:r>
              <a:rPr lang="en-US" sz="1400" b="1" dirty="0" smtClean="0">
                <a:ea typeface="ＭＳ Ｐゴシック" pitchFamily="34" charset="-128"/>
              </a:rPr>
              <a:t>multicenter, phase III </a:t>
            </a:r>
            <a:r>
              <a:rPr lang="en-US" sz="1400" b="1" dirty="0">
                <a:ea typeface="ＭＳ Ｐゴシック" pitchFamily="34" charset="-128"/>
              </a:rPr>
              <a:t>investigator </a:t>
            </a:r>
            <a:r>
              <a:rPr lang="en-US" sz="1400" b="1" dirty="0" smtClean="0">
                <a:ea typeface="ＭＳ Ｐゴシック" pitchFamily="34" charset="-128"/>
              </a:rPr>
              <a:t>sponsored trial (IST)</a:t>
            </a:r>
            <a:endParaRPr lang="en-US" sz="1400" b="1" dirty="0">
              <a:ea typeface="ＭＳ Ｐゴシック" pitchFamily="34" charset="-128"/>
            </a:endParaRPr>
          </a:p>
        </p:txBody>
      </p:sp>
      <p:sp>
        <p:nvSpPr>
          <p:cNvPr id="14338" name="Line 9"/>
          <p:cNvSpPr>
            <a:spLocks noChangeShapeType="1"/>
          </p:cNvSpPr>
          <p:nvPr/>
        </p:nvSpPr>
        <p:spPr bwMode="auto">
          <a:xfrm>
            <a:off x="3326893" y="2563103"/>
            <a:ext cx="43338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ea typeface="ＭＳ Ｐゴシック" pitchFamily="127" charset="-128"/>
            </a:endParaRP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278894" y="2050738"/>
            <a:ext cx="3047999" cy="102473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381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Patients with untreated KRAS exon 2 WT mCRC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tx1"/>
                </a:solidFill>
              </a:rPr>
              <a:t>N = 592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45075" y="2206215"/>
            <a:ext cx="433389" cy="713776"/>
            <a:chOff x="4545075" y="2340518"/>
            <a:chExt cx="433389" cy="713776"/>
          </a:xfrm>
        </p:grpSpPr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 flipV="1">
              <a:off x="4545075" y="2340518"/>
              <a:ext cx="433389" cy="3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ea typeface="ＭＳ Ｐゴシック" pitchFamily="127" charset="-128"/>
              </a:endParaRPr>
            </a:p>
          </p:txBody>
        </p:sp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4545075" y="2744663"/>
              <a:ext cx="432000" cy="30963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ea typeface="ＭＳ Ｐゴシック" pitchFamily="127" charset="-128"/>
              </a:endParaRPr>
            </a:p>
          </p:txBody>
        </p:sp>
      </p:grp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779503" y="2227145"/>
            <a:ext cx="719137" cy="671916"/>
          </a:xfrm>
          <a:prstGeom prst="ellipse">
            <a:avLst/>
          </a:prstGeom>
          <a:effectLst>
            <a:outerShdw blurRad="38100" dist="38100" dir="2700000" algn="ctr" rotWithShape="0">
              <a:srgbClr val="000000">
                <a:alpha val="40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2"/>
                </a:solidFill>
              </a:rPr>
              <a:t>R</a:t>
            </a:r>
            <a:endParaRPr lang="en-US" sz="1600" b="1" dirty="0">
              <a:solidFill>
                <a:schemeClr val="bg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02213" y="1844824"/>
            <a:ext cx="3886643" cy="1453467"/>
            <a:chOff x="5002213" y="1974745"/>
            <a:chExt cx="3886643" cy="1453467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>
              <a:off x="5002213" y="1974745"/>
              <a:ext cx="3867944" cy="718279"/>
            </a:xfrm>
            <a:prstGeom prst="flowChartAlternateProcess">
              <a:avLst/>
            </a:prstGeom>
            <a:solidFill>
              <a:srgbClr val="F68200"/>
            </a:solidFill>
            <a:ln w="12700" algn="ctr">
              <a:noFill/>
              <a:round/>
              <a:headEnd/>
              <a:tailEnd/>
            </a:ln>
            <a:effectLst>
              <a:outerShdw blurRad="38100" dist="38100" dir="27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08000" tIns="36000" rIns="108000" bIns="36000" anchor="ctr"/>
            <a:lstStyle/>
            <a:p>
              <a:pPr algn="ctr">
                <a:defRPr/>
              </a:pPr>
              <a:r>
                <a:rPr lang="en-US" sz="1600" b="1" dirty="0" err="1" smtClean="0">
                  <a:solidFill>
                    <a:prstClr val="white"/>
                  </a:solidFill>
                  <a:ea typeface="ＭＳ Ｐゴシック" pitchFamily="127" charset="-128"/>
                </a:rPr>
                <a:t>Cetuximab</a:t>
              </a:r>
              <a:r>
                <a:rPr lang="en-US" sz="1600" b="1" dirty="0" smtClean="0">
                  <a:solidFill>
                    <a:prstClr val="white"/>
                  </a:solidFill>
                  <a:ea typeface="ＭＳ Ｐゴシック" pitchFamily="127" charset="-128"/>
                </a:rPr>
                <a:t> (</a:t>
              </a:r>
              <a:r>
                <a:rPr lang="en-US" sz="1600" b="1" dirty="0" err="1" smtClean="0">
                  <a:solidFill>
                    <a:prstClr val="white"/>
                  </a:solidFill>
                  <a:ea typeface="ＭＳ Ｐゴシック" pitchFamily="127" charset="-128"/>
                </a:rPr>
                <a:t>Cet</a:t>
              </a:r>
              <a:r>
                <a:rPr lang="en-US" sz="1600" b="1" dirty="0" smtClean="0">
                  <a:solidFill>
                    <a:prstClr val="white"/>
                  </a:solidFill>
                  <a:ea typeface="ＭＳ Ｐゴシック" pitchFamily="127" charset="-128"/>
                </a:rPr>
                <a:t>)</a:t>
              </a:r>
              <a:r>
                <a:rPr lang="en-US" sz="1600" dirty="0" smtClean="0">
                  <a:solidFill>
                    <a:prstClr val="white"/>
                  </a:solidFill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ea typeface="ＭＳ Ｐゴシック" pitchFamily="127" charset="-128"/>
                </a:rPr>
                <a:t>+ FOLFIRI </a:t>
              </a:r>
            </a:p>
            <a:p>
              <a:pPr algn="ctr">
                <a:defRPr/>
              </a:pPr>
              <a:r>
                <a:rPr lang="en-US" sz="1600" b="1" dirty="0" smtClean="0">
                  <a:solidFill>
                    <a:prstClr val="white"/>
                  </a:solidFill>
                  <a:ea typeface="ＭＳ Ｐゴシック" pitchFamily="127" charset="-128"/>
                </a:rPr>
                <a:t>(n = 297)</a:t>
              </a:r>
              <a:endParaRPr lang="en-US" sz="1600" b="1" dirty="0">
                <a:solidFill>
                  <a:prstClr val="white"/>
                </a:solidFill>
                <a:ea typeface="ＭＳ Ｐゴシック" pitchFamily="127" charset="-128"/>
              </a:endParaRP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5002213" y="2780288"/>
              <a:ext cx="3886643" cy="647924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38100" dist="38100" dir="27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DDDDDD"/>
                </a:buClr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Bevacizumab + FOLFIRI</a:t>
              </a:r>
            </a:p>
            <a:p>
              <a:pPr algn="ctr">
                <a:buClr>
                  <a:srgbClr val="DDDDDD"/>
                </a:buClr>
                <a:defRPr/>
              </a:pPr>
              <a:r>
                <a:rPr lang="en-US" sz="1600" b="1" dirty="0" smtClean="0">
                  <a:solidFill>
                    <a:schemeClr val="bg2"/>
                  </a:solidFill>
                </a:rPr>
                <a:t>(n = 295)</a:t>
              </a:r>
            </a:p>
          </p:txBody>
        </p:sp>
      </p:grp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457200" y="3614833"/>
            <a:ext cx="8421399" cy="219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8288" indent="-268288" algn="l" rtl="0" fontAlgn="base">
              <a:spcBef>
                <a:spcPts val="1200"/>
              </a:spcBef>
              <a:spcAft>
                <a:spcPct val="0"/>
              </a:spcAft>
              <a:buClr>
                <a:srgbClr val="E69A30"/>
              </a:buClr>
              <a:buFont typeface="Arial" pitchFamily="127" charset="0"/>
              <a:buChar char="●"/>
              <a:defRPr sz="2000" kern="1200">
                <a:solidFill>
                  <a:schemeClr val="bg1"/>
                </a:solidFill>
                <a:latin typeface="+mn-lt"/>
                <a:ea typeface="ＭＳ Ｐゴシック" pitchFamily="127" charset="-128"/>
                <a:cs typeface="ＭＳ Ｐゴシック" pitchFamily="127" charset="-128"/>
              </a:defRPr>
            </a:lvl1pPr>
            <a:lvl2pPr marL="446088" indent="-269875" algn="l" rtl="0" fontAlgn="base">
              <a:spcBef>
                <a:spcPts val="1200"/>
              </a:spcBef>
              <a:spcAft>
                <a:spcPct val="0"/>
              </a:spcAft>
              <a:buClr>
                <a:srgbClr val="E69A30"/>
              </a:buClr>
              <a:buFont typeface="Arial" pitchFamily="127" charset="0"/>
              <a:buChar char="●"/>
              <a:defRPr kern="1200">
                <a:solidFill>
                  <a:schemeClr val="bg1"/>
                </a:solidFill>
                <a:latin typeface="+mn-lt"/>
                <a:ea typeface="ＭＳ Ｐゴシック" pitchFamily="127" charset="-128"/>
                <a:cs typeface="+mn-cs"/>
              </a:defRPr>
            </a:lvl2pPr>
            <a:lvl3pPr marL="630238" indent="-269875" algn="l" rtl="0" fontAlgn="base">
              <a:spcBef>
                <a:spcPts val="1200"/>
              </a:spcBef>
              <a:spcAft>
                <a:spcPct val="0"/>
              </a:spcAft>
              <a:buClr>
                <a:srgbClr val="E69A30"/>
              </a:buClr>
              <a:buSzPct val="100000"/>
              <a:buFont typeface="Arial" pitchFamily="127" charset="0"/>
              <a:buChar char="●"/>
              <a:defRPr sz="1600" kern="1200">
                <a:solidFill>
                  <a:schemeClr val="bg1"/>
                </a:solidFill>
                <a:latin typeface="+mn-lt"/>
                <a:ea typeface="ＭＳ Ｐゴシック" pitchFamily="127" charset="-128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127" charset="0"/>
              <a:buChar char="–"/>
              <a:defRPr sz="1000" kern="1200">
                <a:solidFill>
                  <a:schemeClr val="bg1"/>
                </a:solidFill>
                <a:latin typeface="+mn-lt"/>
                <a:ea typeface="ＭＳ Ｐゴシック" pitchFamily="127" charset="-128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127" charset="0"/>
              <a:buChar char="»"/>
              <a:defRPr sz="1000" kern="1200">
                <a:solidFill>
                  <a:schemeClr val="bg1"/>
                </a:solidFill>
                <a:latin typeface="+mn-lt"/>
                <a:ea typeface="ＭＳ Ｐゴシック" pitchFamily="127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Primary </a:t>
            </a:r>
            <a:r>
              <a:rPr lang="en-US" sz="1400" b="1" dirty="0">
                <a:solidFill>
                  <a:schemeClr val="tx1"/>
                </a:solidFill>
              </a:rPr>
              <a:t>endpoint: </a:t>
            </a:r>
            <a:r>
              <a:rPr lang="en-US" sz="1400" b="1" dirty="0" smtClean="0">
                <a:solidFill>
                  <a:schemeClr val="tx1"/>
                </a:solidFill>
              </a:rPr>
              <a:t>Investigator-assessed overall response rate (ORR)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Secondary endpoints: </a:t>
            </a:r>
            <a:r>
              <a:rPr lang="en-US" sz="1400" b="1" dirty="0" smtClean="0">
                <a:solidFill>
                  <a:schemeClr val="tx1"/>
                </a:solidFill>
              </a:rPr>
              <a:t>Progression-free survival (PFS), overall survival (OS), time to failure of strategy, depth of response, independent read of ORR, secondary </a:t>
            </a:r>
            <a:r>
              <a:rPr lang="en-US" sz="1400" b="1" dirty="0">
                <a:solidFill>
                  <a:schemeClr val="tx1"/>
                </a:solidFill>
              </a:rPr>
              <a:t>resection rate, </a:t>
            </a:r>
            <a:r>
              <a:rPr lang="en-US" sz="1400" b="1" dirty="0" smtClean="0">
                <a:solidFill>
                  <a:schemeClr val="tx1"/>
                </a:solidFill>
              </a:rPr>
              <a:t>and safety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Amended October 2008 to include only patients with KRAS exon 2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WT </a:t>
            </a:r>
            <a:r>
              <a:rPr lang="en-US" sz="1400" b="1" dirty="0" err="1" smtClean="0">
                <a:solidFill>
                  <a:schemeClr val="tx1"/>
                </a:solidFill>
              </a:rPr>
              <a:t>mCRC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463550" lvl="1" indent="-198438">
              <a:spcBef>
                <a:spcPts val="600"/>
              </a:spcBef>
              <a:buClr>
                <a:srgbClr val="F09828"/>
              </a:buClr>
              <a:buFont typeface="Arial" panose="020B0604020202020204" pitchFamily="34" charset="0"/>
              <a:buChar char="‒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113 patients with KRAS exon 2 mutated mCRC were enrolled before the amendment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Retrospective RAS subgroup analysis (RAS-evaluable population, including both RAS WT and new RAS mutated: n = 407)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980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8236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061"/>
            <a:ext cx="9144000" cy="732506"/>
          </a:xfrm>
        </p:spPr>
        <p:txBody>
          <a:bodyPr>
            <a:noAutofit/>
          </a:bodyPr>
          <a:lstStyle/>
          <a:p>
            <a:r>
              <a:rPr lang="en-US" sz="3000" dirty="0"/>
              <a:t>KRAS </a:t>
            </a:r>
            <a:r>
              <a:rPr lang="en-US" sz="3000" dirty="0" smtClean="0"/>
              <a:t>Exon </a:t>
            </a:r>
            <a:r>
              <a:rPr lang="en-US" sz="3000" dirty="0"/>
              <a:t>2 </a:t>
            </a:r>
            <a:r>
              <a:rPr lang="en-US" sz="3000" dirty="0" smtClean="0"/>
              <a:t>WT </a:t>
            </a:r>
            <a:r>
              <a:rPr lang="en-US" sz="3000" dirty="0"/>
              <a:t>(</a:t>
            </a:r>
            <a:r>
              <a:rPr lang="en-US" sz="3000" dirty="0" smtClean="0"/>
              <a:t>Intent-to-Treat [ITT]; n = 592</a:t>
            </a:r>
            <a:r>
              <a:rPr lang="en-US" sz="3000" dirty="0"/>
              <a:t>)</a:t>
            </a:r>
            <a:endParaRPr lang="en-US" sz="3000" b="0" dirty="0"/>
          </a:p>
        </p:txBody>
      </p:sp>
      <p:graphicFrame>
        <p:nvGraphicFramePr>
          <p:cNvPr id="43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5780"/>
              </p:ext>
            </p:extLst>
          </p:nvPr>
        </p:nvGraphicFramePr>
        <p:xfrm>
          <a:off x="520052" y="4497071"/>
          <a:ext cx="8120054" cy="1627720"/>
        </p:xfrm>
        <a:graphic>
          <a:graphicData uri="http://schemas.openxmlformats.org/drawingml/2006/table">
            <a:tbl>
              <a:tblPr/>
              <a:tblGrid>
                <a:gridCol w="3349438"/>
                <a:gridCol w="2486148"/>
                <a:gridCol w="2284468"/>
              </a:tblGrid>
              <a:tr h="28105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ITT population, KRAS exon 2 WT</a:t>
                      </a: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2989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5A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Cet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+ 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chemo (n = 297)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Bev </a:t>
                      </a: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+ 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chemo (n = 295)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29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ORR, %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62.0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58.0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Odds ratio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value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1.18,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= .183*</a:t>
                      </a: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29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PFS, months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10.0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10.3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HR,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value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1.06,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= .547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feld 1"/>
          <p:cNvSpPr txBox="1">
            <a:spLocks noChangeArrowheads="1"/>
          </p:cNvSpPr>
          <p:nvPr/>
        </p:nvSpPr>
        <p:spPr bwMode="auto">
          <a:xfrm>
            <a:off x="1014724" y="3507973"/>
            <a:ext cx="1871662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de-DE" sz="1600" b="1" dirty="0">
                <a:solidFill>
                  <a:prstClr val="black"/>
                </a:solidFill>
              </a:rPr>
              <a:t>Δ = </a:t>
            </a:r>
            <a:r>
              <a:rPr lang="de-DE" sz="1600" b="1" dirty="0" smtClean="0">
                <a:solidFill>
                  <a:prstClr val="black"/>
                </a:solidFill>
              </a:rPr>
              <a:t>3.7 </a:t>
            </a:r>
            <a:r>
              <a:rPr lang="de-DE" sz="1600" b="1" dirty="0">
                <a:solidFill>
                  <a:prstClr val="black"/>
                </a:solidFill>
              </a:rPr>
              <a:t>months</a:t>
            </a:r>
          </a:p>
        </p:txBody>
      </p:sp>
      <p:graphicFrame>
        <p:nvGraphicFramePr>
          <p:cNvPr id="11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2382"/>
              </p:ext>
            </p:extLst>
          </p:nvPr>
        </p:nvGraphicFramePr>
        <p:xfrm>
          <a:off x="2811463" y="1213530"/>
          <a:ext cx="6153025" cy="1618814"/>
        </p:xfrm>
        <a:graphic>
          <a:graphicData uri="http://schemas.openxmlformats.org/drawingml/2006/table">
            <a:tbl>
              <a:tblPr/>
              <a:tblGrid>
                <a:gridCol w="2809916"/>
                <a:gridCol w="1018572"/>
                <a:gridCol w="1111347"/>
                <a:gridCol w="1213190"/>
              </a:tblGrid>
              <a:tr h="497111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Events</a:t>
                      </a:r>
                      <a:b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n/N (%)</a:t>
                      </a: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Median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(months)</a:t>
                      </a: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95% CI</a:t>
                      </a: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97111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FOLFIRI + cetuximab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158/297</a:t>
                      </a:r>
                    </a:p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(53.2%)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28.7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24.0-36.6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111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FOLFIRI + bevacizumab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185/295</a:t>
                      </a:r>
                    </a:p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(62.7%)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25.0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22.7-27.6</a:t>
                      </a:r>
                    </a:p>
                  </a:txBody>
                  <a:tcPr marL="36000" marT="45770" marB="4577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3" name="Gerade Verbindung 373"/>
          <p:cNvCxnSpPr/>
          <p:nvPr/>
        </p:nvCxnSpPr>
        <p:spPr bwMode="auto">
          <a:xfrm flipH="1">
            <a:off x="757242" y="2751951"/>
            <a:ext cx="45121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hteck 382"/>
          <p:cNvSpPr/>
          <p:nvPr/>
        </p:nvSpPr>
        <p:spPr bwMode="auto">
          <a:xfrm>
            <a:off x="902007" y="4193797"/>
            <a:ext cx="3594600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1050" b="1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M</a:t>
            </a:r>
            <a:r>
              <a:rPr lang="de-DE" sz="1050" b="1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onths Since Start of Treatment</a:t>
            </a:r>
            <a:endParaRPr lang="de-DE" sz="1050" b="1" dirty="0">
              <a:solidFill>
                <a:schemeClr val="tx1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4" name="Rechteck 375"/>
          <p:cNvSpPr/>
          <p:nvPr/>
        </p:nvSpPr>
        <p:spPr bwMode="auto">
          <a:xfrm>
            <a:off x="314042" y="3906881"/>
            <a:ext cx="383067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defRPr/>
            </a:pPr>
            <a:r>
              <a:rPr lang="de-DE" sz="500" dirty="0">
                <a:solidFill>
                  <a:prstClr val="black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15" name="Rechteck 376"/>
          <p:cNvSpPr/>
          <p:nvPr/>
        </p:nvSpPr>
        <p:spPr bwMode="auto">
          <a:xfrm>
            <a:off x="1347434" y="4055531"/>
            <a:ext cx="380840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7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de-DE" sz="7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de-DE" sz="7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6" name="Rechteck 377"/>
          <p:cNvSpPr/>
          <p:nvPr/>
        </p:nvSpPr>
        <p:spPr bwMode="auto">
          <a:xfrm>
            <a:off x="2118024" y="4059163"/>
            <a:ext cx="380840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24</a:t>
            </a:r>
          </a:p>
        </p:txBody>
      </p:sp>
      <p:sp>
        <p:nvSpPr>
          <p:cNvPr id="117" name="Rechteck 378"/>
          <p:cNvSpPr/>
          <p:nvPr/>
        </p:nvSpPr>
        <p:spPr bwMode="auto">
          <a:xfrm>
            <a:off x="2886386" y="4057347"/>
            <a:ext cx="380842" cy="2124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36</a:t>
            </a:r>
          </a:p>
        </p:txBody>
      </p:sp>
      <p:sp>
        <p:nvSpPr>
          <p:cNvPr id="118" name="Rechteck 379"/>
          <p:cNvSpPr/>
          <p:nvPr/>
        </p:nvSpPr>
        <p:spPr bwMode="auto">
          <a:xfrm>
            <a:off x="3648067" y="4053715"/>
            <a:ext cx="380842" cy="2124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700" dirty="0">
                <a:solidFill>
                  <a:schemeClr val="tx1"/>
                </a:solidFill>
                <a:latin typeface="Arial"/>
                <a:cs typeface="Arial"/>
              </a:rPr>
              <a:t>48</a:t>
            </a:r>
          </a:p>
        </p:txBody>
      </p:sp>
      <p:sp>
        <p:nvSpPr>
          <p:cNvPr id="119" name="Rechteck 380"/>
          <p:cNvSpPr/>
          <p:nvPr/>
        </p:nvSpPr>
        <p:spPr bwMode="auto">
          <a:xfrm>
            <a:off x="4427565" y="4055531"/>
            <a:ext cx="380842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20" name="Rechteck 381"/>
          <p:cNvSpPr/>
          <p:nvPr/>
        </p:nvSpPr>
        <p:spPr bwMode="auto">
          <a:xfrm>
            <a:off x="5182565" y="4059163"/>
            <a:ext cx="380840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72</a:t>
            </a:r>
          </a:p>
        </p:txBody>
      </p:sp>
      <p:sp>
        <p:nvSpPr>
          <p:cNvPr id="122" name="Rechteck 390"/>
          <p:cNvSpPr/>
          <p:nvPr/>
        </p:nvSpPr>
        <p:spPr bwMode="auto">
          <a:xfrm>
            <a:off x="329631" y="1985630"/>
            <a:ext cx="380842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0.75</a:t>
            </a:r>
          </a:p>
        </p:txBody>
      </p:sp>
      <p:sp>
        <p:nvSpPr>
          <p:cNvPr id="123" name="Rechteck 391"/>
          <p:cNvSpPr/>
          <p:nvPr/>
        </p:nvSpPr>
        <p:spPr bwMode="auto">
          <a:xfrm>
            <a:off x="314042" y="1311922"/>
            <a:ext cx="383067" cy="2124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1.0</a:t>
            </a:r>
          </a:p>
        </p:txBody>
      </p:sp>
      <p:sp>
        <p:nvSpPr>
          <p:cNvPr id="124" name="Rechteck 392"/>
          <p:cNvSpPr/>
          <p:nvPr/>
        </p:nvSpPr>
        <p:spPr bwMode="auto">
          <a:xfrm>
            <a:off x="320723" y="2641180"/>
            <a:ext cx="380842" cy="2124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0.50</a:t>
            </a:r>
          </a:p>
        </p:txBody>
      </p:sp>
      <p:sp>
        <p:nvSpPr>
          <p:cNvPr id="125" name="Rechteck 393"/>
          <p:cNvSpPr/>
          <p:nvPr/>
        </p:nvSpPr>
        <p:spPr bwMode="auto">
          <a:xfrm>
            <a:off x="311814" y="3296729"/>
            <a:ext cx="383067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0.25</a:t>
            </a:r>
          </a:p>
        </p:txBody>
      </p:sp>
      <p:sp>
        <p:nvSpPr>
          <p:cNvPr id="126" name="Rechteck 394"/>
          <p:cNvSpPr/>
          <p:nvPr/>
        </p:nvSpPr>
        <p:spPr bwMode="auto">
          <a:xfrm>
            <a:off x="314042" y="3906881"/>
            <a:ext cx="383067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defRPr/>
            </a:pPr>
            <a:r>
              <a:rPr lang="de-DE" sz="700" b="1" dirty="0">
                <a:solidFill>
                  <a:schemeClr val="tx1"/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27" name="Rechteck 46"/>
          <p:cNvSpPr>
            <a:spLocks noChangeArrowheads="1"/>
          </p:cNvSpPr>
          <p:nvPr/>
        </p:nvSpPr>
        <p:spPr bwMode="auto">
          <a:xfrm rot="16200000">
            <a:off x="-687437" y="2569120"/>
            <a:ext cx="2086500" cy="3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e-DE" altLang="de-DE" sz="1050" b="1" dirty="0">
                <a:latin typeface="Arial"/>
                <a:ea typeface="ＭＳ Ｐゴシック" charset="0"/>
                <a:cs typeface="Arial"/>
              </a:rPr>
              <a:t>Probability of S</a:t>
            </a:r>
            <a:r>
              <a:rPr lang="de-DE" altLang="de-DE" sz="1050" b="1" dirty="0" smtClean="0">
                <a:latin typeface="Arial"/>
                <a:ea typeface="ＭＳ Ｐゴシック" charset="0"/>
                <a:cs typeface="Arial"/>
              </a:rPr>
              <a:t>urvival</a:t>
            </a:r>
            <a:endParaRPr lang="de-DE" altLang="de-DE" sz="1050" b="1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69938" y="1433276"/>
            <a:ext cx="0" cy="2641600"/>
          </a:xfrm>
          <a:custGeom>
            <a:avLst/>
            <a:gdLst>
              <a:gd name="T0" fmla="*/ 7333 h 7333"/>
              <a:gd name="T1" fmla="*/ 7333 h 7333"/>
              <a:gd name="T2" fmla="*/ 0 h 73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333">
                <a:moveTo>
                  <a:pt x="0" y="7333"/>
                </a:moveTo>
                <a:lnTo>
                  <a:pt x="0" y="7333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Verdana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50888" y="1433276"/>
            <a:ext cx="19050" cy="2641600"/>
          </a:xfrm>
          <a:custGeom>
            <a:avLst/>
            <a:gdLst>
              <a:gd name="T0" fmla="*/ 0 w 40"/>
              <a:gd name="T1" fmla="*/ 7333 h 7333"/>
              <a:gd name="T2" fmla="*/ 0 w 40"/>
              <a:gd name="T3" fmla="*/ 7333 h 7333"/>
              <a:gd name="T4" fmla="*/ 40 w 40"/>
              <a:gd name="T5" fmla="*/ 7333 h 7333"/>
              <a:gd name="T6" fmla="*/ 0 w 40"/>
              <a:gd name="T7" fmla="*/ 5507 h 7333"/>
              <a:gd name="T8" fmla="*/ 0 w 40"/>
              <a:gd name="T9" fmla="*/ 5507 h 7333"/>
              <a:gd name="T10" fmla="*/ 40 w 40"/>
              <a:gd name="T11" fmla="*/ 5507 h 7333"/>
              <a:gd name="T12" fmla="*/ 0 w 40"/>
              <a:gd name="T13" fmla="*/ 3667 h 7333"/>
              <a:gd name="T14" fmla="*/ 0 w 40"/>
              <a:gd name="T15" fmla="*/ 3667 h 7333"/>
              <a:gd name="T16" fmla="*/ 40 w 40"/>
              <a:gd name="T17" fmla="*/ 3667 h 7333"/>
              <a:gd name="T18" fmla="*/ 0 w 40"/>
              <a:gd name="T19" fmla="*/ 1840 h 7333"/>
              <a:gd name="T20" fmla="*/ 0 w 40"/>
              <a:gd name="T21" fmla="*/ 1840 h 7333"/>
              <a:gd name="T22" fmla="*/ 40 w 40"/>
              <a:gd name="T23" fmla="*/ 1840 h 7333"/>
              <a:gd name="T24" fmla="*/ 0 w 40"/>
              <a:gd name="T25" fmla="*/ 0 h 7333"/>
              <a:gd name="T26" fmla="*/ 0 w 40"/>
              <a:gd name="T27" fmla="*/ 0 h 7333"/>
              <a:gd name="T28" fmla="*/ 40 w 40"/>
              <a:gd name="T29" fmla="*/ 0 h 7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7333">
                <a:moveTo>
                  <a:pt x="0" y="7333"/>
                </a:moveTo>
                <a:lnTo>
                  <a:pt x="0" y="7333"/>
                </a:lnTo>
                <a:lnTo>
                  <a:pt x="40" y="7333"/>
                </a:lnTo>
                <a:moveTo>
                  <a:pt x="0" y="5507"/>
                </a:moveTo>
                <a:lnTo>
                  <a:pt x="0" y="5507"/>
                </a:lnTo>
                <a:lnTo>
                  <a:pt x="40" y="5507"/>
                </a:lnTo>
                <a:moveTo>
                  <a:pt x="0" y="3667"/>
                </a:moveTo>
                <a:lnTo>
                  <a:pt x="0" y="3667"/>
                </a:lnTo>
                <a:lnTo>
                  <a:pt x="40" y="3667"/>
                </a:lnTo>
                <a:moveTo>
                  <a:pt x="0" y="1840"/>
                </a:moveTo>
                <a:lnTo>
                  <a:pt x="0" y="1840"/>
                </a:lnTo>
                <a:lnTo>
                  <a:pt x="40" y="1840"/>
                </a:lnTo>
                <a:moveTo>
                  <a:pt x="0" y="0"/>
                </a:moveTo>
                <a:lnTo>
                  <a:pt x="0" y="0"/>
                </a:lnTo>
                <a:lnTo>
                  <a:pt x="40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Verdana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69938" y="4074876"/>
            <a:ext cx="4610100" cy="0"/>
          </a:xfrm>
          <a:custGeom>
            <a:avLst/>
            <a:gdLst>
              <a:gd name="T0" fmla="*/ 0 w 10040"/>
              <a:gd name="T1" fmla="*/ 0 w 10040"/>
              <a:gd name="T2" fmla="*/ 10040 w 1004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040">
                <a:moveTo>
                  <a:pt x="0" y="0"/>
                </a:moveTo>
                <a:lnTo>
                  <a:pt x="0" y="0"/>
                </a:lnTo>
                <a:lnTo>
                  <a:pt x="10040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9938" y="4074876"/>
            <a:ext cx="4610100" cy="14288"/>
          </a:xfrm>
          <a:custGeom>
            <a:avLst/>
            <a:gdLst>
              <a:gd name="T0" fmla="*/ 0 w 10040"/>
              <a:gd name="T1" fmla="*/ 0 h 40"/>
              <a:gd name="T2" fmla="*/ 0 w 10040"/>
              <a:gd name="T3" fmla="*/ 0 h 40"/>
              <a:gd name="T4" fmla="*/ 0 w 10040"/>
              <a:gd name="T5" fmla="*/ 27 h 40"/>
              <a:gd name="T6" fmla="*/ 840 w 10040"/>
              <a:gd name="T7" fmla="*/ 0 h 40"/>
              <a:gd name="T8" fmla="*/ 840 w 10040"/>
              <a:gd name="T9" fmla="*/ 0 h 40"/>
              <a:gd name="T10" fmla="*/ 840 w 10040"/>
              <a:gd name="T11" fmla="*/ 27 h 40"/>
              <a:gd name="T12" fmla="*/ 1680 w 10040"/>
              <a:gd name="T13" fmla="*/ 0 h 40"/>
              <a:gd name="T14" fmla="*/ 1680 w 10040"/>
              <a:gd name="T15" fmla="*/ 0 h 40"/>
              <a:gd name="T16" fmla="*/ 1680 w 10040"/>
              <a:gd name="T17" fmla="*/ 27 h 40"/>
              <a:gd name="T18" fmla="*/ 2507 w 10040"/>
              <a:gd name="T19" fmla="*/ 0 h 40"/>
              <a:gd name="T20" fmla="*/ 2507 w 10040"/>
              <a:gd name="T21" fmla="*/ 0 h 40"/>
              <a:gd name="T22" fmla="*/ 2507 w 10040"/>
              <a:gd name="T23" fmla="*/ 27 h 40"/>
              <a:gd name="T24" fmla="*/ 3347 w 10040"/>
              <a:gd name="T25" fmla="*/ 0 h 40"/>
              <a:gd name="T26" fmla="*/ 3347 w 10040"/>
              <a:gd name="T27" fmla="*/ 0 h 40"/>
              <a:gd name="T28" fmla="*/ 3347 w 10040"/>
              <a:gd name="T29" fmla="*/ 27 h 40"/>
              <a:gd name="T30" fmla="*/ 4187 w 10040"/>
              <a:gd name="T31" fmla="*/ 0 h 40"/>
              <a:gd name="T32" fmla="*/ 4187 w 10040"/>
              <a:gd name="T33" fmla="*/ 0 h 40"/>
              <a:gd name="T34" fmla="*/ 4187 w 10040"/>
              <a:gd name="T35" fmla="*/ 27 h 40"/>
              <a:gd name="T36" fmla="*/ 5027 w 10040"/>
              <a:gd name="T37" fmla="*/ 0 h 40"/>
              <a:gd name="T38" fmla="*/ 5027 w 10040"/>
              <a:gd name="T39" fmla="*/ 0 h 40"/>
              <a:gd name="T40" fmla="*/ 5027 w 10040"/>
              <a:gd name="T41" fmla="*/ 27 h 40"/>
              <a:gd name="T42" fmla="*/ 5853 w 10040"/>
              <a:gd name="T43" fmla="*/ 0 h 40"/>
              <a:gd name="T44" fmla="*/ 5853 w 10040"/>
              <a:gd name="T45" fmla="*/ 0 h 40"/>
              <a:gd name="T46" fmla="*/ 5853 w 10040"/>
              <a:gd name="T47" fmla="*/ 27 h 40"/>
              <a:gd name="T48" fmla="*/ 6693 w 10040"/>
              <a:gd name="T49" fmla="*/ 0 h 40"/>
              <a:gd name="T50" fmla="*/ 6693 w 10040"/>
              <a:gd name="T51" fmla="*/ 0 h 40"/>
              <a:gd name="T52" fmla="*/ 6693 w 10040"/>
              <a:gd name="T53" fmla="*/ 27 h 40"/>
              <a:gd name="T54" fmla="*/ 7533 w 10040"/>
              <a:gd name="T55" fmla="*/ 0 h 40"/>
              <a:gd name="T56" fmla="*/ 7533 w 10040"/>
              <a:gd name="T57" fmla="*/ 0 h 40"/>
              <a:gd name="T58" fmla="*/ 7533 w 10040"/>
              <a:gd name="T59" fmla="*/ 27 h 40"/>
              <a:gd name="T60" fmla="*/ 8373 w 10040"/>
              <a:gd name="T61" fmla="*/ 0 h 40"/>
              <a:gd name="T62" fmla="*/ 8373 w 10040"/>
              <a:gd name="T63" fmla="*/ 0 h 40"/>
              <a:gd name="T64" fmla="*/ 8373 w 10040"/>
              <a:gd name="T65" fmla="*/ 27 h 40"/>
              <a:gd name="T66" fmla="*/ 9200 w 10040"/>
              <a:gd name="T67" fmla="*/ 0 h 40"/>
              <a:gd name="T68" fmla="*/ 9200 w 10040"/>
              <a:gd name="T69" fmla="*/ 0 h 40"/>
              <a:gd name="T70" fmla="*/ 9200 w 10040"/>
              <a:gd name="T71" fmla="*/ 27 h 40"/>
              <a:gd name="T72" fmla="*/ 10040 w 10040"/>
              <a:gd name="T73" fmla="*/ 0 h 40"/>
              <a:gd name="T74" fmla="*/ 10040 w 10040"/>
              <a:gd name="T75" fmla="*/ 0 h 40"/>
              <a:gd name="T76" fmla="*/ 10040 w 10040"/>
              <a:gd name="T77" fmla="*/ 27 h 40"/>
              <a:gd name="T78" fmla="*/ 0 w 10040"/>
              <a:gd name="T79" fmla="*/ 0 h 40"/>
              <a:gd name="T80" fmla="*/ 0 w 10040"/>
              <a:gd name="T81" fmla="*/ 0 h 40"/>
              <a:gd name="T82" fmla="*/ 0 w 10040"/>
              <a:gd name="T83" fmla="*/ 40 h 40"/>
              <a:gd name="T84" fmla="*/ 1680 w 10040"/>
              <a:gd name="T85" fmla="*/ 0 h 40"/>
              <a:gd name="T86" fmla="*/ 1680 w 10040"/>
              <a:gd name="T87" fmla="*/ 0 h 40"/>
              <a:gd name="T88" fmla="*/ 1680 w 10040"/>
              <a:gd name="T89" fmla="*/ 40 h 40"/>
              <a:gd name="T90" fmla="*/ 3347 w 10040"/>
              <a:gd name="T91" fmla="*/ 0 h 40"/>
              <a:gd name="T92" fmla="*/ 3347 w 10040"/>
              <a:gd name="T93" fmla="*/ 0 h 40"/>
              <a:gd name="T94" fmla="*/ 3347 w 10040"/>
              <a:gd name="T95" fmla="*/ 40 h 40"/>
              <a:gd name="T96" fmla="*/ 5027 w 10040"/>
              <a:gd name="T97" fmla="*/ 0 h 40"/>
              <a:gd name="T98" fmla="*/ 5027 w 10040"/>
              <a:gd name="T99" fmla="*/ 0 h 40"/>
              <a:gd name="T100" fmla="*/ 5027 w 10040"/>
              <a:gd name="T101" fmla="*/ 40 h 40"/>
              <a:gd name="T102" fmla="*/ 6693 w 10040"/>
              <a:gd name="T103" fmla="*/ 0 h 40"/>
              <a:gd name="T104" fmla="*/ 6693 w 10040"/>
              <a:gd name="T105" fmla="*/ 0 h 40"/>
              <a:gd name="T106" fmla="*/ 6693 w 10040"/>
              <a:gd name="T107" fmla="*/ 40 h 40"/>
              <a:gd name="T108" fmla="*/ 8373 w 10040"/>
              <a:gd name="T109" fmla="*/ 0 h 40"/>
              <a:gd name="T110" fmla="*/ 8373 w 10040"/>
              <a:gd name="T111" fmla="*/ 0 h 40"/>
              <a:gd name="T112" fmla="*/ 8373 w 10040"/>
              <a:gd name="T113" fmla="*/ 40 h 40"/>
              <a:gd name="T114" fmla="*/ 10040 w 10040"/>
              <a:gd name="T115" fmla="*/ 0 h 40"/>
              <a:gd name="T116" fmla="*/ 10040 w 10040"/>
              <a:gd name="T117" fmla="*/ 0 h 40"/>
              <a:gd name="T118" fmla="*/ 10040 w 10040"/>
              <a:gd name="T11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40" h="40">
                <a:moveTo>
                  <a:pt x="0" y="0"/>
                </a:moveTo>
                <a:lnTo>
                  <a:pt x="0" y="0"/>
                </a:lnTo>
                <a:lnTo>
                  <a:pt x="0" y="27"/>
                </a:lnTo>
                <a:moveTo>
                  <a:pt x="840" y="0"/>
                </a:moveTo>
                <a:lnTo>
                  <a:pt x="840" y="0"/>
                </a:lnTo>
                <a:lnTo>
                  <a:pt x="840" y="27"/>
                </a:lnTo>
                <a:moveTo>
                  <a:pt x="1680" y="0"/>
                </a:moveTo>
                <a:lnTo>
                  <a:pt x="1680" y="0"/>
                </a:lnTo>
                <a:lnTo>
                  <a:pt x="1680" y="27"/>
                </a:lnTo>
                <a:moveTo>
                  <a:pt x="2507" y="0"/>
                </a:moveTo>
                <a:lnTo>
                  <a:pt x="2507" y="0"/>
                </a:lnTo>
                <a:lnTo>
                  <a:pt x="2507" y="27"/>
                </a:lnTo>
                <a:moveTo>
                  <a:pt x="3347" y="0"/>
                </a:moveTo>
                <a:lnTo>
                  <a:pt x="3347" y="0"/>
                </a:lnTo>
                <a:lnTo>
                  <a:pt x="3347" y="27"/>
                </a:lnTo>
                <a:moveTo>
                  <a:pt x="4187" y="0"/>
                </a:moveTo>
                <a:lnTo>
                  <a:pt x="4187" y="0"/>
                </a:lnTo>
                <a:lnTo>
                  <a:pt x="4187" y="27"/>
                </a:lnTo>
                <a:moveTo>
                  <a:pt x="5027" y="0"/>
                </a:moveTo>
                <a:lnTo>
                  <a:pt x="5027" y="0"/>
                </a:lnTo>
                <a:lnTo>
                  <a:pt x="5027" y="27"/>
                </a:lnTo>
                <a:moveTo>
                  <a:pt x="5853" y="0"/>
                </a:moveTo>
                <a:lnTo>
                  <a:pt x="5853" y="0"/>
                </a:lnTo>
                <a:lnTo>
                  <a:pt x="5853" y="27"/>
                </a:lnTo>
                <a:moveTo>
                  <a:pt x="6693" y="0"/>
                </a:moveTo>
                <a:lnTo>
                  <a:pt x="6693" y="0"/>
                </a:lnTo>
                <a:lnTo>
                  <a:pt x="6693" y="27"/>
                </a:lnTo>
                <a:moveTo>
                  <a:pt x="7533" y="0"/>
                </a:moveTo>
                <a:lnTo>
                  <a:pt x="7533" y="0"/>
                </a:lnTo>
                <a:lnTo>
                  <a:pt x="7533" y="27"/>
                </a:lnTo>
                <a:moveTo>
                  <a:pt x="8373" y="0"/>
                </a:moveTo>
                <a:lnTo>
                  <a:pt x="8373" y="0"/>
                </a:lnTo>
                <a:lnTo>
                  <a:pt x="8373" y="27"/>
                </a:lnTo>
                <a:moveTo>
                  <a:pt x="9200" y="0"/>
                </a:moveTo>
                <a:lnTo>
                  <a:pt x="9200" y="0"/>
                </a:lnTo>
                <a:lnTo>
                  <a:pt x="9200" y="27"/>
                </a:lnTo>
                <a:moveTo>
                  <a:pt x="10040" y="0"/>
                </a:moveTo>
                <a:lnTo>
                  <a:pt x="10040" y="0"/>
                </a:lnTo>
                <a:lnTo>
                  <a:pt x="10040" y="27"/>
                </a:lnTo>
                <a:moveTo>
                  <a:pt x="0" y="0"/>
                </a:moveTo>
                <a:lnTo>
                  <a:pt x="0" y="0"/>
                </a:lnTo>
                <a:lnTo>
                  <a:pt x="0" y="40"/>
                </a:lnTo>
                <a:moveTo>
                  <a:pt x="1680" y="0"/>
                </a:moveTo>
                <a:lnTo>
                  <a:pt x="1680" y="0"/>
                </a:lnTo>
                <a:lnTo>
                  <a:pt x="1680" y="40"/>
                </a:lnTo>
                <a:moveTo>
                  <a:pt x="3347" y="0"/>
                </a:moveTo>
                <a:lnTo>
                  <a:pt x="3347" y="0"/>
                </a:lnTo>
                <a:lnTo>
                  <a:pt x="3347" y="40"/>
                </a:lnTo>
                <a:moveTo>
                  <a:pt x="5027" y="0"/>
                </a:moveTo>
                <a:lnTo>
                  <a:pt x="5027" y="0"/>
                </a:lnTo>
                <a:lnTo>
                  <a:pt x="5027" y="40"/>
                </a:lnTo>
                <a:moveTo>
                  <a:pt x="6693" y="0"/>
                </a:moveTo>
                <a:lnTo>
                  <a:pt x="6693" y="0"/>
                </a:lnTo>
                <a:lnTo>
                  <a:pt x="6693" y="40"/>
                </a:lnTo>
                <a:moveTo>
                  <a:pt x="8373" y="0"/>
                </a:moveTo>
                <a:lnTo>
                  <a:pt x="8373" y="0"/>
                </a:lnTo>
                <a:lnTo>
                  <a:pt x="8373" y="40"/>
                </a:lnTo>
                <a:moveTo>
                  <a:pt x="10040" y="0"/>
                </a:moveTo>
                <a:lnTo>
                  <a:pt x="10040" y="0"/>
                </a:lnTo>
                <a:lnTo>
                  <a:pt x="10040" y="4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181100" y="1641238"/>
            <a:ext cx="1587" cy="0"/>
          </a:xfrm>
          <a:custGeom>
            <a:avLst/>
            <a:gdLst>
              <a:gd name="T0" fmla="*/ 0 w 4"/>
              <a:gd name="T1" fmla="*/ 0 w 4"/>
              <a:gd name="T2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">
                <a:moveTo>
                  <a:pt x="0" y="0"/>
                </a:moveTo>
                <a:lnTo>
                  <a:pt x="0" y="0"/>
                </a:lnTo>
                <a:lnTo>
                  <a:pt x="4" y="0"/>
                </a:lnTo>
              </a:path>
            </a:pathLst>
          </a:custGeom>
          <a:noFill/>
          <a:ln w="1587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769938" y="1433276"/>
            <a:ext cx="4530725" cy="2370138"/>
          </a:xfrm>
          <a:custGeom>
            <a:avLst/>
            <a:gdLst>
              <a:gd name="T0" fmla="*/ 160 w 9867"/>
              <a:gd name="T1" fmla="*/ 80 h 6581"/>
              <a:gd name="T2" fmla="*/ 320 w 9867"/>
              <a:gd name="T3" fmla="*/ 80 h 6581"/>
              <a:gd name="T4" fmla="*/ 480 w 9867"/>
              <a:gd name="T5" fmla="*/ 173 h 6581"/>
              <a:gd name="T6" fmla="*/ 627 w 9867"/>
              <a:gd name="T7" fmla="*/ 320 h 6581"/>
              <a:gd name="T8" fmla="*/ 760 w 9867"/>
              <a:gd name="T9" fmla="*/ 480 h 6581"/>
              <a:gd name="T10" fmla="*/ 933 w 9867"/>
              <a:gd name="T11" fmla="*/ 573 h 6581"/>
              <a:gd name="T12" fmla="*/ 1067 w 9867"/>
              <a:gd name="T13" fmla="*/ 733 h 6581"/>
              <a:gd name="T14" fmla="*/ 1213 w 9867"/>
              <a:gd name="T15" fmla="*/ 787 h 6581"/>
              <a:gd name="T16" fmla="*/ 1387 w 9867"/>
              <a:gd name="T17" fmla="*/ 840 h 6581"/>
              <a:gd name="T18" fmla="*/ 1507 w 9867"/>
              <a:gd name="T19" fmla="*/ 1040 h 6581"/>
              <a:gd name="T20" fmla="*/ 1627 w 9867"/>
              <a:gd name="T21" fmla="*/ 1200 h 6581"/>
              <a:gd name="T22" fmla="*/ 1800 w 9867"/>
              <a:gd name="T23" fmla="*/ 1347 h 6581"/>
              <a:gd name="T24" fmla="*/ 1947 w 9867"/>
              <a:gd name="T25" fmla="*/ 1400 h 6581"/>
              <a:gd name="T26" fmla="*/ 2067 w 9867"/>
              <a:gd name="T27" fmla="*/ 1640 h 6581"/>
              <a:gd name="T28" fmla="*/ 2227 w 9867"/>
              <a:gd name="T29" fmla="*/ 1787 h 6581"/>
              <a:gd name="T30" fmla="*/ 2347 w 9867"/>
              <a:gd name="T31" fmla="*/ 2013 h 6581"/>
              <a:gd name="T32" fmla="*/ 2493 w 9867"/>
              <a:gd name="T33" fmla="*/ 2133 h 6581"/>
              <a:gd name="T34" fmla="*/ 2640 w 9867"/>
              <a:gd name="T35" fmla="*/ 2320 h 6581"/>
              <a:gd name="T36" fmla="*/ 2787 w 9867"/>
              <a:gd name="T37" fmla="*/ 2453 h 6581"/>
              <a:gd name="T38" fmla="*/ 2933 w 9867"/>
              <a:gd name="T39" fmla="*/ 2693 h 6581"/>
              <a:gd name="T40" fmla="*/ 3080 w 9867"/>
              <a:gd name="T41" fmla="*/ 2893 h 6581"/>
              <a:gd name="T42" fmla="*/ 3227 w 9867"/>
              <a:gd name="T43" fmla="*/ 3000 h 6581"/>
              <a:gd name="T44" fmla="*/ 3360 w 9867"/>
              <a:gd name="T45" fmla="*/ 3227 h 6581"/>
              <a:gd name="T46" fmla="*/ 3507 w 9867"/>
              <a:gd name="T47" fmla="*/ 3373 h 6581"/>
              <a:gd name="T48" fmla="*/ 3680 w 9867"/>
              <a:gd name="T49" fmla="*/ 3373 h 6581"/>
              <a:gd name="T50" fmla="*/ 3827 w 9867"/>
              <a:gd name="T51" fmla="*/ 3453 h 6581"/>
              <a:gd name="T52" fmla="*/ 3987 w 9867"/>
              <a:gd name="T53" fmla="*/ 3627 h 6581"/>
              <a:gd name="T54" fmla="*/ 4147 w 9867"/>
              <a:gd name="T55" fmla="*/ 3707 h 6581"/>
              <a:gd name="T56" fmla="*/ 4307 w 9867"/>
              <a:gd name="T57" fmla="*/ 3840 h 6581"/>
              <a:gd name="T58" fmla="*/ 4493 w 9867"/>
              <a:gd name="T59" fmla="*/ 3840 h 6581"/>
              <a:gd name="T60" fmla="*/ 4640 w 9867"/>
              <a:gd name="T61" fmla="*/ 3947 h 6581"/>
              <a:gd name="T62" fmla="*/ 4800 w 9867"/>
              <a:gd name="T63" fmla="*/ 4093 h 6581"/>
              <a:gd name="T64" fmla="*/ 4973 w 9867"/>
              <a:gd name="T65" fmla="*/ 4093 h 6581"/>
              <a:gd name="T66" fmla="*/ 5120 w 9867"/>
              <a:gd name="T67" fmla="*/ 4213 h 6581"/>
              <a:gd name="T68" fmla="*/ 5280 w 9867"/>
              <a:gd name="T69" fmla="*/ 4320 h 6581"/>
              <a:gd name="T70" fmla="*/ 5427 w 9867"/>
              <a:gd name="T71" fmla="*/ 4547 h 6581"/>
              <a:gd name="T72" fmla="*/ 5587 w 9867"/>
              <a:gd name="T73" fmla="*/ 4667 h 6581"/>
              <a:gd name="T74" fmla="*/ 5747 w 9867"/>
              <a:gd name="T75" fmla="*/ 4800 h 6581"/>
              <a:gd name="T76" fmla="*/ 5933 w 9867"/>
              <a:gd name="T77" fmla="*/ 4853 h 6581"/>
              <a:gd name="T78" fmla="*/ 6093 w 9867"/>
              <a:gd name="T79" fmla="*/ 4920 h 6581"/>
              <a:gd name="T80" fmla="*/ 6253 w 9867"/>
              <a:gd name="T81" fmla="*/ 4987 h 6581"/>
              <a:gd name="T82" fmla="*/ 6427 w 9867"/>
              <a:gd name="T83" fmla="*/ 5133 h 6581"/>
              <a:gd name="T84" fmla="*/ 6587 w 9867"/>
              <a:gd name="T85" fmla="*/ 5267 h 6581"/>
              <a:gd name="T86" fmla="*/ 6747 w 9867"/>
              <a:gd name="T87" fmla="*/ 5267 h 6581"/>
              <a:gd name="T88" fmla="*/ 6933 w 9867"/>
              <a:gd name="T89" fmla="*/ 5267 h 6581"/>
              <a:gd name="T90" fmla="*/ 7093 w 9867"/>
              <a:gd name="T91" fmla="*/ 5347 h 6581"/>
              <a:gd name="T92" fmla="*/ 7253 w 9867"/>
              <a:gd name="T93" fmla="*/ 5427 h 6581"/>
              <a:gd name="T94" fmla="*/ 7427 w 9867"/>
              <a:gd name="T95" fmla="*/ 5520 h 6581"/>
              <a:gd name="T96" fmla="*/ 7587 w 9867"/>
              <a:gd name="T97" fmla="*/ 5520 h 6581"/>
              <a:gd name="T98" fmla="*/ 7747 w 9867"/>
              <a:gd name="T99" fmla="*/ 5613 h 6581"/>
              <a:gd name="T100" fmla="*/ 7920 w 9867"/>
              <a:gd name="T101" fmla="*/ 5720 h 6581"/>
              <a:gd name="T102" fmla="*/ 8080 w 9867"/>
              <a:gd name="T103" fmla="*/ 5827 h 6581"/>
              <a:gd name="T104" fmla="*/ 8240 w 9867"/>
              <a:gd name="T105" fmla="*/ 6067 h 6581"/>
              <a:gd name="T106" fmla="*/ 8413 w 9867"/>
              <a:gd name="T107" fmla="*/ 6067 h 6581"/>
              <a:gd name="T108" fmla="*/ 8573 w 9867"/>
              <a:gd name="T109" fmla="*/ 6200 h 6581"/>
              <a:gd name="T110" fmla="*/ 8733 w 9867"/>
              <a:gd name="T111" fmla="*/ 6200 h 6581"/>
              <a:gd name="T112" fmla="*/ 8920 w 9867"/>
              <a:gd name="T113" fmla="*/ 6200 h 6581"/>
              <a:gd name="T114" fmla="*/ 9080 w 9867"/>
              <a:gd name="T115" fmla="*/ 6200 h 6581"/>
              <a:gd name="T116" fmla="*/ 9253 w 9867"/>
              <a:gd name="T117" fmla="*/ 6200 h 6581"/>
              <a:gd name="T118" fmla="*/ 9413 w 9867"/>
              <a:gd name="T119" fmla="*/ 6581 h 6581"/>
              <a:gd name="T120" fmla="*/ 9587 w 9867"/>
              <a:gd name="T121" fmla="*/ 6581 h 6581"/>
              <a:gd name="T122" fmla="*/ 9747 w 9867"/>
              <a:gd name="T123" fmla="*/ 6581 h 6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67" h="6581">
                <a:moveTo>
                  <a:pt x="0" y="0"/>
                </a:moveTo>
                <a:lnTo>
                  <a:pt x="0" y="0"/>
                </a:lnTo>
                <a:lnTo>
                  <a:pt x="13" y="0"/>
                </a:lnTo>
                <a:moveTo>
                  <a:pt x="13" y="0"/>
                </a:moveTo>
                <a:lnTo>
                  <a:pt x="13" y="0"/>
                </a:lnTo>
                <a:lnTo>
                  <a:pt x="27" y="0"/>
                </a:lnTo>
                <a:moveTo>
                  <a:pt x="27" y="0"/>
                </a:moveTo>
                <a:lnTo>
                  <a:pt x="27" y="0"/>
                </a:lnTo>
                <a:lnTo>
                  <a:pt x="40" y="0"/>
                </a:lnTo>
                <a:moveTo>
                  <a:pt x="40" y="0"/>
                </a:moveTo>
                <a:lnTo>
                  <a:pt x="40" y="0"/>
                </a:lnTo>
                <a:lnTo>
                  <a:pt x="53" y="0"/>
                </a:lnTo>
                <a:moveTo>
                  <a:pt x="53" y="0"/>
                </a:moveTo>
                <a:lnTo>
                  <a:pt x="53" y="0"/>
                </a:lnTo>
                <a:lnTo>
                  <a:pt x="80" y="27"/>
                </a:lnTo>
                <a:moveTo>
                  <a:pt x="80" y="27"/>
                </a:moveTo>
                <a:lnTo>
                  <a:pt x="80" y="27"/>
                </a:lnTo>
                <a:lnTo>
                  <a:pt x="93" y="27"/>
                </a:lnTo>
                <a:moveTo>
                  <a:pt x="93" y="27"/>
                </a:moveTo>
                <a:lnTo>
                  <a:pt x="93" y="27"/>
                </a:lnTo>
                <a:lnTo>
                  <a:pt x="107" y="27"/>
                </a:lnTo>
                <a:moveTo>
                  <a:pt x="107" y="27"/>
                </a:moveTo>
                <a:lnTo>
                  <a:pt x="107" y="27"/>
                </a:lnTo>
                <a:lnTo>
                  <a:pt x="120" y="53"/>
                </a:lnTo>
                <a:moveTo>
                  <a:pt x="120" y="53"/>
                </a:moveTo>
                <a:lnTo>
                  <a:pt x="120" y="53"/>
                </a:lnTo>
                <a:lnTo>
                  <a:pt x="133" y="53"/>
                </a:lnTo>
                <a:moveTo>
                  <a:pt x="133" y="53"/>
                </a:moveTo>
                <a:lnTo>
                  <a:pt x="133" y="53"/>
                </a:lnTo>
                <a:lnTo>
                  <a:pt x="147" y="53"/>
                </a:lnTo>
                <a:moveTo>
                  <a:pt x="147" y="53"/>
                </a:moveTo>
                <a:lnTo>
                  <a:pt x="147" y="53"/>
                </a:lnTo>
                <a:lnTo>
                  <a:pt x="160" y="53"/>
                </a:lnTo>
                <a:moveTo>
                  <a:pt x="160" y="53"/>
                </a:moveTo>
                <a:lnTo>
                  <a:pt x="160" y="53"/>
                </a:lnTo>
                <a:lnTo>
                  <a:pt x="160" y="80"/>
                </a:lnTo>
                <a:moveTo>
                  <a:pt x="160" y="80"/>
                </a:moveTo>
                <a:lnTo>
                  <a:pt x="160" y="80"/>
                </a:lnTo>
                <a:lnTo>
                  <a:pt x="173" y="80"/>
                </a:lnTo>
                <a:moveTo>
                  <a:pt x="173" y="80"/>
                </a:moveTo>
                <a:lnTo>
                  <a:pt x="173" y="80"/>
                </a:lnTo>
                <a:lnTo>
                  <a:pt x="187" y="80"/>
                </a:lnTo>
                <a:moveTo>
                  <a:pt x="187" y="80"/>
                </a:moveTo>
                <a:lnTo>
                  <a:pt x="187" y="80"/>
                </a:lnTo>
                <a:lnTo>
                  <a:pt x="200" y="80"/>
                </a:lnTo>
                <a:moveTo>
                  <a:pt x="200" y="80"/>
                </a:moveTo>
                <a:lnTo>
                  <a:pt x="200" y="80"/>
                </a:lnTo>
                <a:lnTo>
                  <a:pt x="213" y="80"/>
                </a:lnTo>
                <a:moveTo>
                  <a:pt x="213" y="80"/>
                </a:moveTo>
                <a:lnTo>
                  <a:pt x="213" y="80"/>
                </a:lnTo>
                <a:lnTo>
                  <a:pt x="227" y="80"/>
                </a:lnTo>
                <a:moveTo>
                  <a:pt x="227" y="80"/>
                </a:moveTo>
                <a:lnTo>
                  <a:pt x="227" y="80"/>
                </a:lnTo>
                <a:lnTo>
                  <a:pt x="240" y="80"/>
                </a:lnTo>
                <a:moveTo>
                  <a:pt x="240" y="80"/>
                </a:moveTo>
                <a:lnTo>
                  <a:pt x="240" y="80"/>
                </a:lnTo>
                <a:lnTo>
                  <a:pt x="253" y="80"/>
                </a:lnTo>
                <a:moveTo>
                  <a:pt x="253" y="80"/>
                </a:moveTo>
                <a:lnTo>
                  <a:pt x="253" y="80"/>
                </a:lnTo>
                <a:lnTo>
                  <a:pt x="267" y="80"/>
                </a:lnTo>
                <a:moveTo>
                  <a:pt x="267" y="80"/>
                </a:moveTo>
                <a:lnTo>
                  <a:pt x="267" y="80"/>
                </a:lnTo>
                <a:lnTo>
                  <a:pt x="280" y="80"/>
                </a:lnTo>
                <a:moveTo>
                  <a:pt x="280" y="80"/>
                </a:moveTo>
                <a:lnTo>
                  <a:pt x="280" y="80"/>
                </a:lnTo>
                <a:lnTo>
                  <a:pt x="293" y="80"/>
                </a:lnTo>
                <a:moveTo>
                  <a:pt x="293" y="80"/>
                </a:moveTo>
                <a:lnTo>
                  <a:pt x="293" y="80"/>
                </a:lnTo>
                <a:lnTo>
                  <a:pt x="307" y="80"/>
                </a:lnTo>
                <a:moveTo>
                  <a:pt x="307" y="80"/>
                </a:moveTo>
                <a:lnTo>
                  <a:pt x="307" y="80"/>
                </a:lnTo>
                <a:lnTo>
                  <a:pt x="320" y="80"/>
                </a:lnTo>
                <a:moveTo>
                  <a:pt x="320" y="80"/>
                </a:moveTo>
                <a:lnTo>
                  <a:pt x="320" y="80"/>
                </a:lnTo>
                <a:lnTo>
                  <a:pt x="333" y="80"/>
                </a:lnTo>
                <a:moveTo>
                  <a:pt x="333" y="80"/>
                </a:moveTo>
                <a:lnTo>
                  <a:pt x="333" y="80"/>
                </a:lnTo>
                <a:lnTo>
                  <a:pt x="347" y="93"/>
                </a:lnTo>
                <a:moveTo>
                  <a:pt x="347" y="93"/>
                </a:moveTo>
                <a:lnTo>
                  <a:pt x="347" y="93"/>
                </a:lnTo>
                <a:lnTo>
                  <a:pt x="347" y="120"/>
                </a:lnTo>
                <a:moveTo>
                  <a:pt x="347" y="120"/>
                </a:moveTo>
                <a:lnTo>
                  <a:pt x="347" y="120"/>
                </a:lnTo>
                <a:lnTo>
                  <a:pt x="373" y="120"/>
                </a:lnTo>
                <a:moveTo>
                  <a:pt x="373" y="120"/>
                </a:moveTo>
                <a:lnTo>
                  <a:pt x="373" y="120"/>
                </a:lnTo>
                <a:lnTo>
                  <a:pt x="387" y="120"/>
                </a:lnTo>
                <a:moveTo>
                  <a:pt x="387" y="120"/>
                </a:moveTo>
                <a:lnTo>
                  <a:pt x="387" y="120"/>
                </a:lnTo>
                <a:lnTo>
                  <a:pt x="400" y="120"/>
                </a:lnTo>
                <a:moveTo>
                  <a:pt x="400" y="120"/>
                </a:moveTo>
                <a:lnTo>
                  <a:pt x="400" y="120"/>
                </a:lnTo>
                <a:lnTo>
                  <a:pt x="413" y="120"/>
                </a:lnTo>
                <a:moveTo>
                  <a:pt x="413" y="120"/>
                </a:moveTo>
                <a:lnTo>
                  <a:pt x="413" y="120"/>
                </a:lnTo>
                <a:lnTo>
                  <a:pt x="427" y="120"/>
                </a:lnTo>
                <a:moveTo>
                  <a:pt x="427" y="120"/>
                </a:moveTo>
                <a:lnTo>
                  <a:pt x="427" y="120"/>
                </a:lnTo>
                <a:lnTo>
                  <a:pt x="440" y="120"/>
                </a:lnTo>
                <a:moveTo>
                  <a:pt x="440" y="120"/>
                </a:moveTo>
                <a:lnTo>
                  <a:pt x="440" y="120"/>
                </a:lnTo>
                <a:lnTo>
                  <a:pt x="440" y="147"/>
                </a:lnTo>
                <a:moveTo>
                  <a:pt x="440" y="147"/>
                </a:moveTo>
                <a:lnTo>
                  <a:pt x="440" y="147"/>
                </a:lnTo>
                <a:lnTo>
                  <a:pt x="453" y="173"/>
                </a:lnTo>
                <a:moveTo>
                  <a:pt x="453" y="173"/>
                </a:moveTo>
                <a:lnTo>
                  <a:pt x="453" y="173"/>
                </a:lnTo>
                <a:lnTo>
                  <a:pt x="467" y="173"/>
                </a:lnTo>
                <a:moveTo>
                  <a:pt x="467" y="173"/>
                </a:moveTo>
                <a:lnTo>
                  <a:pt x="467" y="173"/>
                </a:lnTo>
                <a:lnTo>
                  <a:pt x="480" y="173"/>
                </a:lnTo>
                <a:moveTo>
                  <a:pt x="480" y="173"/>
                </a:moveTo>
                <a:lnTo>
                  <a:pt x="480" y="173"/>
                </a:lnTo>
                <a:lnTo>
                  <a:pt x="493" y="173"/>
                </a:lnTo>
                <a:moveTo>
                  <a:pt x="493" y="173"/>
                </a:moveTo>
                <a:lnTo>
                  <a:pt x="493" y="173"/>
                </a:lnTo>
                <a:lnTo>
                  <a:pt x="507" y="173"/>
                </a:lnTo>
                <a:moveTo>
                  <a:pt x="507" y="173"/>
                </a:moveTo>
                <a:lnTo>
                  <a:pt x="507" y="173"/>
                </a:lnTo>
                <a:lnTo>
                  <a:pt x="520" y="200"/>
                </a:lnTo>
                <a:moveTo>
                  <a:pt x="520" y="200"/>
                </a:moveTo>
                <a:lnTo>
                  <a:pt x="520" y="200"/>
                </a:lnTo>
                <a:lnTo>
                  <a:pt x="533" y="227"/>
                </a:lnTo>
                <a:moveTo>
                  <a:pt x="533" y="227"/>
                </a:moveTo>
                <a:lnTo>
                  <a:pt x="533" y="227"/>
                </a:lnTo>
                <a:lnTo>
                  <a:pt x="547" y="253"/>
                </a:lnTo>
                <a:moveTo>
                  <a:pt x="547" y="253"/>
                </a:moveTo>
                <a:lnTo>
                  <a:pt x="547" y="253"/>
                </a:lnTo>
                <a:lnTo>
                  <a:pt x="560" y="253"/>
                </a:lnTo>
                <a:moveTo>
                  <a:pt x="560" y="253"/>
                </a:moveTo>
                <a:lnTo>
                  <a:pt x="560" y="253"/>
                </a:lnTo>
                <a:lnTo>
                  <a:pt x="573" y="253"/>
                </a:lnTo>
                <a:moveTo>
                  <a:pt x="573" y="253"/>
                </a:moveTo>
                <a:lnTo>
                  <a:pt x="573" y="253"/>
                </a:lnTo>
                <a:lnTo>
                  <a:pt x="587" y="280"/>
                </a:lnTo>
                <a:moveTo>
                  <a:pt x="587" y="280"/>
                </a:moveTo>
                <a:lnTo>
                  <a:pt x="587" y="280"/>
                </a:lnTo>
                <a:lnTo>
                  <a:pt x="600" y="280"/>
                </a:lnTo>
                <a:moveTo>
                  <a:pt x="600" y="280"/>
                </a:moveTo>
                <a:lnTo>
                  <a:pt x="600" y="280"/>
                </a:lnTo>
                <a:lnTo>
                  <a:pt x="600" y="293"/>
                </a:lnTo>
                <a:moveTo>
                  <a:pt x="600" y="293"/>
                </a:moveTo>
                <a:lnTo>
                  <a:pt x="600" y="293"/>
                </a:lnTo>
                <a:lnTo>
                  <a:pt x="613" y="320"/>
                </a:lnTo>
                <a:moveTo>
                  <a:pt x="613" y="320"/>
                </a:moveTo>
                <a:lnTo>
                  <a:pt x="613" y="320"/>
                </a:lnTo>
                <a:lnTo>
                  <a:pt x="627" y="320"/>
                </a:lnTo>
                <a:moveTo>
                  <a:pt x="627" y="320"/>
                </a:moveTo>
                <a:lnTo>
                  <a:pt x="627" y="320"/>
                </a:lnTo>
                <a:lnTo>
                  <a:pt x="640" y="347"/>
                </a:lnTo>
                <a:moveTo>
                  <a:pt x="640" y="347"/>
                </a:moveTo>
                <a:lnTo>
                  <a:pt x="640" y="347"/>
                </a:lnTo>
                <a:lnTo>
                  <a:pt x="653" y="347"/>
                </a:lnTo>
                <a:moveTo>
                  <a:pt x="653" y="347"/>
                </a:moveTo>
                <a:lnTo>
                  <a:pt x="653" y="347"/>
                </a:lnTo>
                <a:lnTo>
                  <a:pt x="667" y="347"/>
                </a:lnTo>
                <a:moveTo>
                  <a:pt x="667" y="347"/>
                </a:moveTo>
                <a:lnTo>
                  <a:pt x="667" y="347"/>
                </a:lnTo>
                <a:lnTo>
                  <a:pt x="680" y="373"/>
                </a:lnTo>
                <a:moveTo>
                  <a:pt x="680" y="373"/>
                </a:moveTo>
                <a:lnTo>
                  <a:pt x="680" y="373"/>
                </a:lnTo>
                <a:lnTo>
                  <a:pt x="680" y="400"/>
                </a:lnTo>
                <a:moveTo>
                  <a:pt x="680" y="400"/>
                </a:moveTo>
                <a:lnTo>
                  <a:pt x="680" y="400"/>
                </a:lnTo>
                <a:lnTo>
                  <a:pt x="693" y="400"/>
                </a:lnTo>
                <a:moveTo>
                  <a:pt x="693" y="400"/>
                </a:moveTo>
                <a:lnTo>
                  <a:pt x="693" y="400"/>
                </a:lnTo>
                <a:lnTo>
                  <a:pt x="707" y="400"/>
                </a:lnTo>
                <a:moveTo>
                  <a:pt x="707" y="400"/>
                </a:moveTo>
                <a:lnTo>
                  <a:pt x="707" y="400"/>
                </a:lnTo>
                <a:lnTo>
                  <a:pt x="720" y="427"/>
                </a:lnTo>
                <a:moveTo>
                  <a:pt x="720" y="427"/>
                </a:moveTo>
                <a:lnTo>
                  <a:pt x="720" y="427"/>
                </a:lnTo>
                <a:lnTo>
                  <a:pt x="733" y="453"/>
                </a:lnTo>
                <a:moveTo>
                  <a:pt x="733" y="453"/>
                </a:moveTo>
                <a:lnTo>
                  <a:pt x="733" y="453"/>
                </a:lnTo>
                <a:lnTo>
                  <a:pt x="747" y="453"/>
                </a:lnTo>
                <a:moveTo>
                  <a:pt x="747" y="453"/>
                </a:moveTo>
                <a:lnTo>
                  <a:pt x="747" y="453"/>
                </a:lnTo>
                <a:lnTo>
                  <a:pt x="760" y="453"/>
                </a:lnTo>
                <a:moveTo>
                  <a:pt x="760" y="453"/>
                </a:moveTo>
                <a:lnTo>
                  <a:pt x="760" y="453"/>
                </a:lnTo>
                <a:lnTo>
                  <a:pt x="760" y="480"/>
                </a:lnTo>
                <a:moveTo>
                  <a:pt x="760" y="480"/>
                </a:moveTo>
                <a:lnTo>
                  <a:pt x="760" y="480"/>
                </a:lnTo>
                <a:lnTo>
                  <a:pt x="773" y="480"/>
                </a:lnTo>
                <a:moveTo>
                  <a:pt x="773" y="480"/>
                </a:moveTo>
                <a:lnTo>
                  <a:pt x="773" y="480"/>
                </a:lnTo>
                <a:lnTo>
                  <a:pt x="787" y="480"/>
                </a:lnTo>
                <a:moveTo>
                  <a:pt x="787" y="480"/>
                </a:moveTo>
                <a:lnTo>
                  <a:pt x="787" y="480"/>
                </a:lnTo>
                <a:lnTo>
                  <a:pt x="800" y="480"/>
                </a:lnTo>
                <a:moveTo>
                  <a:pt x="800" y="480"/>
                </a:moveTo>
                <a:lnTo>
                  <a:pt x="800" y="480"/>
                </a:lnTo>
                <a:lnTo>
                  <a:pt x="813" y="480"/>
                </a:lnTo>
                <a:moveTo>
                  <a:pt x="813" y="480"/>
                </a:moveTo>
                <a:lnTo>
                  <a:pt x="813" y="480"/>
                </a:lnTo>
                <a:lnTo>
                  <a:pt x="827" y="533"/>
                </a:lnTo>
                <a:moveTo>
                  <a:pt x="827" y="533"/>
                </a:moveTo>
                <a:lnTo>
                  <a:pt x="827" y="533"/>
                </a:lnTo>
                <a:lnTo>
                  <a:pt x="840" y="533"/>
                </a:lnTo>
                <a:moveTo>
                  <a:pt x="840" y="533"/>
                </a:moveTo>
                <a:lnTo>
                  <a:pt x="840" y="533"/>
                </a:lnTo>
                <a:lnTo>
                  <a:pt x="853" y="547"/>
                </a:lnTo>
                <a:moveTo>
                  <a:pt x="853" y="547"/>
                </a:moveTo>
                <a:lnTo>
                  <a:pt x="853" y="547"/>
                </a:lnTo>
                <a:lnTo>
                  <a:pt x="867" y="547"/>
                </a:lnTo>
                <a:moveTo>
                  <a:pt x="867" y="547"/>
                </a:moveTo>
                <a:lnTo>
                  <a:pt x="867" y="547"/>
                </a:lnTo>
                <a:lnTo>
                  <a:pt x="880" y="547"/>
                </a:lnTo>
                <a:moveTo>
                  <a:pt x="880" y="547"/>
                </a:moveTo>
                <a:lnTo>
                  <a:pt x="880" y="547"/>
                </a:lnTo>
                <a:lnTo>
                  <a:pt x="893" y="573"/>
                </a:lnTo>
                <a:moveTo>
                  <a:pt x="893" y="573"/>
                </a:moveTo>
                <a:lnTo>
                  <a:pt x="893" y="573"/>
                </a:lnTo>
                <a:lnTo>
                  <a:pt x="907" y="573"/>
                </a:lnTo>
                <a:moveTo>
                  <a:pt x="907" y="573"/>
                </a:moveTo>
                <a:lnTo>
                  <a:pt x="907" y="573"/>
                </a:lnTo>
                <a:lnTo>
                  <a:pt x="920" y="573"/>
                </a:lnTo>
                <a:moveTo>
                  <a:pt x="920" y="573"/>
                </a:moveTo>
                <a:lnTo>
                  <a:pt x="920" y="573"/>
                </a:lnTo>
                <a:lnTo>
                  <a:pt x="933" y="573"/>
                </a:lnTo>
                <a:moveTo>
                  <a:pt x="933" y="573"/>
                </a:moveTo>
                <a:lnTo>
                  <a:pt x="933" y="573"/>
                </a:lnTo>
                <a:lnTo>
                  <a:pt x="947" y="573"/>
                </a:lnTo>
                <a:moveTo>
                  <a:pt x="947" y="573"/>
                </a:moveTo>
                <a:lnTo>
                  <a:pt x="947" y="573"/>
                </a:lnTo>
                <a:lnTo>
                  <a:pt x="960" y="573"/>
                </a:lnTo>
                <a:moveTo>
                  <a:pt x="960" y="573"/>
                </a:moveTo>
                <a:lnTo>
                  <a:pt x="960" y="573"/>
                </a:lnTo>
                <a:lnTo>
                  <a:pt x="973" y="573"/>
                </a:lnTo>
                <a:moveTo>
                  <a:pt x="973" y="573"/>
                </a:moveTo>
                <a:lnTo>
                  <a:pt x="973" y="573"/>
                </a:lnTo>
                <a:lnTo>
                  <a:pt x="987" y="600"/>
                </a:lnTo>
                <a:moveTo>
                  <a:pt x="987" y="600"/>
                </a:moveTo>
                <a:lnTo>
                  <a:pt x="987" y="600"/>
                </a:lnTo>
                <a:lnTo>
                  <a:pt x="1000" y="627"/>
                </a:lnTo>
                <a:moveTo>
                  <a:pt x="1000" y="627"/>
                </a:moveTo>
                <a:lnTo>
                  <a:pt x="1000" y="627"/>
                </a:lnTo>
                <a:lnTo>
                  <a:pt x="1013" y="627"/>
                </a:lnTo>
                <a:moveTo>
                  <a:pt x="1013" y="627"/>
                </a:moveTo>
                <a:lnTo>
                  <a:pt x="1013" y="627"/>
                </a:lnTo>
                <a:lnTo>
                  <a:pt x="1027" y="627"/>
                </a:lnTo>
                <a:moveTo>
                  <a:pt x="1027" y="627"/>
                </a:moveTo>
                <a:lnTo>
                  <a:pt x="1027" y="627"/>
                </a:lnTo>
                <a:lnTo>
                  <a:pt x="1027" y="680"/>
                </a:lnTo>
                <a:moveTo>
                  <a:pt x="1027" y="680"/>
                </a:moveTo>
                <a:lnTo>
                  <a:pt x="1027" y="680"/>
                </a:lnTo>
                <a:lnTo>
                  <a:pt x="1027" y="707"/>
                </a:lnTo>
                <a:moveTo>
                  <a:pt x="1027" y="707"/>
                </a:moveTo>
                <a:lnTo>
                  <a:pt x="1027" y="707"/>
                </a:lnTo>
                <a:lnTo>
                  <a:pt x="1040" y="733"/>
                </a:lnTo>
                <a:moveTo>
                  <a:pt x="1040" y="733"/>
                </a:moveTo>
                <a:lnTo>
                  <a:pt x="1040" y="733"/>
                </a:lnTo>
                <a:lnTo>
                  <a:pt x="1053" y="733"/>
                </a:lnTo>
                <a:moveTo>
                  <a:pt x="1053" y="733"/>
                </a:moveTo>
                <a:lnTo>
                  <a:pt x="1053" y="733"/>
                </a:lnTo>
                <a:lnTo>
                  <a:pt x="1067" y="733"/>
                </a:lnTo>
                <a:moveTo>
                  <a:pt x="1067" y="733"/>
                </a:moveTo>
                <a:lnTo>
                  <a:pt x="1067" y="733"/>
                </a:lnTo>
                <a:lnTo>
                  <a:pt x="1080" y="733"/>
                </a:lnTo>
                <a:moveTo>
                  <a:pt x="1080" y="733"/>
                </a:moveTo>
                <a:lnTo>
                  <a:pt x="1080" y="733"/>
                </a:lnTo>
                <a:lnTo>
                  <a:pt x="1080" y="760"/>
                </a:lnTo>
                <a:moveTo>
                  <a:pt x="1080" y="760"/>
                </a:moveTo>
                <a:lnTo>
                  <a:pt x="1080" y="760"/>
                </a:lnTo>
                <a:lnTo>
                  <a:pt x="1107" y="760"/>
                </a:lnTo>
                <a:moveTo>
                  <a:pt x="1107" y="760"/>
                </a:moveTo>
                <a:lnTo>
                  <a:pt x="1107" y="760"/>
                </a:lnTo>
                <a:lnTo>
                  <a:pt x="1120" y="760"/>
                </a:lnTo>
                <a:moveTo>
                  <a:pt x="1120" y="760"/>
                </a:moveTo>
                <a:lnTo>
                  <a:pt x="1120" y="760"/>
                </a:lnTo>
                <a:lnTo>
                  <a:pt x="1133" y="760"/>
                </a:lnTo>
                <a:moveTo>
                  <a:pt x="1133" y="760"/>
                </a:moveTo>
                <a:lnTo>
                  <a:pt x="1133" y="760"/>
                </a:lnTo>
                <a:lnTo>
                  <a:pt x="1147" y="760"/>
                </a:lnTo>
                <a:moveTo>
                  <a:pt x="1147" y="760"/>
                </a:moveTo>
                <a:lnTo>
                  <a:pt x="1147" y="760"/>
                </a:lnTo>
                <a:lnTo>
                  <a:pt x="1160" y="760"/>
                </a:lnTo>
                <a:moveTo>
                  <a:pt x="1160" y="760"/>
                </a:moveTo>
                <a:lnTo>
                  <a:pt x="1160" y="760"/>
                </a:lnTo>
                <a:lnTo>
                  <a:pt x="1173" y="760"/>
                </a:lnTo>
                <a:moveTo>
                  <a:pt x="1173" y="760"/>
                </a:moveTo>
                <a:lnTo>
                  <a:pt x="1173" y="760"/>
                </a:lnTo>
                <a:lnTo>
                  <a:pt x="1187" y="760"/>
                </a:lnTo>
                <a:moveTo>
                  <a:pt x="1187" y="760"/>
                </a:moveTo>
                <a:lnTo>
                  <a:pt x="1187" y="760"/>
                </a:lnTo>
                <a:lnTo>
                  <a:pt x="1200" y="760"/>
                </a:lnTo>
                <a:moveTo>
                  <a:pt x="1200" y="760"/>
                </a:moveTo>
                <a:lnTo>
                  <a:pt x="1200" y="760"/>
                </a:lnTo>
                <a:lnTo>
                  <a:pt x="1213" y="760"/>
                </a:lnTo>
                <a:moveTo>
                  <a:pt x="1213" y="760"/>
                </a:moveTo>
                <a:lnTo>
                  <a:pt x="1213" y="760"/>
                </a:lnTo>
                <a:lnTo>
                  <a:pt x="1213" y="787"/>
                </a:lnTo>
                <a:moveTo>
                  <a:pt x="1213" y="787"/>
                </a:moveTo>
                <a:lnTo>
                  <a:pt x="1213" y="787"/>
                </a:lnTo>
                <a:lnTo>
                  <a:pt x="1227" y="787"/>
                </a:lnTo>
                <a:moveTo>
                  <a:pt x="1227" y="787"/>
                </a:moveTo>
                <a:lnTo>
                  <a:pt x="1227" y="787"/>
                </a:lnTo>
                <a:lnTo>
                  <a:pt x="1253" y="787"/>
                </a:lnTo>
                <a:moveTo>
                  <a:pt x="1253" y="787"/>
                </a:moveTo>
                <a:lnTo>
                  <a:pt x="1253" y="787"/>
                </a:lnTo>
                <a:lnTo>
                  <a:pt x="1267" y="787"/>
                </a:lnTo>
                <a:moveTo>
                  <a:pt x="1267" y="787"/>
                </a:moveTo>
                <a:lnTo>
                  <a:pt x="1267" y="787"/>
                </a:lnTo>
                <a:lnTo>
                  <a:pt x="1267" y="813"/>
                </a:lnTo>
                <a:moveTo>
                  <a:pt x="1267" y="813"/>
                </a:moveTo>
                <a:lnTo>
                  <a:pt x="1267" y="813"/>
                </a:lnTo>
                <a:lnTo>
                  <a:pt x="1280" y="813"/>
                </a:lnTo>
                <a:moveTo>
                  <a:pt x="1280" y="813"/>
                </a:moveTo>
                <a:lnTo>
                  <a:pt x="1280" y="813"/>
                </a:lnTo>
                <a:lnTo>
                  <a:pt x="1293" y="813"/>
                </a:lnTo>
                <a:moveTo>
                  <a:pt x="1293" y="813"/>
                </a:moveTo>
                <a:lnTo>
                  <a:pt x="1293" y="813"/>
                </a:lnTo>
                <a:lnTo>
                  <a:pt x="1307" y="813"/>
                </a:lnTo>
                <a:moveTo>
                  <a:pt x="1307" y="813"/>
                </a:moveTo>
                <a:lnTo>
                  <a:pt x="1307" y="813"/>
                </a:lnTo>
                <a:lnTo>
                  <a:pt x="1320" y="813"/>
                </a:lnTo>
                <a:moveTo>
                  <a:pt x="1320" y="813"/>
                </a:moveTo>
                <a:lnTo>
                  <a:pt x="1320" y="813"/>
                </a:lnTo>
                <a:lnTo>
                  <a:pt x="1333" y="840"/>
                </a:lnTo>
                <a:moveTo>
                  <a:pt x="1333" y="840"/>
                </a:moveTo>
                <a:lnTo>
                  <a:pt x="1333" y="840"/>
                </a:lnTo>
                <a:lnTo>
                  <a:pt x="1347" y="840"/>
                </a:lnTo>
                <a:moveTo>
                  <a:pt x="1347" y="840"/>
                </a:moveTo>
                <a:lnTo>
                  <a:pt x="1347" y="840"/>
                </a:lnTo>
                <a:lnTo>
                  <a:pt x="1360" y="840"/>
                </a:lnTo>
                <a:moveTo>
                  <a:pt x="1360" y="840"/>
                </a:moveTo>
                <a:lnTo>
                  <a:pt x="1360" y="840"/>
                </a:lnTo>
                <a:lnTo>
                  <a:pt x="1373" y="840"/>
                </a:lnTo>
                <a:moveTo>
                  <a:pt x="1373" y="840"/>
                </a:moveTo>
                <a:lnTo>
                  <a:pt x="1373" y="840"/>
                </a:lnTo>
                <a:lnTo>
                  <a:pt x="1387" y="840"/>
                </a:lnTo>
                <a:moveTo>
                  <a:pt x="1387" y="840"/>
                </a:moveTo>
                <a:lnTo>
                  <a:pt x="1387" y="840"/>
                </a:lnTo>
                <a:lnTo>
                  <a:pt x="1387" y="867"/>
                </a:lnTo>
                <a:moveTo>
                  <a:pt x="1387" y="867"/>
                </a:moveTo>
                <a:lnTo>
                  <a:pt x="1387" y="867"/>
                </a:lnTo>
                <a:lnTo>
                  <a:pt x="1400" y="867"/>
                </a:lnTo>
                <a:moveTo>
                  <a:pt x="1400" y="867"/>
                </a:moveTo>
                <a:lnTo>
                  <a:pt x="1400" y="867"/>
                </a:lnTo>
                <a:lnTo>
                  <a:pt x="1413" y="893"/>
                </a:lnTo>
                <a:moveTo>
                  <a:pt x="1413" y="893"/>
                </a:moveTo>
                <a:lnTo>
                  <a:pt x="1413" y="893"/>
                </a:lnTo>
                <a:lnTo>
                  <a:pt x="1413" y="933"/>
                </a:lnTo>
                <a:moveTo>
                  <a:pt x="1413" y="933"/>
                </a:moveTo>
                <a:lnTo>
                  <a:pt x="1413" y="933"/>
                </a:lnTo>
                <a:lnTo>
                  <a:pt x="1427" y="933"/>
                </a:lnTo>
                <a:moveTo>
                  <a:pt x="1427" y="933"/>
                </a:moveTo>
                <a:lnTo>
                  <a:pt x="1427" y="933"/>
                </a:lnTo>
                <a:lnTo>
                  <a:pt x="1440" y="960"/>
                </a:lnTo>
                <a:moveTo>
                  <a:pt x="1440" y="960"/>
                </a:moveTo>
                <a:lnTo>
                  <a:pt x="1440" y="960"/>
                </a:lnTo>
                <a:lnTo>
                  <a:pt x="1440" y="987"/>
                </a:lnTo>
                <a:moveTo>
                  <a:pt x="1440" y="987"/>
                </a:moveTo>
                <a:lnTo>
                  <a:pt x="1440" y="987"/>
                </a:lnTo>
                <a:lnTo>
                  <a:pt x="1453" y="987"/>
                </a:lnTo>
                <a:moveTo>
                  <a:pt x="1453" y="987"/>
                </a:moveTo>
                <a:lnTo>
                  <a:pt x="1453" y="987"/>
                </a:lnTo>
                <a:lnTo>
                  <a:pt x="1467" y="987"/>
                </a:lnTo>
                <a:moveTo>
                  <a:pt x="1467" y="987"/>
                </a:moveTo>
                <a:lnTo>
                  <a:pt x="1467" y="987"/>
                </a:lnTo>
                <a:lnTo>
                  <a:pt x="1480" y="1013"/>
                </a:lnTo>
                <a:moveTo>
                  <a:pt x="1480" y="1013"/>
                </a:moveTo>
                <a:lnTo>
                  <a:pt x="1480" y="1013"/>
                </a:lnTo>
                <a:lnTo>
                  <a:pt x="1493" y="1040"/>
                </a:lnTo>
                <a:moveTo>
                  <a:pt x="1493" y="1040"/>
                </a:moveTo>
                <a:lnTo>
                  <a:pt x="1493" y="1040"/>
                </a:lnTo>
                <a:lnTo>
                  <a:pt x="1507" y="1040"/>
                </a:lnTo>
                <a:moveTo>
                  <a:pt x="1507" y="1040"/>
                </a:moveTo>
                <a:lnTo>
                  <a:pt x="1507" y="1040"/>
                </a:lnTo>
                <a:lnTo>
                  <a:pt x="1520" y="1040"/>
                </a:lnTo>
                <a:moveTo>
                  <a:pt x="1520" y="1040"/>
                </a:moveTo>
                <a:lnTo>
                  <a:pt x="1520" y="1040"/>
                </a:lnTo>
                <a:lnTo>
                  <a:pt x="1533" y="1040"/>
                </a:lnTo>
                <a:moveTo>
                  <a:pt x="1533" y="1040"/>
                </a:moveTo>
                <a:lnTo>
                  <a:pt x="1533" y="1040"/>
                </a:lnTo>
                <a:lnTo>
                  <a:pt x="1547" y="1040"/>
                </a:lnTo>
                <a:moveTo>
                  <a:pt x="1547" y="1040"/>
                </a:moveTo>
                <a:lnTo>
                  <a:pt x="1547" y="1040"/>
                </a:lnTo>
                <a:lnTo>
                  <a:pt x="1560" y="1040"/>
                </a:lnTo>
                <a:moveTo>
                  <a:pt x="1560" y="1040"/>
                </a:moveTo>
                <a:lnTo>
                  <a:pt x="1560" y="1040"/>
                </a:lnTo>
                <a:lnTo>
                  <a:pt x="1573" y="1040"/>
                </a:lnTo>
                <a:moveTo>
                  <a:pt x="1573" y="1040"/>
                </a:moveTo>
                <a:lnTo>
                  <a:pt x="1573" y="1040"/>
                </a:lnTo>
                <a:lnTo>
                  <a:pt x="1587" y="1067"/>
                </a:lnTo>
                <a:moveTo>
                  <a:pt x="1587" y="1067"/>
                </a:moveTo>
                <a:lnTo>
                  <a:pt x="1587" y="1067"/>
                </a:lnTo>
                <a:lnTo>
                  <a:pt x="1600" y="1067"/>
                </a:lnTo>
                <a:moveTo>
                  <a:pt x="1600" y="1067"/>
                </a:moveTo>
                <a:lnTo>
                  <a:pt x="1600" y="1067"/>
                </a:lnTo>
                <a:lnTo>
                  <a:pt x="1600" y="1093"/>
                </a:lnTo>
                <a:moveTo>
                  <a:pt x="1600" y="1093"/>
                </a:moveTo>
                <a:lnTo>
                  <a:pt x="1600" y="1093"/>
                </a:lnTo>
                <a:lnTo>
                  <a:pt x="1613" y="1093"/>
                </a:lnTo>
                <a:moveTo>
                  <a:pt x="1613" y="1093"/>
                </a:moveTo>
                <a:lnTo>
                  <a:pt x="1613" y="1093"/>
                </a:lnTo>
                <a:lnTo>
                  <a:pt x="1613" y="1147"/>
                </a:lnTo>
                <a:moveTo>
                  <a:pt x="1613" y="1147"/>
                </a:moveTo>
                <a:lnTo>
                  <a:pt x="1613" y="1147"/>
                </a:lnTo>
                <a:lnTo>
                  <a:pt x="1627" y="1173"/>
                </a:lnTo>
                <a:moveTo>
                  <a:pt x="1627" y="1173"/>
                </a:moveTo>
                <a:lnTo>
                  <a:pt x="1627" y="1173"/>
                </a:lnTo>
                <a:lnTo>
                  <a:pt x="1627" y="1200"/>
                </a:lnTo>
                <a:moveTo>
                  <a:pt x="1627" y="1200"/>
                </a:moveTo>
                <a:lnTo>
                  <a:pt x="1627" y="1200"/>
                </a:lnTo>
                <a:lnTo>
                  <a:pt x="1640" y="1227"/>
                </a:lnTo>
                <a:moveTo>
                  <a:pt x="1640" y="1227"/>
                </a:moveTo>
                <a:lnTo>
                  <a:pt x="1640" y="1227"/>
                </a:lnTo>
                <a:lnTo>
                  <a:pt x="1653" y="1227"/>
                </a:lnTo>
                <a:moveTo>
                  <a:pt x="1653" y="1227"/>
                </a:moveTo>
                <a:lnTo>
                  <a:pt x="1653" y="1227"/>
                </a:lnTo>
                <a:lnTo>
                  <a:pt x="1667" y="1227"/>
                </a:lnTo>
                <a:moveTo>
                  <a:pt x="1667" y="1227"/>
                </a:moveTo>
                <a:lnTo>
                  <a:pt x="1667" y="1227"/>
                </a:lnTo>
                <a:lnTo>
                  <a:pt x="1680" y="1227"/>
                </a:lnTo>
                <a:moveTo>
                  <a:pt x="1680" y="1227"/>
                </a:moveTo>
                <a:lnTo>
                  <a:pt x="1680" y="1227"/>
                </a:lnTo>
                <a:lnTo>
                  <a:pt x="1693" y="1227"/>
                </a:lnTo>
                <a:moveTo>
                  <a:pt x="1693" y="1227"/>
                </a:moveTo>
                <a:lnTo>
                  <a:pt x="1693" y="1227"/>
                </a:lnTo>
                <a:lnTo>
                  <a:pt x="1707" y="1267"/>
                </a:lnTo>
                <a:moveTo>
                  <a:pt x="1707" y="1267"/>
                </a:moveTo>
                <a:lnTo>
                  <a:pt x="1707" y="1267"/>
                </a:lnTo>
                <a:lnTo>
                  <a:pt x="1720" y="1267"/>
                </a:lnTo>
                <a:moveTo>
                  <a:pt x="1720" y="1267"/>
                </a:moveTo>
                <a:lnTo>
                  <a:pt x="1720" y="1267"/>
                </a:lnTo>
                <a:lnTo>
                  <a:pt x="1733" y="1267"/>
                </a:lnTo>
                <a:moveTo>
                  <a:pt x="1733" y="1267"/>
                </a:moveTo>
                <a:lnTo>
                  <a:pt x="1733" y="1267"/>
                </a:lnTo>
                <a:lnTo>
                  <a:pt x="1747" y="1267"/>
                </a:lnTo>
                <a:moveTo>
                  <a:pt x="1747" y="1267"/>
                </a:moveTo>
                <a:lnTo>
                  <a:pt x="1747" y="1267"/>
                </a:lnTo>
                <a:lnTo>
                  <a:pt x="1760" y="1267"/>
                </a:lnTo>
                <a:moveTo>
                  <a:pt x="1760" y="1267"/>
                </a:moveTo>
                <a:lnTo>
                  <a:pt x="1760" y="1267"/>
                </a:lnTo>
                <a:lnTo>
                  <a:pt x="1773" y="1267"/>
                </a:lnTo>
                <a:moveTo>
                  <a:pt x="1773" y="1267"/>
                </a:moveTo>
                <a:lnTo>
                  <a:pt x="1773" y="1267"/>
                </a:lnTo>
                <a:lnTo>
                  <a:pt x="1787" y="1293"/>
                </a:lnTo>
                <a:moveTo>
                  <a:pt x="1787" y="1293"/>
                </a:moveTo>
                <a:lnTo>
                  <a:pt x="1787" y="1293"/>
                </a:lnTo>
                <a:lnTo>
                  <a:pt x="1800" y="1347"/>
                </a:lnTo>
                <a:moveTo>
                  <a:pt x="1800" y="1347"/>
                </a:moveTo>
                <a:lnTo>
                  <a:pt x="1800" y="1347"/>
                </a:lnTo>
                <a:lnTo>
                  <a:pt x="1813" y="1347"/>
                </a:lnTo>
                <a:moveTo>
                  <a:pt x="1813" y="1347"/>
                </a:moveTo>
                <a:lnTo>
                  <a:pt x="1813" y="1347"/>
                </a:lnTo>
                <a:lnTo>
                  <a:pt x="1827" y="1347"/>
                </a:lnTo>
                <a:moveTo>
                  <a:pt x="1827" y="1347"/>
                </a:moveTo>
                <a:lnTo>
                  <a:pt x="1827" y="1347"/>
                </a:lnTo>
                <a:lnTo>
                  <a:pt x="1827" y="1373"/>
                </a:lnTo>
                <a:moveTo>
                  <a:pt x="1827" y="1373"/>
                </a:moveTo>
                <a:lnTo>
                  <a:pt x="1827" y="1373"/>
                </a:lnTo>
                <a:lnTo>
                  <a:pt x="1840" y="1373"/>
                </a:lnTo>
                <a:moveTo>
                  <a:pt x="1840" y="1373"/>
                </a:moveTo>
                <a:lnTo>
                  <a:pt x="1840" y="1373"/>
                </a:lnTo>
                <a:lnTo>
                  <a:pt x="1853" y="1373"/>
                </a:lnTo>
                <a:moveTo>
                  <a:pt x="1853" y="1373"/>
                </a:moveTo>
                <a:lnTo>
                  <a:pt x="1853" y="1373"/>
                </a:lnTo>
                <a:lnTo>
                  <a:pt x="1867" y="1373"/>
                </a:lnTo>
                <a:moveTo>
                  <a:pt x="1867" y="1373"/>
                </a:moveTo>
                <a:lnTo>
                  <a:pt x="1867" y="1373"/>
                </a:lnTo>
                <a:lnTo>
                  <a:pt x="1880" y="1373"/>
                </a:lnTo>
                <a:moveTo>
                  <a:pt x="1880" y="1373"/>
                </a:moveTo>
                <a:lnTo>
                  <a:pt x="1880" y="1373"/>
                </a:lnTo>
                <a:lnTo>
                  <a:pt x="1893" y="1373"/>
                </a:lnTo>
                <a:moveTo>
                  <a:pt x="1893" y="1373"/>
                </a:moveTo>
                <a:lnTo>
                  <a:pt x="1893" y="1373"/>
                </a:lnTo>
                <a:lnTo>
                  <a:pt x="1907" y="1400"/>
                </a:lnTo>
                <a:moveTo>
                  <a:pt x="1907" y="1400"/>
                </a:moveTo>
                <a:lnTo>
                  <a:pt x="1907" y="1400"/>
                </a:lnTo>
                <a:lnTo>
                  <a:pt x="1920" y="1400"/>
                </a:lnTo>
                <a:moveTo>
                  <a:pt x="1920" y="1400"/>
                </a:moveTo>
                <a:lnTo>
                  <a:pt x="1920" y="1400"/>
                </a:lnTo>
                <a:lnTo>
                  <a:pt x="1933" y="1400"/>
                </a:lnTo>
                <a:moveTo>
                  <a:pt x="1933" y="1400"/>
                </a:moveTo>
                <a:lnTo>
                  <a:pt x="1933" y="1400"/>
                </a:lnTo>
                <a:lnTo>
                  <a:pt x="1947" y="1400"/>
                </a:lnTo>
                <a:moveTo>
                  <a:pt x="1947" y="1400"/>
                </a:moveTo>
                <a:lnTo>
                  <a:pt x="1947" y="1400"/>
                </a:lnTo>
                <a:lnTo>
                  <a:pt x="1960" y="1400"/>
                </a:lnTo>
                <a:moveTo>
                  <a:pt x="1960" y="1400"/>
                </a:moveTo>
                <a:lnTo>
                  <a:pt x="1960" y="1400"/>
                </a:lnTo>
                <a:lnTo>
                  <a:pt x="1960" y="1440"/>
                </a:lnTo>
                <a:moveTo>
                  <a:pt x="1960" y="1440"/>
                </a:moveTo>
                <a:lnTo>
                  <a:pt x="1960" y="1440"/>
                </a:lnTo>
                <a:lnTo>
                  <a:pt x="1973" y="1467"/>
                </a:lnTo>
                <a:moveTo>
                  <a:pt x="1973" y="1467"/>
                </a:moveTo>
                <a:lnTo>
                  <a:pt x="1973" y="1467"/>
                </a:lnTo>
                <a:lnTo>
                  <a:pt x="1973" y="1520"/>
                </a:lnTo>
                <a:moveTo>
                  <a:pt x="1973" y="1520"/>
                </a:moveTo>
                <a:lnTo>
                  <a:pt x="1973" y="1520"/>
                </a:lnTo>
                <a:lnTo>
                  <a:pt x="1987" y="1520"/>
                </a:lnTo>
                <a:moveTo>
                  <a:pt x="1987" y="1520"/>
                </a:moveTo>
                <a:lnTo>
                  <a:pt x="1987" y="1520"/>
                </a:lnTo>
                <a:lnTo>
                  <a:pt x="2000" y="1520"/>
                </a:lnTo>
                <a:moveTo>
                  <a:pt x="2000" y="1520"/>
                </a:moveTo>
                <a:lnTo>
                  <a:pt x="2000" y="1520"/>
                </a:lnTo>
                <a:lnTo>
                  <a:pt x="2013" y="1520"/>
                </a:lnTo>
                <a:moveTo>
                  <a:pt x="2013" y="1520"/>
                </a:moveTo>
                <a:lnTo>
                  <a:pt x="2013" y="1520"/>
                </a:lnTo>
                <a:lnTo>
                  <a:pt x="2027" y="1520"/>
                </a:lnTo>
                <a:moveTo>
                  <a:pt x="2027" y="1520"/>
                </a:moveTo>
                <a:lnTo>
                  <a:pt x="2027" y="1520"/>
                </a:lnTo>
                <a:lnTo>
                  <a:pt x="2040" y="1587"/>
                </a:lnTo>
                <a:moveTo>
                  <a:pt x="2040" y="1587"/>
                </a:moveTo>
                <a:lnTo>
                  <a:pt x="2040" y="1587"/>
                </a:lnTo>
                <a:lnTo>
                  <a:pt x="2053" y="1587"/>
                </a:lnTo>
                <a:moveTo>
                  <a:pt x="2053" y="1587"/>
                </a:moveTo>
                <a:lnTo>
                  <a:pt x="2053" y="1587"/>
                </a:lnTo>
                <a:lnTo>
                  <a:pt x="2067" y="1613"/>
                </a:lnTo>
                <a:moveTo>
                  <a:pt x="2067" y="1613"/>
                </a:moveTo>
                <a:lnTo>
                  <a:pt x="2067" y="1613"/>
                </a:lnTo>
                <a:lnTo>
                  <a:pt x="2067" y="1640"/>
                </a:lnTo>
                <a:moveTo>
                  <a:pt x="2067" y="1640"/>
                </a:moveTo>
                <a:lnTo>
                  <a:pt x="2067" y="1640"/>
                </a:lnTo>
                <a:lnTo>
                  <a:pt x="2080" y="1667"/>
                </a:lnTo>
                <a:moveTo>
                  <a:pt x="2080" y="1667"/>
                </a:moveTo>
                <a:lnTo>
                  <a:pt x="2080" y="1667"/>
                </a:lnTo>
                <a:lnTo>
                  <a:pt x="2093" y="1667"/>
                </a:lnTo>
                <a:moveTo>
                  <a:pt x="2093" y="1667"/>
                </a:moveTo>
                <a:lnTo>
                  <a:pt x="2093" y="1667"/>
                </a:lnTo>
                <a:lnTo>
                  <a:pt x="2107" y="1707"/>
                </a:lnTo>
                <a:moveTo>
                  <a:pt x="2107" y="1707"/>
                </a:moveTo>
                <a:lnTo>
                  <a:pt x="2107" y="1707"/>
                </a:lnTo>
                <a:lnTo>
                  <a:pt x="2120" y="1707"/>
                </a:lnTo>
                <a:moveTo>
                  <a:pt x="2120" y="1707"/>
                </a:moveTo>
                <a:lnTo>
                  <a:pt x="2120" y="1707"/>
                </a:lnTo>
                <a:lnTo>
                  <a:pt x="2133" y="1733"/>
                </a:lnTo>
                <a:moveTo>
                  <a:pt x="2133" y="1733"/>
                </a:moveTo>
                <a:lnTo>
                  <a:pt x="2133" y="1733"/>
                </a:lnTo>
                <a:lnTo>
                  <a:pt x="2147" y="1733"/>
                </a:lnTo>
                <a:moveTo>
                  <a:pt x="2147" y="1733"/>
                </a:moveTo>
                <a:lnTo>
                  <a:pt x="2147" y="1733"/>
                </a:lnTo>
                <a:lnTo>
                  <a:pt x="2160" y="1733"/>
                </a:lnTo>
                <a:moveTo>
                  <a:pt x="2160" y="1733"/>
                </a:moveTo>
                <a:lnTo>
                  <a:pt x="2160" y="1733"/>
                </a:lnTo>
                <a:lnTo>
                  <a:pt x="2173" y="1733"/>
                </a:lnTo>
                <a:moveTo>
                  <a:pt x="2173" y="1733"/>
                </a:moveTo>
                <a:lnTo>
                  <a:pt x="2173" y="1733"/>
                </a:lnTo>
                <a:lnTo>
                  <a:pt x="2187" y="1733"/>
                </a:lnTo>
                <a:moveTo>
                  <a:pt x="2187" y="1733"/>
                </a:moveTo>
                <a:lnTo>
                  <a:pt x="2187" y="1733"/>
                </a:lnTo>
                <a:lnTo>
                  <a:pt x="2200" y="1733"/>
                </a:lnTo>
                <a:moveTo>
                  <a:pt x="2200" y="1733"/>
                </a:moveTo>
                <a:lnTo>
                  <a:pt x="2200" y="1733"/>
                </a:lnTo>
                <a:lnTo>
                  <a:pt x="2200" y="1760"/>
                </a:lnTo>
                <a:moveTo>
                  <a:pt x="2200" y="1760"/>
                </a:moveTo>
                <a:lnTo>
                  <a:pt x="2200" y="1760"/>
                </a:lnTo>
                <a:lnTo>
                  <a:pt x="2213" y="1760"/>
                </a:lnTo>
                <a:moveTo>
                  <a:pt x="2213" y="1760"/>
                </a:moveTo>
                <a:lnTo>
                  <a:pt x="2213" y="1760"/>
                </a:lnTo>
                <a:lnTo>
                  <a:pt x="2227" y="1787"/>
                </a:lnTo>
                <a:moveTo>
                  <a:pt x="2227" y="1787"/>
                </a:moveTo>
                <a:lnTo>
                  <a:pt x="2227" y="1787"/>
                </a:lnTo>
                <a:lnTo>
                  <a:pt x="2227" y="1827"/>
                </a:lnTo>
                <a:moveTo>
                  <a:pt x="2227" y="1827"/>
                </a:moveTo>
                <a:lnTo>
                  <a:pt x="2227" y="1827"/>
                </a:lnTo>
                <a:lnTo>
                  <a:pt x="2240" y="1853"/>
                </a:lnTo>
                <a:moveTo>
                  <a:pt x="2240" y="1853"/>
                </a:moveTo>
                <a:lnTo>
                  <a:pt x="2240" y="1853"/>
                </a:lnTo>
                <a:lnTo>
                  <a:pt x="2240" y="1880"/>
                </a:lnTo>
                <a:moveTo>
                  <a:pt x="2240" y="1880"/>
                </a:moveTo>
                <a:lnTo>
                  <a:pt x="2240" y="1880"/>
                </a:lnTo>
                <a:lnTo>
                  <a:pt x="2267" y="1880"/>
                </a:lnTo>
                <a:moveTo>
                  <a:pt x="2267" y="1880"/>
                </a:moveTo>
                <a:lnTo>
                  <a:pt x="2267" y="1880"/>
                </a:lnTo>
                <a:lnTo>
                  <a:pt x="2280" y="1920"/>
                </a:lnTo>
                <a:moveTo>
                  <a:pt x="2280" y="1920"/>
                </a:moveTo>
                <a:lnTo>
                  <a:pt x="2280" y="1920"/>
                </a:lnTo>
                <a:lnTo>
                  <a:pt x="2293" y="1920"/>
                </a:lnTo>
                <a:moveTo>
                  <a:pt x="2293" y="1920"/>
                </a:moveTo>
                <a:lnTo>
                  <a:pt x="2293" y="1920"/>
                </a:lnTo>
                <a:lnTo>
                  <a:pt x="2293" y="1947"/>
                </a:lnTo>
                <a:moveTo>
                  <a:pt x="2293" y="1947"/>
                </a:moveTo>
                <a:lnTo>
                  <a:pt x="2293" y="1947"/>
                </a:lnTo>
                <a:lnTo>
                  <a:pt x="2307" y="1973"/>
                </a:lnTo>
                <a:moveTo>
                  <a:pt x="2307" y="1973"/>
                </a:moveTo>
                <a:lnTo>
                  <a:pt x="2307" y="1973"/>
                </a:lnTo>
                <a:lnTo>
                  <a:pt x="2320" y="1973"/>
                </a:lnTo>
                <a:moveTo>
                  <a:pt x="2320" y="1973"/>
                </a:moveTo>
                <a:lnTo>
                  <a:pt x="2320" y="1973"/>
                </a:lnTo>
                <a:lnTo>
                  <a:pt x="2333" y="1973"/>
                </a:lnTo>
                <a:moveTo>
                  <a:pt x="2333" y="1973"/>
                </a:moveTo>
                <a:lnTo>
                  <a:pt x="2333" y="1973"/>
                </a:lnTo>
                <a:lnTo>
                  <a:pt x="2333" y="2013"/>
                </a:lnTo>
                <a:moveTo>
                  <a:pt x="2333" y="2013"/>
                </a:moveTo>
                <a:lnTo>
                  <a:pt x="2333" y="2013"/>
                </a:lnTo>
                <a:lnTo>
                  <a:pt x="2347" y="2013"/>
                </a:lnTo>
                <a:moveTo>
                  <a:pt x="2347" y="2013"/>
                </a:moveTo>
                <a:lnTo>
                  <a:pt x="2347" y="2013"/>
                </a:lnTo>
                <a:lnTo>
                  <a:pt x="2360" y="2013"/>
                </a:lnTo>
                <a:moveTo>
                  <a:pt x="2360" y="2013"/>
                </a:moveTo>
                <a:lnTo>
                  <a:pt x="2360" y="2013"/>
                </a:lnTo>
                <a:lnTo>
                  <a:pt x="2373" y="2013"/>
                </a:lnTo>
                <a:moveTo>
                  <a:pt x="2373" y="2013"/>
                </a:moveTo>
                <a:lnTo>
                  <a:pt x="2373" y="2013"/>
                </a:lnTo>
                <a:lnTo>
                  <a:pt x="2387" y="2013"/>
                </a:lnTo>
                <a:moveTo>
                  <a:pt x="2387" y="2013"/>
                </a:moveTo>
                <a:lnTo>
                  <a:pt x="2387" y="2013"/>
                </a:lnTo>
                <a:lnTo>
                  <a:pt x="2413" y="2013"/>
                </a:lnTo>
                <a:moveTo>
                  <a:pt x="2413" y="2013"/>
                </a:moveTo>
                <a:lnTo>
                  <a:pt x="2413" y="2013"/>
                </a:lnTo>
                <a:lnTo>
                  <a:pt x="2413" y="2040"/>
                </a:lnTo>
                <a:moveTo>
                  <a:pt x="2413" y="2040"/>
                </a:moveTo>
                <a:lnTo>
                  <a:pt x="2413" y="2040"/>
                </a:lnTo>
                <a:lnTo>
                  <a:pt x="2427" y="2040"/>
                </a:lnTo>
                <a:moveTo>
                  <a:pt x="2427" y="2040"/>
                </a:moveTo>
                <a:lnTo>
                  <a:pt x="2427" y="2040"/>
                </a:lnTo>
                <a:lnTo>
                  <a:pt x="2440" y="2067"/>
                </a:lnTo>
                <a:moveTo>
                  <a:pt x="2440" y="2067"/>
                </a:moveTo>
                <a:lnTo>
                  <a:pt x="2440" y="2067"/>
                </a:lnTo>
                <a:lnTo>
                  <a:pt x="2453" y="2067"/>
                </a:lnTo>
                <a:moveTo>
                  <a:pt x="2453" y="2067"/>
                </a:moveTo>
                <a:lnTo>
                  <a:pt x="2453" y="2067"/>
                </a:lnTo>
                <a:lnTo>
                  <a:pt x="2467" y="2067"/>
                </a:lnTo>
                <a:moveTo>
                  <a:pt x="2467" y="2067"/>
                </a:moveTo>
                <a:lnTo>
                  <a:pt x="2467" y="2067"/>
                </a:lnTo>
                <a:lnTo>
                  <a:pt x="2480" y="2107"/>
                </a:lnTo>
                <a:moveTo>
                  <a:pt x="2480" y="2107"/>
                </a:moveTo>
                <a:lnTo>
                  <a:pt x="2480" y="2107"/>
                </a:lnTo>
                <a:lnTo>
                  <a:pt x="2493" y="2107"/>
                </a:lnTo>
                <a:moveTo>
                  <a:pt x="2493" y="2107"/>
                </a:moveTo>
                <a:lnTo>
                  <a:pt x="2493" y="2107"/>
                </a:lnTo>
                <a:lnTo>
                  <a:pt x="2493" y="2133"/>
                </a:lnTo>
                <a:moveTo>
                  <a:pt x="2493" y="2133"/>
                </a:moveTo>
                <a:lnTo>
                  <a:pt x="2493" y="2133"/>
                </a:lnTo>
                <a:lnTo>
                  <a:pt x="2507" y="2133"/>
                </a:lnTo>
                <a:moveTo>
                  <a:pt x="2507" y="2133"/>
                </a:moveTo>
                <a:lnTo>
                  <a:pt x="2507" y="2133"/>
                </a:lnTo>
                <a:lnTo>
                  <a:pt x="2520" y="2133"/>
                </a:lnTo>
                <a:moveTo>
                  <a:pt x="2520" y="2133"/>
                </a:moveTo>
                <a:lnTo>
                  <a:pt x="2520" y="2133"/>
                </a:lnTo>
                <a:lnTo>
                  <a:pt x="2520" y="2160"/>
                </a:lnTo>
                <a:moveTo>
                  <a:pt x="2520" y="2160"/>
                </a:moveTo>
                <a:lnTo>
                  <a:pt x="2520" y="2160"/>
                </a:lnTo>
                <a:lnTo>
                  <a:pt x="2533" y="2160"/>
                </a:lnTo>
                <a:moveTo>
                  <a:pt x="2533" y="2160"/>
                </a:moveTo>
                <a:lnTo>
                  <a:pt x="2533" y="2160"/>
                </a:lnTo>
                <a:lnTo>
                  <a:pt x="2560" y="2200"/>
                </a:lnTo>
                <a:moveTo>
                  <a:pt x="2560" y="2200"/>
                </a:moveTo>
                <a:lnTo>
                  <a:pt x="2560" y="2200"/>
                </a:lnTo>
                <a:lnTo>
                  <a:pt x="2573" y="2200"/>
                </a:lnTo>
                <a:moveTo>
                  <a:pt x="2573" y="2200"/>
                </a:moveTo>
                <a:lnTo>
                  <a:pt x="2573" y="2200"/>
                </a:lnTo>
                <a:lnTo>
                  <a:pt x="2587" y="2227"/>
                </a:lnTo>
                <a:moveTo>
                  <a:pt x="2587" y="2227"/>
                </a:moveTo>
                <a:lnTo>
                  <a:pt x="2587" y="2227"/>
                </a:lnTo>
                <a:lnTo>
                  <a:pt x="2587" y="2267"/>
                </a:lnTo>
                <a:moveTo>
                  <a:pt x="2587" y="2267"/>
                </a:moveTo>
                <a:lnTo>
                  <a:pt x="2587" y="2267"/>
                </a:lnTo>
                <a:lnTo>
                  <a:pt x="2600" y="2267"/>
                </a:lnTo>
                <a:moveTo>
                  <a:pt x="2600" y="2267"/>
                </a:moveTo>
                <a:lnTo>
                  <a:pt x="2600" y="2267"/>
                </a:lnTo>
                <a:lnTo>
                  <a:pt x="2613" y="2293"/>
                </a:lnTo>
                <a:moveTo>
                  <a:pt x="2613" y="2293"/>
                </a:moveTo>
                <a:lnTo>
                  <a:pt x="2613" y="2293"/>
                </a:lnTo>
                <a:lnTo>
                  <a:pt x="2627" y="2293"/>
                </a:lnTo>
                <a:moveTo>
                  <a:pt x="2627" y="2293"/>
                </a:moveTo>
                <a:lnTo>
                  <a:pt x="2627" y="2293"/>
                </a:lnTo>
                <a:lnTo>
                  <a:pt x="2627" y="2320"/>
                </a:lnTo>
                <a:moveTo>
                  <a:pt x="2627" y="2320"/>
                </a:moveTo>
                <a:lnTo>
                  <a:pt x="2627" y="2320"/>
                </a:lnTo>
                <a:lnTo>
                  <a:pt x="2640" y="2320"/>
                </a:lnTo>
                <a:moveTo>
                  <a:pt x="2640" y="2320"/>
                </a:moveTo>
                <a:lnTo>
                  <a:pt x="2640" y="2320"/>
                </a:lnTo>
                <a:lnTo>
                  <a:pt x="2653" y="2320"/>
                </a:lnTo>
                <a:moveTo>
                  <a:pt x="2653" y="2320"/>
                </a:moveTo>
                <a:lnTo>
                  <a:pt x="2653" y="2320"/>
                </a:lnTo>
                <a:lnTo>
                  <a:pt x="2667" y="2360"/>
                </a:lnTo>
                <a:moveTo>
                  <a:pt x="2667" y="2360"/>
                </a:moveTo>
                <a:lnTo>
                  <a:pt x="2667" y="2360"/>
                </a:lnTo>
                <a:lnTo>
                  <a:pt x="2680" y="2360"/>
                </a:lnTo>
                <a:moveTo>
                  <a:pt x="2680" y="2360"/>
                </a:moveTo>
                <a:lnTo>
                  <a:pt x="2680" y="2360"/>
                </a:lnTo>
                <a:lnTo>
                  <a:pt x="2693" y="2387"/>
                </a:lnTo>
                <a:moveTo>
                  <a:pt x="2693" y="2387"/>
                </a:moveTo>
                <a:lnTo>
                  <a:pt x="2693" y="2387"/>
                </a:lnTo>
                <a:lnTo>
                  <a:pt x="2707" y="2427"/>
                </a:lnTo>
                <a:moveTo>
                  <a:pt x="2707" y="2427"/>
                </a:moveTo>
                <a:lnTo>
                  <a:pt x="2707" y="2427"/>
                </a:lnTo>
                <a:lnTo>
                  <a:pt x="2720" y="2427"/>
                </a:lnTo>
                <a:moveTo>
                  <a:pt x="2720" y="2427"/>
                </a:moveTo>
                <a:lnTo>
                  <a:pt x="2720" y="2427"/>
                </a:lnTo>
                <a:lnTo>
                  <a:pt x="2733" y="2427"/>
                </a:lnTo>
                <a:moveTo>
                  <a:pt x="2733" y="2427"/>
                </a:moveTo>
                <a:lnTo>
                  <a:pt x="2733" y="2427"/>
                </a:lnTo>
                <a:lnTo>
                  <a:pt x="2747" y="2427"/>
                </a:lnTo>
                <a:moveTo>
                  <a:pt x="2747" y="2427"/>
                </a:moveTo>
                <a:lnTo>
                  <a:pt x="2747" y="2427"/>
                </a:lnTo>
                <a:lnTo>
                  <a:pt x="2760" y="2427"/>
                </a:lnTo>
                <a:moveTo>
                  <a:pt x="2760" y="2427"/>
                </a:moveTo>
                <a:lnTo>
                  <a:pt x="2760" y="2427"/>
                </a:lnTo>
                <a:lnTo>
                  <a:pt x="2773" y="2427"/>
                </a:lnTo>
                <a:moveTo>
                  <a:pt x="2773" y="2427"/>
                </a:moveTo>
                <a:lnTo>
                  <a:pt x="2773" y="2427"/>
                </a:lnTo>
                <a:lnTo>
                  <a:pt x="2773" y="2453"/>
                </a:lnTo>
                <a:moveTo>
                  <a:pt x="2773" y="2453"/>
                </a:moveTo>
                <a:lnTo>
                  <a:pt x="2773" y="2453"/>
                </a:lnTo>
                <a:lnTo>
                  <a:pt x="2787" y="2453"/>
                </a:lnTo>
                <a:moveTo>
                  <a:pt x="2787" y="2453"/>
                </a:moveTo>
                <a:lnTo>
                  <a:pt x="2787" y="2453"/>
                </a:lnTo>
                <a:lnTo>
                  <a:pt x="2800" y="2453"/>
                </a:lnTo>
                <a:moveTo>
                  <a:pt x="2800" y="2453"/>
                </a:moveTo>
                <a:lnTo>
                  <a:pt x="2800" y="2453"/>
                </a:lnTo>
                <a:lnTo>
                  <a:pt x="2813" y="2453"/>
                </a:lnTo>
                <a:moveTo>
                  <a:pt x="2813" y="2453"/>
                </a:moveTo>
                <a:lnTo>
                  <a:pt x="2813" y="2453"/>
                </a:lnTo>
                <a:lnTo>
                  <a:pt x="2827" y="2493"/>
                </a:lnTo>
                <a:moveTo>
                  <a:pt x="2827" y="2493"/>
                </a:moveTo>
                <a:lnTo>
                  <a:pt x="2827" y="2493"/>
                </a:lnTo>
                <a:lnTo>
                  <a:pt x="2853" y="2520"/>
                </a:lnTo>
                <a:moveTo>
                  <a:pt x="2853" y="2520"/>
                </a:moveTo>
                <a:lnTo>
                  <a:pt x="2853" y="2520"/>
                </a:lnTo>
                <a:lnTo>
                  <a:pt x="2867" y="2560"/>
                </a:lnTo>
                <a:moveTo>
                  <a:pt x="2867" y="2560"/>
                </a:moveTo>
                <a:lnTo>
                  <a:pt x="2867" y="2560"/>
                </a:lnTo>
                <a:lnTo>
                  <a:pt x="2867" y="2587"/>
                </a:lnTo>
                <a:moveTo>
                  <a:pt x="2867" y="2587"/>
                </a:moveTo>
                <a:lnTo>
                  <a:pt x="2867" y="2587"/>
                </a:lnTo>
                <a:lnTo>
                  <a:pt x="2880" y="2627"/>
                </a:lnTo>
                <a:moveTo>
                  <a:pt x="2880" y="2627"/>
                </a:moveTo>
                <a:lnTo>
                  <a:pt x="2880" y="2627"/>
                </a:lnTo>
                <a:lnTo>
                  <a:pt x="2880" y="2653"/>
                </a:lnTo>
                <a:moveTo>
                  <a:pt x="2880" y="2653"/>
                </a:moveTo>
                <a:lnTo>
                  <a:pt x="2880" y="2653"/>
                </a:lnTo>
                <a:lnTo>
                  <a:pt x="2893" y="2653"/>
                </a:lnTo>
                <a:moveTo>
                  <a:pt x="2893" y="2653"/>
                </a:moveTo>
                <a:lnTo>
                  <a:pt x="2893" y="2653"/>
                </a:lnTo>
                <a:lnTo>
                  <a:pt x="2907" y="2653"/>
                </a:lnTo>
                <a:moveTo>
                  <a:pt x="2907" y="2653"/>
                </a:moveTo>
                <a:lnTo>
                  <a:pt x="2907" y="2653"/>
                </a:lnTo>
                <a:lnTo>
                  <a:pt x="2920" y="2693"/>
                </a:lnTo>
                <a:moveTo>
                  <a:pt x="2920" y="2693"/>
                </a:moveTo>
                <a:lnTo>
                  <a:pt x="2920" y="2693"/>
                </a:lnTo>
                <a:lnTo>
                  <a:pt x="2933" y="2693"/>
                </a:lnTo>
                <a:moveTo>
                  <a:pt x="2933" y="2693"/>
                </a:moveTo>
                <a:lnTo>
                  <a:pt x="2933" y="2693"/>
                </a:lnTo>
                <a:lnTo>
                  <a:pt x="2947" y="2693"/>
                </a:lnTo>
                <a:moveTo>
                  <a:pt x="2947" y="2693"/>
                </a:moveTo>
                <a:lnTo>
                  <a:pt x="2947" y="2693"/>
                </a:lnTo>
                <a:lnTo>
                  <a:pt x="2960" y="2693"/>
                </a:lnTo>
                <a:moveTo>
                  <a:pt x="2960" y="2693"/>
                </a:moveTo>
                <a:lnTo>
                  <a:pt x="2960" y="2693"/>
                </a:lnTo>
                <a:lnTo>
                  <a:pt x="2960" y="2720"/>
                </a:lnTo>
                <a:moveTo>
                  <a:pt x="2960" y="2720"/>
                </a:moveTo>
                <a:lnTo>
                  <a:pt x="2960" y="2720"/>
                </a:lnTo>
                <a:lnTo>
                  <a:pt x="2973" y="2760"/>
                </a:lnTo>
                <a:moveTo>
                  <a:pt x="2973" y="2760"/>
                </a:moveTo>
                <a:lnTo>
                  <a:pt x="2973" y="2760"/>
                </a:lnTo>
                <a:lnTo>
                  <a:pt x="2987" y="2760"/>
                </a:lnTo>
                <a:moveTo>
                  <a:pt x="2987" y="2760"/>
                </a:moveTo>
                <a:lnTo>
                  <a:pt x="2987" y="2760"/>
                </a:lnTo>
                <a:lnTo>
                  <a:pt x="3000" y="2760"/>
                </a:lnTo>
                <a:moveTo>
                  <a:pt x="3000" y="2760"/>
                </a:moveTo>
                <a:lnTo>
                  <a:pt x="3000" y="2760"/>
                </a:lnTo>
                <a:lnTo>
                  <a:pt x="3013" y="2760"/>
                </a:lnTo>
                <a:moveTo>
                  <a:pt x="3013" y="2760"/>
                </a:moveTo>
                <a:lnTo>
                  <a:pt x="3013" y="2760"/>
                </a:lnTo>
                <a:lnTo>
                  <a:pt x="3027" y="2800"/>
                </a:lnTo>
                <a:moveTo>
                  <a:pt x="3027" y="2800"/>
                </a:moveTo>
                <a:lnTo>
                  <a:pt x="3027" y="2800"/>
                </a:lnTo>
                <a:lnTo>
                  <a:pt x="3040" y="2800"/>
                </a:lnTo>
                <a:moveTo>
                  <a:pt x="3040" y="2800"/>
                </a:moveTo>
                <a:lnTo>
                  <a:pt x="3040" y="2800"/>
                </a:lnTo>
                <a:lnTo>
                  <a:pt x="3040" y="2867"/>
                </a:lnTo>
                <a:moveTo>
                  <a:pt x="3040" y="2867"/>
                </a:moveTo>
                <a:lnTo>
                  <a:pt x="3040" y="2867"/>
                </a:lnTo>
                <a:lnTo>
                  <a:pt x="3053" y="2893"/>
                </a:lnTo>
                <a:moveTo>
                  <a:pt x="3053" y="2893"/>
                </a:moveTo>
                <a:lnTo>
                  <a:pt x="3053" y="2893"/>
                </a:lnTo>
                <a:lnTo>
                  <a:pt x="3067" y="2893"/>
                </a:lnTo>
                <a:moveTo>
                  <a:pt x="3067" y="2893"/>
                </a:moveTo>
                <a:lnTo>
                  <a:pt x="3067" y="2893"/>
                </a:lnTo>
                <a:lnTo>
                  <a:pt x="3080" y="2893"/>
                </a:lnTo>
                <a:moveTo>
                  <a:pt x="3080" y="2893"/>
                </a:moveTo>
                <a:lnTo>
                  <a:pt x="3080" y="2893"/>
                </a:lnTo>
                <a:lnTo>
                  <a:pt x="3093" y="2893"/>
                </a:lnTo>
                <a:moveTo>
                  <a:pt x="3093" y="2893"/>
                </a:moveTo>
                <a:lnTo>
                  <a:pt x="3093" y="2893"/>
                </a:lnTo>
                <a:lnTo>
                  <a:pt x="3107" y="2893"/>
                </a:lnTo>
                <a:moveTo>
                  <a:pt x="3107" y="2893"/>
                </a:moveTo>
                <a:lnTo>
                  <a:pt x="3107" y="2893"/>
                </a:lnTo>
                <a:lnTo>
                  <a:pt x="3107" y="2933"/>
                </a:lnTo>
                <a:moveTo>
                  <a:pt x="3107" y="2933"/>
                </a:moveTo>
                <a:lnTo>
                  <a:pt x="3107" y="2933"/>
                </a:lnTo>
                <a:lnTo>
                  <a:pt x="3120" y="2933"/>
                </a:lnTo>
                <a:moveTo>
                  <a:pt x="3120" y="2933"/>
                </a:moveTo>
                <a:lnTo>
                  <a:pt x="3120" y="2933"/>
                </a:lnTo>
                <a:lnTo>
                  <a:pt x="3147" y="2973"/>
                </a:lnTo>
                <a:moveTo>
                  <a:pt x="3147" y="2973"/>
                </a:moveTo>
                <a:lnTo>
                  <a:pt x="3147" y="2973"/>
                </a:lnTo>
                <a:lnTo>
                  <a:pt x="3147" y="3000"/>
                </a:lnTo>
                <a:moveTo>
                  <a:pt x="3147" y="3000"/>
                </a:moveTo>
                <a:lnTo>
                  <a:pt x="3147" y="3000"/>
                </a:lnTo>
                <a:lnTo>
                  <a:pt x="3160" y="3000"/>
                </a:lnTo>
                <a:moveTo>
                  <a:pt x="3160" y="3000"/>
                </a:moveTo>
                <a:lnTo>
                  <a:pt x="3160" y="3000"/>
                </a:lnTo>
                <a:lnTo>
                  <a:pt x="3173" y="3000"/>
                </a:lnTo>
                <a:moveTo>
                  <a:pt x="3173" y="3000"/>
                </a:moveTo>
                <a:lnTo>
                  <a:pt x="3173" y="3000"/>
                </a:lnTo>
                <a:lnTo>
                  <a:pt x="3187" y="3000"/>
                </a:lnTo>
                <a:moveTo>
                  <a:pt x="3187" y="3000"/>
                </a:moveTo>
                <a:lnTo>
                  <a:pt x="3187" y="3000"/>
                </a:lnTo>
                <a:lnTo>
                  <a:pt x="3200" y="3000"/>
                </a:lnTo>
                <a:moveTo>
                  <a:pt x="3200" y="3000"/>
                </a:moveTo>
                <a:lnTo>
                  <a:pt x="3200" y="3000"/>
                </a:lnTo>
                <a:lnTo>
                  <a:pt x="3213" y="3000"/>
                </a:lnTo>
                <a:moveTo>
                  <a:pt x="3213" y="3000"/>
                </a:moveTo>
                <a:lnTo>
                  <a:pt x="3213" y="3000"/>
                </a:lnTo>
                <a:lnTo>
                  <a:pt x="3227" y="3000"/>
                </a:lnTo>
                <a:moveTo>
                  <a:pt x="3227" y="3000"/>
                </a:moveTo>
                <a:lnTo>
                  <a:pt x="3227" y="3000"/>
                </a:lnTo>
                <a:lnTo>
                  <a:pt x="3240" y="3000"/>
                </a:lnTo>
                <a:moveTo>
                  <a:pt x="3240" y="3000"/>
                </a:moveTo>
                <a:lnTo>
                  <a:pt x="3240" y="3000"/>
                </a:lnTo>
                <a:lnTo>
                  <a:pt x="3253" y="3040"/>
                </a:lnTo>
                <a:moveTo>
                  <a:pt x="3253" y="3040"/>
                </a:moveTo>
                <a:lnTo>
                  <a:pt x="3253" y="3040"/>
                </a:lnTo>
                <a:lnTo>
                  <a:pt x="3267" y="3040"/>
                </a:lnTo>
                <a:moveTo>
                  <a:pt x="3267" y="3040"/>
                </a:moveTo>
                <a:lnTo>
                  <a:pt x="3267" y="3040"/>
                </a:lnTo>
                <a:lnTo>
                  <a:pt x="3280" y="3040"/>
                </a:lnTo>
                <a:moveTo>
                  <a:pt x="3280" y="3040"/>
                </a:moveTo>
                <a:lnTo>
                  <a:pt x="3280" y="3040"/>
                </a:lnTo>
                <a:lnTo>
                  <a:pt x="3293" y="3040"/>
                </a:lnTo>
                <a:moveTo>
                  <a:pt x="3293" y="3040"/>
                </a:moveTo>
                <a:lnTo>
                  <a:pt x="3293" y="3040"/>
                </a:lnTo>
                <a:lnTo>
                  <a:pt x="3307" y="3080"/>
                </a:lnTo>
                <a:moveTo>
                  <a:pt x="3307" y="3080"/>
                </a:moveTo>
                <a:lnTo>
                  <a:pt x="3307" y="3080"/>
                </a:lnTo>
                <a:lnTo>
                  <a:pt x="3307" y="3107"/>
                </a:lnTo>
                <a:moveTo>
                  <a:pt x="3307" y="3107"/>
                </a:moveTo>
                <a:lnTo>
                  <a:pt x="3307" y="3107"/>
                </a:lnTo>
                <a:lnTo>
                  <a:pt x="3320" y="3147"/>
                </a:lnTo>
                <a:moveTo>
                  <a:pt x="3320" y="3147"/>
                </a:moveTo>
                <a:lnTo>
                  <a:pt x="3320" y="3147"/>
                </a:lnTo>
                <a:lnTo>
                  <a:pt x="3333" y="3147"/>
                </a:lnTo>
                <a:moveTo>
                  <a:pt x="3333" y="3147"/>
                </a:moveTo>
                <a:lnTo>
                  <a:pt x="3333" y="3147"/>
                </a:lnTo>
                <a:lnTo>
                  <a:pt x="3333" y="3187"/>
                </a:lnTo>
                <a:moveTo>
                  <a:pt x="3333" y="3187"/>
                </a:moveTo>
                <a:lnTo>
                  <a:pt x="3333" y="3187"/>
                </a:lnTo>
                <a:lnTo>
                  <a:pt x="3347" y="3227"/>
                </a:lnTo>
                <a:moveTo>
                  <a:pt x="3347" y="3227"/>
                </a:moveTo>
                <a:lnTo>
                  <a:pt x="3347" y="3227"/>
                </a:lnTo>
                <a:lnTo>
                  <a:pt x="3360" y="3227"/>
                </a:lnTo>
                <a:moveTo>
                  <a:pt x="3360" y="3227"/>
                </a:moveTo>
                <a:lnTo>
                  <a:pt x="3360" y="3227"/>
                </a:lnTo>
                <a:lnTo>
                  <a:pt x="3373" y="3227"/>
                </a:lnTo>
                <a:moveTo>
                  <a:pt x="3373" y="3227"/>
                </a:moveTo>
                <a:lnTo>
                  <a:pt x="3373" y="3227"/>
                </a:lnTo>
                <a:lnTo>
                  <a:pt x="3387" y="3227"/>
                </a:lnTo>
                <a:moveTo>
                  <a:pt x="3387" y="3227"/>
                </a:moveTo>
                <a:lnTo>
                  <a:pt x="3387" y="3227"/>
                </a:lnTo>
                <a:lnTo>
                  <a:pt x="3400" y="3227"/>
                </a:lnTo>
                <a:moveTo>
                  <a:pt x="3400" y="3227"/>
                </a:moveTo>
                <a:lnTo>
                  <a:pt x="3400" y="3227"/>
                </a:lnTo>
                <a:lnTo>
                  <a:pt x="3413" y="3267"/>
                </a:lnTo>
                <a:moveTo>
                  <a:pt x="3413" y="3267"/>
                </a:moveTo>
                <a:lnTo>
                  <a:pt x="3413" y="3267"/>
                </a:lnTo>
                <a:lnTo>
                  <a:pt x="3427" y="3293"/>
                </a:lnTo>
                <a:moveTo>
                  <a:pt x="3427" y="3293"/>
                </a:moveTo>
                <a:lnTo>
                  <a:pt x="3427" y="3293"/>
                </a:lnTo>
                <a:lnTo>
                  <a:pt x="3427" y="3333"/>
                </a:lnTo>
                <a:moveTo>
                  <a:pt x="3427" y="3333"/>
                </a:moveTo>
                <a:lnTo>
                  <a:pt x="3427" y="3333"/>
                </a:lnTo>
                <a:lnTo>
                  <a:pt x="3440" y="3333"/>
                </a:lnTo>
                <a:moveTo>
                  <a:pt x="3440" y="3333"/>
                </a:moveTo>
                <a:lnTo>
                  <a:pt x="3440" y="3333"/>
                </a:lnTo>
                <a:lnTo>
                  <a:pt x="3453" y="3333"/>
                </a:lnTo>
                <a:moveTo>
                  <a:pt x="3453" y="3333"/>
                </a:moveTo>
                <a:lnTo>
                  <a:pt x="3453" y="3333"/>
                </a:lnTo>
                <a:lnTo>
                  <a:pt x="3467" y="3333"/>
                </a:lnTo>
                <a:moveTo>
                  <a:pt x="3467" y="3333"/>
                </a:moveTo>
                <a:lnTo>
                  <a:pt x="3467" y="3333"/>
                </a:lnTo>
                <a:lnTo>
                  <a:pt x="3480" y="3333"/>
                </a:lnTo>
                <a:moveTo>
                  <a:pt x="3480" y="3333"/>
                </a:moveTo>
                <a:lnTo>
                  <a:pt x="3480" y="3333"/>
                </a:lnTo>
                <a:lnTo>
                  <a:pt x="3493" y="3333"/>
                </a:lnTo>
                <a:moveTo>
                  <a:pt x="3493" y="3333"/>
                </a:moveTo>
                <a:lnTo>
                  <a:pt x="3493" y="3333"/>
                </a:lnTo>
                <a:lnTo>
                  <a:pt x="3507" y="3333"/>
                </a:lnTo>
                <a:moveTo>
                  <a:pt x="3507" y="3333"/>
                </a:moveTo>
                <a:lnTo>
                  <a:pt x="3507" y="3333"/>
                </a:lnTo>
                <a:lnTo>
                  <a:pt x="3507" y="3373"/>
                </a:lnTo>
                <a:moveTo>
                  <a:pt x="3507" y="3373"/>
                </a:moveTo>
                <a:lnTo>
                  <a:pt x="3507" y="3373"/>
                </a:lnTo>
                <a:lnTo>
                  <a:pt x="3520" y="3373"/>
                </a:lnTo>
                <a:moveTo>
                  <a:pt x="3520" y="3373"/>
                </a:moveTo>
                <a:lnTo>
                  <a:pt x="3520" y="3373"/>
                </a:lnTo>
                <a:lnTo>
                  <a:pt x="3533" y="3373"/>
                </a:lnTo>
                <a:moveTo>
                  <a:pt x="3533" y="3373"/>
                </a:moveTo>
                <a:lnTo>
                  <a:pt x="3533" y="3373"/>
                </a:lnTo>
                <a:lnTo>
                  <a:pt x="3547" y="3373"/>
                </a:lnTo>
                <a:moveTo>
                  <a:pt x="3547" y="3373"/>
                </a:moveTo>
                <a:lnTo>
                  <a:pt x="3547" y="3373"/>
                </a:lnTo>
                <a:lnTo>
                  <a:pt x="3573" y="3373"/>
                </a:lnTo>
                <a:moveTo>
                  <a:pt x="3573" y="3373"/>
                </a:moveTo>
                <a:lnTo>
                  <a:pt x="3573" y="3373"/>
                </a:lnTo>
                <a:lnTo>
                  <a:pt x="3587" y="3373"/>
                </a:lnTo>
                <a:moveTo>
                  <a:pt x="3587" y="3373"/>
                </a:moveTo>
                <a:lnTo>
                  <a:pt x="3587" y="3373"/>
                </a:lnTo>
                <a:lnTo>
                  <a:pt x="3600" y="3373"/>
                </a:lnTo>
                <a:moveTo>
                  <a:pt x="3600" y="3373"/>
                </a:moveTo>
                <a:lnTo>
                  <a:pt x="3600" y="3373"/>
                </a:lnTo>
                <a:lnTo>
                  <a:pt x="3613" y="3373"/>
                </a:lnTo>
                <a:moveTo>
                  <a:pt x="3613" y="3373"/>
                </a:moveTo>
                <a:lnTo>
                  <a:pt x="3613" y="3373"/>
                </a:lnTo>
                <a:lnTo>
                  <a:pt x="3627" y="3373"/>
                </a:lnTo>
                <a:moveTo>
                  <a:pt x="3627" y="3373"/>
                </a:moveTo>
                <a:lnTo>
                  <a:pt x="3627" y="3373"/>
                </a:lnTo>
                <a:lnTo>
                  <a:pt x="3640" y="3373"/>
                </a:lnTo>
                <a:moveTo>
                  <a:pt x="3640" y="3373"/>
                </a:moveTo>
                <a:lnTo>
                  <a:pt x="3640" y="3373"/>
                </a:lnTo>
                <a:lnTo>
                  <a:pt x="3653" y="3373"/>
                </a:lnTo>
                <a:moveTo>
                  <a:pt x="3653" y="3373"/>
                </a:moveTo>
                <a:lnTo>
                  <a:pt x="3653" y="3373"/>
                </a:lnTo>
                <a:lnTo>
                  <a:pt x="3667" y="3373"/>
                </a:lnTo>
                <a:moveTo>
                  <a:pt x="3667" y="3373"/>
                </a:moveTo>
                <a:lnTo>
                  <a:pt x="3667" y="3373"/>
                </a:lnTo>
                <a:lnTo>
                  <a:pt x="3680" y="3373"/>
                </a:lnTo>
                <a:moveTo>
                  <a:pt x="3680" y="3373"/>
                </a:moveTo>
                <a:lnTo>
                  <a:pt x="3680" y="3373"/>
                </a:lnTo>
                <a:lnTo>
                  <a:pt x="3693" y="3373"/>
                </a:lnTo>
                <a:moveTo>
                  <a:pt x="3693" y="3373"/>
                </a:moveTo>
                <a:lnTo>
                  <a:pt x="3693" y="3373"/>
                </a:lnTo>
                <a:lnTo>
                  <a:pt x="3693" y="3413"/>
                </a:lnTo>
                <a:moveTo>
                  <a:pt x="3693" y="3413"/>
                </a:moveTo>
                <a:lnTo>
                  <a:pt x="3693" y="3413"/>
                </a:lnTo>
                <a:lnTo>
                  <a:pt x="3707" y="3413"/>
                </a:lnTo>
                <a:moveTo>
                  <a:pt x="3707" y="3413"/>
                </a:moveTo>
                <a:lnTo>
                  <a:pt x="3707" y="3413"/>
                </a:lnTo>
                <a:lnTo>
                  <a:pt x="3720" y="3413"/>
                </a:lnTo>
                <a:moveTo>
                  <a:pt x="3720" y="3413"/>
                </a:moveTo>
                <a:lnTo>
                  <a:pt x="3720" y="3413"/>
                </a:lnTo>
                <a:lnTo>
                  <a:pt x="3733" y="3413"/>
                </a:lnTo>
                <a:moveTo>
                  <a:pt x="3733" y="3413"/>
                </a:moveTo>
                <a:lnTo>
                  <a:pt x="3733" y="3413"/>
                </a:lnTo>
                <a:lnTo>
                  <a:pt x="3747" y="3413"/>
                </a:lnTo>
                <a:moveTo>
                  <a:pt x="3747" y="3413"/>
                </a:moveTo>
                <a:lnTo>
                  <a:pt x="3747" y="3413"/>
                </a:lnTo>
                <a:lnTo>
                  <a:pt x="3760" y="3413"/>
                </a:lnTo>
                <a:moveTo>
                  <a:pt x="3760" y="3413"/>
                </a:moveTo>
                <a:lnTo>
                  <a:pt x="3760" y="3413"/>
                </a:lnTo>
                <a:lnTo>
                  <a:pt x="3773" y="3413"/>
                </a:lnTo>
                <a:moveTo>
                  <a:pt x="3773" y="3413"/>
                </a:moveTo>
                <a:lnTo>
                  <a:pt x="3773" y="3413"/>
                </a:lnTo>
                <a:lnTo>
                  <a:pt x="3787" y="3453"/>
                </a:lnTo>
                <a:moveTo>
                  <a:pt x="3787" y="3453"/>
                </a:moveTo>
                <a:lnTo>
                  <a:pt x="3787" y="3453"/>
                </a:lnTo>
                <a:lnTo>
                  <a:pt x="3800" y="3453"/>
                </a:lnTo>
                <a:moveTo>
                  <a:pt x="3800" y="3453"/>
                </a:moveTo>
                <a:lnTo>
                  <a:pt x="3800" y="3453"/>
                </a:lnTo>
                <a:lnTo>
                  <a:pt x="3813" y="3453"/>
                </a:lnTo>
                <a:moveTo>
                  <a:pt x="3813" y="3453"/>
                </a:moveTo>
                <a:lnTo>
                  <a:pt x="3813" y="3453"/>
                </a:lnTo>
                <a:lnTo>
                  <a:pt x="3827" y="3453"/>
                </a:lnTo>
                <a:moveTo>
                  <a:pt x="3827" y="3453"/>
                </a:moveTo>
                <a:lnTo>
                  <a:pt x="3827" y="3453"/>
                </a:lnTo>
                <a:lnTo>
                  <a:pt x="3840" y="3453"/>
                </a:lnTo>
                <a:moveTo>
                  <a:pt x="3840" y="3453"/>
                </a:moveTo>
                <a:lnTo>
                  <a:pt x="3840" y="3453"/>
                </a:lnTo>
                <a:lnTo>
                  <a:pt x="3840" y="3493"/>
                </a:lnTo>
                <a:moveTo>
                  <a:pt x="3840" y="3493"/>
                </a:moveTo>
                <a:lnTo>
                  <a:pt x="3840" y="3493"/>
                </a:lnTo>
                <a:lnTo>
                  <a:pt x="3867" y="3493"/>
                </a:lnTo>
                <a:moveTo>
                  <a:pt x="3867" y="3493"/>
                </a:moveTo>
                <a:lnTo>
                  <a:pt x="3867" y="3493"/>
                </a:lnTo>
                <a:lnTo>
                  <a:pt x="3880" y="3493"/>
                </a:lnTo>
                <a:moveTo>
                  <a:pt x="3880" y="3493"/>
                </a:moveTo>
                <a:lnTo>
                  <a:pt x="3880" y="3493"/>
                </a:lnTo>
                <a:lnTo>
                  <a:pt x="3893" y="3493"/>
                </a:lnTo>
                <a:moveTo>
                  <a:pt x="3893" y="3493"/>
                </a:moveTo>
                <a:lnTo>
                  <a:pt x="3893" y="3493"/>
                </a:lnTo>
                <a:lnTo>
                  <a:pt x="3893" y="3587"/>
                </a:lnTo>
                <a:moveTo>
                  <a:pt x="3893" y="3587"/>
                </a:moveTo>
                <a:lnTo>
                  <a:pt x="3893" y="3587"/>
                </a:lnTo>
                <a:lnTo>
                  <a:pt x="3907" y="3627"/>
                </a:lnTo>
                <a:moveTo>
                  <a:pt x="3907" y="3627"/>
                </a:moveTo>
                <a:lnTo>
                  <a:pt x="3907" y="3627"/>
                </a:lnTo>
                <a:lnTo>
                  <a:pt x="3920" y="3627"/>
                </a:lnTo>
                <a:moveTo>
                  <a:pt x="3920" y="3627"/>
                </a:moveTo>
                <a:lnTo>
                  <a:pt x="3920" y="3627"/>
                </a:lnTo>
                <a:lnTo>
                  <a:pt x="3933" y="3627"/>
                </a:lnTo>
                <a:moveTo>
                  <a:pt x="3933" y="3627"/>
                </a:moveTo>
                <a:lnTo>
                  <a:pt x="3933" y="3627"/>
                </a:lnTo>
                <a:lnTo>
                  <a:pt x="3947" y="3627"/>
                </a:lnTo>
                <a:moveTo>
                  <a:pt x="3947" y="3627"/>
                </a:moveTo>
                <a:lnTo>
                  <a:pt x="3947" y="3627"/>
                </a:lnTo>
                <a:lnTo>
                  <a:pt x="3960" y="3627"/>
                </a:lnTo>
                <a:moveTo>
                  <a:pt x="3960" y="3627"/>
                </a:moveTo>
                <a:lnTo>
                  <a:pt x="3960" y="3627"/>
                </a:lnTo>
                <a:lnTo>
                  <a:pt x="3973" y="3627"/>
                </a:lnTo>
                <a:moveTo>
                  <a:pt x="3973" y="3627"/>
                </a:moveTo>
                <a:lnTo>
                  <a:pt x="3973" y="3627"/>
                </a:lnTo>
                <a:lnTo>
                  <a:pt x="3987" y="3627"/>
                </a:lnTo>
                <a:moveTo>
                  <a:pt x="3987" y="3627"/>
                </a:moveTo>
                <a:lnTo>
                  <a:pt x="3987" y="3627"/>
                </a:lnTo>
                <a:lnTo>
                  <a:pt x="4000" y="3667"/>
                </a:lnTo>
                <a:moveTo>
                  <a:pt x="4000" y="3667"/>
                </a:moveTo>
                <a:lnTo>
                  <a:pt x="4000" y="3667"/>
                </a:lnTo>
                <a:lnTo>
                  <a:pt x="4013" y="3707"/>
                </a:lnTo>
                <a:moveTo>
                  <a:pt x="4013" y="3707"/>
                </a:moveTo>
                <a:lnTo>
                  <a:pt x="4013" y="3707"/>
                </a:lnTo>
                <a:lnTo>
                  <a:pt x="4027" y="3707"/>
                </a:lnTo>
                <a:moveTo>
                  <a:pt x="4027" y="3707"/>
                </a:moveTo>
                <a:lnTo>
                  <a:pt x="4027" y="3707"/>
                </a:lnTo>
                <a:lnTo>
                  <a:pt x="4040" y="3707"/>
                </a:lnTo>
                <a:moveTo>
                  <a:pt x="4040" y="3707"/>
                </a:moveTo>
                <a:lnTo>
                  <a:pt x="4040" y="3707"/>
                </a:lnTo>
                <a:lnTo>
                  <a:pt x="4053" y="3707"/>
                </a:lnTo>
                <a:moveTo>
                  <a:pt x="4053" y="3707"/>
                </a:moveTo>
                <a:lnTo>
                  <a:pt x="4053" y="3707"/>
                </a:lnTo>
                <a:lnTo>
                  <a:pt x="4067" y="3707"/>
                </a:lnTo>
                <a:moveTo>
                  <a:pt x="4067" y="3707"/>
                </a:moveTo>
                <a:lnTo>
                  <a:pt x="4067" y="3707"/>
                </a:lnTo>
                <a:lnTo>
                  <a:pt x="4080" y="3707"/>
                </a:lnTo>
                <a:moveTo>
                  <a:pt x="4080" y="3707"/>
                </a:moveTo>
                <a:lnTo>
                  <a:pt x="4080" y="3707"/>
                </a:lnTo>
                <a:lnTo>
                  <a:pt x="4093" y="3707"/>
                </a:lnTo>
                <a:moveTo>
                  <a:pt x="4093" y="3707"/>
                </a:moveTo>
                <a:lnTo>
                  <a:pt x="4093" y="3707"/>
                </a:lnTo>
                <a:lnTo>
                  <a:pt x="4107" y="3707"/>
                </a:lnTo>
                <a:moveTo>
                  <a:pt x="4107" y="3707"/>
                </a:moveTo>
                <a:lnTo>
                  <a:pt x="4107" y="3707"/>
                </a:lnTo>
                <a:lnTo>
                  <a:pt x="4120" y="3707"/>
                </a:lnTo>
                <a:moveTo>
                  <a:pt x="4120" y="3707"/>
                </a:moveTo>
                <a:lnTo>
                  <a:pt x="4120" y="3707"/>
                </a:lnTo>
                <a:lnTo>
                  <a:pt x="4133" y="3707"/>
                </a:lnTo>
                <a:moveTo>
                  <a:pt x="4133" y="3707"/>
                </a:moveTo>
                <a:lnTo>
                  <a:pt x="4133" y="3707"/>
                </a:lnTo>
                <a:lnTo>
                  <a:pt x="4147" y="3707"/>
                </a:lnTo>
                <a:moveTo>
                  <a:pt x="4147" y="3707"/>
                </a:moveTo>
                <a:lnTo>
                  <a:pt x="4147" y="3707"/>
                </a:lnTo>
                <a:lnTo>
                  <a:pt x="4160" y="3760"/>
                </a:lnTo>
                <a:moveTo>
                  <a:pt x="4160" y="3760"/>
                </a:moveTo>
                <a:lnTo>
                  <a:pt x="4160" y="3760"/>
                </a:lnTo>
                <a:lnTo>
                  <a:pt x="4173" y="3760"/>
                </a:lnTo>
                <a:moveTo>
                  <a:pt x="4173" y="3760"/>
                </a:moveTo>
                <a:lnTo>
                  <a:pt x="4173" y="3760"/>
                </a:lnTo>
                <a:lnTo>
                  <a:pt x="4187" y="3800"/>
                </a:lnTo>
                <a:moveTo>
                  <a:pt x="4187" y="3800"/>
                </a:moveTo>
                <a:lnTo>
                  <a:pt x="4187" y="3800"/>
                </a:lnTo>
                <a:lnTo>
                  <a:pt x="4200" y="3800"/>
                </a:lnTo>
                <a:moveTo>
                  <a:pt x="4200" y="3800"/>
                </a:moveTo>
                <a:lnTo>
                  <a:pt x="4200" y="3800"/>
                </a:lnTo>
                <a:lnTo>
                  <a:pt x="4213" y="3800"/>
                </a:lnTo>
                <a:moveTo>
                  <a:pt x="4213" y="3800"/>
                </a:moveTo>
                <a:lnTo>
                  <a:pt x="4213" y="3800"/>
                </a:lnTo>
                <a:lnTo>
                  <a:pt x="4227" y="3800"/>
                </a:lnTo>
                <a:moveTo>
                  <a:pt x="4227" y="3800"/>
                </a:moveTo>
                <a:lnTo>
                  <a:pt x="4227" y="3800"/>
                </a:lnTo>
                <a:lnTo>
                  <a:pt x="4240" y="3800"/>
                </a:lnTo>
                <a:moveTo>
                  <a:pt x="4240" y="3800"/>
                </a:moveTo>
                <a:lnTo>
                  <a:pt x="4240" y="3800"/>
                </a:lnTo>
                <a:lnTo>
                  <a:pt x="4253" y="3800"/>
                </a:lnTo>
                <a:moveTo>
                  <a:pt x="4253" y="3800"/>
                </a:moveTo>
                <a:lnTo>
                  <a:pt x="4253" y="3800"/>
                </a:lnTo>
                <a:lnTo>
                  <a:pt x="4267" y="3840"/>
                </a:lnTo>
                <a:moveTo>
                  <a:pt x="4267" y="3840"/>
                </a:moveTo>
                <a:lnTo>
                  <a:pt x="4267" y="3840"/>
                </a:lnTo>
                <a:lnTo>
                  <a:pt x="4280" y="3840"/>
                </a:lnTo>
                <a:moveTo>
                  <a:pt x="4280" y="3840"/>
                </a:moveTo>
                <a:lnTo>
                  <a:pt x="4280" y="3840"/>
                </a:lnTo>
                <a:lnTo>
                  <a:pt x="4293" y="3840"/>
                </a:lnTo>
                <a:moveTo>
                  <a:pt x="4293" y="3840"/>
                </a:moveTo>
                <a:lnTo>
                  <a:pt x="4293" y="3840"/>
                </a:lnTo>
                <a:lnTo>
                  <a:pt x="4307" y="3840"/>
                </a:lnTo>
                <a:moveTo>
                  <a:pt x="4307" y="3840"/>
                </a:moveTo>
                <a:lnTo>
                  <a:pt x="4307" y="3840"/>
                </a:lnTo>
                <a:lnTo>
                  <a:pt x="4320" y="3840"/>
                </a:lnTo>
                <a:moveTo>
                  <a:pt x="4320" y="3840"/>
                </a:moveTo>
                <a:lnTo>
                  <a:pt x="4320" y="3840"/>
                </a:lnTo>
                <a:lnTo>
                  <a:pt x="4333" y="3840"/>
                </a:lnTo>
                <a:moveTo>
                  <a:pt x="4333" y="3840"/>
                </a:moveTo>
                <a:lnTo>
                  <a:pt x="4333" y="3840"/>
                </a:lnTo>
                <a:lnTo>
                  <a:pt x="4347" y="3840"/>
                </a:lnTo>
                <a:moveTo>
                  <a:pt x="4347" y="3840"/>
                </a:moveTo>
                <a:lnTo>
                  <a:pt x="4347" y="3840"/>
                </a:lnTo>
                <a:lnTo>
                  <a:pt x="4360" y="3840"/>
                </a:lnTo>
                <a:moveTo>
                  <a:pt x="4360" y="3840"/>
                </a:moveTo>
                <a:lnTo>
                  <a:pt x="4360" y="3840"/>
                </a:lnTo>
                <a:lnTo>
                  <a:pt x="4373" y="3840"/>
                </a:lnTo>
                <a:moveTo>
                  <a:pt x="4373" y="3840"/>
                </a:moveTo>
                <a:lnTo>
                  <a:pt x="4373" y="3840"/>
                </a:lnTo>
                <a:lnTo>
                  <a:pt x="4387" y="3840"/>
                </a:lnTo>
                <a:moveTo>
                  <a:pt x="4387" y="3840"/>
                </a:moveTo>
                <a:lnTo>
                  <a:pt x="4387" y="3840"/>
                </a:lnTo>
                <a:lnTo>
                  <a:pt x="4400" y="3840"/>
                </a:lnTo>
                <a:moveTo>
                  <a:pt x="4400" y="3840"/>
                </a:moveTo>
                <a:lnTo>
                  <a:pt x="4400" y="3840"/>
                </a:lnTo>
                <a:lnTo>
                  <a:pt x="4413" y="3840"/>
                </a:lnTo>
                <a:moveTo>
                  <a:pt x="4413" y="3840"/>
                </a:moveTo>
                <a:lnTo>
                  <a:pt x="4413" y="3840"/>
                </a:lnTo>
                <a:lnTo>
                  <a:pt x="4427" y="3840"/>
                </a:lnTo>
                <a:moveTo>
                  <a:pt x="4427" y="3840"/>
                </a:moveTo>
                <a:lnTo>
                  <a:pt x="4427" y="3840"/>
                </a:lnTo>
                <a:lnTo>
                  <a:pt x="4453" y="3840"/>
                </a:lnTo>
                <a:moveTo>
                  <a:pt x="4453" y="3840"/>
                </a:moveTo>
                <a:lnTo>
                  <a:pt x="4453" y="3840"/>
                </a:lnTo>
                <a:lnTo>
                  <a:pt x="4467" y="3840"/>
                </a:lnTo>
                <a:moveTo>
                  <a:pt x="4467" y="3840"/>
                </a:moveTo>
                <a:lnTo>
                  <a:pt x="4467" y="3840"/>
                </a:lnTo>
                <a:lnTo>
                  <a:pt x="4480" y="3840"/>
                </a:lnTo>
                <a:moveTo>
                  <a:pt x="4480" y="3840"/>
                </a:moveTo>
                <a:lnTo>
                  <a:pt x="4480" y="3840"/>
                </a:lnTo>
                <a:lnTo>
                  <a:pt x="4493" y="3840"/>
                </a:lnTo>
                <a:moveTo>
                  <a:pt x="4493" y="3840"/>
                </a:moveTo>
                <a:lnTo>
                  <a:pt x="4493" y="3840"/>
                </a:lnTo>
                <a:lnTo>
                  <a:pt x="4507" y="3840"/>
                </a:lnTo>
                <a:moveTo>
                  <a:pt x="4507" y="3840"/>
                </a:moveTo>
                <a:lnTo>
                  <a:pt x="4507" y="3840"/>
                </a:lnTo>
                <a:lnTo>
                  <a:pt x="4520" y="3840"/>
                </a:lnTo>
                <a:moveTo>
                  <a:pt x="4520" y="3840"/>
                </a:moveTo>
                <a:lnTo>
                  <a:pt x="4520" y="3840"/>
                </a:lnTo>
                <a:lnTo>
                  <a:pt x="4533" y="3840"/>
                </a:lnTo>
                <a:moveTo>
                  <a:pt x="4533" y="3840"/>
                </a:moveTo>
                <a:lnTo>
                  <a:pt x="4533" y="3840"/>
                </a:lnTo>
                <a:lnTo>
                  <a:pt x="4547" y="3840"/>
                </a:lnTo>
                <a:moveTo>
                  <a:pt x="4547" y="3840"/>
                </a:moveTo>
                <a:lnTo>
                  <a:pt x="4547" y="3840"/>
                </a:lnTo>
                <a:lnTo>
                  <a:pt x="4560" y="3840"/>
                </a:lnTo>
                <a:moveTo>
                  <a:pt x="4560" y="3840"/>
                </a:moveTo>
                <a:lnTo>
                  <a:pt x="4560" y="3840"/>
                </a:lnTo>
                <a:lnTo>
                  <a:pt x="4573" y="3840"/>
                </a:lnTo>
                <a:moveTo>
                  <a:pt x="4573" y="3840"/>
                </a:moveTo>
                <a:lnTo>
                  <a:pt x="4573" y="3840"/>
                </a:lnTo>
                <a:lnTo>
                  <a:pt x="4587" y="3840"/>
                </a:lnTo>
                <a:moveTo>
                  <a:pt x="4587" y="3840"/>
                </a:moveTo>
                <a:lnTo>
                  <a:pt x="4587" y="3840"/>
                </a:lnTo>
                <a:lnTo>
                  <a:pt x="4600" y="3840"/>
                </a:lnTo>
                <a:moveTo>
                  <a:pt x="4600" y="3840"/>
                </a:moveTo>
                <a:lnTo>
                  <a:pt x="4600" y="3840"/>
                </a:lnTo>
                <a:lnTo>
                  <a:pt x="4613" y="3893"/>
                </a:lnTo>
                <a:moveTo>
                  <a:pt x="4613" y="3893"/>
                </a:moveTo>
                <a:lnTo>
                  <a:pt x="4613" y="3893"/>
                </a:lnTo>
                <a:lnTo>
                  <a:pt x="4613" y="3947"/>
                </a:lnTo>
                <a:moveTo>
                  <a:pt x="4613" y="3947"/>
                </a:moveTo>
                <a:lnTo>
                  <a:pt x="4613" y="3947"/>
                </a:lnTo>
                <a:lnTo>
                  <a:pt x="4627" y="3947"/>
                </a:lnTo>
                <a:moveTo>
                  <a:pt x="4627" y="3947"/>
                </a:moveTo>
                <a:lnTo>
                  <a:pt x="4627" y="3947"/>
                </a:lnTo>
                <a:lnTo>
                  <a:pt x="4640" y="3947"/>
                </a:lnTo>
                <a:moveTo>
                  <a:pt x="4640" y="3947"/>
                </a:moveTo>
                <a:lnTo>
                  <a:pt x="4640" y="3947"/>
                </a:lnTo>
                <a:lnTo>
                  <a:pt x="4653" y="3947"/>
                </a:lnTo>
                <a:moveTo>
                  <a:pt x="4653" y="3947"/>
                </a:moveTo>
                <a:lnTo>
                  <a:pt x="4653" y="3947"/>
                </a:lnTo>
                <a:lnTo>
                  <a:pt x="4667" y="4000"/>
                </a:lnTo>
                <a:moveTo>
                  <a:pt x="4667" y="4000"/>
                </a:moveTo>
                <a:lnTo>
                  <a:pt x="4667" y="4000"/>
                </a:lnTo>
                <a:lnTo>
                  <a:pt x="4680" y="4000"/>
                </a:lnTo>
                <a:moveTo>
                  <a:pt x="4680" y="4000"/>
                </a:moveTo>
                <a:lnTo>
                  <a:pt x="4680" y="4000"/>
                </a:lnTo>
                <a:lnTo>
                  <a:pt x="4693" y="4040"/>
                </a:lnTo>
                <a:moveTo>
                  <a:pt x="4693" y="4040"/>
                </a:moveTo>
                <a:lnTo>
                  <a:pt x="4693" y="4040"/>
                </a:lnTo>
                <a:lnTo>
                  <a:pt x="4707" y="4040"/>
                </a:lnTo>
                <a:moveTo>
                  <a:pt x="4707" y="4040"/>
                </a:moveTo>
                <a:lnTo>
                  <a:pt x="4707" y="4040"/>
                </a:lnTo>
                <a:lnTo>
                  <a:pt x="4707" y="4093"/>
                </a:lnTo>
                <a:moveTo>
                  <a:pt x="4707" y="4093"/>
                </a:moveTo>
                <a:lnTo>
                  <a:pt x="4707" y="4093"/>
                </a:lnTo>
                <a:lnTo>
                  <a:pt x="4720" y="4093"/>
                </a:lnTo>
                <a:moveTo>
                  <a:pt x="4720" y="4093"/>
                </a:moveTo>
                <a:lnTo>
                  <a:pt x="4720" y="4093"/>
                </a:lnTo>
                <a:lnTo>
                  <a:pt x="4747" y="4093"/>
                </a:lnTo>
                <a:moveTo>
                  <a:pt x="4747" y="4093"/>
                </a:moveTo>
                <a:lnTo>
                  <a:pt x="4747" y="4093"/>
                </a:lnTo>
                <a:lnTo>
                  <a:pt x="4760" y="4093"/>
                </a:lnTo>
                <a:moveTo>
                  <a:pt x="4760" y="4093"/>
                </a:moveTo>
                <a:lnTo>
                  <a:pt x="4760" y="4093"/>
                </a:lnTo>
                <a:lnTo>
                  <a:pt x="4773" y="4093"/>
                </a:lnTo>
                <a:moveTo>
                  <a:pt x="4773" y="4093"/>
                </a:moveTo>
                <a:lnTo>
                  <a:pt x="4773" y="4093"/>
                </a:lnTo>
                <a:lnTo>
                  <a:pt x="4787" y="4093"/>
                </a:lnTo>
                <a:moveTo>
                  <a:pt x="4787" y="4093"/>
                </a:moveTo>
                <a:lnTo>
                  <a:pt x="4787" y="4093"/>
                </a:lnTo>
                <a:lnTo>
                  <a:pt x="4800" y="4093"/>
                </a:lnTo>
                <a:moveTo>
                  <a:pt x="4800" y="4093"/>
                </a:moveTo>
                <a:lnTo>
                  <a:pt x="4800" y="4093"/>
                </a:lnTo>
                <a:lnTo>
                  <a:pt x="4813" y="4093"/>
                </a:lnTo>
                <a:moveTo>
                  <a:pt x="4813" y="4093"/>
                </a:moveTo>
                <a:lnTo>
                  <a:pt x="4813" y="4093"/>
                </a:lnTo>
                <a:lnTo>
                  <a:pt x="4827" y="4093"/>
                </a:lnTo>
                <a:moveTo>
                  <a:pt x="4827" y="4093"/>
                </a:moveTo>
                <a:lnTo>
                  <a:pt x="4827" y="4093"/>
                </a:lnTo>
                <a:lnTo>
                  <a:pt x="4840" y="4093"/>
                </a:lnTo>
                <a:moveTo>
                  <a:pt x="4840" y="4093"/>
                </a:moveTo>
                <a:lnTo>
                  <a:pt x="4840" y="4093"/>
                </a:lnTo>
                <a:lnTo>
                  <a:pt x="4853" y="4093"/>
                </a:lnTo>
                <a:moveTo>
                  <a:pt x="4853" y="4093"/>
                </a:moveTo>
                <a:lnTo>
                  <a:pt x="4853" y="4093"/>
                </a:lnTo>
                <a:lnTo>
                  <a:pt x="4867" y="4093"/>
                </a:lnTo>
                <a:moveTo>
                  <a:pt x="4867" y="4093"/>
                </a:moveTo>
                <a:lnTo>
                  <a:pt x="4867" y="4093"/>
                </a:lnTo>
                <a:lnTo>
                  <a:pt x="4880" y="4093"/>
                </a:lnTo>
                <a:moveTo>
                  <a:pt x="4880" y="4093"/>
                </a:moveTo>
                <a:lnTo>
                  <a:pt x="4880" y="4093"/>
                </a:lnTo>
                <a:lnTo>
                  <a:pt x="4893" y="4093"/>
                </a:lnTo>
                <a:moveTo>
                  <a:pt x="4893" y="4093"/>
                </a:moveTo>
                <a:lnTo>
                  <a:pt x="4893" y="4093"/>
                </a:lnTo>
                <a:lnTo>
                  <a:pt x="4907" y="4093"/>
                </a:lnTo>
                <a:moveTo>
                  <a:pt x="4907" y="4093"/>
                </a:moveTo>
                <a:lnTo>
                  <a:pt x="4907" y="4093"/>
                </a:lnTo>
                <a:lnTo>
                  <a:pt x="4920" y="4093"/>
                </a:lnTo>
                <a:moveTo>
                  <a:pt x="4920" y="4093"/>
                </a:moveTo>
                <a:lnTo>
                  <a:pt x="4920" y="4093"/>
                </a:lnTo>
                <a:lnTo>
                  <a:pt x="4933" y="4093"/>
                </a:lnTo>
                <a:moveTo>
                  <a:pt x="4933" y="4093"/>
                </a:moveTo>
                <a:lnTo>
                  <a:pt x="4933" y="4093"/>
                </a:lnTo>
                <a:lnTo>
                  <a:pt x="4947" y="4093"/>
                </a:lnTo>
                <a:moveTo>
                  <a:pt x="4947" y="4093"/>
                </a:moveTo>
                <a:lnTo>
                  <a:pt x="4947" y="4093"/>
                </a:lnTo>
                <a:lnTo>
                  <a:pt x="4960" y="4093"/>
                </a:lnTo>
                <a:moveTo>
                  <a:pt x="4960" y="4093"/>
                </a:moveTo>
                <a:lnTo>
                  <a:pt x="4960" y="4093"/>
                </a:lnTo>
                <a:lnTo>
                  <a:pt x="4973" y="4093"/>
                </a:lnTo>
                <a:moveTo>
                  <a:pt x="4973" y="4093"/>
                </a:moveTo>
                <a:lnTo>
                  <a:pt x="4973" y="4093"/>
                </a:lnTo>
                <a:lnTo>
                  <a:pt x="4987" y="4093"/>
                </a:lnTo>
                <a:moveTo>
                  <a:pt x="4987" y="4093"/>
                </a:moveTo>
                <a:lnTo>
                  <a:pt x="4987" y="4093"/>
                </a:lnTo>
                <a:lnTo>
                  <a:pt x="5000" y="4093"/>
                </a:lnTo>
                <a:moveTo>
                  <a:pt x="5000" y="4093"/>
                </a:moveTo>
                <a:lnTo>
                  <a:pt x="5000" y="4093"/>
                </a:lnTo>
                <a:lnTo>
                  <a:pt x="5013" y="4093"/>
                </a:lnTo>
                <a:moveTo>
                  <a:pt x="5013" y="4093"/>
                </a:moveTo>
                <a:lnTo>
                  <a:pt x="5013" y="4093"/>
                </a:lnTo>
                <a:lnTo>
                  <a:pt x="5027" y="4093"/>
                </a:lnTo>
                <a:moveTo>
                  <a:pt x="5027" y="4093"/>
                </a:moveTo>
                <a:lnTo>
                  <a:pt x="5027" y="4093"/>
                </a:lnTo>
                <a:lnTo>
                  <a:pt x="5040" y="4093"/>
                </a:lnTo>
                <a:moveTo>
                  <a:pt x="5040" y="4093"/>
                </a:moveTo>
                <a:lnTo>
                  <a:pt x="5040" y="4093"/>
                </a:lnTo>
                <a:lnTo>
                  <a:pt x="5053" y="4093"/>
                </a:lnTo>
                <a:moveTo>
                  <a:pt x="5053" y="4093"/>
                </a:moveTo>
                <a:lnTo>
                  <a:pt x="5053" y="4093"/>
                </a:lnTo>
                <a:lnTo>
                  <a:pt x="5067" y="4093"/>
                </a:lnTo>
                <a:moveTo>
                  <a:pt x="5067" y="4093"/>
                </a:moveTo>
                <a:lnTo>
                  <a:pt x="5067" y="4093"/>
                </a:lnTo>
                <a:lnTo>
                  <a:pt x="5080" y="4147"/>
                </a:lnTo>
                <a:moveTo>
                  <a:pt x="5080" y="4147"/>
                </a:moveTo>
                <a:lnTo>
                  <a:pt x="5080" y="4147"/>
                </a:lnTo>
                <a:lnTo>
                  <a:pt x="5093" y="4147"/>
                </a:lnTo>
                <a:moveTo>
                  <a:pt x="5093" y="4147"/>
                </a:moveTo>
                <a:lnTo>
                  <a:pt x="5093" y="4147"/>
                </a:lnTo>
                <a:lnTo>
                  <a:pt x="5107" y="4147"/>
                </a:lnTo>
                <a:moveTo>
                  <a:pt x="5107" y="4147"/>
                </a:moveTo>
                <a:lnTo>
                  <a:pt x="5107" y="4147"/>
                </a:lnTo>
                <a:lnTo>
                  <a:pt x="5107" y="4213"/>
                </a:lnTo>
                <a:moveTo>
                  <a:pt x="5107" y="4213"/>
                </a:moveTo>
                <a:lnTo>
                  <a:pt x="5107" y="4213"/>
                </a:lnTo>
                <a:lnTo>
                  <a:pt x="5120" y="4213"/>
                </a:lnTo>
                <a:moveTo>
                  <a:pt x="5120" y="4213"/>
                </a:moveTo>
                <a:lnTo>
                  <a:pt x="5120" y="4213"/>
                </a:lnTo>
                <a:lnTo>
                  <a:pt x="5133" y="4213"/>
                </a:lnTo>
                <a:moveTo>
                  <a:pt x="5133" y="4213"/>
                </a:moveTo>
                <a:lnTo>
                  <a:pt x="5133" y="4213"/>
                </a:lnTo>
                <a:lnTo>
                  <a:pt x="5147" y="4213"/>
                </a:lnTo>
                <a:moveTo>
                  <a:pt x="5147" y="4213"/>
                </a:moveTo>
                <a:lnTo>
                  <a:pt x="5147" y="4213"/>
                </a:lnTo>
                <a:lnTo>
                  <a:pt x="5160" y="4213"/>
                </a:lnTo>
                <a:moveTo>
                  <a:pt x="5160" y="4213"/>
                </a:moveTo>
                <a:lnTo>
                  <a:pt x="5160" y="4213"/>
                </a:lnTo>
                <a:lnTo>
                  <a:pt x="5173" y="4267"/>
                </a:lnTo>
                <a:moveTo>
                  <a:pt x="5173" y="4267"/>
                </a:moveTo>
                <a:lnTo>
                  <a:pt x="5173" y="4267"/>
                </a:lnTo>
                <a:lnTo>
                  <a:pt x="5187" y="4267"/>
                </a:lnTo>
                <a:moveTo>
                  <a:pt x="5187" y="4267"/>
                </a:moveTo>
                <a:lnTo>
                  <a:pt x="5187" y="4267"/>
                </a:lnTo>
                <a:lnTo>
                  <a:pt x="5200" y="4267"/>
                </a:lnTo>
                <a:moveTo>
                  <a:pt x="5200" y="4267"/>
                </a:moveTo>
                <a:lnTo>
                  <a:pt x="5200" y="4267"/>
                </a:lnTo>
                <a:lnTo>
                  <a:pt x="5213" y="4267"/>
                </a:lnTo>
                <a:moveTo>
                  <a:pt x="5213" y="4267"/>
                </a:moveTo>
                <a:lnTo>
                  <a:pt x="5213" y="4267"/>
                </a:lnTo>
                <a:lnTo>
                  <a:pt x="5227" y="4267"/>
                </a:lnTo>
                <a:moveTo>
                  <a:pt x="5227" y="4267"/>
                </a:moveTo>
                <a:lnTo>
                  <a:pt x="5227" y="4267"/>
                </a:lnTo>
                <a:lnTo>
                  <a:pt x="5240" y="4320"/>
                </a:lnTo>
                <a:moveTo>
                  <a:pt x="5240" y="4320"/>
                </a:moveTo>
                <a:lnTo>
                  <a:pt x="5240" y="4320"/>
                </a:lnTo>
                <a:lnTo>
                  <a:pt x="5253" y="4320"/>
                </a:lnTo>
                <a:moveTo>
                  <a:pt x="5253" y="4320"/>
                </a:moveTo>
                <a:lnTo>
                  <a:pt x="5253" y="4320"/>
                </a:lnTo>
                <a:lnTo>
                  <a:pt x="5267" y="4320"/>
                </a:lnTo>
                <a:moveTo>
                  <a:pt x="5267" y="4320"/>
                </a:moveTo>
                <a:lnTo>
                  <a:pt x="5267" y="4320"/>
                </a:lnTo>
                <a:lnTo>
                  <a:pt x="5280" y="4320"/>
                </a:lnTo>
                <a:moveTo>
                  <a:pt x="5280" y="4320"/>
                </a:moveTo>
                <a:lnTo>
                  <a:pt x="5280" y="4320"/>
                </a:lnTo>
                <a:lnTo>
                  <a:pt x="5293" y="4320"/>
                </a:lnTo>
                <a:moveTo>
                  <a:pt x="5293" y="4320"/>
                </a:moveTo>
                <a:lnTo>
                  <a:pt x="5293" y="4320"/>
                </a:lnTo>
                <a:lnTo>
                  <a:pt x="5307" y="4320"/>
                </a:lnTo>
                <a:moveTo>
                  <a:pt x="5307" y="4320"/>
                </a:moveTo>
                <a:lnTo>
                  <a:pt x="5307" y="4320"/>
                </a:lnTo>
                <a:lnTo>
                  <a:pt x="5320" y="4320"/>
                </a:lnTo>
                <a:moveTo>
                  <a:pt x="5320" y="4320"/>
                </a:moveTo>
                <a:lnTo>
                  <a:pt x="5320" y="4320"/>
                </a:lnTo>
                <a:lnTo>
                  <a:pt x="5333" y="4320"/>
                </a:lnTo>
                <a:moveTo>
                  <a:pt x="5333" y="4320"/>
                </a:moveTo>
                <a:lnTo>
                  <a:pt x="5333" y="4320"/>
                </a:lnTo>
                <a:lnTo>
                  <a:pt x="5347" y="4373"/>
                </a:lnTo>
                <a:moveTo>
                  <a:pt x="5347" y="4373"/>
                </a:moveTo>
                <a:lnTo>
                  <a:pt x="5347" y="4373"/>
                </a:lnTo>
                <a:lnTo>
                  <a:pt x="5347" y="4440"/>
                </a:lnTo>
                <a:moveTo>
                  <a:pt x="5347" y="4440"/>
                </a:moveTo>
                <a:lnTo>
                  <a:pt x="5347" y="4440"/>
                </a:lnTo>
                <a:lnTo>
                  <a:pt x="5360" y="4440"/>
                </a:lnTo>
                <a:moveTo>
                  <a:pt x="5360" y="4440"/>
                </a:moveTo>
                <a:lnTo>
                  <a:pt x="5360" y="4440"/>
                </a:lnTo>
                <a:lnTo>
                  <a:pt x="5373" y="4493"/>
                </a:lnTo>
                <a:moveTo>
                  <a:pt x="5373" y="4493"/>
                </a:moveTo>
                <a:lnTo>
                  <a:pt x="5373" y="4493"/>
                </a:lnTo>
                <a:lnTo>
                  <a:pt x="5387" y="4493"/>
                </a:lnTo>
                <a:moveTo>
                  <a:pt x="5387" y="4493"/>
                </a:moveTo>
                <a:lnTo>
                  <a:pt x="5387" y="4493"/>
                </a:lnTo>
                <a:lnTo>
                  <a:pt x="5400" y="4493"/>
                </a:lnTo>
                <a:moveTo>
                  <a:pt x="5400" y="4493"/>
                </a:moveTo>
                <a:lnTo>
                  <a:pt x="5400" y="4493"/>
                </a:lnTo>
                <a:lnTo>
                  <a:pt x="5400" y="4547"/>
                </a:lnTo>
                <a:moveTo>
                  <a:pt x="5400" y="4547"/>
                </a:moveTo>
                <a:lnTo>
                  <a:pt x="5400" y="4547"/>
                </a:lnTo>
                <a:lnTo>
                  <a:pt x="5413" y="4547"/>
                </a:lnTo>
                <a:moveTo>
                  <a:pt x="5413" y="4547"/>
                </a:moveTo>
                <a:lnTo>
                  <a:pt x="5413" y="4547"/>
                </a:lnTo>
                <a:lnTo>
                  <a:pt x="5427" y="4547"/>
                </a:lnTo>
                <a:moveTo>
                  <a:pt x="5427" y="4547"/>
                </a:moveTo>
                <a:lnTo>
                  <a:pt x="5427" y="4547"/>
                </a:lnTo>
                <a:lnTo>
                  <a:pt x="5440" y="4547"/>
                </a:lnTo>
                <a:moveTo>
                  <a:pt x="5440" y="4547"/>
                </a:moveTo>
                <a:lnTo>
                  <a:pt x="5440" y="4547"/>
                </a:lnTo>
                <a:lnTo>
                  <a:pt x="5453" y="4547"/>
                </a:lnTo>
                <a:moveTo>
                  <a:pt x="5453" y="4547"/>
                </a:moveTo>
                <a:lnTo>
                  <a:pt x="5453" y="4547"/>
                </a:lnTo>
                <a:lnTo>
                  <a:pt x="5467" y="4547"/>
                </a:lnTo>
                <a:moveTo>
                  <a:pt x="5467" y="4547"/>
                </a:moveTo>
                <a:lnTo>
                  <a:pt x="5467" y="4547"/>
                </a:lnTo>
                <a:lnTo>
                  <a:pt x="5480" y="4547"/>
                </a:lnTo>
                <a:moveTo>
                  <a:pt x="5480" y="4547"/>
                </a:moveTo>
                <a:lnTo>
                  <a:pt x="5480" y="4547"/>
                </a:lnTo>
                <a:lnTo>
                  <a:pt x="5493" y="4613"/>
                </a:lnTo>
                <a:moveTo>
                  <a:pt x="5493" y="4613"/>
                </a:moveTo>
                <a:lnTo>
                  <a:pt x="5493" y="4613"/>
                </a:lnTo>
                <a:lnTo>
                  <a:pt x="5507" y="4613"/>
                </a:lnTo>
                <a:moveTo>
                  <a:pt x="5507" y="4613"/>
                </a:moveTo>
                <a:lnTo>
                  <a:pt x="5507" y="4613"/>
                </a:lnTo>
                <a:lnTo>
                  <a:pt x="5520" y="4613"/>
                </a:lnTo>
                <a:moveTo>
                  <a:pt x="5520" y="4613"/>
                </a:moveTo>
                <a:lnTo>
                  <a:pt x="5520" y="4613"/>
                </a:lnTo>
                <a:lnTo>
                  <a:pt x="5533" y="4613"/>
                </a:lnTo>
                <a:moveTo>
                  <a:pt x="5533" y="4613"/>
                </a:moveTo>
                <a:lnTo>
                  <a:pt x="5533" y="4613"/>
                </a:lnTo>
                <a:lnTo>
                  <a:pt x="5547" y="4613"/>
                </a:lnTo>
                <a:moveTo>
                  <a:pt x="5547" y="4613"/>
                </a:moveTo>
                <a:lnTo>
                  <a:pt x="5547" y="4613"/>
                </a:lnTo>
                <a:lnTo>
                  <a:pt x="5560" y="4613"/>
                </a:lnTo>
                <a:moveTo>
                  <a:pt x="5560" y="4613"/>
                </a:moveTo>
                <a:lnTo>
                  <a:pt x="5560" y="4613"/>
                </a:lnTo>
                <a:lnTo>
                  <a:pt x="5573" y="4613"/>
                </a:lnTo>
                <a:moveTo>
                  <a:pt x="5573" y="4613"/>
                </a:moveTo>
                <a:lnTo>
                  <a:pt x="5573" y="4613"/>
                </a:lnTo>
                <a:lnTo>
                  <a:pt x="5587" y="4667"/>
                </a:lnTo>
                <a:moveTo>
                  <a:pt x="5587" y="4667"/>
                </a:moveTo>
                <a:lnTo>
                  <a:pt x="5587" y="4667"/>
                </a:lnTo>
                <a:lnTo>
                  <a:pt x="5600" y="4667"/>
                </a:lnTo>
                <a:moveTo>
                  <a:pt x="5600" y="4667"/>
                </a:moveTo>
                <a:lnTo>
                  <a:pt x="5600" y="4667"/>
                </a:lnTo>
                <a:lnTo>
                  <a:pt x="5613" y="4667"/>
                </a:lnTo>
                <a:moveTo>
                  <a:pt x="5613" y="4667"/>
                </a:moveTo>
                <a:lnTo>
                  <a:pt x="5613" y="4667"/>
                </a:lnTo>
                <a:lnTo>
                  <a:pt x="5627" y="4667"/>
                </a:lnTo>
                <a:moveTo>
                  <a:pt x="5627" y="4667"/>
                </a:moveTo>
                <a:lnTo>
                  <a:pt x="5627" y="4667"/>
                </a:lnTo>
                <a:lnTo>
                  <a:pt x="5640" y="4667"/>
                </a:lnTo>
                <a:moveTo>
                  <a:pt x="5640" y="4667"/>
                </a:moveTo>
                <a:lnTo>
                  <a:pt x="5640" y="4667"/>
                </a:lnTo>
                <a:lnTo>
                  <a:pt x="5653" y="4667"/>
                </a:lnTo>
                <a:moveTo>
                  <a:pt x="5653" y="4667"/>
                </a:moveTo>
                <a:lnTo>
                  <a:pt x="5653" y="4667"/>
                </a:lnTo>
                <a:lnTo>
                  <a:pt x="5667" y="4667"/>
                </a:lnTo>
                <a:moveTo>
                  <a:pt x="5667" y="4667"/>
                </a:moveTo>
                <a:lnTo>
                  <a:pt x="5667" y="4667"/>
                </a:lnTo>
                <a:lnTo>
                  <a:pt x="5680" y="4667"/>
                </a:lnTo>
                <a:moveTo>
                  <a:pt x="5680" y="4667"/>
                </a:moveTo>
                <a:lnTo>
                  <a:pt x="5680" y="4667"/>
                </a:lnTo>
                <a:lnTo>
                  <a:pt x="5693" y="4667"/>
                </a:lnTo>
                <a:moveTo>
                  <a:pt x="5693" y="4667"/>
                </a:moveTo>
                <a:lnTo>
                  <a:pt x="5693" y="4667"/>
                </a:lnTo>
                <a:lnTo>
                  <a:pt x="5707" y="4733"/>
                </a:lnTo>
                <a:moveTo>
                  <a:pt x="5707" y="4733"/>
                </a:moveTo>
                <a:lnTo>
                  <a:pt x="5707" y="4733"/>
                </a:lnTo>
                <a:lnTo>
                  <a:pt x="5720" y="4733"/>
                </a:lnTo>
                <a:moveTo>
                  <a:pt x="5720" y="4733"/>
                </a:moveTo>
                <a:lnTo>
                  <a:pt x="5720" y="4733"/>
                </a:lnTo>
                <a:lnTo>
                  <a:pt x="5733" y="4733"/>
                </a:lnTo>
                <a:moveTo>
                  <a:pt x="5733" y="4733"/>
                </a:moveTo>
                <a:lnTo>
                  <a:pt x="5733" y="4733"/>
                </a:lnTo>
                <a:lnTo>
                  <a:pt x="5747" y="4800"/>
                </a:lnTo>
                <a:moveTo>
                  <a:pt x="5747" y="4800"/>
                </a:moveTo>
                <a:lnTo>
                  <a:pt x="5747" y="4800"/>
                </a:lnTo>
                <a:lnTo>
                  <a:pt x="5760" y="4800"/>
                </a:lnTo>
                <a:moveTo>
                  <a:pt x="5760" y="4800"/>
                </a:moveTo>
                <a:lnTo>
                  <a:pt x="5760" y="4800"/>
                </a:lnTo>
                <a:lnTo>
                  <a:pt x="5773" y="4800"/>
                </a:lnTo>
                <a:moveTo>
                  <a:pt x="5773" y="4800"/>
                </a:moveTo>
                <a:lnTo>
                  <a:pt x="5773" y="4800"/>
                </a:lnTo>
                <a:lnTo>
                  <a:pt x="5787" y="4800"/>
                </a:lnTo>
                <a:moveTo>
                  <a:pt x="5787" y="4800"/>
                </a:moveTo>
                <a:lnTo>
                  <a:pt x="5787" y="4800"/>
                </a:lnTo>
                <a:lnTo>
                  <a:pt x="5800" y="4800"/>
                </a:lnTo>
                <a:moveTo>
                  <a:pt x="5800" y="4800"/>
                </a:moveTo>
                <a:lnTo>
                  <a:pt x="5800" y="4800"/>
                </a:lnTo>
                <a:lnTo>
                  <a:pt x="5813" y="4800"/>
                </a:lnTo>
                <a:moveTo>
                  <a:pt x="5813" y="4800"/>
                </a:moveTo>
                <a:lnTo>
                  <a:pt x="5813" y="4800"/>
                </a:lnTo>
                <a:lnTo>
                  <a:pt x="5827" y="4800"/>
                </a:lnTo>
                <a:moveTo>
                  <a:pt x="5827" y="4800"/>
                </a:moveTo>
                <a:lnTo>
                  <a:pt x="5827" y="4800"/>
                </a:lnTo>
                <a:lnTo>
                  <a:pt x="5840" y="4800"/>
                </a:lnTo>
                <a:moveTo>
                  <a:pt x="5840" y="4800"/>
                </a:moveTo>
                <a:lnTo>
                  <a:pt x="5840" y="4800"/>
                </a:lnTo>
                <a:lnTo>
                  <a:pt x="5853" y="4800"/>
                </a:lnTo>
                <a:moveTo>
                  <a:pt x="5853" y="4800"/>
                </a:moveTo>
                <a:lnTo>
                  <a:pt x="5853" y="4800"/>
                </a:lnTo>
                <a:lnTo>
                  <a:pt x="5867" y="4853"/>
                </a:lnTo>
                <a:moveTo>
                  <a:pt x="5867" y="4853"/>
                </a:moveTo>
                <a:lnTo>
                  <a:pt x="5867" y="4853"/>
                </a:lnTo>
                <a:lnTo>
                  <a:pt x="5880" y="4853"/>
                </a:lnTo>
                <a:moveTo>
                  <a:pt x="5880" y="4853"/>
                </a:moveTo>
                <a:lnTo>
                  <a:pt x="5880" y="4853"/>
                </a:lnTo>
                <a:lnTo>
                  <a:pt x="5907" y="4853"/>
                </a:lnTo>
                <a:moveTo>
                  <a:pt x="5907" y="4853"/>
                </a:moveTo>
                <a:lnTo>
                  <a:pt x="5907" y="4853"/>
                </a:lnTo>
                <a:lnTo>
                  <a:pt x="5920" y="4853"/>
                </a:lnTo>
                <a:moveTo>
                  <a:pt x="5920" y="4853"/>
                </a:moveTo>
                <a:lnTo>
                  <a:pt x="5920" y="4853"/>
                </a:lnTo>
                <a:lnTo>
                  <a:pt x="5933" y="4853"/>
                </a:lnTo>
                <a:moveTo>
                  <a:pt x="5933" y="4853"/>
                </a:moveTo>
                <a:lnTo>
                  <a:pt x="5933" y="4853"/>
                </a:lnTo>
                <a:lnTo>
                  <a:pt x="5947" y="4853"/>
                </a:lnTo>
                <a:moveTo>
                  <a:pt x="5947" y="4853"/>
                </a:moveTo>
                <a:lnTo>
                  <a:pt x="5947" y="4853"/>
                </a:lnTo>
                <a:lnTo>
                  <a:pt x="5960" y="4853"/>
                </a:lnTo>
                <a:moveTo>
                  <a:pt x="5960" y="4853"/>
                </a:moveTo>
                <a:lnTo>
                  <a:pt x="5960" y="4853"/>
                </a:lnTo>
                <a:lnTo>
                  <a:pt x="5973" y="4920"/>
                </a:lnTo>
                <a:moveTo>
                  <a:pt x="5973" y="4920"/>
                </a:moveTo>
                <a:lnTo>
                  <a:pt x="5973" y="4920"/>
                </a:lnTo>
                <a:lnTo>
                  <a:pt x="5987" y="4920"/>
                </a:lnTo>
                <a:moveTo>
                  <a:pt x="5987" y="4920"/>
                </a:moveTo>
                <a:lnTo>
                  <a:pt x="5987" y="4920"/>
                </a:lnTo>
                <a:lnTo>
                  <a:pt x="6000" y="4920"/>
                </a:lnTo>
                <a:moveTo>
                  <a:pt x="6000" y="4920"/>
                </a:moveTo>
                <a:lnTo>
                  <a:pt x="6000" y="4920"/>
                </a:lnTo>
                <a:lnTo>
                  <a:pt x="6013" y="4920"/>
                </a:lnTo>
                <a:moveTo>
                  <a:pt x="6013" y="4920"/>
                </a:moveTo>
                <a:lnTo>
                  <a:pt x="6013" y="4920"/>
                </a:lnTo>
                <a:lnTo>
                  <a:pt x="6027" y="4920"/>
                </a:lnTo>
                <a:moveTo>
                  <a:pt x="6027" y="4920"/>
                </a:moveTo>
                <a:lnTo>
                  <a:pt x="6027" y="4920"/>
                </a:lnTo>
                <a:lnTo>
                  <a:pt x="6040" y="4920"/>
                </a:lnTo>
                <a:moveTo>
                  <a:pt x="6040" y="4920"/>
                </a:moveTo>
                <a:lnTo>
                  <a:pt x="6040" y="4920"/>
                </a:lnTo>
                <a:lnTo>
                  <a:pt x="6053" y="4920"/>
                </a:lnTo>
                <a:moveTo>
                  <a:pt x="6053" y="4920"/>
                </a:moveTo>
                <a:lnTo>
                  <a:pt x="6053" y="4920"/>
                </a:lnTo>
                <a:lnTo>
                  <a:pt x="6067" y="4920"/>
                </a:lnTo>
                <a:moveTo>
                  <a:pt x="6067" y="4920"/>
                </a:moveTo>
                <a:lnTo>
                  <a:pt x="6067" y="4920"/>
                </a:lnTo>
                <a:lnTo>
                  <a:pt x="6080" y="4920"/>
                </a:lnTo>
                <a:moveTo>
                  <a:pt x="6080" y="4920"/>
                </a:moveTo>
                <a:lnTo>
                  <a:pt x="6080" y="4920"/>
                </a:lnTo>
                <a:lnTo>
                  <a:pt x="6093" y="4920"/>
                </a:lnTo>
                <a:moveTo>
                  <a:pt x="6093" y="4920"/>
                </a:moveTo>
                <a:lnTo>
                  <a:pt x="6093" y="4920"/>
                </a:lnTo>
                <a:lnTo>
                  <a:pt x="6107" y="4920"/>
                </a:lnTo>
                <a:moveTo>
                  <a:pt x="6107" y="4920"/>
                </a:moveTo>
                <a:lnTo>
                  <a:pt x="6107" y="4920"/>
                </a:lnTo>
                <a:lnTo>
                  <a:pt x="6120" y="4920"/>
                </a:lnTo>
                <a:moveTo>
                  <a:pt x="6120" y="4920"/>
                </a:moveTo>
                <a:lnTo>
                  <a:pt x="6120" y="4920"/>
                </a:lnTo>
                <a:lnTo>
                  <a:pt x="6133" y="4920"/>
                </a:lnTo>
                <a:moveTo>
                  <a:pt x="6133" y="4920"/>
                </a:moveTo>
                <a:lnTo>
                  <a:pt x="6133" y="4920"/>
                </a:lnTo>
                <a:lnTo>
                  <a:pt x="6147" y="4920"/>
                </a:lnTo>
                <a:moveTo>
                  <a:pt x="6147" y="4920"/>
                </a:moveTo>
                <a:lnTo>
                  <a:pt x="6147" y="4920"/>
                </a:lnTo>
                <a:lnTo>
                  <a:pt x="6160" y="4987"/>
                </a:lnTo>
                <a:moveTo>
                  <a:pt x="6160" y="4987"/>
                </a:moveTo>
                <a:lnTo>
                  <a:pt x="6160" y="4987"/>
                </a:lnTo>
                <a:lnTo>
                  <a:pt x="6173" y="4987"/>
                </a:lnTo>
                <a:moveTo>
                  <a:pt x="6173" y="4987"/>
                </a:moveTo>
                <a:lnTo>
                  <a:pt x="6173" y="4987"/>
                </a:lnTo>
                <a:lnTo>
                  <a:pt x="6187" y="4987"/>
                </a:lnTo>
                <a:moveTo>
                  <a:pt x="6187" y="4987"/>
                </a:moveTo>
                <a:lnTo>
                  <a:pt x="6187" y="4987"/>
                </a:lnTo>
                <a:lnTo>
                  <a:pt x="6200" y="4987"/>
                </a:lnTo>
                <a:moveTo>
                  <a:pt x="6200" y="4987"/>
                </a:moveTo>
                <a:lnTo>
                  <a:pt x="6200" y="4987"/>
                </a:lnTo>
                <a:lnTo>
                  <a:pt x="6213" y="4987"/>
                </a:lnTo>
                <a:moveTo>
                  <a:pt x="6213" y="4987"/>
                </a:moveTo>
                <a:lnTo>
                  <a:pt x="6213" y="4987"/>
                </a:lnTo>
                <a:lnTo>
                  <a:pt x="6227" y="4987"/>
                </a:lnTo>
                <a:moveTo>
                  <a:pt x="6227" y="4987"/>
                </a:moveTo>
                <a:lnTo>
                  <a:pt x="6227" y="4987"/>
                </a:lnTo>
                <a:lnTo>
                  <a:pt x="6240" y="4987"/>
                </a:lnTo>
                <a:moveTo>
                  <a:pt x="6240" y="4987"/>
                </a:moveTo>
                <a:lnTo>
                  <a:pt x="6240" y="4987"/>
                </a:lnTo>
                <a:lnTo>
                  <a:pt x="6253" y="4987"/>
                </a:lnTo>
                <a:moveTo>
                  <a:pt x="6253" y="4987"/>
                </a:moveTo>
                <a:lnTo>
                  <a:pt x="6253" y="4987"/>
                </a:lnTo>
                <a:lnTo>
                  <a:pt x="6267" y="4987"/>
                </a:lnTo>
                <a:moveTo>
                  <a:pt x="6267" y="4987"/>
                </a:moveTo>
                <a:lnTo>
                  <a:pt x="6267" y="4987"/>
                </a:lnTo>
                <a:lnTo>
                  <a:pt x="6280" y="5067"/>
                </a:lnTo>
                <a:moveTo>
                  <a:pt x="6280" y="5067"/>
                </a:moveTo>
                <a:lnTo>
                  <a:pt x="6280" y="5067"/>
                </a:lnTo>
                <a:lnTo>
                  <a:pt x="6280" y="5133"/>
                </a:lnTo>
                <a:moveTo>
                  <a:pt x="6280" y="5133"/>
                </a:moveTo>
                <a:lnTo>
                  <a:pt x="6280" y="5133"/>
                </a:lnTo>
                <a:lnTo>
                  <a:pt x="6293" y="5133"/>
                </a:lnTo>
                <a:moveTo>
                  <a:pt x="6293" y="5133"/>
                </a:moveTo>
                <a:lnTo>
                  <a:pt x="6293" y="5133"/>
                </a:lnTo>
                <a:lnTo>
                  <a:pt x="6307" y="5133"/>
                </a:lnTo>
                <a:moveTo>
                  <a:pt x="6307" y="5133"/>
                </a:moveTo>
                <a:lnTo>
                  <a:pt x="6307" y="5133"/>
                </a:lnTo>
                <a:lnTo>
                  <a:pt x="6320" y="5133"/>
                </a:lnTo>
                <a:moveTo>
                  <a:pt x="6320" y="5133"/>
                </a:moveTo>
                <a:lnTo>
                  <a:pt x="6320" y="5133"/>
                </a:lnTo>
                <a:lnTo>
                  <a:pt x="6347" y="5133"/>
                </a:lnTo>
                <a:moveTo>
                  <a:pt x="6347" y="5133"/>
                </a:moveTo>
                <a:lnTo>
                  <a:pt x="6347" y="5133"/>
                </a:lnTo>
                <a:lnTo>
                  <a:pt x="6360" y="5133"/>
                </a:lnTo>
                <a:moveTo>
                  <a:pt x="6360" y="5133"/>
                </a:moveTo>
                <a:lnTo>
                  <a:pt x="6360" y="5133"/>
                </a:lnTo>
                <a:lnTo>
                  <a:pt x="6373" y="5133"/>
                </a:lnTo>
                <a:moveTo>
                  <a:pt x="6373" y="5133"/>
                </a:moveTo>
                <a:lnTo>
                  <a:pt x="6373" y="5133"/>
                </a:lnTo>
                <a:lnTo>
                  <a:pt x="6387" y="5133"/>
                </a:lnTo>
                <a:moveTo>
                  <a:pt x="6387" y="5133"/>
                </a:moveTo>
                <a:lnTo>
                  <a:pt x="6387" y="5133"/>
                </a:lnTo>
                <a:lnTo>
                  <a:pt x="6400" y="5133"/>
                </a:lnTo>
                <a:moveTo>
                  <a:pt x="6400" y="5133"/>
                </a:moveTo>
                <a:lnTo>
                  <a:pt x="6400" y="5133"/>
                </a:lnTo>
                <a:lnTo>
                  <a:pt x="6413" y="5133"/>
                </a:lnTo>
                <a:moveTo>
                  <a:pt x="6413" y="5133"/>
                </a:moveTo>
                <a:lnTo>
                  <a:pt x="6413" y="5133"/>
                </a:lnTo>
                <a:lnTo>
                  <a:pt x="6427" y="5133"/>
                </a:lnTo>
                <a:moveTo>
                  <a:pt x="6427" y="5133"/>
                </a:moveTo>
                <a:lnTo>
                  <a:pt x="6427" y="5133"/>
                </a:lnTo>
                <a:lnTo>
                  <a:pt x="6440" y="5133"/>
                </a:lnTo>
                <a:moveTo>
                  <a:pt x="6440" y="5133"/>
                </a:moveTo>
                <a:lnTo>
                  <a:pt x="6440" y="5133"/>
                </a:lnTo>
                <a:lnTo>
                  <a:pt x="6453" y="5133"/>
                </a:lnTo>
                <a:moveTo>
                  <a:pt x="6453" y="5133"/>
                </a:moveTo>
                <a:lnTo>
                  <a:pt x="6453" y="5133"/>
                </a:lnTo>
                <a:lnTo>
                  <a:pt x="6467" y="5267"/>
                </a:lnTo>
                <a:moveTo>
                  <a:pt x="6467" y="5267"/>
                </a:moveTo>
                <a:lnTo>
                  <a:pt x="6467" y="5267"/>
                </a:lnTo>
                <a:lnTo>
                  <a:pt x="6480" y="5267"/>
                </a:lnTo>
                <a:moveTo>
                  <a:pt x="6480" y="5267"/>
                </a:moveTo>
                <a:lnTo>
                  <a:pt x="6480" y="5267"/>
                </a:lnTo>
                <a:lnTo>
                  <a:pt x="6493" y="5267"/>
                </a:lnTo>
                <a:moveTo>
                  <a:pt x="6493" y="5267"/>
                </a:moveTo>
                <a:lnTo>
                  <a:pt x="6493" y="5267"/>
                </a:lnTo>
                <a:lnTo>
                  <a:pt x="6507" y="5267"/>
                </a:lnTo>
                <a:moveTo>
                  <a:pt x="6507" y="5267"/>
                </a:moveTo>
                <a:lnTo>
                  <a:pt x="6507" y="5267"/>
                </a:lnTo>
                <a:lnTo>
                  <a:pt x="6520" y="5267"/>
                </a:lnTo>
                <a:moveTo>
                  <a:pt x="6520" y="5267"/>
                </a:moveTo>
                <a:lnTo>
                  <a:pt x="6520" y="5267"/>
                </a:lnTo>
                <a:lnTo>
                  <a:pt x="6533" y="5267"/>
                </a:lnTo>
                <a:moveTo>
                  <a:pt x="6533" y="5267"/>
                </a:moveTo>
                <a:lnTo>
                  <a:pt x="6533" y="5267"/>
                </a:lnTo>
                <a:lnTo>
                  <a:pt x="6547" y="5267"/>
                </a:lnTo>
                <a:moveTo>
                  <a:pt x="6547" y="5267"/>
                </a:moveTo>
                <a:lnTo>
                  <a:pt x="6547" y="5267"/>
                </a:lnTo>
                <a:lnTo>
                  <a:pt x="6560" y="5267"/>
                </a:lnTo>
                <a:moveTo>
                  <a:pt x="6560" y="5267"/>
                </a:moveTo>
                <a:lnTo>
                  <a:pt x="6560" y="5267"/>
                </a:lnTo>
                <a:lnTo>
                  <a:pt x="6573" y="5267"/>
                </a:lnTo>
                <a:moveTo>
                  <a:pt x="6573" y="5267"/>
                </a:moveTo>
                <a:lnTo>
                  <a:pt x="6573" y="5267"/>
                </a:lnTo>
                <a:lnTo>
                  <a:pt x="6587" y="5267"/>
                </a:lnTo>
                <a:moveTo>
                  <a:pt x="6587" y="5267"/>
                </a:moveTo>
                <a:lnTo>
                  <a:pt x="6587" y="5267"/>
                </a:lnTo>
                <a:lnTo>
                  <a:pt x="6600" y="5267"/>
                </a:lnTo>
                <a:moveTo>
                  <a:pt x="6600" y="5267"/>
                </a:moveTo>
                <a:lnTo>
                  <a:pt x="6600" y="5267"/>
                </a:lnTo>
                <a:lnTo>
                  <a:pt x="6613" y="5267"/>
                </a:lnTo>
                <a:moveTo>
                  <a:pt x="6613" y="5267"/>
                </a:moveTo>
                <a:lnTo>
                  <a:pt x="6613" y="5267"/>
                </a:lnTo>
                <a:lnTo>
                  <a:pt x="6627" y="5267"/>
                </a:lnTo>
                <a:moveTo>
                  <a:pt x="6627" y="5267"/>
                </a:moveTo>
                <a:lnTo>
                  <a:pt x="6627" y="5267"/>
                </a:lnTo>
                <a:lnTo>
                  <a:pt x="6640" y="5267"/>
                </a:lnTo>
                <a:moveTo>
                  <a:pt x="6640" y="5267"/>
                </a:moveTo>
                <a:lnTo>
                  <a:pt x="6640" y="5267"/>
                </a:lnTo>
                <a:lnTo>
                  <a:pt x="6653" y="5267"/>
                </a:lnTo>
                <a:moveTo>
                  <a:pt x="6653" y="5267"/>
                </a:moveTo>
                <a:lnTo>
                  <a:pt x="6653" y="5267"/>
                </a:lnTo>
                <a:lnTo>
                  <a:pt x="6667" y="5267"/>
                </a:lnTo>
                <a:moveTo>
                  <a:pt x="6667" y="5267"/>
                </a:moveTo>
                <a:lnTo>
                  <a:pt x="6667" y="5267"/>
                </a:lnTo>
                <a:lnTo>
                  <a:pt x="6680" y="5267"/>
                </a:lnTo>
                <a:moveTo>
                  <a:pt x="6680" y="5267"/>
                </a:moveTo>
                <a:lnTo>
                  <a:pt x="6680" y="5267"/>
                </a:lnTo>
                <a:lnTo>
                  <a:pt x="6693" y="5267"/>
                </a:lnTo>
                <a:moveTo>
                  <a:pt x="6693" y="5267"/>
                </a:moveTo>
                <a:lnTo>
                  <a:pt x="6693" y="5267"/>
                </a:lnTo>
                <a:lnTo>
                  <a:pt x="6707" y="5267"/>
                </a:lnTo>
                <a:moveTo>
                  <a:pt x="6707" y="5267"/>
                </a:moveTo>
                <a:lnTo>
                  <a:pt x="6707" y="5267"/>
                </a:lnTo>
                <a:lnTo>
                  <a:pt x="6720" y="5267"/>
                </a:lnTo>
                <a:moveTo>
                  <a:pt x="6720" y="5267"/>
                </a:moveTo>
                <a:lnTo>
                  <a:pt x="6720" y="5267"/>
                </a:lnTo>
                <a:lnTo>
                  <a:pt x="6733" y="5267"/>
                </a:lnTo>
                <a:moveTo>
                  <a:pt x="6733" y="5267"/>
                </a:moveTo>
                <a:lnTo>
                  <a:pt x="6733" y="5267"/>
                </a:lnTo>
                <a:lnTo>
                  <a:pt x="6747" y="5267"/>
                </a:lnTo>
                <a:moveTo>
                  <a:pt x="6747" y="5267"/>
                </a:moveTo>
                <a:lnTo>
                  <a:pt x="6747" y="5267"/>
                </a:lnTo>
                <a:lnTo>
                  <a:pt x="6773" y="5267"/>
                </a:lnTo>
                <a:moveTo>
                  <a:pt x="6773" y="5267"/>
                </a:moveTo>
                <a:lnTo>
                  <a:pt x="6773" y="5267"/>
                </a:lnTo>
                <a:lnTo>
                  <a:pt x="6787" y="5267"/>
                </a:lnTo>
                <a:moveTo>
                  <a:pt x="6787" y="5267"/>
                </a:moveTo>
                <a:lnTo>
                  <a:pt x="6787" y="5267"/>
                </a:lnTo>
                <a:lnTo>
                  <a:pt x="6800" y="5267"/>
                </a:lnTo>
                <a:moveTo>
                  <a:pt x="6800" y="5267"/>
                </a:moveTo>
                <a:lnTo>
                  <a:pt x="6800" y="5267"/>
                </a:lnTo>
                <a:lnTo>
                  <a:pt x="6813" y="5267"/>
                </a:lnTo>
                <a:moveTo>
                  <a:pt x="6813" y="5267"/>
                </a:moveTo>
                <a:lnTo>
                  <a:pt x="6813" y="5267"/>
                </a:lnTo>
                <a:lnTo>
                  <a:pt x="6827" y="5267"/>
                </a:lnTo>
                <a:moveTo>
                  <a:pt x="6827" y="5267"/>
                </a:moveTo>
                <a:lnTo>
                  <a:pt x="6827" y="5267"/>
                </a:lnTo>
                <a:lnTo>
                  <a:pt x="6840" y="5267"/>
                </a:lnTo>
                <a:moveTo>
                  <a:pt x="6840" y="5267"/>
                </a:moveTo>
                <a:lnTo>
                  <a:pt x="6840" y="5267"/>
                </a:lnTo>
                <a:lnTo>
                  <a:pt x="6853" y="5267"/>
                </a:lnTo>
                <a:moveTo>
                  <a:pt x="6853" y="5267"/>
                </a:moveTo>
                <a:lnTo>
                  <a:pt x="6853" y="5267"/>
                </a:lnTo>
                <a:lnTo>
                  <a:pt x="6867" y="5267"/>
                </a:lnTo>
                <a:moveTo>
                  <a:pt x="6867" y="5267"/>
                </a:moveTo>
                <a:lnTo>
                  <a:pt x="6867" y="5267"/>
                </a:lnTo>
                <a:lnTo>
                  <a:pt x="6880" y="5267"/>
                </a:lnTo>
                <a:moveTo>
                  <a:pt x="6880" y="5267"/>
                </a:moveTo>
                <a:lnTo>
                  <a:pt x="6880" y="5267"/>
                </a:lnTo>
                <a:lnTo>
                  <a:pt x="6893" y="5267"/>
                </a:lnTo>
                <a:moveTo>
                  <a:pt x="6893" y="5267"/>
                </a:moveTo>
                <a:lnTo>
                  <a:pt x="6893" y="5267"/>
                </a:lnTo>
                <a:lnTo>
                  <a:pt x="6907" y="5267"/>
                </a:lnTo>
                <a:moveTo>
                  <a:pt x="6907" y="5267"/>
                </a:moveTo>
                <a:lnTo>
                  <a:pt x="6907" y="5267"/>
                </a:lnTo>
                <a:lnTo>
                  <a:pt x="6920" y="5267"/>
                </a:lnTo>
                <a:moveTo>
                  <a:pt x="6920" y="5267"/>
                </a:moveTo>
                <a:lnTo>
                  <a:pt x="6920" y="5267"/>
                </a:lnTo>
                <a:lnTo>
                  <a:pt x="6933" y="5267"/>
                </a:lnTo>
                <a:moveTo>
                  <a:pt x="6933" y="5267"/>
                </a:moveTo>
                <a:lnTo>
                  <a:pt x="6933" y="5267"/>
                </a:lnTo>
                <a:lnTo>
                  <a:pt x="6947" y="5267"/>
                </a:lnTo>
                <a:moveTo>
                  <a:pt x="6947" y="5267"/>
                </a:moveTo>
                <a:lnTo>
                  <a:pt x="6947" y="5267"/>
                </a:lnTo>
                <a:lnTo>
                  <a:pt x="6960" y="5347"/>
                </a:lnTo>
                <a:moveTo>
                  <a:pt x="6960" y="5347"/>
                </a:moveTo>
                <a:lnTo>
                  <a:pt x="6960" y="5347"/>
                </a:lnTo>
                <a:lnTo>
                  <a:pt x="6973" y="5347"/>
                </a:lnTo>
                <a:moveTo>
                  <a:pt x="6973" y="5347"/>
                </a:moveTo>
                <a:lnTo>
                  <a:pt x="6973" y="5347"/>
                </a:lnTo>
                <a:lnTo>
                  <a:pt x="6987" y="5347"/>
                </a:lnTo>
                <a:moveTo>
                  <a:pt x="6987" y="5347"/>
                </a:moveTo>
                <a:lnTo>
                  <a:pt x="6987" y="5347"/>
                </a:lnTo>
                <a:lnTo>
                  <a:pt x="7000" y="5347"/>
                </a:lnTo>
                <a:moveTo>
                  <a:pt x="7000" y="5347"/>
                </a:moveTo>
                <a:lnTo>
                  <a:pt x="7000" y="5347"/>
                </a:lnTo>
                <a:lnTo>
                  <a:pt x="7013" y="5347"/>
                </a:lnTo>
                <a:moveTo>
                  <a:pt x="7013" y="5347"/>
                </a:moveTo>
                <a:lnTo>
                  <a:pt x="7013" y="5347"/>
                </a:lnTo>
                <a:lnTo>
                  <a:pt x="7027" y="5347"/>
                </a:lnTo>
                <a:moveTo>
                  <a:pt x="7027" y="5347"/>
                </a:moveTo>
                <a:lnTo>
                  <a:pt x="7027" y="5347"/>
                </a:lnTo>
                <a:lnTo>
                  <a:pt x="7040" y="5347"/>
                </a:lnTo>
                <a:moveTo>
                  <a:pt x="7040" y="5347"/>
                </a:moveTo>
                <a:lnTo>
                  <a:pt x="7040" y="5347"/>
                </a:lnTo>
                <a:lnTo>
                  <a:pt x="7053" y="5347"/>
                </a:lnTo>
                <a:moveTo>
                  <a:pt x="7053" y="5347"/>
                </a:moveTo>
                <a:lnTo>
                  <a:pt x="7053" y="5347"/>
                </a:lnTo>
                <a:lnTo>
                  <a:pt x="7067" y="5347"/>
                </a:lnTo>
                <a:moveTo>
                  <a:pt x="7067" y="5347"/>
                </a:moveTo>
                <a:lnTo>
                  <a:pt x="7067" y="5347"/>
                </a:lnTo>
                <a:lnTo>
                  <a:pt x="7080" y="5347"/>
                </a:lnTo>
                <a:moveTo>
                  <a:pt x="7080" y="5347"/>
                </a:moveTo>
                <a:lnTo>
                  <a:pt x="7080" y="5347"/>
                </a:lnTo>
                <a:lnTo>
                  <a:pt x="7093" y="5347"/>
                </a:lnTo>
                <a:moveTo>
                  <a:pt x="7093" y="5347"/>
                </a:moveTo>
                <a:lnTo>
                  <a:pt x="7093" y="5347"/>
                </a:lnTo>
                <a:lnTo>
                  <a:pt x="7107" y="5347"/>
                </a:lnTo>
                <a:moveTo>
                  <a:pt x="7107" y="5347"/>
                </a:moveTo>
                <a:lnTo>
                  <a:pt x="7107" y="5347"/>
                </a:lnTo>
                <a:lnTo>
                  <a:pt x="7120" y="5347"/>
                </a:lnTo>
                <a:moveTo>
                  <a:pt x="7120" y="5347"/>
                </a:moveTo>
                <a:lnTo>
                  <a:pt x="7120" y="5347"/>
                </a:lnTo>
                <a:lnTo>
                  <a:pt x="7133" y="5347"/>
                </a:lnTo>
                <a:moveTo>
                  <a:pt x="7133" y="5347"/>
                </a:moveTo>
                <a:lnTo>
                  <a:pt x="7133" y="5347"/>
                </a:lnTo>
                <a:lnTo>
                  <a:pt x="7147" y="5347"/>
                </a:lnTo>
                <a:moveTo>
                  <a:pt x="7147" y="5347"/>
                </a:moveTo>
                <a:lnTo>
                  <a:pt x="7147" y="5347"/>
                </a:lnTo>
                <a:lnTo>
                  <a:pt x="7160" y="5427"/>
                </a:lnTo>
                <a:moveTo>
                  <a:pt x="7160" y="5427"/>
                </a:moveTo>
                <a:lnTo>
                  <a:pt x="7160" y="5427"/>
                </a:lnTo>
                <a:lnTo>
                  <a:pt x="7173" y="5427"/>
                </a:lnTo>
                <a:moveTo>
                  <a:pt x="7173" y="5427"/>
                </a:moveTo>
                <a:lnTo>
                  <a:pt x="7173" y="5427"/>
                </a:lnTo>
                <a:lnTo>
                  <a:pt x="7187" y="5427"/>
                </a:lnTo>
                <a:moveTo>
                  <a:pt x="7187" y="5427"/>
                </a:moveTo>
                <a:lnTo>
                  <a:pt x="7187" y="5427"/>
                </a:lnTo>
                <a:lnTo>
                  <a:pt x="7200" y="5427"/>
                </a:lnTo>
                <a:moveTo>
                  <a:pt x="7200" y="5427"/>
                </a:moveTo>
                <a:lnTo>
                  <a:pt x="7200" y="5427"/>
                </a:lnTo>
                <a:lnTo>
                  <a:pt x="7213" y="5427"/>
                </a:lnTo>
                <a:moveTo>
                  <a:pt x="7213" y="5427"/>
                </a:moveTo>
                <a:lnTo>
                  <a:pt x="7213" y="5427"/>
                </a:lnTo>
                <a:lnTo>
                  <a:pt x="7227" y="5427"/>
                </a:lnTo>
                <a:moveTo>
                  <a:pt x="7227" y="5427"/>
                </a:moveTo>
                <a:lnTo>
                  <a:pt x="7227" y="5427"/>
                </a:lnTo>
                <a:lnTo>
                  <a:pt x="7240" y="5427"/>
                </a:lnTo>
                <a:moveTo>
                  <a:pt x="7240" y="5427"/>
                </a:moveTo>
                <a:lnTo>
                  <a:pt x="7240" y="5427"/>
                </a:lnTo>
                <a:lnTo>
                  <a:pt x="7253" y="5427"/>
                </a:lnTo>
                <a:moveTo>
                  <a:pt x="7253" y="5427"/>
                </a:moveTo>
                <a:lnTo>
                  <a:pt x="7253" y="5427"/>
                </a:lnTo>
                <a:lnTo>
                  <a:pt x="7253" y="5520"/>
                </a:lnTo>
                <a:moveTo>
                  <a:pt x="7253" y="5520"/>
                </a:moveTo>
                <a:lnTo>
                  <a:pt x="7253" y="5520"/>
                </a:lnTo>
                <a:lnTo>
                  <a:pt x="7267" y="5520"/>
                </a:lnTo>
                <a:moveTo>
                  <a:pt x="7267" y="5520"/>
                </a:moveTo>
                <a:lnTo>
                  <a:pt x="7267" y="5520"/>
                </a:lnTo>
                <a:lnTo>
                  <a:pt x="7280" y="5520"/>
                </a:lnTo>
                <a:moveTo>
                  <a:pt x="7280" y="5520"/>
                </a:moveTo>
                <a:lnTo>
                  <a:pt x="7280" y="5520"/>
                </a:lnTo>
                <a:lnTo>
                  <a:pt x="7293" y="5520"/>
                </a:lnTo>
                <a:moveTo>
                  <a:pt x="7293" y="5520"/>
                </a:moveTo>
                <a:lnTo>
                  <a:pt x="7293" y="5520"/>
                </a:lnTo>
                <a:lnTo>
                  <a:pt x="7307" y="5520"/>
                </a:lnTo>
                <a:moveTo>
                  <a:pt x="7307" y="5520"/>
                </a:moveTo>
                <a:lnTo>
                  <a:pt x="7307" y="5520"/>
                </a:lnTo>
                <a:lnTo>
                  <a:pt x="7320" y="5520"/>
                </a:lnTo>
                <a:moveTo>
                  <a:pt x="7320" y="5520"/>
                </a:moveTo>
                <a:lnTo>
                  <a:pt x="7320" y="5520"/>
                </a:lnTo>
                <a:lnTo>
                  <a:pt x="7333" y="5520"/>
                </a:lnTo>
                <a:moveTo>
                  <a:pt x="7333" y="5520"/>
                </a:moveTo>
                <a:lnTo>
                  <a:pt x="7333" y="5520"/>
                </a:lnTo>
                <a:lnTo>
                  <a:pt x="7360" y="5520"/>
                </a:lnTo>
                <a:moveTo>
                  <a:pt x="7360" y="5520"/>
                </a:moveTo>
                <a:lnTo>
                  <a:pt x="7360" y="5520"/>
                </a:lnTo>
                <a:lnTo>
                  <a:pt x="7373" y="5520"/>
                </a:lnTo>
                <a:moveTo>
                  <a:pt x="7373" y="5520"/>
                </a:moveTo>
                <a:lnTo>
                  <a:pt x="7373" y="5520"/>
                </a:lnTo>
                <a:lnTo>
                  <a:pt x="7387" y="5520"/>
                </a:lnTo>
                <a:moveTo>
                  <a:pt x="7387" y="5520"/>
                </a:moveTo>
                <a:lnTo>
                  <a:pt x="7387" y="5520"/>
                </a:lnTo>
                <a:lnTo>
                  <a:pt x="7400" y="5520"/>
                </a:lnTo>
                <a:moveTo>
                  <a:pt x="7400" y="5520"/>
                </a:moveTo>
                <a:lnTo>
                  <a:pt x="7400" y="5520"/>
                </a:lnTo>
                <a:lnTo>
                  <a:pt x="7413" y="5520"/>
                </a:lnTo>
                <a:moveTo>
                  <a:pt x="7413" y="5520"/>
                </a:moveTo>
                <a:lnTo>
                  <a:pt x="7413" y="5520"/>
                </a:lnTo>
                <a:lnTo>
                  <a:pt x="7427" y="5520"/>
                </a:lnTo>
                <a:moveTo>
                  <a:pt x="7427" y="5520"/>
                </a:moveTo>
                <a:lnTo>
                  <a:pt x="7427" y="5520"/>
                </a:lnTo>
                <a:lnTo>
                  <a:pt x="7440" y="5520"/>
                </a:lnTo>
                <a:moveTo>
                  <a:pt x="7440" y="5520"/>
                </a:moveTo>
                <a:lnTo>
                  <a:pt x="7440" y="5520"/>
                </a:lnTo>
                <a:lnTo>
                  <a:pt x="7453" y="5520"/>
                </a:lnTo>
                <a:moveTo>
                  <a:pt x="7453" y="5520"/>
                </a:moveTo>
                <a:lnTo>
                  <a:pt x="7453" y="5520"/>
                </a:lnTo>
                <a:lnTo>
                  <a:pt x="7467" y="5520"/>
                </a:lnTo>
                <a:moveTo>
                  <a:pt x="7467" y="5520"/>
                </a:moveTo>
                <a:lnTo>
                  <a:pt x="7467" y="5520"/>
                </a:lnTo>
                <a:lnTo>
                  <a:pt x="7480" y="5520"/>
                </a:lnTo>
                <a:moveTo>
                  <a:pt x="7480" y="5520"/>
                </a:moveTo>
                <a:lnTo>
                  <a:pt x="7480" y="5520"/>
                </a:lnTo>
                <a:lnTo>
                  <a:pt x="7493" y="5520"/>
                </a:lnTo>
                <a:moveTo>
                  <a:pt x="7493" y="5520"/>
                </a:moveTo>
                <a:lnTo>
                  <a:pt x="7493" y="5520"/>
                </a:lnTo>
                <a:lnTo>
                  <a:pt x="7507" y="5520"/>
                </a:lnTo>
                <a:moveTo>
                  <a:pt x="7507" y="5520"/>
                </a:moveTo>
                <a:lnTo>
                  <a:pt x="7507" y="5520"/>
                </a:lnTo>
                <a:lnTo>
                  <a:pt x="7520" y="5520"/>
                </a:lnTo>
                <a:moveTo>
                  <a:pt x="7520" y="5520"/>
                </a:moveTo>
                <a:lnTo>
                  <a:pt x="7520" y="5520"/>
                </a:lnTo>
                <a:lnTo>
                  <a:pt x="7533" y="5520"/>
                </a:lnTo>
                <a:moveTo>
                  <a:pt x="7533" y="5520"/>
                </a:moveTo>
                <a:lnTo>
                  <a:pt x="7533" y="5520"/>
                </a:lnTo>
                <a:lnTo>
                  <a:pt x="7547" y="5520"/>
                </a:lnTo>
                <a:moveTo>
                  <a:pt x="7547" y="5520"/>
                </a:moveTo>
                <a:lnTo>
                  <a:pt x="7547" y="5520"/>
                </a:lnTo>
                <a:lnTo>
                  <a:pt x="7560" y="5520"/>
                </a:lnTo>
                <a:moveTo>
                  <a:pt x="7560" y="5520"/>
                </a:moveTo>
                <a:lnTo>
                  <a:pt x="7560" y="5520"/>
                </a:lnTo>
                <a:lnTo>
                  <a:pt x="7573" y="5520"/>
                </a:lnTo>
                <a:moveTo>
                  <a:pt x="7573" y="5520"/>
                </a:moveTo>
                <a:lnTo>
                  <a:pt x="7573" y="5520"/>
                </a:lnTo>
                <a:lnTo>
                  <a:pt x="7587" y="5520"/>
                </a:lnTo>
                <a:moveTo>
                  <a:pt x="7587" y="5520"/>
                </a:moveTo>
                <a:lnTo>
                  <a:pt x="7587" y="5520"/>
                </a:lnTo>
                <a:lnTo>
                  <a:pt x="7600" y="5520"/>
                </a:lnTo>
                <a:moveTo>
                  <a:pt x="7600" y="5520"/>
                </a:moveTo>
                <a:lnTo>
                  <a:pt x="7600" y="5520"/>
                </a:lnTo>
                <a:lnTo>
                  <a:pt x="7613" y="5520"/>
                </a:lnTo>
                <a:moveTo>
                  <a:pt x="7613" y="5520"/>
                </a:moveTo>
                <a:lnTo>
                  <a:pt x="7613" y="5520"/>
                </a:lnTo>
                <a:lnTo>
                  <a:pt x="7627" y="5520"/>
                </a:lnTo>
                <a:moveTo>
                  <a:pt x="7627" y="5520"/>
                </a:moveTo>
                <a:lnTo>
                  <a:pt x="7627" y="5520"/>
                </a:lnTo>
                <a:lnTo>
                  <a:pt x="7640" y="5520"/>
                </a:lnTo>
                <a:moveTo>
                  <a:pt x="7640" y="5520"/>
                </a:moveTo>
                <a:lnTo>
                  <a:pt x="7640" y="5520"/>
                </a:lnTo>
                <a:lnTo>
                  <a:pt x="7653" y="5520"/>
                </a:lnTo>
                <a:moveTo>
                  <a:pt x="7653" y="5520"/>
                </a:moveTo>
                <a:lnTo>
                  <a:pt x="7653" y="5520"/>
                </a:lnTo>
                <a:lnTo>
                  <a:pt x="7667" y="5520"/>
                </a:lnTo>
                <a:moveTo>
                  <a:pt x="7667" y="5520"/>
                </a:moveTo>
                <a:lnTo>
                  <a:pt x="7667" y="5520"/>
                </a:lnTo>
                <a:lnTo>
                  <a:pt x="7680" y="5520"/>
                </a:lnTo>
                <a:moveTo>
                  <a:pt x="7680" y="5520"/>
                </a:moveTo>
                <a:lnTo>
                  <a:pt x="7680" y="5520"/>
                </a:lnTo>
                <a:lnTo>
                  <a:pt x="7693" y="5520"/>
                </a:lnTo>
                <a:moveTo>
                  <a:pt x="7693" y="5520"/>
                </a:moveTo>
                <a:lnTo>
                  <a:pt x="7693" y="5520"/>
                </a:lnTo>
                <a:lnTo>
                  <a:pt x="7707" y="5520"/>
                </a:lnTo>
                <a:moveTo>
                  <a:pt x="7707" y="5520"/>
                </a:moveTo>
                <a:lnTo>
                  <a:pt x="7707" y="5520"/>
                </a:lnTo>
                <a:lnTo>
                  <a:pt x="7720" y="5520"/>
                </a:lnTo>
                <a:moveTo>
                  <a:pt x="7720" y="5520"/>
                </a:moveTo>
                <a:lnTo>
                  <a:pt x="7720" y="5520"/>
                </a:lnTo>
                <a:lnTo>
                  <a:pt x="7733" y="5520"/>
                </a:lnTo>
                <a:moveTo>
                  <a:pt x="7733" y="5520"/>
                </a:moveTo>
                <a:lnTo>
                  <a:pt x="7733" y="5520"/>
                </a:lnTo>
                <a:lnTo>
                  <a:pt x="7747" y="5613"/>
                </a:lnTo>
                <a:moveTo>
                  <a:pt x="7747" y="5613"/>
                </a:moveTo>
                <a:lnTo>
                  <a:pt x="7747" y="5613"/>
                </a:lnTo>
                <a:lnTo>
                  <a:pt x="7760" y="5613"/>
                </a:lnTo>
                <a:moveTo>
                  <a:pt x="7760" y="5613"/>
                </a:moveTo>
                <a:lnTo>
                  <a:pt x="7760" y="5613"/>
                </a:lnTo>
                <a:lnTo>
                  <a:pt x="7773" y="5613"/>
                </a:lnTo>
                <a:moveTo>
                  <a:pt x="7773" y="5613"/>
                </a:moveTo>
                <a:lnTo>
                  <a:pt x="7773" y="5613"/>
                </a:lnTo>
                <a:lnTo>
                  <a:pt x="7787" y="5613"/>
                </a:lnTo>
                <a:moveTo>
                  <a:pt x="7787" y="5613"/>
                </a:moveTo>
                <a:lnTo>
                  <a:pt x="7787" y="5613"/>
                </a:lnTo>
                <a:lnTo>
                  <a:pt x="7800" y="5613"/>
                </a:lnTo>
                <a:moveTo>
                  <a:pt x="7800" y="5613"/>
                </a:moveTo>
                <a:lnTo>
                  <a:pt x="7800" y="5613"/>
                </a:lnTo>
                <a:lnTo>
                  <a:pt x="7813" y="5613"/>
                </a:lnTo>
                <a:moveTo>
                  <a:pt x="7813" y="5613"/>
                </a:moveTo>
                <a:lnTo>
                  <a:pt x="7813" y="5613"/>
                </a:lnTo>
                <a:lnTo>
                  <a:pt x="7827" y="5613"/>
                </a:lnTo>
                <a:moveTo>
                  <a:pt x="7827" y="5613"/>
                </a:moveTo>
                <a:lnTo>
                  <a:pt x="7827" y="5613"/>
                </a:lnTo>
                <a:lnTo>
                  <a:pt x="7840" y="5720"/>
                </a:lnTo>
                <a:moveTo>
                  <a:pt x="7840" y="5720"/>
                </a:moveTo>
                <a:lnTo>
                  <a:pt x="7840" y="5720"/>
                </a:lnTo>
                <a:lnTo>
                  <a:pt x="7853" y="5720"/>
                </a:lnTo>
                <a:moveTo>
                  <a:pt x="7853" y="5720"/>
                </a:moveTo>
                <a:lnTo>
                  <a:pt x="7853" y="5720"/>
                </a:lnTo>
                <a:lnTo>
                  <a:pt x="7867" y="5720"/>
                </a:lnTo>
                <a:moveTo>
                  <a:pt x="7867" y="5720"/>
                </a:moveTo>
                <a:lnTo>
                  <a:pt x="7867" y="5720"/>
                </a:lnTo>
                <a:lnTo>
                  <a:pt x="7880" y="5720"/>
                </a:lnTo>
                <a:moveTo>
                  <a:pt x="7880" y="5720"/>
                </a:moveTo>
                <a:lnTo>
                  <a:pt x="7880" y="5720"/>
                </a:lnTo>
                <a:lnTo>
                  <a:pt x="7893" y="5720"/>
                </a:lnTo>
                <a:moveTo>
                  <a:pt x="7893" y="5720"/>
                </a:moveTo>
                <a:lnTo>
                  <a:pt x="7893" y="5720"/>
                </a:lnTo>
                <a:lnTo>
                  <a:pt x="7907" y="5720"/>
                </a:lnTo>
                <a:moveTo>
                  <a:pt x="7907" y="5720"/>
                </a:moveTo>
                <a:lnTo>
                  <a:pt x="7907" y="5720"/>
                </a:lnTo>
                <a:lnTo>
                  <a:pt x="7920" y="5720"/>
                </a:lnTo>
                <a:moveTo>
                  <a:pt x="7920" y="5720"/>
                </a:moveTo>
                <a:lnTo>
                  <a:pt x="7920" y="5720"/>
                </a:lnTo>
                <a:lnTo>
                  <a:pt x="7933" y="5720"/>
                </a:lnTo>
                <a:moveTo>
                  <a:pt x="7933" y="5720"/>
                </a:moveTo>
                <a:lnTo>
                  <a:pt x="7933" y="5720"/>
                </a:lnTo>
                <a:lnTo>
                  <a:pt x="7947" y="5720"/>
                </a:lnTo>
                <a:moveTo>
                  <a:pt x="7947" y="5720"/>
                </a:moveTo>
                <a:lnTo>
                  <a:pt x="7947" y="5720"/>
                </a:lnTo>
                <a:lnTo>
                  <a:pt x="7960" y="5720"/>
                </a:lnTo>
                <a:moveTo>
                  <a:pt x="7960" y="5720"/>
                </a:moveTo>
                <a:lnTo>
                  <a:pt x="7960" y="5720"/>
                </a:lnTo>
                <a:lnTo>
                  <a:pt x="7973" y="5720"/>
                </a:lnTo>
                <a:moveTo>
                  <a:pt x="7973" y="5720"/>
                </a:moveTo>
                <a:lnTo>
                  <a:pt x="7973" y="5720"/>
                </a:lnTo>
                <a:lnTo>
                  <a:pt x="7987" y="5720"/>
                </a:lnTo>
                <a:moveTo>
                  <a:pt x="7987" y="5720"/>
                </a:moveTo>
                <a:lnTo>
                  <a:pt x="7987" y="5720"/>
                </a:lnTo>
                <a:lnTo>
                  <a:pt x="8000" y="5827"/>
                </a:lnTo>
                <a:moveTo>
                  <a:pt x="8000" y="5827"/>
                </a:moveTo>
                <a:lnTo>
                  <a:pt x="8000" y="5827"/>
                </a:lnTo>
                <a:lnTo>
                  <a:pt x="8013" y="5827"/>
                </a:lnTo>
                <a:moveTo>
                  <a:pt x="8013" y="5827"/>
                </a:moveTo>
                <a:lnTo>
                  <a:pt x="8013" y="5827"/>
                </a:lnTo>
                <a:lnTo>
                  <a:pt x="8027" y="5827"/>
                </a:lnTo>
                <a:moveTo>
                  <a:pt x="8027" y="5827"/>
                </a:moveTo>
                <a:lnTo>
                  <a:pt x="8027" y="5827"/>
                </a:lnTo>
                <a:lnTo>
                  <a:pt x="8040" y="5827"/>
                </a:lnTo>
                <a:moveTo>
                  <a:pt x="8040" y="5827"/>
                </a:moveTo>
                <a:lnTo>
                  <a:pt x="8040" y="5827"/>
                </a:lnTo>
                <a:lnTo>
                  <a:pt x="8053" y="5827"/>
                </a:lnTo>
                <a:moveTo>
                  <a:pt x="8053" y="5827"/>
                </a:moveTo>
                <a:lnTo>
                  <a:pt x="8053" y="5827"/>
                </a:lnTo>
                <a:lnTo>
                  <a:pt x="8067" y="5827"/>
                </a:lnTo>
                <a:moveTo>
                  <a:pt x="8067" y="5827"/>
                </a:moveTo>
                <a:lnTo>
                  <a:pt x="8067" y="5827"/>
                </a:lnTo>
                <a:lnTo>
                  <a:pt x="8080" y="5827"/>
                </a:lnTo>
                <a:moveTo>
                  <a:pt x="8080" y="5827"/>
                </a:moveTo>
                <a:lnTo>
                  <a:pt x="8080" y="5827"/>
                </a:lnTo>
                <a:lnTo>
                  <a:pt x="8093" y="5827"/>
                </a:lnTo>
                <a:moveTo>
                  <a:pt x="8093" y="5827"/>
                </a:moveTo>
                <a:lnTo>
                  <a:pt x="8093" y="5827"/>
                </a:lnTo>
                <a:lnTo>
                  <a:pt x="8107" y="5827"/>
                </a:lnTo>
                <a:moveTo>
                  <a:pt x="8107" y="5827"/>
                </a:moveTo>
                <a:lnTo>
                  <a:pt x="8107" y="5827"/>
                </a:lnTo>
                <a:lnTo>
                  <a:pt x="8120" y="5827"/>
                </a:lnTo>
                <a:moveTo>
                  <a:pt x="8120" y="5827"/>
                </a:moveTo>
                <a:lnTo>
                  <a:pt x="8120" y="5827"/>
                </a:lnTo>
                <a:lnTo>
                  <a:pt x="8133" y="5827"/>
                </a:lnTo>
                <a:moveTo>
                  <a:pt x="8133" y="5827"/>
                </a:moveTo>
                <a:lnTo>
                  <a:pt x="8133" y="5827"/>
                </a:lnTo>
                <a:lnTo>
                  <a:pt x="8147" y="5933"/>
                </a:lnTo>
                <a:moveTo>
                  <a:pt x="8147" y="5933"/>
                </a:moveTo>
                <a:lnTo>
                  <a:pt x="8147" y="5933"/>
                </a:lnTo>
                <a:lnTo>
                  <a:pt x="8160" y="5933"/>
                </a:lnTo>
                <a:moveTo>
                  <a:pt x="8160" y="5933"/>
                </a:moveTo>
                <a:lnTo>
                  <a:pt x="8160" y="5933"/>
                </a:lnTo>
                <a:lnTo>
                  <a:pt x="8173" y="5933"/>
                </a:lnTo>
                <a:moveTo>
                  <a:pt x="8173" y="5933"/>
                </a:moveTo>
                <a:lnTo>
                  <a:pt x="8173" y="5933"/>
                </a:lnTo>
                <a:lnTo>
                  <a:pt x="8187" y="5933"/>
                </a:lnTo>
                <a:moveTo>
                  <a:pt x="8187" y="5933"/>
                </a:moveTo>
                <a:lnTo>
                  <a:pt x="8187" y="5933"/>
                </a:lnTo>
                <a:lnTo>
                  <a:pt x="8200" y="5933"/>
                </a:lnTo>
                <a:moveTo>
                  <a:pt x="8200" y="5933"/>
                </a:moveTo>
                <a:lnTo>
                  <a:pt x="8200" y="5933"/>
                </a:lnTo>
                <a:lnTo>
                  <a:pt x="8213" y="5933"/>
                </a:lnTo>
                <a:moveTo>
                  <a:pt x="8213" y="5933"/>
                </a:moveTo>
                <a:lnTo>
                  <a:pt x="8213" y="5933"/>
                </a:lnTo>
                <a:lnTo>
                  <a:pt x="8240" y="5933"/>
                </a:lnTo>
                <a:moveTo>
                  <a:pt x="8240" y="5933"/>
                </a:moveTo>
                <a:lnTo>
                  <a:pt x="8240" y="5933"/>
                </a:lnTo>
                <a:lnTo>
                  <a:pt x="8240" y="6067"/>
                </a:lnTo>
                <a:moveTo>
                  <a:pt x="8240" y="6067"/>
                </a:moveTo>
                <a:lnTo>
                  <a:pt x="8240" y="6067"/>
                </a:lnTo>
                <a:lnTo>
                  <a:pt x="8253" y="6067"/>
                </a:lnTo>
                <a:moveTo>
                  <a:pt x="8253" y="6067"/>
                </a:moveTo>
                <a:lnTo>
                  <a:pt x="8253" y="6067"/>
                </a:lnTo>
                <a:lnTo>
                  <a:pt x="8267" y="6067"/>
                </a:lnTo>
                <a:moveTo>
                  <a:pt x="8267" y="6067"/>
                </a:moveTo>
                <a:lnTo>
                  <a:pt x="8267" y="6067"/>
                </a:lnTo>
                <a:lnTo>
                  <a:pt x="8280" y="6067"/>
                </a:lnTo>
                <a:moveTo>
                  <a:pt x="8280" y="6067"/>
                </a:moveTo>
                <a:lnTo>
                  <a:pt x="8280" y="6067"/>
                </a:lnTo>
                <a:lnTo>
                  <a:pt x="8293" y="6067"/>
                </a:lnTo>
                <a:moveTo>
                  <a:pt x="8293" y="6067"/>
                </a:moveTo>
                <a:lnTo>
                  <a:pt x="8293" y="6067"/>
                </a:lnTo>
                <a:lnTo>
                  <a:pt x="8307" y="6067"/>
                </a:lnTo>
                <a:moveTo>
                  <a:pt x="8307" y="6067"/>
                </a:moveTo>
                <a:lnTo>
                  <a:pt x="8307" y="6067"/>
                </a:lnTo>
                <a:lnTo>
                  <a:pt x="8320" y="6067"/>
                </a:lnTo>
                <a:moveTo>
                  <a:pt x="8320" y="6067"/>
                </a:moveTo>
                <a:lnTo>
                  <a:pt x="8320" y="6067"/>
                </a:lnTo>
                <a:lnTo>
                  <a:pt x="8333" y="6067"/>
                </a:lnTo>
                <a:moveTo>
                  <a:pt x="8333" y="6067"/>
                </a:moveTo>
                <a:lnTo>
                  <a:pt x="8333" y="6067"/>
                </a:lnTo>
                <a:lnTo>
                  <a:pt x="8347" y="6067"/>
                </a:lnTo>
                <a:moveTo>
                  <a:pt x="8347" y="6067"/>
                </a:moveTo>
                <a:lnTo>
                  <a:pt x="8347" y="6067"/>
                </a:lnTo>
                <a:lnTo>
                  <a:pt x="8360" y="6067"/>
                </a:lnTo>
                <a:moveTo>
                  <a:pt x="8360" y="6067"/>
                </a:moveTo>
                <a:lnTo>
                  <a:pt x="8360" y="6067"/>
                </a:lnTo>
                <a:lnTo>
                  <a:pt x="8373" y="6067"/>
                </a:lnTo>
                <a:moveTo>
                  <a:pt x="8373" y="6067"/>
                </a:moveTo>
                <a:lnTo>
                  <a:pt x="8373" y="6067"/>
                </a:lnTo>
                <a:lnTo>
                  <a:pt x="8387" y="6067"/>
                </a:lnTo>
                <a:moveTo>
                  <a:pt x="8387" y="6067"/>
                </a:moveTo>
                <a:lnTo>
                  <a:pt x="8387" y="6067"/>
                </a:lnTo>
                <a:lnTo>
                  <a:pt x="8400" y="6067"/>
                </a:lnTo>
                <a:moveTo>
                  <a:pt x="8400" y="6067"/>
                </a:moveTo>
                <a:lnTo>
                  <a:pt x="8400" y="6067"/>
                </a:lnTo>
                <a:lnTo>
                  <a:pt x="8413" y="6067"/>
                </a:lnTo>
                <a:moveTo>
                  <a:pt x="8413" y="6067"/>
                </a:moveTo>
                <a:lnTo>
                  <a:pt x="8413" y="6067"/>
                </a:lnTo>
                <a:lnTo>
                  <a:pt x="8427" y="6067"/>
                </a:lnTo>
                <a:moveTo>
                  <a:pt x="8427" y="6067"/>
                </a:moveTo>
                <a:lnTo>
                  <a:pt x="8427" y="6067"/>
                </a:lnTo>
                <a:lnTo>
                  <a:pt x="8440" y="6067"/>
                </a:lnTo>
                <a:moveTo>
                  <a:pt x="8440" y="6067"/>
                </a:moveTo>
                <a:lnTo>
                  <a:pt x="8440" y="6067"/>
                </a:lnTo>
                <a:lnTo>
                  <a:pt x="8453" y="6067"/>
                </a:lnTo>
                <a:moveTo>
                  <a:pt x="8453" y="6067"/>
                </a:moveTo>
                <a:lnTo>
                  <a:pt x="8453" y="6067"/>
                </a:lnTo>
                <a:lnTo>
                  <a:pt x="8467" y="6067"/>
                </a:lnTo>
                <a:moveTo>
                  <a:pt x="8467" y="6067"/>
                </a:moveTo>
                <a:lnTo>
                  <a:pt x="8467" y="6067"/>
                </a:lnTo>
                <a:lnTo>
                  <a:pt x="8480" y="6200"/>
                </a:lnTo>
                <a:moveTo>
                  <a:pt x="8480" y="6200"/>
                </a:moveTo>
                <a:lnTo>
                  <a:pt x="8480" y="6200"/>
                </a:lnTo>
                <a:lnTo>
                  <a:pt x="8493" y="6200"/>
                </a:lnTo>
                <a:moveTo>
                  <a:pt x="8493" y="6200"/>
                </a:moveTo>
                <a:lnTo>
                  <a:pt x="8493" y="6200"/>
                </a:lnTo>
                <a:lnTo>
                  <a:pt x="8507" y="6200"/>
                </a:lnTo>
                <a:moveTo>
                  <a:pt x="8507" y="6200"/>
                </a:moveTo>
                <a:lnTo>
                  <a:pt x="8507" y="6200"/>
                </a:lnTo>
                <a:lnTo>
                  <a:pt x="8520" y="6200"/>
                </a:lnTo>
                <a:moveTo>
                  <a:pt x="8520" y="6200"/>
                </a:moveTo>
                <a:lnTo>
                  <a:pt x="8520" y="6200"/>
                </a:lnTo>
                <a:lnTo>
                  <a:pt x="8533" y="6200"/>
                </a:lnTo>
                <a:moveTo>
                  <a:pt x="8533" y="6200"/>
                </a:moveTo>
                <a:lnTo>
                  <a:pt x="8533" y="6200"/>
                </a:lnTo>
                <a:lnTo>
                  <a:pt x="8547" y="6200"/>
                </a:lnTo>
                <a:moveTo>
                  <a:pt x="8547" y="6200"/>
                </a:moveTo>
                <a:lnTo>
                  <a:pt x="8547" y="6200"/>
                </a:lnTo>
                <a:lnTo>
                  <a:pt x="8560" y="6200"/>
                </a:lnTo>
                <a:moveTo>
                  <a:pt x="8560" y="6200"/>
                </a:moveTo>
                <a:lnTo>
                  <a:pt x="8560" y="6200"/>
                </a:lnTo>
                <a:lnTo>
                  <a:pt x="8573" y="6200"/>
                </a:lnTo>
                <a:moveTo>
                  <a:pt x="8573" y="6200"/>
                </a:moveTo>
                <a:lnTo>
                  <a:pt x="8573" y="6200"/>
                </a:lnTo>
                <a:lnTo>
                  <a:pt x="8587" y="6200"/>
                </a:lnTo>
                <a:moveTo>
                  <a:pt x="8587" y="6200"/>
                </a:moveTo>
                <a:lnTo>
                  <a:pt x="8587" y="6200"/>
                </a:lnTo>
                <a:lnTo>
                  <a:pt x="8600" y="6200"/>
                </a:lnTo>
                <a:moveTo>
                  <a:pt x="8600" y="6200"/>
                </a:moveTo>
                <a:lnTo>
                  <a:pt x="8600" y="6200"/>
                </a:lnTo>
                <a:lnTo>
                  <a:pt x="8613" y="6200"/>
                </a:lnTo>
                <a:moveTo>
                  <a:pt x="8613" y="6200"/>
                </a:moveTo>
                <a:lnTo>
                  <a:pt x="8613" y="6200"/>
                </a:lnTo>
                <a:lnTo>
                  <a:pt x="8627" y="6200"/>
                </a:lnTo>
                <a:moveTo>
                  <a:pt x="8627" y="6200"/>
                </a:moveTo>
                <a:lnTo>
                  <a:pt x="8627" y="6200"/>
                </a:lnTo>
                <a:lnTo>
                  <a:pt x="8640" y="6200"/>
                </a:lnTo>
                <a:moveTo>
                  <a:pt x="8640" y="6200"/>
                </a:moveTo>
                <a:lnTo>
                  <a:pt x="8640" y="6200"/>
                </a:lnTo>
                <a:lnTo>
                  <a:pt x="8653" y="6200"/>
                </a:lnTo>
                <a:moveTo>
                  <a:pt x="8653" y="6200"/>
                </a:moveTo>
                <a:lnTo>
                  <a:pt x="8653" y="6200"/>
                </a:lnTo>
                <a:lnTo>
                  <a:pt x="8667" y="6200"/>
                </a:lnTo>
                <a:moveTo>
                  <a:pt x="8667" y="6200"/>
                </a:moveTo>
                <a:lnTo>
                  <a:pt x="8667" y="6200"/>
                </a:lnTo>
                <a:lnTo>
                  <a:pt x="8680" y="6200"/>
                </a:lnTo>
                <a:moveTo>
                  <a:pt x="8680" y="6200"/>
                </a:moveTo>
                <a:lnTo>
                  <a:pt x="8680" y="6200"/>
                </a:lnTo>
                <a:lnTo>
                  <a:pt x="8693" y="6200"/>
                </a:lnTo>
                <a:moveTo>
                  <a:pt x="8693" y="6200"/>
                </a:moveTo>
                <a:lnTo>
                  <a:pt x="8693" y="6200"/>
                </a:lnTo>
                <a:lnTo>
                  <a:pt x="8707" y="6200"/>
                </a:lnTo>
                <a:moveTo>
                  <a:pt x="8707" y="6200"/>
                </a:moveTo>
                <a:lnTo>
                  <a:pt x="8707" y="6200"/>
                </a:lnTo>
                <a:lnTo>
                  <a:pt x="8720" y="6200"/>
                </a:lnTo>
                <a:moveTo>
                  <a:pt x="8720" y="6200"/>
                </a:moveTo>
                <a:lnTo>
                  <a:pt x="8720" y="6200"/>
                </a:lnTo>
                <a:lnTo>
                  <a:pt x="8733" y="6200"/>
                </a:lnTo>
                <a:moveTo>
                  <a:pt x="8733" y="6200"/>
                </a:moveTo>
                <a:lnTo>
                  <a:pt x="8733" y="6200"/>
                </a:lnTo>
                <a:lnTo>
                  <a:pt x="8747" y="6200"/>
                </a:lnTo>
                <a:moveTo>
                  <a:pt x="8747" y="6200"/>
                </a:moveTo>
                <a:lnTo>
                  <a:pt x="8747" y="6200"/>
                </a:lnTo>
                <a:lnTo>
                  <a:pt x="8760" y="6200"/>
                </a:lnTo>
                <a:moveTo>
                  <a:pt x="8760" y="6200"/>
                </a:moveTo>
                <a:lnTo>
                  <a:pt x="8760" y="6200"/>
                </a:lnTo>
                <a:lnTo>
                  <a:pt x="8773" y="6200"/>
                </a:lnTo>
                <a:moveTo>
                  <a:pt x="8773" y="6200"/>
                </a:moveTo>
                <a:lnTo>
                  <a:pt x="8773" y="6200"/>
                </a:lnTo>
                <a:lnTo>
                  <a:pt x="8787" y="6200"/>
                </a:lnTo>
                <a:moveTo>
                  <a:pt x="8787" y="6200"/>
                </a:moveTo>
                <a:lnTo>
                  <a:pt x="8787" y="6200"/>
                </a:lnTo>
                <a:lnTo>
                  <a:pt x="8813" y="6200"/>
                </a:lnTo>
                <a:moveTo>
                  <a:pt x="8813" y="6200"/>
                </a:moveTo>
                <a:lnTo>
                  <a:pt x="8813" y="6200"/>
                </a:lnTo>
                <a:lnTo>
                  <a:pt x="8827" y="6200"/>
                </a:lnTo>
                <a:moveTo>
                  <a:pt x="8827" y="6200"/>
                </a:moveTo>
                <a:lnTo>
                  <a:pt x="8827" y="6200"/>
                </a:lnTo>
                <a:lnTo>
                  <a:pt x="8840" y="6200"/>
                </a:lnTo>
                <a:moveTo>
                  <a:pt x="8840" y="6200"/>
                </a:moveTo>
                <a:lnTo>
                  <a:pt x="8840" y="6200"/>
                </a:lnTo>
                <a:lnTo>
                  <a:pt x="8853" y="6200"/>
                </a:lnTo>
                <a:moveTo>
                  <a:pt x="8853" y="6200"/>
                </a:moveTo>
                <a:lnTo>
                  <a:pt x="8853" y="6200"/>
                </a:lnTo>
                <a:lnTo>
                  <a:pt x="8867" y="6200"/>
                </a:lnTo>
                <a:moveTo>
                  <a:pt x="8867" y="6200"/>
                </a:moveTo>
                <a:lnTo>
                  <a:pt x="8867" y="6200"/>
                </a:lnTo>
                <a:lnTo>
                  <a:pt x="8880" y="6200"/>
                </a:lnTo>
                <a:moveTo>
                  <a:pt x="8880" y="6200"/>
                </a:moveTo>
                <a:lnTo>
                  <a:pt x="8880" y="6200"/>
                </a:lnTo>
                <a:lnTo>
                  <a:pt x="8893" y="6200"/>
                </a:lnTo>
                <a:moveTo>
                  <a:pt x="8893" y="6200"/>
                </a:moveTo>
                <a:lnTo>
                  <a:pt x="8893" y="6200"/>
                </a:lnTo>
                <a:lnTo>
                  <a:pt x="8907" y="6200"/>
                </a:lnTo>
                <a:moveTo>
                  <a:pt x="8907" y="6200"/>
                </a:moveTo>
                <a:lnTo>
                  <a:pt x="8907" y="6200"/>
                </a:lnTo>
                <a:lnTo>
                  <a:pt x="8920" y="6200"/>
                </a:lnTo>
                <a:moveTo>
                  <a:pt x="8920" y="6200"/>
                </a:moveTo>
                <a:lnTo>
                  <a:pt x="8920" y="6200"/>
                </a:lnTo>
                <a:lnTo>
                  <a:pt x="8933" y="6200"/>
                </a:lnTo>
                <a:moveTo>
                  <a:pt x="8933" y="6200"/>
                </a:moveTo>
                <a:lnTo>
                  <a:pt x="8933" y="6200"/>
                </a:lnTo>
                <a:lnTo>
                  <a:pt x="8947" y="6200"/>
                </a:lnTo>
                <a:moveTo>
                  <a:pt x="8947" y="6200"/>
                </a:moveTo>
                <a:lnTo>
                  <a:pt x="8947" y="6200"/>
                </a:lnTo>
                <a:lnTo>
                  <a:pt x="8960" y="6200"/>
                </a:lnTo>
                <a:moveTo>
                  <a:pt x="8960" y="6200"/>
                </a:moveTo>
                <a:lnTo>
                  <a:pt x="8960" y="6200"/>
                </a:lnTo>
                <a:lnTo>
                  <a:pt x="8973" y="6200"/>
                </a:lnTo>
                <a:moveTo>
                  <a:pt x="8973" y="6200"/>
                </a:moveTo>
                <a:lnTo>
                  <a:pt x="8973" y="6200"/>
                </a:lnTo>
                <a:lnTo>
                  <a:pt x="8987" y="6200"/>
                </a:lnTo>
                <a:moveTo>
                  <a:pt x="8987" y="6200"/>
                </a:moveTo>
                <a:lnTo>
                  <a:pt x="8987" y="6200"/>
                </a:lnTo>
                <a:lnTo>
                  <a:pt x="9000" y="6200"/>
                </a:lnTo>
                <a:moveTo>
                  <a:pt x="9000" y="6200"/>
                </a:moveTo>
                <a:lnTo>
                  <a:pt x="9000" y="6200"/>
                </a:lnTo>
                <a:lnTo>
                  <a:pt x="9013" y="6200"/>
                </a:lnTo>
                <a:moveTo>
                  <a:pt x="9013" y="6200"/>
                </a:moveTo>
                <a:lnTo>
                  <a:pt x="9013" y="6200"/>
                </a:lnTo>
                <a:lnTo>
                  <a:pt x="9027" y="6200"/>
                </a:lnTo>
                <a:moveTo>
                  <a:pt x="9027" y="6200"/>
                </a:moveTo>
                <a:lnTo>
                  <a:pt x="9027" y="6200"/>
                </a:lnTo>
                <a:lnTo>
                  <a:pt x="9040" y="6200"/>
                </a:lnTo>
                <a:moveTo>
                  <a:pt x="9040" y="6200"/>
                </a:moveTo>
                <a:lnTo>
                  <a:pt x="9040" y="6200"/>
                </a:lnTo>
                <a:lnTo>
                  <a:pt x="9053" y="6200"/>
                </a:lnTo>
                <a:moveTo>
                  <a:pt x="9053" y="6200"/>
                </a:moveTo>
                <a:lnTo>
                  <a:pt x="9053" y="6200"/>
                </a:lnTo>
                <a:lnTo>
                  <a:pt x="9067" y="6200"/>
                </a:lnTo>
                <a:moveTo>
                  <a:pt x="9067" y="6200"/>
                </a:moveTo>
                <a:lnTo>
                  <a:pt x="9067" y="6200"/>
                </a:lnTo>
                <a:lnTo>
                  <a:pt x="9080" y="6200"/>
                </a:lnTo>
                <a:moveTo>
                  <a:pt x="9080" y="6200"/>
                </a:moveTo>
                <a:lnTo>
                  <a:pt x="9080" y="6200"/>
                </a:lnTo>
                <a:lnTo>
                  <a:pt x="9093" y="6200"/>
                </a:lnTo>
                <a:moveTo>
                  <a:pt x="9093" y="6200"/>
                </a:moveTo>
                <a:lnTo>
                  <a:pt x="9093" y="6200"/>
                </a:lnTo>
                <a:lnTo>
                  <a:pt x="9107" y="6200"/>
                </a:lnTo>
                <a:moveTo>
                  <a:pt x="9107" y="6200"/>
                </a:moveTo>
                <a:lnTo>
                  <a:pt x="9107" y="6200"/>
                </a:lnTo>
                <a:lnTo>
                  <a:pt x="9120" y="6200"/>
                </a:lnTo>
                <a:moveTo>
                  <a:pt x="9120" y="6200"/>
                </a:moveTo>
                <a:lnTo>
                  <a:pt x="9120" y="6200"/>
                </a:lnTo>
                <a:lnTo>
                  <a:pt x="9133" y="6200"/>
                </a:lnTo>
                <a:moveTo>
                  <a:pt x="9133" y="6200"/>
                </a:moveTo>
                <a:lnTo>
                  <a:pt x="9133" y="6200"/>
                </a:lnTo>
                <a:lnTo>
                  <a:pt x="9147" y="6200"/>
                </a:lnTo>
                <a:moveTo>
                  <a:pt x="9147" y="6200"/>
                </a:moveTo>
                <a:lnTo>
                  <a:pt x="9147" y="6200"/>
                </a:lnTo>
                <a:lnTo>
                  <a:pt x="9160" y="6200"/>
                </a:lnTo>
                <a:moveTo>
                  <a:pt x="9160" y="6200"/>
                </a:moveTo>
                <a:lnTo>
                  <a:pt x="9160" y="6200"/>
                </a:lnTo>
                <a:lnTo>
                  <a:pt x="9173" y="6200"/>
                </a:lnTo>
                <a:moveTo>
                  <a:pt x="9173" y="6200"/>
                </a:moveTo>
                <a:lnTo>
                  <a:pt x="9173" y="6200"/>
                </a:lnTo>
                <a:lnTo>
                  <a:pt x="9187" y="6200"/>
                </a:lnTo>
                <a:moveTo>
                  <a:pt x="9187" y="6200"/>
                </a:moveTo>
                <a:lnTo>
                  <a:pt x="9187" y="6200"/>
                </a:lnTo>
                <a:lnTo>
                  <a:pt x="9200" y="6200"/>
                </a:lnTo>
                <a:moveTo>
                  <a:pt x="9200" y="6200"/>
                </a:moveTo>
                <a:lnTo>
                  <a:pt x="9200" y="6200"/>
                </a:lnTo>
                <a:lnTo>
                  <a:pt x="9213" y="6200"/>
                </a:lnTo>
                <a:moveTo>
                  <a:pt x="9213" y="6200"/>
                </a:moveTo>
                <a:lnTo>
                  <a:pt x="9213" y="6200"/>
                </a:lnTo>
                <a:lnTo>
                  <a:pt x="9227" y="6200"/>
                </a:lnTo>
                <a:moveTo>
                  <a:pt x="9227" y="6200"/>
                </a:moveTo>
                <a:lnTo>
                  <a:pt x="9227" y="6200"/>
                </a:lnTo>
                <a:lnTo>
                  <a:pt x="9253" y="6200"/>
                </a:lnTo>
                <a:moveTo>
                  <a:pt x="9253" y="6200"/>
                </a:moveTo>
                <a:lnTo>
                  <a:pt x="9253" y="6200"/>
                </a:lnTo>
                <a:lnTo>
                  <a:pt x="9267" y="6200"/>
                </a:lnTo>
                <a:moveTo>
                  <a:pt x="9267" y="6200"/>
                </a:moveTo>
                <a:lnTo>
                  <a:pt x="9267" y="6200"/>
                </a:lnTo>
                <a:lnTo>
                  <a:pt x="9280" y="6200"/>
                </a:lnTo>
                <a:moveTo>
                  <a:pt x="9280" y="6200"/>
                </a:moveTo>
                <a:lnTo>
                  <a:pt x="9280" y="6200"/>
                </a:lnTo>
                <a:lnTo>
                  <a:pt x="9293" y="6200"/>
                </a:lnTo>
                <a:moveTo>
                  <a:pt x="9293" y="6200"/>
                </a:moveTo>
                <a:lnTo>
                  <a:pt x="9293" y="6200"/>
                </a:lnTo>
                <a:lnTo>
                  <a:pt x="9307" y="6200"/>
                </a:lnTo>
                <a:moveTo>
                  <a:pt x="9307" y="6200"/>
                </a:moveTo>
                <a:lnTo>
                  <a:pt x="9307" y="6200"/>
                </a:lnTo>
                <a:lnTo>
                  <a:pt x="9320" y="6200"/>
                </a:lnTo>
                <a:moveTo>
                  <a:pt x="9320" y="6200"/>
                </a:moveTo>
                <a:lnTo>
                  <a:pt x="9320" y="6200"/>
                </a:lnTo>
                <a:lnTo>
                  <a:pt x="9333" y="6200"/>
                </a:lnTo>
                <a:moveTo>
                  <a:pt x="9333" y="6200"/>
                </a:moveTo>
                <a:lnTo>
                  <a:pt x="9333" y="6200"/>
                </a:lnTo>
                <a:lnTo>
                  <a:pt x="9347" y="6200"/>
                </a:lnTo>
                <a:moveTo>
                  <a:pt x="9347" y="6200"/>
                </a:moveTo>
                <a:lnTo>
                  <a:pt x="9347" y="6200"/>
                </a:lnTo>
                <a:lnTo>
                  <a:pt x="9360" y="6200"/>
                </a:lnTo>
                <a:moveTo>
                  <a:pt x="9360" y="6200"/>
                </a:moveTo>
                <a:lnTo>
                  <a:pt x="9360" y="6200"/>
                </a:lnTo>
                <a:lnTo>
                  <a:pt x="9373" y="6200"/>
                </a:lnTo>
                <a:moveTo>
                  <a:pt x="9373" y="6200"/>
                </a:moveTo>
                <a:lnTo>
                  <a:pt x="9373" y="6200"/>
                </a:lnTo>
                <a:lnTo>
                  <a:pt x="9387" y="6200"/>
                </a:lnTo>
                <a:moveTo>
                  <a:pt x="9387" y="6200"/>
                </a:moveTo>
                <a:lnTo>
                  <a:pt x="9387" y="6200"/>
                </a:lnTo>
                <a:lnTo>
                  <a:pt x="9400" y="6200"/>
                </a:lnTo>
                <a:moveTo>
                  <a:pt x="9400" y="6200"/>
                </a:moveTo>
                <a:lnTo>
                  <a:pt x="9400" y="6200"/>
                </a:lnTo>
                <a:lnTo>
                  <a:pt x="9400" y="6581"/>
                </a:lnTo>
                <a:moveTo>
                  <a:pt x="9400" y="6581"/>
                </a:moveTo>
                <a:lnTo>
                  <a:pt x="9400" y="6581"/>
                </a:lnTo>
                <a:lnTo>
                  <a:pt x="9413" y="6581"/>
                </a:lnTo>
                <a:moveTo>
                  <a:pt x="9413" y="6581"/>
                </a:moveTo>
                <a:lnTo>
                  <a:pt x="9413" y="6581"/>
                </a:lnTo>
                <a:lnTo>
                  <a:pt x="9427" y="6581"/>
                </a:lnTo>
                <a:moveTo>
                  <a:pt x="9427" y="6581"/>
                </a:moveTo>
                <a:lnTo>
                  <a:pt x="9427" y="6581"/>
                </a:lnTo>
                <a:lnTo>
                  <a:pt x="9440" y="6581"/>
                </a:lnTo>
                <a:moveTo>
                  <a:pt x="9440" y="6581"/>
                </a:moveTo>
                <a:lnTo>
                  <a:pt x="9440" y="6581"/>
                </a:lnTo>
                <a:lnTo>
                  <a:pt x="9453" y="6581"/>
                </a:lnTo>
                <a:moveTo>
                  <a:pt x="9453" y="6581"/>
                </a:moveTo>
                <a:lnTo>
                  <a:pt x="9453" y="6581"/>
                </a:lnTo>
                <a:lnTo>
                  <a:pt x="9467" y="6581"/>
                </a:lnTo>
                <a:moveTo>
                  <a:pt x="9467" y="6581"/>
                </a:moveTo>
                <a:lnTo>
                  <a:pt x="9467" y="6581"/>
                </a:lnTo>
                <a:lnTo>
                  <a:pt x="9480" y="6581"/>
                </a:lnTo>
                <a:moveTo>
                  <a:pt x="9480" y="6581"/>
                </a:moveTo>
                <a:lnTo>
                  <a:pt x="9480" y="6581"/>
                </a:lnTo>
                <a:lnTo>
                  <a:pt x="9493" y="6581"/>
                </a:lnTo>
                <a:moveTo>
                  <a:pt x="9493" y="6581"/>
                </a:moveTo>
                <a:lnTo>
                  <a:pt x="9493" y="6581"/>
                </a:lnTo>
                <a:lnTo>
                  <a:pt x="9507" y="6581"/>
                </a:lnTo>
                <a:moveTo>
                  <a:pt x="9507" y="6581"/>
                </a:moveTo>
                <a:lnTo>
                  <a:pt x="9507" y="6581"/>
                </a:lnTo>
                <a:lnTo>
                  <a:pt x="9520" y="6581"/>
                </a:lnTo>
                <a:moveTo>
                  <a:pt x="9520" y="6581"/>
                </a:moveTo>
                <a:lnTo>
                  <a:pt x="9520" y="6581"/>
                </a:lnTo>
                <a:lnTo>
                  <a:pt x="9547" y="6581"/>
                </a:lnTo>
                <a:moveTo>
                  <a:pt x="9547" y="6581"/>
                </a:moveTo>
                <a:lnTo>
                  <a:pt x="9547" y="6581"/>
                </a:lnTo>
                <a:lnTo>
                  <a:pt x="9560" y="6581"/>
                </a:lnTo>
                <a:moveTo>
                  <a:pt x="9560" y="6581"/>
                </a:moveTo>
                <a:lnTo>
                  <a:pt x="9560" y="6581"/>
                </a:lnTo>
                <a:lnTo>
                  <a:pt x="9573" y="6581"/>
                </a:lnTo>
                <a:moveTo>
                  <a:pt x="9573" y="6581"/>
                </a:moveTo>
                <a:lnTo>
                  <a:pt x="9573" y="6581"/>
                </a:lnTo>
                <a:lnTo>
                  <a:pt x="9587" y="6581"/>
                </a:lnTo>
                <a:moveTo>
                  <a:pt x="9587" y="6581"/>
                </a:moveTo>
                <a:lnTo>
                  <a:pt x="9587" y="6581"/>
                </a:lnTo>
                <a:lnTo>
                  <a:pt x="9600" y="6581"/>
                </a:lnTo>
                <a:moveTo>
                  <a:pt x="9600" y="6581"/>
                </a:moveTo>
                <a:lnTo>
                  <a:pt x="9600" y="6581"/>
                </a:lnTo>
                <a:lnTo>
                  <a:pt x="9613" y="6581"/>
                </a:lnTo>
                <a:moveTo>
                  <a:pt x="9613" y="6581"/>
                </a:moveTo>
                <a:lnTo>
                  <a:pt x="9613" y="6581"/>
                </a:lnTo>
                <a:lnTo>
                  <a:pt x="9627" y="6581"/>
                </a:lnTo>
                <a:moveTo>
                  <a:pt x="9627" y="6581"/>
                </a:moveTo>
                <a:lnTo>
                  <a:pt x="9627" y="6581"/>
                </a:lnTo>
                <a:lnTo>
                  <a:pt x="9640" y="6581"/>
                </a:lnTo>
                <a:moveTo>
                  <a:pt x="9640" y="6581"/>
                </a:moveTo>
                <a:lnTo>
                  <a:pt x="9640" y="6581"/>
                </a:lnTo>
                <a:lnTo>
                  <a:pt x="9653" y="6581"/>
                </a:lnTo>
                <a:moveTo>
                  <a:pt x="9653" y="6581"/>
                </a:moveTo>
                <a:lnTo>
                  <a:pt x="9653" y="6581"/>
                </a:lnTo>
                <a:lnTo>
                  <a:pt x="9667" y="6581"/>
                </a:lnTo>
                <a:moveTo>
                  <a:pt x="9667" y="6581"/>
                </a:moveTo>
                <a:lnTo>
                  <a:pt x="9667" y="6581"/>
                </a:lnTo>
                <a:lnTo>
                  <a:pt x="9680" y="6581"/>
                </a:lnTo>
                <a:moveTo>
                  <a:pt x="9680" y="6581"/>
                </a:moveTo>
                <a:lnTo>
                  <a:pt x="9680" y="6581"/>
                </a:lnTo>
                <a:lnTo>
                  <a:pt x="9693" y="6581"/>
                </a:lnTo>
                <a:moveTo>
                  <a:pt x="9693" y="6581"/>
                </a:moveTo>
                <a:lnTo>
                  <a:pt x="9693" y="6581"/>
                </a:lnTo>
                <a:lnTo>
                  <a:pt x="9707" y="6581"/>
                </a:lnTo>
                <a:moveTo>
                  <a:pt x="9707" y="6581"/>
                </a:moveTo>
                <a:lnTo>
                  <a:pt x="9707" y="6581"/>
                </a:lnTo>
                <a:lnTo>
                  <a:pt x="9720" y="6581"/>
                </a:lnTo>
                <a:moveTo>
                  <a:pt x="9720" y="6581"/>
                </a:moveTo>
                <a:lnTo>
                  <a:pt x="9720" y="6581"/>
                </a:lnTo>
                <a:lnTo>
                  <a:pt x="9733" y="6581"/>
                </a:lnTo>
                <a:moveTo>
                  <a:pt x="9733" y="6581"/>
                </a:moveTo>
                <a:lnTo>
                  <a:pt x="9733" y="6581"/>
                </a:lnTo>
                <a:lnTo>
                  <a:pt x="9747" y="6581"/>
                </a:lnTo>
                <a:moveTo>
                  <a:pt x="9747" y="6581"/>
                </a:moveTo>
                <a:lnTo>
                  <a:pt x="9747" y="6581"/>
                </a:lnTo>
                <a:lnTo>
                  <a:pt x="9760" y="6581"/>
                </a:lnTo>
                <a:moveTo>
                  <a:pt x="9760" y="6581"/>
                </a:moveTo>
                <a:lnTo>
                  <a:pt x="9760" y="6581"/>
                </a:lnTo>
                <a:lnTo>
                  <a:pt x="9773" y="6581"/>
                </a:lnTo>
                <a:moveTo>
                  <a:pt x="9773" y="6581"/>
                </a:moveTo>
                <a:lnTo>
                  <a:pt x="9773" y="6581"/>
                </a:lnTo>
                <a:lnTo>
                  <a:pt x="9787" y="6581"/>
                </a:lnTo>
                <a:moveTo>
                  <a:pt x="9787" y="6581"/>
                </a:moveTo>
                <a:lnTo>
                  <a:pt x="9787" y="6581"/>
                </a:lnTo>
                <a:lnTo>
                  <a:pt x="9800" y="6581"/>
                </a:lnTo>
                <a:moveTo>
                  <a:pt x="9800" y="6581"/>
                </a:moveTo>
                <a:lnTo>
                  <a:pt x="9800" y="6581"/>
                </a:lnTo>
                <a:lnTo>
                  <a:pt x="9813" y="6581"/>
                </a:lnTo>
                <a:moveTo>
                  <a:pt x="9813" y="6581"/>
                </a:moveTo>
                <a:lnTo>
                  <a:pt x="9813" y="6581"/>
                </a:lnTo>
                <a:lnTo>
                  <a:pt x="9827" y="6581"/>
                </a:lnTo>
                <a:moveTo>
                  <a:pt x="9827" y="6581"/>
                </a:moveTo>
                <a:lnTo>
                  <a:pt x="9827" y="6581"/>
                </a:lnTo>
                <a:lnTo>
                  <a:pt x="9840" y="6581"/>
                </a:lnTo>
                <a:moveTo>
                  <a:pt x="9840" y="6581"/>
                </a:moveTo>
                <a:lnTo>
                  <a:pt x="9840" y="6581"/>
                </a:lnTo>
                <a:lnTo>
                  <a:pt x="9853" y="6581"/>
                </a:lnTo>
                <a:moveTo>
                  <a:pt x="9853" y="6581"/>
                </a:moveTo>
                <a:lnTo>
                  <a:pt x="9853" y="6581"/>
                </a:lnTo>
                <a:lnTo>
                  <a:pt x="9867" y="6581"/>
                </a:lnTo>
              </a:path>
            </a:pathLst>
          </a:custGeom>
          <a:solidFill>
            <a:srgbClr val="0017F4"/>
          </a:solidFill>
          <a:ln w="222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483100" y="3814526"/>
            <a:ext cx="1587" cy="0"/>
          </a:xfrm>
          <a:custGeom>
            <a:avLst/>
            <a:gdLst>
              <a:gd name="T0" fmla="*/ 0 w 4"/>
              <a:gd name="T1" fmla="*/ 0 w 4"/>
              <a:gd name="T2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">
                <a:moveTo>
                  <a:pt x="0" y="0"/>
                </a:moveTo>
                <a:lnTo>
                  <a:pt x="0" y="0"/>
                </a:lnTo>
                <a:lnTo>
                  <a:pt x="4" y="0"/>
                </a:lnTo>
              </a:path>
            </a:pathLst>
          </a:custGeom>
          <a:noFill/>
          <a:ln w="15875" cap="rnd">
            <a:solidFill>
              <a:srgbClr val="F0982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769938" y="1433276"/>
            <a:ext cx="4464050" cy="2543175"/>
          </a:xfrm>
          <a:custGeom>
            <a:avLst/>
            <a:gdLst>
              <a:gd name="T0" fmla="*/ 173 w 9720"/>
              <a:gd name="T1" fmla="*/ 53 h 7062"/>
              <a:gd name="T2" fmla="*/ 293 w 9720"/>
              <a:gd name="T3" fmla="*/ 200 h 7062"/>
              <a:gd name="T4" fmla="*/ 467 w 9720"/>
              <a:gd name="T5" fmla="*/ 253 h 7062"/>
              <a:gd name="T6" fmla="*/ 613 w 9720"/>
              <a:gd name="T7" fmla="*/ 293 h 7062"/>
              <a:gd name="T8" fmla="*/ 773 w 9720"/>
              <a:gd name="T9" fmla="*/ 427 h 7062"/>
              <a:gd name="T10" fmla="*/ 933 w 9720"/>
              <a:gd name="T11" fmla="*/ 560 h 7062"/>
              <a:gd name="T12" fmla="*/ 1067 w 9720"/>
              <a:gd name="T13" fmla="*/ 667 h 7062"/>
              <a:gd name="T14" fmla="*/ 1213 w 9720"/>
              <a:gd name="T15" fmla="*/ 800 h 7062"/>
              <a:gd name="T16" fmla="*/ 1373 w 9720"/>
              <a:gd name="T17" fmla="*/ 933 h 7062"/>
              <a:gd name="T18" fmla="*/ 1520 w 9720"/>
              <a:gd name="T19" fmla="*/ 1067 h 7062"/>
              <a:gd name="T20" fmla="*/ 1653 w 9720"/>
              <a:gd name="T21" fmla="*/ 1267 h 7062"/>
              <a:gd name="T22" fmla="*/ 1827 w 9720"/>
              <a:gd name="T23" fmla="*/ 1373 h 7062"/>
              <a:gd name="T24" fmla="*/ 1933 w 9720"/>
              <a:gd name="T25" fmla="*/ 1573 h 7062"/>
              <a:gd name="T26" fmla="*/ 2067 w 9720"/>
              <a:gd name="T27" fmla="*/ 1840 h 7062"/>
              <a:gd name="T28" fmla="*/ 2213 w 9720"/>
              <a:gd name="T29" fmla="*/ 1987 h 7062"/>
              <a:gd name="T30" fmla="*/ 2360 w 9720"/>
              <a:gd name="T31" fmla="*/ 2107 h 7062"/>
              <a:gd name="T32" fmla="*/ 2453 w 9720"/>
              <a:gd name="T33" fmla="*/ 2373 h 7062"/>
              <a:gd name="T34" fmla="*/ 2600 w 9720"/>
              <a:gd name="T35" fmla="*/ 2507 h 7062"/>
              <a:gd name="T36" fmla="*/ 2747 w 9720"/>
              <a:gd name="T37" fmla="*/ 2733 h 7062"/>
              <a:gd name="T38" fmla="*/ 2893 w 9720"/>
              <a:gd name="T39" fmla="*/ 2853 h 7062"/>
              <a:gd name="T40" fmla="*/ 3027 w 9720"/>
              <a:gd name="T41" fmla="*/ 3053 h 7062"/>
              <a:gd name="T42" fmla="*/ 3160 w 9720"/>
              <a:gd name="T43" fmla="*/ 3213 h 7062"/>
              <a:gd name="T44" fmla="*/ 3307 w 9720"/>
              <a:gd name="T45" fmla="*/ 3427 h 7062"/>
              <a:gd name="T46" fmla="*/ 3453 w 9720"/>
              <a:gd name="T47" fmla="*/ 3560 h 7062"/>
              <a:gd name="T48" fmla="*/ 3587 w 9720"/>
              <a:gd name="T49" fmla="*/ 3813 h 7062"/>
              <a:gd name="T50" fmla="*/ 3733 w 9720"/>
              <a:gd name="T51" fmla="*/ 4040 h 7062"/>
              <a:gd name="T52" fmla="*/ 3893 w 9720"/>
              <a:gd name="T53" fmla="*/ 4147 h 7062"/>
              <a:gd name="T54" fmla="*/ 4040 w 9720"/>
              <a:gd name="T55" fmla="*/ 4360 h 7062"/>
              <a:gd name="T56" fmla="*/ 4173 w 9720"/>
              <a:gd name="T57" fmla="*/ 4520 h 7062"/>
              <a:gd name="T58" fmla="*/ 4320 w 9720"/>
              <a:gd name="T59" fmla="*/ 4693 h 7062"/>
              <a:gd name="T60" fmla="*/ 4480 w 9720"/>
              <a:gd name="T61" fmla="*/ 4813 h 7062"/>
              <a:gd name="T62" fmla="*/ 4627 w 9720"/>
              <a:gd name="T63" fmla="*/ 4947 h 7062"/>
              <a:gd name="T64" fmla="*/ 4800 w 9720"/>
              <a:gd name="T65" fmla="*/ 5000 h 7062"/>
              <a:gd name="T66" fmla="*/ 4947 w 9720"/>
              <a:gd name="T67" fmla="*/ 5093 h 7062"/>
              <a:gd name="T68" fmla="*/ 5107 w 9720"/>
              <a:gd name="T69" fmla="*/ 5187 h 7062"/>
              <a:gd name="T70" fmla="*/ 5280 w 9720"/>
              <a:gd name="T71" fmla="*/ 5187 h 7062"/>
              <a:gd name="T72" fmla="*/ 5453 w 9720"/>
              <a:gd name="T73" fmla="*/ 5280 h 7062"/>
              <a:gd name="T74" fmla="*/ 5613 w 9720"/>
              <a:gd name="T75" fmla="*/ 5440 h 7062"/>
              <a:gd name="T76" fmla="*/ 5787 w 9720"/>
              <a:gd name="T77" fmla="*/ 5440 h 7062"/>
              <a:gd name="T78" fmla="*/ 5947 w 9720"/>
              <a:gd name="T79" fmla="*/ 5493 h 7062"/>
              <a:gd name="T80" fmla="*/ 6093 w 9720"/>
              <a:gd name="T81" fmla="*/ 5693 h 7062"/>
              <a:gd name="T82" fmla="*/ 6280 w 9720"/>
              <a:gd name="T83" fmla="*/ 5760 h 7062"/>
              <a:gd name="T84" fmla="*/ 6440 w 9720"/>
              <a:gd name="T85" fmla="*/ 5893 h 7062"/>
              <a:gd name="T86" fmla="*/ 6587 w 9720"/>
              <a:gd name="T87" fmla="*/ 6027 h 7062"/>
              <a:gd name="T88" fmla="*/ 6773 w 9720"/>
              <a:gd name="T89" fmla="*/ 6027 h 7062"/>
              <a:gd name="T90" fmla="*/ 6933 w 9720"/>
              <a:gd name="T91" fmla="*/ 6120 h 7062"/>
              <a:gd name="T92" fmla="*/ 7093 w 9720"/>
              <a:gd name="T93" fmla="*/ 6200 h 7062"/>
              <a:gd name="T94" fmla="*/ 7253 w 9720"/>
              <a:gd name="T95" fmla="*/ 6520 h 7062"/>
              <a:gd name="T96" fmla="*/ 7413 w 9720"/>
              <a:gd name="T97" fmla="*/ 6520 h 7062"/>
              <a:gd name="T98" fmla="*/ 7587 w 9720"/>
              <a:gd name="T99" fmla="*/ 6520 h 7062"/>
              <a:gd name="T100" fmla="*/ 7760 w 9720"/>
              <a:gd name="T101" fmla="*/ 6613 h 7062"/>
              <a:gd name="T102" fmla="*/ 7920 w 9720"/>
              <a:gd name="T103" fmla="*/ 6613 h 7062"/>
              <a:gd name="T104" fmla="*/ 8093 w 9720"/>
              <a:gd name="T105" fmla="*/ 6613 h 7062"/>
              <a:gd name="T106" fmla="*/ 8267 w 9720"/>
              <a:gd name="T107" fmla="*/ 6787 h 7062"/>
              <a:gd name="T108" fmla="*/ 8427 w 9720"/>
              <a:gd name="T109" fmla="*/ 6787 h 7062"/>
              <a:gd name="T110" fmla="*/ 8600 w 9720"/>
              <a:gd name="T111" fmla="*/ 6787 h 7062"/>
              <a:gd name="T112" fmla="*/ 8773 w 9720"/>
              <a:gd name="T113" fmla="*/ 6787 h 7062"/>
              <a:gd name="T114" fmla="*/ 8933 w 9720"/>
              <a:gd name="T115" fmla="*/ 7062 h 7062"/>
              <a:gd name="T116" fmla="*/ 9107 w 9720"/>
              <a:gd name="T117" fmla="*/ 7062 h 7062"/>
              <a:gd name="T118" fmla="*/ 9280 w 9720"/>
              <a:gd name="T119" fmla="*/ 7062 h 7062"/>
              <a:gd name="T120" fmla="*/ 9453 w 9720"/>
              <a:gd name="T121" fmla="*/ 7062 h 7062"/>
              <a:gd name="T122" fmla="*/ 9613 w 9720"/>
              <a:gd name="T123" fmla="*/ 7062 h 7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720" h="7062">
                <a:moveTo>
                  <a:pt x="0" y="0"/>
                </a:moveTo>
                <a:lnTo>
                  <a:pt x="0" y="0"/>
                </a:lnTo>
                <a:lnTo>
                  <a:pt x="13" y="0"/>
                </a:lnTo>
                <a:moveTo>
                  <a:pt x="13" y="0"/>
                </a:moveTo>
                <a:lnTo>
                  <a:pt x="13" y="0"/>
                </a:lnTo>
                <a:lnTo>
                  <a:pt x="27" y="27"/>
                </a:lnTo>
                <a:moveTo>
                  <a:pt x="27" y="27"/>
                </a:moveTo>
                <a:lnTo>
                  <a:pt x="27" y="27"/>
                </a:lnTo>
                <a:lnTo>
                  <a:pt x="40" y="27"/>
                </a:lnTo>
                <a:moveTo>
                  <a:pt x="40" y="27"/>
                </a:moveTo>
                <a:lnTo>
                  <a:pt x="40" y="27"/>
                </a:lnTo>
                <a:lnTo>
                  <a:pt x="53" y="27"/>
                </a:lnTo>
                <a:moveTo>
                  <a:pt x="53" y="27"/>
                </a:moveTo>
                <a:lnTo>
                  <a:pt x="53" y="27"/>
                </a:lnTo>
                <a:lnTo>
                  <a:pt x="80" y="27"/>
                </a:lnTo>
                <a:moveTo>
                  <a:pt x="80" y="27"/>
                </a:moveTo>
                <a:lnTo>
                  <a:pt x="80" y="27"/>
                </a:lnTo>
                <a:lnTo>
                  <a:pt x="93" y="53"/>
                </a:lnTo>
                <a:moveTo>
                  <a:pt x="93" y="53"/>
                </a:moveTo>
                <a:lnTo>
                  <a:pt x="93" y="53"/>
                </a:lnTo>
                <a:lnTo>
                  <a:pt x="107" y="53"/>
                </a:lnTo>
                <a:moveTo>
                  <a:pt x="107" y="53"/>
                </a:moveTo>
                <a:lnTo>
                  <a:pt x="107" y="53"/>
                </a:lnTo>
                <a:lnTo>
                  <a:pt x="120" y="53"/>
                </a:lnTo>
                <a:moveTo>
                  <a:pt x="120" y="53"/>
                </a:moveTo>
                <a:lnTo>
                  <a:pt x="120" y="53"/>
                </a:lnTo>
                <a:lnTo>
                  <a:pt x="133" y="53"/>
                </a:lnTo>
                <a:moveTo>
                  <a:pt x="133" y="53"/>
                </a:moveTo>
                <a:lnTo>
                  <a:pt x="133" y="53"/>
                </a:lnTo>
                <a:lnTo>
                  <a:pt x="147" y="53"/>
                </a:lnTo>
                <a:moveTo>
                  <a:pt x="147" y="53"/>
                </a:moveTo>
                <a:lnTo>
                  <a:pt x="147" y="53"/>
                </a:lnTo>
                <a:lnTo>
                  <a:pt x="160" y="53"/>
                </a:lnTo>
                <a:moveTo>
                  <a:pt x="160" y="53"/>
                </a:moveTo>
                <a:lnTo>
                  <a:pt x="160" y="53"/>
                </a:lnTo>
                <a:lnTo>
                  <a:pt x="173" y="53"/>
                </a:lnTo>
                <a:moveTo>
                  <a:pt x="173" y="53"/>
                </a:moveTo>
                <a:lnTo>
                  <a:pt x="173" y="53"/>
                </a:lnTo>
                <a:lnTo>
                  <a:pt x="187" y="53"/>
                </a:lnTo>
                <a:moveTo>
                  <a:pt x="187" y="53"/>
                </a:moveTo>
                <a:lnTo>
                  <a:pt x="187" y="53"/>
                </a:lnTo>
                <a:lnTo>
                  <a:pt x="187" y="80"/>
                </a:lnTo>
                <a:moveTo>
                  <a:pt x="187" y="80"/>
                </a:moveTo>
                <a:lnTo>
                  <a:pt x="187" y="80"/>
                </a:lnTo>
                <a:lnTo>
                  <a:pt x="200" y="80"/>
                </a:lnTo>
                <a:moveTo>
                  <a:pt x="200" y="80"/>
                </a:moveTo>
                <a:lnTo>
                  <a:pt x="200" y="80"/>
                </a:lnTo>
                <a:lnTo>
                  <a:pt x="227" y="80"/>
                </a:lnTo>
                <a:moveTo>
                  <a:pt x="227" y="80"/>
                </a:moveTo>
                <a:lnTo>
                  <a:pt x="227" y="80"/>
                </a:lnTo>
                <a:lnTo>
                  <a:pt x="227" y="93"/>
                </a:lnTo>
                <a:moveTo>
                  <a:pt x="227" y="93"/>
                </a:moveTo>
                <a:lnTo>
                  <a:pt x="227" y="93"/>
                </a:lnTo>
                <a:lnTo>
                  <a:pt x="240" y="93"/>
                </a:lnTo>
                <a:moveTo>
                  <a:pt x="240" y="93"/>
                </a:moveTo>
                <a:lnTo>
                  <a:pt x="240" y="93"/>
                </a:lnTo>
                <a:lnTo>
                  <a:pt x="253" y="120"/>
                </a:lnTo>
                <a:moveTo>
                  <a:pt x="253" y="120"/>
                </a:moveTo>
                <a:lnTo>
                  <a:pt x="253" y="120"/>
                </a:lnTo>
                <a:lnTo>
                  <a:pt x="267" y="120"/>
                </a:lnTo>
                <a:moveTo>
                  <a:pt x="267" y="120"/>
                </a:moveTo>
                <a:lnTo>
                  <a:pt x="267" y="120"/>
                </a:lnTo>
                <a:lnTo>
                  <a:pt x="280" y="120"/>
                </a:lnTo>
                <a:moveTo>
                  <a:pt x="280" y="120"/>
                </a:moveTo>
                <a:lnTo>
                  <a:pt x="280" y="120"/>
                </a:lnTo>
                <a:lnTo>
                  <a:pt x="280" y="147"/>
                </a:lnTo>
                <a:moveTo>
                  <a:pt x="280" y="147"/>
                </a:moveTo>
                <a:lnTo>
                  <a:pt x="280" y="147"/>
                </a:lnTo>
                <a:lnTo>
                  <a:pt x="293" y="173"/>
                </a:lnTo>
                <a:moveTo>
                  <a:pt x="293" y="173"/>
                </a:moveTo>
                <a:lnTo>
                  <a:pt x="293" y="173"/>
                </a:lnTo>
                <a:lnTo>
                  <a:pt x="293" y="200"/>
                </a:lnTo>
                <a:moveTo>
                  <a:pt x="293" y="200"/>
                </a:moveTo>
                <a:lnTo>
                  <a:pt x="293" y="200"/>
                </a:lnTo>
                <a:lnTo>
                  <a:pt x="307" y="200"/>
                </a:lnTo>
                <a:moveTo>
                  <a:pt x="307" y="200"/>
                </a:moveTo>
                <a:lnTo>
                  <a:pt x="307" y="200"/>
                </a:lnTo>
                <a:lnTo>
                  <a:pt x="320" y="200"/>
                </a:lnTo>
                <a:moveTo>
                  <a:pt x="320" y="200"/>
                </a:moveTo>
                <a:lnTo>
                  <a:pt x="320" y="200"/>
                </a:lnTo>
                <a:lnTo>
                  <a:pt x="333" y="200"/>
                </a:lnTo>
                <a:moveTo>
                  <a:pt x="333" y="200"/>
                </a:moveTo>
                <a:lnTo>
                  <a:pt x="333" y="200"/>
                </a:lnTo>
                <a:lnTo>
                  <a:pt x="347" y="200"/>
                </a:lnTo>
                <a:moveTo>
                  <a:pt x="347" y="200"/>
                </a:moveTo>
                <a:lnTo>
                  <a:pt x="347" y="200"/>
                </a:lnTo>
                <a:lnTo>
                  <a:pt x="360" y="200"/>
                </a:lnTo>
                <a:moveTo>
                  <a:pt x="360" y="200"/>
                </a:moveTo>
                <a:lnTo>
                  <a:pt x="360" y="200"/>
                </a:lnTo>
                <a:lnTo>
                  <a:pt x="373" y="200"/>
                </a:lnTo>
                <a:moveTo>
                  <a:pt x="373" y="200"/>
                </a:moveTo>
                <a:lnTo>
                  <a:pt x="373" y="200"/>
                </a:lnTo>
                <a:lnTo>
                  <a:pt x="387" y="200"/>
                </a:lnTo>
                <a:moveTo>
                  <a:pt x="387" y="200"/>
                </a:moveTo>
                <a:lnTo>
                  <a:pt x="387" y="200"/>
                </a:lnTo>
                <a:lnTo>
                  <a:pt x="400" y="200"/>
                </a:lnTo>
                <a:moveTo>
                  <a:pt x="400" y="200"/>
                </a:moveTo>
                <a:lnTo>
                  <a:pt x="400" y="200"/>
                </a:lnTo>
                <a:lnTo>
                  <a:pt x="413" y="227"/>
                </a:lnTo>
                <a:moveTo>
                  <a:pt x="413" y="227"/>
                </a:moveTo>
                <a:lnTo>
                  <a:pt x="413" y="227"/>
                </a:lnTo>
                <a:lnTo>
                  <a:pt x="427" y="227"/>
                </a:lnTo>
                <a:moveTo>
                  <a:pt x="427" y="227"/>
                </a:moveTo>
                <a:lnTo>
                  <a:pt x="427" y="227"/>
                </a:lnTo>
                <a:lnTo>
                  <a:pt x="440" y="227"/>
                </a:lnTo>
                <a:moveTo>
                  <a:pt x="440" y="227"/>
                </a:moveTo>
                <a:lnTo>
                  <a:pt x="440" y="227"/>
                </a:lnTo>
                <a:lnTo>
                  <a:pt x="453" y="227"/>
                </a:lnTo>
                <a:moveTo>
                  <a:pt x="453" y="227"/>
                </a:moveTo>
                <a:lnTo>
                  <a:pt x="453" y="227"/>
                </a:lnTo>
                <a:lnTo>
                  <a:pt x="467" y="253"/>
                </a:lnTo>
                <a:moveTo>
                  <a:pt x="467" y="253"/>
                </a:moveTo>
                <a:lnTo>
                  <a:pt x="467" y="253"/>
                </a:lnTo>
                <a:lnTo>
                  <a:pt x="480" y="280"/>
                </a:lnTo>
                <a:moveTo>
                  <a:pt x="480" y="280"/>
                </a:moveTo>
                <a:lnTo>
                  <a:pt x="480" y="280"/>
                </a:lnTo>
                <a:lnTo>
                  <a:pt x="493" y="280"/>
                </a:lnTo>
                <a:moveTo>
                  <a:pt x="493" y="280"/>
                </a:moveTo>
                <a:lnTo>
                  <a:pt x="493" y="280"/>
                </a:lnTo>
                <a:lnTo>
                  <a:pt x="507" y="280"/>
                </a:lnTo>
                <a:moveTo>
                  <a:pt x="507" y="280"/>
                </a:moveTo>
                <a:lnTo>
                  <a:pt x="507" y="280"/>
                </a:lnTo>
                <a:lnTo>
                  <a:pt x="520" y="280"/>
                </a:lnTo>
                <a:moveTo>
                  <a:pt x="520" y="280"/>
                </a:moveTo>
                <a:lnTo>
                  <a:pt x="520" y="280"/>
                </a:lnTo>
                <a:lnTo>
                  <a:pt x="533" y="280"/>
                </a:lnTo>
                <a:moveTo>
                  <a:pt x="533" y="280"/>
                </a:moveTo>
                <a:lnTo>
                  <a:pt x="533" y="280"/>
                </a:lnTo>
                <a:lnTo>
                  <a:pt x="533" y="293"/>
                </a:lnTo>
                <a:moveTo>
                  <a:pt x="533" y="293"/>
                </a:moveTo>
                <a:lnTo>
                  <a:pt x="533" y="293"/>
                </a:lnTo>
                <a:lnTo>
                  <a:pt x="547" y="293"/>
                </a:lnTo>
                <a:moveTo>
                  <a:pt x="547" y="293"/>
                </a:moveTo>
                <a:lnTo>
                  <a:pt x="547" y="293"/>
                </a:lnTo>
                <a:lnTo>
                  <a:pt x="560" y="293"/>
                </a:lnTo>
                <a:moveTo>
                  <a:pt x="560" y="293"/>
                </a:moveTo>
                <a:lnTo>
                  <a:pt x="560" y="293"/>
                </a:lnTo>
                <a:lnTo>
                  <a:pt x="573" y="293"/>
                </a:lnTo>
                <a:moveTo>
                  <a:pt x="573" y="293"/>
                </a:moveTo>
                <a:lnTo>
                  <a:pt x="573" y="293"/>
                </a:lnTo>
                <a:lnTo>
                  <a:pt x="587" y="293"/>
                </a:lnTo>
                <a:moveTo>
                  <a:pt x="587" y="293"/>
                </a:moveTo>
                <a:lnTo>
                  <a:pt x="587" y="293"/>
                </a:lnTo>
                <a:lnTo>
                  <a:pt x="600" y="293"/>
                </a:lnTo>
                <a:moveTo>
                  <a:pt x="600" y="293"/>
                </a:moveTo>
                <a:lnTo>
                  <a:pt x="600" y="293"/>
                </a:lnTo>
                <a:lnTo>
                  <a:pt x="613" y="293"/>
                </a:lnTo>
                <a:moveTo>
                  <a:pt x="613" y="293"/>
                </a:moveTo>
                <a:lnTo>
                  <a:pt x="613" y="293"/>
                </a:lnTo>
                <a:lnTo>
                  <a:pt x="627" y="293"/>
                </a:lnTo>
                <a:moveTo>
                  <a:pt x="627" y="293"/>
                </a:moveTo>
                <a:lnTo>
                  <a:pt x="627" y="293"/>
                </a:lnTo>
                <a:lnTo>
                  <a:pt x="640" y="293"/>
                </a:lnTo>
                <a:moveTo>
                  <a:pt x="640" y="293"/>
                </a:moveTo>
                <a:lnTo>
                  <a:pt x="640" y="293"/>
                </a:lnTo>
                <a:lnTo>
                  <a:pt x="667" y="293"/>
                </a:lnTo>
                <a:moveTo>
                  <a:pt x="667" y="293"/>
                </a:moveTo>
                <a:lnTo>
                  <a:pt x="667" y="293"/>
                </a:lnTo>
                <a:lnTo>
                  <a:pt x="667" y="320"/>
                </a:lnTo>
                <a:moveTo>
                  <a:pt x="667" y="320"/>
                </a:moveTo>
                <a:lnTo>
                  <a:pt x="667" y="320"/>
                </a:lnTo>
                <a:lnTo>
                  <a:pt x="680" y="320"/>
                </a:lnTo>
                <a:moveTo>
                  <a:pt x="680" y="320"/>
                </a:moveTo>
                <a:lnTo>
                  <a:pt x="680" y="320"/>
                </a:lnTo>
                <a:lnTo>
                  <a:pt x="693" y="320"/>
                </a:lnTo>
                <a:moveTo>
                  <a:pt x="693" y="320"/>
                </a:moveTo>
                <a:lnTo>
                  <a:pt x="693" y="320"/>
                </a:lnTo>
                <a:lnTo>
                  <a:pt x="707" y="347"/>
                </a:lnTo>
                <a:moveTo>
                  <a:pt x="707" y="347"/>
                </a:moveTo>
                <a:lnTo>
                  <a:pt x="707" y="347"/>
                </a:lnTo>
                <a:lnTo>
                  <a:pt x="720" y="400"/>
                </a:lnTo>
                <a:moveTo>
                  <a:pt x="720" y="400"/>
                </a:moveTo>
                <a:lnTo>
                  <a:pt x="720" y="400"/>
                </a:lnTo>
                <a:lnTo>
                  <a:pt x="733" y="427"/>
                </a:lnTo>
                <a:moveTo>
                  <a:pt x="733" y="427"/>
                </a:moveTo>
                <a:lnTo>
                  <a:pt x="733" y="427"/>
                </a:lnTo>
                <a:lnTo>
                  <a:pt x="747" y="427"/>
                </a:lnTo>
                <a:moveTo>
                  <a:pt x="747" y="427"/>
                </a:moveTo>
                <a:lnTo>
                  <a:pt x="747" y="427"/>
                </a:lnTo>
                <a:lnTo>
                  <a:pt x="760" y="427"/>
                </a:lnTo>
                <a:moveTo>
                  <a:pt x="760" y="427"/>
                </a:moveTo>
                <a:lnTo>
                  <a:pt x="760" y="427"/>
                </a:lnTo>
                <a:lnTo>
                  <a:pt x="773" y="427"/>
                </a:lnTo>
                <a:moveTo>
                  <a:pt x="773" y="427"/>
                </a:moveTo>
                <a:lnTo>
                  <a:pt x="773" y="427"/>
                </a:lnTo>
                <a:lnTo>
                  <a:pt x="787" y="427"/>
                </a:lnTo>
                <a:moveTo>
                  <a:pt x="787" y="427"/>
                </a:moveTo>
                <a:lnTo>
                  <a:pt x="787" y="427"/>
                </a:lnTo>
                <a:lnTo>
                  <a:pt x="800" y="427"/>
                </a:lnTo>
                <a:moveTo>
                  <a:pt x="800" y="427"/>
                </a:moveTo>
                <a:lnTo>
                  <a:pt x="800" y="427"/>
                </a:lnTo>
                <a:lnTo>
                  <a:pt x="813" y="427"/>
                </a:lnTo>
                <a:moveTo>
                  <a:pt x="813" y="427"/>
                </a:moveTo>
                <a:lnTo>
                  <a:pt x="813" y="427"/>
                </a:lnTo>
                <a:lnTo>
                  <a:pt x="827" y="427"/>
                </a:lnTo>
                <a:moveTo>
                  <a:pt x="827" y="427"/>
                </a:moveTo>
                <a:lnTo>
                  <a:pt x="827" y="427"/>
                </a:lnTo>
                <a:lnTo>
                  <a:pt x="840" y="427"/>
                </a:lnTo>
                <a:moveTo>
                  <a:pt x="840" y="427"/>
                </a:moveTo>
                <a:lnTo>
                  <a:pt x="840" y="427"/>
                </a:lnTo>
                <a:lnTo>
                  <a:pt x="853" y="427"/>
                </a:lnTo>
                <a:moveTo>
                  <a:pt x="853" y="427"/>
                </a:moveTo>
                <a:lnTo>
                  <a:pt x="853" y="427"/>
                </a:lnTo>
                <a:lnTo>
                  <a:pt x="867" y="453"/>
                </a:lnTo>
                <a:moveTo>
                  <a:pt x="867" y="453"/>
                </a:moveTo>
                <a:lnTo>
                  <a:pt x="867" y="453"/>
                </a:lnTo>
                <a:lnTo>
                  <a:pt x="880" y="480"/>
                </a:lnTo>
                <a:moveTo>
                  <a:pt x="880" y="480"/>
                </a:moveTo>
                <a:lnTo>
                  <a:pt x="880" y="480"/>
                </a:lnTo>
                <a:lnTo>
                  <a:pt x="880" y="507"/>
                </a:lnTo>
                <a:moveTo>
                  <a:pt x="880" y="507"/>
                </a:moveTo>
                <a:lnTo>
                  <a:pt x="880" y="507"/>
                </a:lnTo>
                <a:lnTo>
                  <a:pt x="893" y="507"/>
                </a:lnTo>
                <a:moveTo>
                  <a:pt x="893" y="507"/>
                </a:moveTo>
                <a:lnTo>
                  <a:pt x="893" y="507"/>
                </a:lnTo>
                <a:lnTo>
                  <a:pt x="907" y="507"/>
                </a:lnTo>
                <a:moveTo>
                  <a:pt x="907" y="507"/>
                </a:moveTo>
                <a:lnTo>
                  <a:pt x="907" y="507"/>
                </a:lnTo>
                <a:lnTo>
                  <a:pt x="920" y="507"/>
                </a:lnTo>
                <a:moveTo>
                  <a:pt x="920" y="507"/>
                </a:moveTo>
                <a:lnTo>
                  <a:pt x="920" y="507"/>
                </a:lnTo>
                <a:lnTo>
                  <a:pt x="933" y="560"/>
                </a:lnTo>
                <a:moveTo>
                  <a:pt x="933" y="560"/>
                </a:moveTo>
                <a:lnTo>
                  <a:pt x="933" y="560"/>
                </a:lnTo>
                <a:lnTo>
                  <a:pt x="947" y="560"/>
                </a:lnTo>
                <a:moveTo>
                  <a:pt x="947" y="560"/>
                </a:moveTo>
                <a:lnTo>
                  <a:pt x="947" y="560"/>
                </a:lnTo>
                <a:lnTo>
                  <a:pt x="960" y="560"/>
                </a:lnTo>
                <a:moveTo>
                  <a:pt x="960" y="560"/>
                </a:moveTo>
                <a:lnTo>
                  <a:pt x="960" y="560"/>
                </a:lnTo>
                <a:lnTo>
                  <a:pt x="973" y="560"/>
                </a:lnTo>
                <a:moveTo>
                  <a:pt x="973" y="560"/>
                </a:moveTo>
                <a:lnTo>
                  <a:pt x="973" y="560"/>
                </a:lnTo>
                <a:lnTo>
                  <a:pt x="987" y="560"/>
                </a:lnTo>
                <a:moveTo>
                  <a:pt x="987" y="560"/>
                </a:moveTo>
                <a:lnTo>
                  <a:pt x="987" y="560"/>
                </a:lnTo>
                <a:lnTo>
                  <a:pt x="1000" y="587"/>
                </a:lnTo>
                <a:moveTo>
                  <a:pt x="1000" y="587"/>
                </a:moveTo>
                <a:lnTo>
                  <a:pt x="1000" y="587"/>
                </a:lnTo>
                <a:lnTo>
                  <a:pt x="1000" y="613"/>
                </a:lnTo>
                <a:moveTo>
                  <a:pt x="1000" y="613"/>
                </a:moveTo>
                <a:lnTo>
                  <a:pt x="1000" y="613"/>
                </a:lnTo>
                <a:lnTo>
                  <a:pt x="1013" y="613"/>
                </a:lnTo>
                <a:moveTo>
                  <a:pt x="1013" y="613"/>
                </a:moveTo>
                <a:lnTo>
                  <a:pt x="1013" y="613"/>
                </a:lnTo>
                <a:lnTo>
                  <a:pt x="1027" y="613"/>
                </a:lnTo>
                <a:moveTo>
                  <a:pt x="1027" y="613"/>
                </a:moveTo>
                <a:lnTo>
                  <a:pt x="1027" y="613"/>
                </a:lnTo>
                <a:lnTo>
                  <a:pt x="1040" y="613"/>
                </a:lnTo>
                <a:moveTo>
                  <a:pt x="1040" y="613"/>
                </a:moveTo>
                <a:lnTo>
                  <a:pt x="1040" y="613"/>
                </a:lnTo>
                <a:lnTo>
                  <a:pt x="1053" y="640"/>
                </a:lnTo>
                <a:moveTo>
                  <a:pt x="1053" y="640"/>
                </a:moveTo>
                <a:lnTo>
                  <a:pt x="1053" y="640"/>
                </a:lnTo>
                <a:lnTo>
                  <a:pt x="1053" y="667"/>
                </a:lnTo>
                <a:moveTo>
                  <a:pt x="1053" y="667"/>
                </a:moveTo>
                <a:lnTo>
                  <a:pt x="1053" y="667"/>
                </a:lnTo>
                <a:lnTo>
                  <a:pt x="1067" y="667"/>
                </a:lnTo>
                <a:moveTo>
                  <a:pt x="1067" y="667"/>
                </a:moveTo>
                <a:lnTo>
                  <a:pt x="1067" y="667"/>
                </a:lnTo>
                <a:lnTo>
                  <a:pt x="1080" y="693"/>
                </a:lnTo>
                <a:moveTo>
                  <a:pt x="1080" y="693"/>
                </a:moveTo>
                <a:lnTo>
                  <a:pt x="1080" y="693"/>
                </a:lnTo>
                <a:lnTo>
                  <a:pt x="1080" y="720"/>
                </a:lnTo>
                <a:moveTo>
                  <a:pt x="1080" y="720"/>
                </a:moveTo>
                <a:lnTo>
                  <a:pt x="1080" y="720"/>
                </a:lnTo>
                <a:lnTo>
                  <a:pt x="1107" y="720"/>
                </a:lnTo>
                <a:moveTo>
                  <a:pt x="1107" y="720"/>
                </a:moveTo>
                <a:lnTo>
                  <a:pt x="1107" y="720"/>
                </a:lnTo>
                <a:lnTo>
                  <a:pt x="1120" y="720"/>
                </a:lnTo>
                <a:moveTo>
                  <a:pt x="1120" y="720"/>
                </a:moveTo>
                <a:lnTo>
                  <a:pt x="1120" y="720"/>
                </a:lnTo>
                <a:lnTo>
                  <a:pt x="1133" y="720"/>
                </a:lnTo>
                <a:moveTo>
                  <a:pt x="1133" y="720"/>
                </a:moveTo>
                <a:lnTo>
                  <a:pt x="1133" y="720"/>
                </a:lnTo>
                <a:lnTo>
                  <a:pt x="1147" y="720"/>
                </a:lnTo>
                <a:moveTo>
                  <a:pt x="1147" y="720"/>
                </a:moveTo>
                <a:lnTo>
                  <a:pt x="1147" y="720"/>
                </a:lnTo>
                <a:lnTo>
                  <a:pt x="1160" y="720"/>
                </a:lnTo>
                <a:moveTo>
                  <a:pt x="1160" y="720"/>
                </a:moveTo>
                <a:lnTo>
                  <a:pt x="1160" y="720"/>
                </a:lnTo>
                <a:lnTo>
                  <a:pt x="1173" y="747"/>
                </a:lnTo>
                <a:moveTo>
                  <a:pt x="1173" y="747"/>
                </a:moveTo>
                <a:lnTo>
                  <a:pt x="1173" y="747"/>
                </a:lnTo>
                <a:lnTo>
                  <a:pt x="1173" y="773"/>
                </a:lnTo>
                <a:moveTo>
                  <a:pt x="1173" y="773"/>
                </a:moveTo>
                <a:lnTo>
                  <a:pt x="1173" y="773"/>
                </a:lnTo>
                <a:lnTo>
                  <a:pt x="1187" y="773"/>
                </a:lnTo>
                <a:moveTo>
                  <a:pt x="1187" y="773"/>
                </a:moveTo>
                <a:lnTo>
                  <a:pt x="1187" y="773"/>
                </a:lnTo>
                <a:lnTo>
                  <a:pt x="1200" y="773"/>
                </a:lnTo>
                <a:moveTo>
                  <a:pt x="1200" y="773"/>
                </a:moveTo>
                <a:lnTo>
                  <a:pt x="1200" y="773"/>
                </a:lnTo>
                <a:lnTo>
                  <a:pt x="1213" y="800"/>
                </a:lnTo>
                <a:moveTo>
                  <a:pt x="1213" y="800"/>
                </a:moveTo>
                <a:lnTo>
                  <a:pt x="1213" y="800"/>
                </a:lnTo>
                <a:lnTo>
                  <a:pt x="1227" y="800"/>
                </a:lnTo>
                <a:moveTo>
                  <a:pt x="1227" y="800"/>
                </a:moveTo>
                <a:lnTo>
                  <a:pt x="1227" y="800"/>
                </a:lnTo>
                <a:lnTo>
                  <a:pt x="1240" y="800"/>
                </a:lnTo>
                <a:moveTo>
                  <a:pt x="1240" y="800"/>
                </a:moveTo>
                <a:lnTo>
                  <a:pt x="1240" y="800"/>
                </a:lnTo>
                <a:lnTo>
                  <a:pt x="1253" y="827"/>
                </a:lnTo>
                <a:moveTo>
                  <a:pt x="1253" y="827"/>
                </a:moveTo>
                <a:lnTo>
                  <a:pt x="1253" y="827"/>
                </a:lnTo>
                <a:lnTo>
                  <a:pt x="1267" y="853"/>
                </a:lnTo>
                <a:moveTo>
                  <a:pt x="1267" y="853"/>
                </a:moveTo>
                <a:lnTo>
                  <a:pt x="1267" y="853"/>
                </a:lnTo>
                <a:lnTo>
                  <a:pt x="1280" y="853"/>
                </a:lnTo>
                <a:moveTo>
                  <a:pt x="1280" y="853"/>
                </a:moveTo>
                <a:lnTo>
                  <a:pt x="1280" y="853"/>
                </a:lnTo>
                <a:lnTo>
                  <a:pt x="1293" y="853"/>
                </a:lnTo>
                <a:moveTo>
                  <a:pt x="1293" y="853"/>
                </a:moveTo>
                <a:lnTo>
                  <a:pt x="1293" y="853"/>
                </a:lnTo>
                <a:lnTo>
                  <a:pt x="1293" y="880"/>
                </a:lnTo>
                <a:moveTo>
                  <a:pt x="1293" y="880"/>
                </a:moveTo>
                <a:lnTo>
                  <a:pt x="1293" y="880"/>
                </a:lnTo>
                <a:lnTo>
                  <a:pt x="1307" y="880"/>
                </a:lnTo>
                <a:moveTo>
                  <a:pt x="1307" y="880"/>
                </a:moveTo>
                <a:lnTo>
                  <a:pt x="1307" y="880"/>
                </a:lnTo>
                <a:lnTo>
                  <a:pt x="1320" y="907"/>
                </a:lnTo>
                <a:moveTo>
                  <a:pt x="1320" y="907"/>
                </a:moveTo>
                <a:lnTo>
                  <a:pt x="1320" y="907"/>
                </a:lnTo>
                <a:lnTo>
                  <a:pt x="1333" y="907"/>
                </a:lnTo>
                <a:moveTo>
                  <a:pt x="1333" y="907"/>
                </a:moveTo>
                <a:lnTo>
                  <a:pt x="1333" y="907"/>
                </a:lnTo>
                <a:lnTo>
                  <a:pt x="1347" y="907"/>
                </a:lnTo>
                <a:moveTo>
                  <a:pt x="1347" y="907"/>
                </a:moveTo>
                <a:lnTo>
                  <a:pt x="1347" y="907"/>
                </a:lnTo>
                <a:lnTo>
                  <a:pt x="1360" y="907"/>
                </a:lnTo>
                <a:moveTo>
                  <a:pt x="1360" y="907"/>
                </a:moveTo>
                <a:lnTo>
                  <a:pt x="1360" y="907"/>
                </a:lnTo>
                <a:lnTo>
                  <a:pt x="1373" y="933"/>
                </a:lnTo>
                <a:moveTo>
                  <a:pt x="1373" y="933"/>
                </a:moveTo>
                <a:lnTo>
                  <a:pt x="1373" y="933"/>
                </a:lnTo>
                <a:lnTo>
                  <a:pt x="1387" y="933"/>
                </a:lnTo>
                <a:moveTo>
                  <a:pt x="1387" y="933"/>
                </a:moveTo>
                <a:lnTo>
                  <a:pt x="1387" y="933"/>
                </a:lnTo>
                <a:lnTo>
                  <a:pt x="1400" y="960"/>
                </a:lnTo>
                <a:moveTo>
                  <a:pt x="1400" y="960"/>
                </a:moveTo>
                <a:lnTo>
                  <a:pt x="1400" y="960"/>
                </a:lnTo>
                <a:lnTo>
                  <a:pt x="1413" y="960"/>
                </a:lnTo>
                <a:moveTo>
                  <a:pt x="1413" y="960"/>
                </a:moveTo>
                <a:lnTo>
                  <a:pt x="1413" y="960"/>
                </a:lnTo>
                <a:lnTo>
                  <a:pt x="1427" y="960"/>
                </a:lnTo>
                <a:moveTo>
                  <a:pt x="1427" y="960"/>
                </a:moveTo>
                <a:lnTo>
                  <a:pt x="1427" y="960"/>
                </a:lnTo>
                <a:lnTo>
                  <a:pt x="1427" y="987"/>
                </a:lnTo>
                <a:moveTo>
                  <a:pt x="1427" y="987"/>
                </a:moveTo>
                <a:lnTo>
                  <a:pt x="1427" y="987"/>
                </a:lnTo>
                <a:lnTo>
                  <a:pt x="1440" y="1013"/>
                </a:lnTo>
                <a:moveTo>
                  <a:pt x="1440" y="1013"/>
                </a:moveTo>
                <a:lnTo>
                  <a:pt x="1440" y="1013"/>
                </a:lnTo>
                <a:lnTo>
                  <a:pt x="1453" y="1040"/>
                </a:lnTo>
                <a:moveTo>
                  <a:pt x="1453" y="1040"/>
                </a:moveTo>
                <a:lnTo>
                  <a:pt x="1453" y="1040"/>
                </a:lnTo>
                <a:lnTo>
                  <a:pt x="1467" y="1040"/>
                </a:lnTo>
                <a:moveTo>
                  <a:pt x="1467" y="1040"/>
                </a:moveTo>
                <a:lnTo>
                  <a:pt x="1467" y="1040"/>
                </a:lnTo>
                <a:lnTo>
                  <a:pt x="1480" y="1040"/>
                </a:lnTo>
                <a:moveTo>
                  <a:pt x="1480" y="1040"/>
                </a:moveTo>
                <a:lnTo>
                  <a:pt x="1480" y="1040"/>
                </a:lnTo>
                <a:lnTo>
                  <a:pt x="1493" y="1040"/>
                </a:lnTo>
                <a:moveTo>
                  <a:pt x="1493" y="1040"/>
                </a:moveTo>
                <a:lnTo>
                  <a:pt x="1493" y="1040"/>
                </a:lnTo>
                <a:lnTo>
                  <a:pt x="1507" y="1067"/>
                </a:lnTo>
                <a:moveTo>
                  <a:pt x="1507" y="1067"/>
                </a:moveTo>
                <a:lnTo>
                  <a:pt x="1507" y="1067"/>
                </a:lnTo>
                <a:lnTo>
                  <a:pt x="1520" y="1067"/>
                </a:lnTo>
                <a:moveTo>
                  <a:pt x="1520" y="1067"/>
                </a:moveTo>
                <a:lnTo>
                  <a:pt x="1520" y="1067"/>
                </a:lnTo>
                <a:lnTo>
                  <a:pt x="1520" y="1093"/>
                </a:lnTo>
                <a:moveTo>
                  <a:pt x="1520" y="1093"/>
                </a:moveTo>
                <a:lnTo>
                  <a:pt x="1520" y="1093"/>
                </a:lnTo>
                <a:lnTo>
                  <a:pt x="1533" y="1120"/>
                </a:lnTo>
                <a:moveTo>
                  <a:pt x="1533" y="1120"/>
                </a:moveTo>
                <a:lnTo>
                  <a:pt x="1533" y="1120"/>
                </a:lnTo>
                <a:lnTo>
                  <a:pt x="1547" y="1120"/>
                </a:lnTo>
                <a:moveTo>
                  <a:pt x="1547" y="1120"/>
                </a:moveTo>
                <a:lnTo>
                  <a:pt x="1547" y="1120"/>
                </a:lnTo>
                <a:lnTo>
                  <a:pt x="1560" y="1120"/>
                </a:lnTo>
                <a:moveTo>
                  <a:pt x="1560" y="1120"/>
                </a:moveTo>
                <a:lnTo>
                  <a:pt x="1560" y="1120"/>
                </a:lnTo>
                <a:lnTo>
                  <a:pt x="1573" y="1173"/>
                </a:lnTo>
                <a:moveTo>
                  <a:pt x="1573" y="1173"/>
                </a:moveTo>
                <a:lnTo>
                  <a:pt x="1573" y="1173"/>
                </a:lnTo>
                <a:lnTo>
                  <a:pt x="1573" y="1213"/>
                </a:lnTo>
                <a:moveTo>
                  <a:pt x="1573" y="1213"/>
                </a:moveTo>
                <a:lnTo>
                  <a:pt x="1573" y="1213"/>
                </a:lnTo>
                <a:lnTo>
                  <a:pt x="1587" y="1213"/>
                </a:lnTo>
                <a:moveTo>
                  <a:pt x="1587" y="1213"/>
                </a:moveTo>
                <a:lnTo>
                  <a:pt x="1587" y="1213"/>
                </a:lnTo>
                <a:lnTo>
                  <a:pt x="1600" y="1240"/>
                </a:lnTo>
                <a:moveTo>
                  <a:pt x="1600" y="1240"/>
                </a:moveTo>
                <a:lnTo>
                  <a:pt x="1600" y="1240"/>
                </a:lnTo>
                <a:lnTo>
                  <a:pt x="1613" y="1240"/>
                </a:lnTo>
                <a:moveTo>
                  <a:pt x="1613" y="1240"/>
                </a:moveTo>
                <a:lnTo>
                  <a:pt x="1613" y="1240"/>
                </a:lnTo>
                <a:lnTo>
                  <a:pt x="1627" y="1240"/>
                </a:lnTo>
                <a:moveTo>
                  <a:pt x="1627" y="1240"/>
                </a:moveTo>
                <a:lnTo>
                  <a:pt x="1627" y="1240"/>
                </a:lnTo>
                <a:lnTo>
                  <a:pt x="1640" y="1267"/>
                </a:lnTo>
                <a:moveTo>
                  <a:pt x="1640" y="1267"/>
                </a:moveTo>
                <a:lnTo>
                  <a:pt x="1640" y="1267"/>
                </a:lnTo>
                <a:lnTo>
                  <a:pt x="1653" y="1267"/>
                </a:lnTo>
                <a:moveTo>
                  <a:pt x="1653" y="1267"/>
                </a:moveTo>
                <a:lnTo>
                  <a:pt x="1653" y="1267"/>
                </a:lnTo>
                <a:lnTo>
                  <a:pt x="1680" y="1267"/>
                </a:lnTo>
                <a:moveTo>
                  <a:pt x="1680" y="1267"/>
                </a:moveTo>
                <a:lnTo>
                  <a:pt x="1680" y="1267"/>
                </a:lnTo>
                <a:lnTo>
                  <a:pt x="1693" y="1267"/>
                </a:lnTo>
                <a:moveTo>
                  <a:pt x="1693" y="1267"/>
                </a:moveTo>
                <a:lnTo>
                  <a:pt x="1693" y="1267"/>
                </a:lnTo>
                <a:lnTo>
                  <a:pt x="1707" y="1267"/>
                </a:lnTo>
                <a:moveTo>
                  <a:pt x="1707" y="1267"/>
                </a:moveTo>
                <a:lnTo>
                  <a:pt x="1707" y="1267"/>
                </a:lnTo>
                <a:lnTo>
                  <a:pt x="1720" y="1267"/>
                </a:lnTo>
                <a:moveTo>
                  <a:pt x="1720" y="1267"/>
                </a:moveTo>
                <a:lnTo>
                  <a:pt x="1720" y="1267"/>
                </a:lnTo>
                <a:lnTo>
                  <a:pt x="1733" y="1293"/>
                </a:lnTo>
                <a:moveTo>
                  <a:pt x="1733" y="1293"/>
                </a:moveTo>
                <a:lnTo>
                  <a:pt x="1733" y="1293"/>
                </a:lnTo>
                <a:lnTo>
                  <a:pt x="1733" y="1320"/>
                </a:lnTo>
                <a:moveTo>
                  <a:pt x="1733" y="1320"/>
                </a:moveTo>
                <a:lnTo>
                  <a:pt x="1733" y="1320"/>
                </a:lnTo>
                <a:lnTo>
                  <a:pt x="1747" y="1320"/>
                </a:lnTo>
                <a:moveTo>
                  <a:pt x="1747" y="1320"/>
                </a:moveTo>
                <a:lnTo>
                  <a:pt x="1747" y="1320"/>
                </a:lnTo>
                <a:lnTo>
                  <a:pt x="1760" y="1320"/>
                </a:lnTo>
                <a:moveTo>
                  <a:pt x="1760" y="1320"/>
                </a:moveTo>
                <a:lnTo>
                  <a:pt x="1760" y="1320"/>
                </a:lnTo>
                <a:lnTo>
                  <a:pt x="1773" y="1320"/>
                </a:lnTo>
                <a:moveTo>
                  <a:pt x="1773" y="1320"/>
                </a:moveTo>
                <a:lnTo>
                  <a:pt x="1773" y="1320"/>
                </a:lnTo>
                <a:lnTo>
                  <a:pt x="1787" y="1320"/>
                </a:lnTo>
                <a:moveTo>
                  <a:pt x="1787" y="1320"/>
                </a:moveTo>
                <a:lnTo>
                  <a:pt x="1787" y="1320"/>
                </a:lnTo>
                <a:lnTo>
                  <a:pt x="1800" y="1320"/>
                </a:lnTo>
                <a:moveTo>
                  <a:pt x="1800" y="1320"/>
                </a:moveTo>
                <a:lnTo>
                  <a:pt x="1800" y="1320"/>
                </a:lnTo>
                <a:lnTo>
                  <a:pt x="1800" y="1347"/>
                </a:lnTo>
                <a:moveTo>
                  <a:pt x="1800" y="1347"/>
                </a:moveTo>
                <a:lnTo>
                  <a:pt x="1800" y="1347"/>
                </a:lnTo>
                <a:lnTo>
                  <a:pt x="1827" y="1373"/>
                </a:lnTo>
                <a:moveTo>
                  <a:pt x="1827" y="1373"/>
                </a:moveTo>
                <a:lnTo>
                  <a:pt x="1827" y="1373"/>
                </a:lnTo>
                <a:lnTo>
                  <a:pt x="1827" y="1400"/>
                </a:lnTo>
                <a:moveTo>
                  <a:pt x="1827" y="1400"/>
                </a:moveTo>
                <a:lnTo>
                  <a:pt x="1827" y="1400"/>
                </a:lnTo>
                <a:lnTo>
                  <a:pt x="1840" y="1400"/>
                </a:lnTo>
                <a:moveTo>
                  <a:pt x="1840" y="1400"/>
                </a:moveTo>
                <a:lnTo>
                  <a:pt x="1840" y="1400"/>
                </a:lnTo>
                <a:lnTo>
                  <a:pt x="1853" y="1400"/>
                </a:lnTo>
                <a:moveTo>
                  <a:pt x="1853" y="1400"/>
                </a:moveTo>
                <a:lnTo>
                  <a:pt x="1853" y="1400"/>
                </a:lnTo>
                <a:lnTo>
                  <a:pt x="1867" y="1400"/>
                </a:lnTo>
                <a:moveTo>
                  <a:pt x="1867" y="1400"/>
                </a:moveTo>
                <a:lnTo>
                  <a:pt x="1867" y="1400"/>
                </a:lnTo>
                <a:lnTo>
                  <a:pt x="1880" y="1400"/>
                </a:lnTo>
                <a:moveTo>
                  <a:pt x="1880" y="1400"/>
                </a:moveTo>
                <a:lnTo>
                  <a:pt x="1880" y="1400"/>
                </a:lnTo>
                <a:lnTo>
                  <a:pt x="1893" y="1400"/>
                </a:lnTo>
                <a:moveTo>
                  <a:pt x="1893" y="1400"/>
                </a:moveTo>
                <a:lnTo>
                  <a:pt x="1893" y="1400"/>
                </a:lnTo>
                <a:lnTo>
                  <a:pt x="1907" y="1440"/>
                </a:lnTo>
                <a:moveTo>
                  <a:pt x="1907" y="1440"/>
                </a:moveTo>
                <a:lnTo>
                  <a:pt x="1907" y="1440"/>
                </a:lnTo>
                <a:lnTo>
                  <a:pt x="1920" y="1467"/>
                </a:lnTo>
                <a:moveTo>
                  <a:pt x="1920" y="1467"/>
                </a:moveTo>
                <a:lnTo>
                  <a:pt x="1920" y="1467"/>
                </a:lnTo>
                <a:lnTo>
                  <a:pt x="1920" y="1493"/>
                </a:lnTo>
                <a:moveTo>
                  <a:pt x="1920" y="1493"/>
                </a:moveTo>
                <a:lnTo>
                  <a:pt x="1920" y="1493"/>
                </a:lnTo>
                <a:lnTo>
                  <a:pt x="1933" y="1520"/>
                </a:lnTo>
                <a:moveTo>
                  <a:pt x="1933" y="1520"/>
                </a:moveTo>
                <a:lnTo>
                  <a:pt x="1933" y="1520"/>
                </a:lnTo>
                <a:lnTo>
                  <a:pt x="1933" y="1547"/>
                </a:lnTo>
                <a:moveTo>
                  <a:pt x="1933" y="1547"/>
                </a:moveTo>
                <a:lnTo>
                  <a:pt x="1933" y="1547"/>
                </a:lnTo>
                <a:lnTo>
                  <a:pt x="1933" y="1573"/>
                </a:lnTo>
                <a:moveTo>
                  <a:pt x="1933" y="1573"/>
                </a:moveTo>
                <a:lnTo>
                  <a:pt x="1933" y="1573"/>
                </a:lnTo>
                <a:lnTo>
                  <a:pt x="1947" y="1613"/>
                </a:lnTo>
                <a:moveTo>
                  <a:pt x="1947" y="1613"/>
                </a:moveTo>
                <a:lnTo>
                  <a:pt x="1947" y="1613"/>
                </a:lnTo>
                <a:lnTo>
                  <a:pt x="1947" y="1640"/>
                </a:lnTo>
                <a:moveTo>
                  <a:pt x="1947" y="1640"/>
                </a:moveTo>
                <a:lnTo>
                  <a:pt x="1947" y="1640"/>
                </a:lnTo>
                <a:lnTo>
                  <a:pt x="1973" y="1667"/>
                </a:lnTo>
                <a:moveTo>
                  <a:pt x="1973" y="1667"/>
                </a:moveTo>
                <a:lnTo>
                  <a:pt x="1973" y="1667"/>
                </a:lnTo>
                <a:lnTo>
                  <a:pt x="1987" y="1693"/>
                </a:lnTo>
                <a:moveTo>
                  <a:pt x="1987" y="1693"/>
                </a:moveTo>
                <a:lnTo>
                  <a:pt x="1987" y="1693"/>
                </a:lnTo>
                <a:lnTo>
                  <a:pt x="2000" y="1693"/>
                </a:lnTo>
                <a:moveTo>
                  <a:pt x="2000" y="1693"/>
                </a:moveTo>
                <a:lnTo>
                  <a:pt x="2000" y="1693"/>
                </a:lnTo>
                <a:lnTo>
                  <a:pt x="2013" y="1693"/>
                </a:lnTo>
                <a:moveTo>
                  <a:pt x="2013" y="1693"/>
                </a:moveTo>
                <a:lnTo>
                  <a:pt x="2013" y="1693"/>
                </a:lnTo>
                <a:lnTo>
                  <a:pt x="2027" y="1693"/>
                </a:lnTo>
                <a:moveTo>
                  <a:pt x="2027" y="1693"/>
                </a:moveTo>
                <a:lnTo>
                  <a:pt x="2027" y="1693"/>
                </a:lnTo>
                <a:lnTo>
                  <a:pt x="2027" y="1720"/>
                </a:lnTo>
                <a:moveTo>
                  <a:pt x="2027" y="1720"/>
                </a:moveTo>
                <a:lnTo>
                  <a:pt x="2027" y="1720"/>
                </a:lnTo>
                <a:lnTo>
                  <a:pt x="2040" y="1720"/>
                </a:lnTo>
                <a:moveTo>
                  <a:pt x="2040" y="1720"/>
                </a:moveTo>
                <a:lnTo>
                  <a:pt x="2040" y="1720"/>
                </a:lnTo>
                <a:lnTo>
                  <a:pt x="2040" y="1747"/>
                </a:lnTo>
                <a:moveTo>
                  <a:pt x="2040" y="1747"/>
                </a:moveTo>
                <a:lnTo>
                  <a:pt x="2040" y="1747"/>
                </a:lnTo>
                <a:lnTo>
                  <a:pt x="2053" y="1787"/>
                </a:lnTo>
                <a:moveTo>
                  <a:pt x="2053" y="1787"/>
                </a:moveTo>
                <a:lnTo>
                  <a:pt x="2053" y="1787"/>
                </a:lnTo>
                <a:lnTo>
                  <a:pt x="2067" y="1840"/>
                </a:lnTo>
                <a:moveTo>
                  <a:pt x="2067" y="1840"/>
                </a:moveTo>
                <a:lnTo>
                  <a:pt x="2067" y="1840"/>
                </a:lnTo>
                <a:lnTo>
                  <a:pt x="2080" y="1840"/>
                </a:lnTo>
                <a:moveTo>
                  <a:pt x="2080" y="1840"/>
                </a:moveTo>
                <a:lnTo>
                  <a:pt x="2080" y="1840"/>
                </a:lnTo>
                <a:lnTo>
                  <a:pt x="2080" y="1867"/>
                </a:lnTo>
                <a:moveTo>
                  <a:pt x="2080" y="1867"/>
                </a:moveTo>
                <a:lnTo>
                  <a:pt x="2080" y="1867"/>
                </a:lnTo>
                <a:lnTo>
                  <a:pt x="2093" y="1867"/>
                </a:lnTo>
                <a:moveTo>
                  <a:pt x="2093" y="1867"/>
                </a:moveTo>
                <a:lnTo>
                  <a:pt x="2093" y="1867"/>
                </a:lnTo>
                <a:lnTo>
                  <a:pt x="2107" y="1893"/>
                </a:lnTo>
                <a:moveTo>
                  <a:pt x="2107" y="1893"/>
                </a:moveTo>
                <a:lnTo>
                  <a:pt x="2107" y="1893"/>
                </a:lnTo>
                <a:lnTo>
                  <a:pt x="2120" y="1893"/>
                </a:lnTo>
                <a:moveTo>
                  <a:pt x="2120" y="1893"/>
                </a:moveTo>
                <a:lnTo>
                  <a:pt x="2120" y="1893"/>
                </a:lnTo>
                <a:lnTo>
                  <a:pt x="2133" y="1893"/>
                </a:lnTo>
                <a:moveTo>
                  <a:pt x="2133" y="1893"/>
                </a:moveTo>
                <a:lnTo>
                  <a:pt x="2133" y="1893"/>
                </a:lnTo>
                <a:lnTo>
                  <a:pt x="2147" y="1893"/>
                </a:lnTo>
                <a:moveTo>
                  <a:pt x="2147" y="1893"/>
                </a:moveTo>
                <a:lnTo>
                  <a:pt x="2147" y="1893"/>
                </a:lnTo>
                <a:lnTo>
                  <a:pt x="2147" y="1920"/>
                </a:lnTo>
                <a:moveTo>
                  <a:pt x="2147" y="1920"/>
                </a:moveTo>
                <a:lnTo>
                  <a:pt x="2147" y="1920"/>
                </a:lnTo>
                <a:lnTo>
                  <a:pt x="2160" y="1920"/>
                </a:lnTo>
                <a:moveTo>
                  <a:pt x="2160" y="1920"/>
                </a:moveTo>
                <a:lnTo>
                  <a:pt x="2160" y="1920"/>
                </a:lnTo>
                <a:lnTo>
                  <a:pt x="2173" y="1960"/>
                </a:lnTo>
                <a:moveTo>
                  <a:pt x="2173" y="1960"/>
                </a:moveTo>
                <a:lnTo>
                  <a:pt x="2173" y="1960"/>
                </a:lnTo>
                <a:lnTo>
                  <a:pt x="2187" y="1960"/>
                </a:lnTo>
                <a:moveTo>
                  <a:pt x="2187" y="1960"/>
                </a:moveTo>
                <a:lnTo>
                  <a:pt x="2187" y="1960"/>
                </a:lnTo>
                <a:lnTo>
                  <a:pt x="2200" y="1960"/>
                </a:lnTo>
                <a:moveTo>
                  <a:pt x="2200" y="1960"/>
                </a:moveTo>
                <a:lnTo>
                  <a:pt x="2200" y="1960"/>
                </a:lnTo>
                <a:lnTo>
                  <a:pt x="2213" y="1987"/>
                </a:lnTo>
                <a:moveTo>
                  <a:pt x="2213" y="1987"/>
                </a:moveTo>
                <a:lnTo>
                  <a:pt x="2213" y="1987"/>
                </a:lnTo>
                <a:lnTo>
                  <a:pt x="2213" y="2040"/>
                </a:lnTo>
                <a:moveTo>
                  <a:pt x="2213" y="2040"/>
                </a:moveTo>
                <a:lnTo>
                  <a:pt x="2213" y="2040"/>
                </a:lnTo>
                <a:lnTo>
                  <a:pt x="2227" y="2040"/>
                </a:lnTo>
                <a:moveTo>
                  <a:pt x="2227" y="2040"/>
                </a:moveTo>
                <a:lnTo>
                  <a:pt x="2227" y="2040"/>
                </a:lnTo>
                <a:lnTo>
                  <a:pt x="2240" y="2040"/>
                </a:lnTo>
                <a:moveTo>
                  <a:pt x="2240" y="2040"/>
                </a:moveTo>
                <a:lnTo>
                  <a:pt x="2240" y="2040"/>
                </a:lnTo>
                <a:lnTo>
                  <a:pt x="2267" y="2040"/>
                </a:lnTo>
                <a:moveTo>
                  <a:pt x="2267" y="2040"/>
                </a:moveTo>
                <a:lnTo>
                  <a:pt x="2267" y="2040"/>
                </a:lnTo>
                <a:lnTo>
                  <a:pt x="2280" y="2040"/>
                </a:lnTo>
                <a:moveTo>
                  <a:pt x="2280" y="2040"/>
                </a:moveTo>
                <a:lnTo>
                  <a:pt x="2280" y="2040"/>
                </a:lnTo>
                <a:lnTo>
                  <a:pt x="2293" y="2040"/>
                </a:lnTo>
                <a:moveTo>
                  <a:pt x="2293" y="2040"/>
                </a:moveTo>
                <a:lnTo>
                  <a:pt x="2293" y="2040"/>
                </a:lnTo>
                <a:lnTo>
                  <a:pt x="2293" y="2080"/>
                </a:lnTo>
                <a:moveTo>
                  <a:pt x="2293" y="2080"/>
                </a:moveTo>
                <a:lnTo>
                  <a:pt x="2293" y="2080"/>
                </a:lnTo>
                <a:lnTo>
                  <a:pt x="2307" y="2080"/>
                </a:lnTo>
                <a:moveTo>
                  <a:pt x="2307" y="2080"/>
                </a:moveTo>
                <a:lnTo>
                  <a:pt x="2307" y="2080"/>
                </a:lnTo>
                <a:lnTo>
                  <a:pt x="2320" y="2080"/>
                </a:lnTo>
                <a:moveTo>
                  <a:pt x="2320" y="2080"/>
                </a:moveTo>
                <a:lnTo>
                  <a:pt x="2320" y="2080"/>
                </a:lnTo>
                <a:lnTo>
                  <a:pt x="2333" y="2107"/>
                </a:lnTo>
                <a:moveTo>
                  <a:pt x="2333" y="2107"/>
                </a:moveTo>
                <a:lnTo>
                  <a:pt x="2333" y="2107"/>
                </a:lnTo>
                <a:lnTo>
                  <a:pt x="2347" y="2107"/>
                </a:lnTo>
                <a:moveTo>
                  <a:pt x="2347" y="2107"/>
                </a:moveTo>
                <a:lnTo>
                  <a:pt x="2347" y="2107"/>
                </a:lnTo>
                <a:lnTo>
                  <a:pt x="2360" y="2107"/>
                </a:lnTo>
                <a:moveTo>
                  <a:pt x="2360" y="2107"/>
                </a:moveTo>
                <a:lnTo>
                  <a:pt x="2360" y="2107"/>
                </a:lnTo>
                <a:lnTo>
                  <a:pt x="2360" y="2133"/>
                </a:lnTo>
                <a:moveTo>
                  <a:pt x="2360" y="2133"/>
                </a:moveTo>
                <a:lnTo>
                  <a:pt x="2360" y="2133"/>
                </a:lnTo>
                <a:lnTo>
                  <a:pt x="2373" y="2133"/>
                </a:lnTo>
                <a:moveTo>
                  <a:pt x="2373" y="2133"/>
                </a:moveTo>
                <a:lnTo>
                  <a:pt x="2373" y="2133"/>
                </a:lnTo>
                <a:lnTo>
                  <a:pt x="2387" y="2160"/>
                </a:lnTo>
                <a:moveTo>
                  <a:pt x="2387" y="2160"/>
                </a:moveTo>
                <a:lnTo>
                  <a:pt x="2387" y="2160"/>
                </a:lnTo>
                <a:lnTo>
                  <a:pt x="2387" y="2200"/>
                </a:lnTo>
                <a:moveTo>
                  <a:pt x="2387" y="2200"/>
                </a:moveTo>
                <a:lnTo>
                  <a:pt x="2387" y="2200"/>
                </a:lnTo>
                <a:lnTo>
                  <a:pt x="2400" y="2227"/>
                </a:lnTo>
                <a:moveTo>
                  <a:pt x="2400" y="2227"/>
                </a:moveTo>
                <a:lnTo>
                  <a:pt x="2400" y="2227"/>
                </a:lnTo>
                <a:lnTo>
                  <a:pt x="2413" y="2227"/>
                </a:lnTo>
                <a:moveTo>
                  <a:pt x="2413" y="2227"/>
                </a:moveTo>
                <a:lnTo>
                  <a:pt x="2413" y="2227"/>
                </a:lnTo>
                <a:lnTo>
                  <a:pt x="2427" y="2253"/>
                </a:lnTo>
                <a:moveTo>
                  <a:pt x="2427" y="2253"/>
                </a:moveTo>
                <a:lnTo>
                  <a:pt x="2427" y="2253"/>
                </a:lnTo>
                <a:lnTo>
                  <a:pt x="2427" y="2293"/>
                </a:lnTo>
                <a:moveTo>
                  <a:pt x="2427" y="2293"/>
                </a:moveTo>
                <a:lnTo>
                  <a:pt x="2427" y="2293"/>
                </a:lnTo>
                <a:lnTo>
                  <a:pt x="2427" y="2320"/>
                </a:lnTo>
                <a:moveTo>
                  <a:pt x="2427" y="2320"/>
                </a:moveTo>
                <a:lnTo>
                  <a:pt x="2427" y="2320"/>
                </a:lnTo>
                <a:lnTo>
                  <a:pt x="2440" y="2347"/>
                </a:lnTo>
                <a:moveTo>
                  <a:pt x="2440" y="2347"/>
                </a:moveTo>
                <a:lnTo>
                  <a:pt x="2440" y="2347"/>
                </a:lnTo>
                <a:lnTo>
                  <a:pt x="2453" y="2347"/>
                </a:lnTo>
                <a:moveTo>
                  <a:pt x="2453" y="2347"/>
                </a:moveTo>
                <a:lnTo>
                  <a:pt x="2453" y="2347"/>
                </a:lnTo>
                <a:lnTo>
                  <a:pt x="2453" y="2373"/>
                </a:lnTo>
                <a:moveTo>
                  <a:pt x="2453" y="2373"/>
                </a:moveTo>
                <a:lnTo>
                  <a:pt x="2453" y="2373"/>
                </a:lnTo>
                <a:lnTo>
                  <a:pt x="2467" y="2373"/>
                </a:lnTo>
                <a:moveTo>
                  <a:pt x="2467" y="2373"/>
                </a:moveTo>
                <a:lnTo>
                  <a:pt x="2467" y="2373"/>
                </a:lnTo>
                <a:lnTo>
                  <a:pt x="2480" y="2373"/>
                </a:lnTo>
                <a:moveTo>
                  <a:pt x="2480" y="2373"/>
                </a:moveTo>
                <a:lnTo>
                  <a:pt x="2480" y="2373"/>
                </a:lnTo>
                <a:lnTo>
                  <a:pt x="2493" y="2373"/>
                </a:lnTo>
                <a:moveTo>
                  <a:pt x="2493" y="2373"/>
                </a:moveTo>
                <a:lnTo>
                  <a:pt x="2493" y="2373"/>
                </a:lnTo>
                <a:lnTo>
                  <a:pt x="2507" y="2373"/>
                </a:lnTo>
                <a:moveTo>
                  <a:pt x="2507" y="2373"/>
                </a:moveTo>
                <a:lnTo>
                  <a:pt x="2507" y="2373"/>
                </a:lnTo>
                <a:lnTo>
                  <a:pt x="2520" y="2373"/>
                </a:lnTo>
                <a:moveTo>
                  <a:pt x="2520" y="2373"/>
                </a:moveTo>
                <a:lnTo>
                  <a:pt x="2520" y="2373"/>
                </a:lnTo>
                <a:lnTo>
                  <a:pt x="2533" y="2373"/>
                </a:lnTo>
                <a:moveTo>
                  <a:pt x="2533" y="2373"/>
                </a:moveTo>
                <a:lnTo>
                  <a:pt x="2533" y="2373"/>
                </a:lnTo>
                <a:lnTo>
                  <a:pt x="2560" y="2373"/>
                </a:lnTo>
                <a:moveTo>
                  <a:pt x="2560" y="2373"/>
                </a:moveTo>
                <a:lnTo>
                  <a:pt x="2560" y="2373"/>
                </a:lnTo>
                <a:lnTo>
                  <a:pt x="2560" y="2413"/>
                </a:lnTo>
                <a:moveTo>
                  <a:pt x="2560" y="2413"/>
                </a:moveTo>
                <a:lnTo>
                  <a:pt x="2560" y="2413"/>
                </a:lnTo>
                <a:lnTo>
                  <a:pt x="2573" y="2440"/>
                </a:lnTo>
                <a:moveTo>
                  <a:pt x="2573" y="2440"/>
                </a:moveTo>
                <a:lnTo>
                  <a:pt x="2573" y="2440"/>
                </a:lnTo>
                <a:lnTo>
                  <a:pt x="2587" y="2440"/>
                </a:lnTo>
                <a:moveTo>
                  <a:pt x="2587" y="2440"/>
                </a:moveTo>
                <a:lnTo>
                  <a:pt x="2587" y="2440"/>
                </a:lnTo>
                <a:lnTo>
                  <a:pt x="2600" y="2440"/>
                </a:lnTo>
                <a:moveTo>
                  <a:pt x="2600" y="2440"/>
                </a:moveTo>
                <a:lnTo>
                  <a:pt x="2600" y="2440"/>
                </a:lnTo>
                <a:lnTo>
                  <a:pt x="2600" y="2467"/>
                </a:lnTo>
                <a:moveTo>
                  <a:pt x="2600" y="2467"/>
                </a:moveTo>
                <a:lnTo>
                  <a:pt x="2600" y="2467"/>
                </a:lnTo>
                <a:lnTo>
                  <a:pt x="2600" y="2507"/>
                </a:lnTo>
                <a:moveTo>
                  <a:pt x="2600" y="2507"/>
                </a:moveTo>
                <a:lnTo>
                  <a:pt x="2600" y="2507"/>
                </a:lnTo>
                <a:lnTo>
                  <a:pt x="2613" y="2533"/>
                </a:lnTo>
                <a:moveTo>
                  <a:pt x="2613" y="2533"/>
                </a:moveTo>
                <a:lnTo>
                  <a:pt x="2613" y="2533"/>
                </a:lnTo>
                <a:lnTo>
                  <a:pt x="2627" y="2573"/>
                </a:lnTo>
                <a:moveTo>
                  <a:pt x="2627" y="2573"/>
                </a:moveTo>
                <a:lnTo>
                  <a:pt x="2627" y="2573"/>
                </a:lnTo>
                <a:lnTo>
                  <a:pt x="2640" y="2573"/>
                </a:lnTo>
                <a:moveTo>
                  <a:pt x="2640" y="2573"/>
                </a:moveTo>
                <a:lnTo>
                  <a:pt x="2640" y="2573"/>
                </a:lnTo>
                <a:lnTo>
                  <a:pt x="2653" y="2627"/>
                </a:lnTo>
                <a:moveTo>
                  <a:pt x="2653" y="2627"/>
                </a:moveTo>
                <a:lnTo>
                  <a:pt x="2653" y="2627"/>
                </a:lnTo>
                <a:lnTo>
                  <a:pt x="2667" y="2627"/>
                </a:lnTo>
                <a:moveTo>
                  <a:pt x="2667" y="2627"/>
                </a:moveTo>
                <a:lnTo>
                  <a:pt x="2667" y="2627"/>
                </a:lnTo>
                <a:lnTo>
                  <a:pt x="2680" y="2627"/>
                </a:lnTo>
                <a:moveTo>
                  <a:pt x="2680" y="2627"/>
                </a:moveTo>
                <a:lnTo>
                  <a:pt x="2680" y="2627"/>
                </a:lnTo>
                <a:lnTo>
                  <a:pt x="2693" y="2627"/>
                </a:lnTo>
                <a:moveTo>
                  <a:pt x="2693" y="2627"/>
                </a:moveTo>
                <a:lnTo>
                  <a:pt x="2693" y="2627"/>
                </a:lnTo>
                <a:lnTo>
                  <a:pt x="2707" y="2667"/>
                </a:lnTo>
                <a:moveTo>
                  <a:pt x="2707" y="2667"/>
                </a:moveTo>
                <a:lnTo>
                  <a:pt x="2707" y="2667"/>
                </a:lnTo>
                <a:lnTo>
                  <a:pt x="2720" y="2693"/>
                </a:lnTo>
                <a:moveTo>
                  <a:pt x="2720" y="2693"/>
                </a:moveTo>
                <a:lnTo>
                  <a:pt x="2720" y="2693"/>
                </a:lnTo>
                <a:lnTo>
                  <a:pt x="2720" y="2733"/>
                </a:lnTo>
                <a:moveTo>
                  <a:pt x="2720" y="2733"/>
                </a:moveTo>
                <a:lnTo>
                  <a:pt x="2720" y="2733"/>
                </a:lnTo>
                <a:lnTo>
                  <a:pt x="2733" y="2733"/>
                </a:lnTo>
                <a:moveTo>
                  <a:pt x="2733" y="2733"/>
                </a:moveTo>
                <a:lnTo>
                  <a:pt x="2733" y="2733"/>
                </a:lnTo>
                <a:lnTo>
                  <a:pt x="2747" y="2733"/>
                </a:lnTo>
                <a:moveTo>
                  <a:pt x="2747" y="2733"/>
                </a:moveTo>
                <a:lnTo>
                  <a:pt x="2747" y="2733"/>
                </a:lnTo>
                <a:lnTo>
                  <a:pt x="2760" y="2733"/>
                </a:lnTo>
                <a:moveTo>
                  <a:pt x="2760" y="2733"/>
                </a:moveTo>
                <a:lnTo>
                  <a:pt x="2760" y="2733"/>
                </a:lnTo>
                <a:lnTo>
                  <a:pt x="2773" y="2733"/>
                </a:lnTo>
                <a:moveTo>
                  <a:pt x="2773" y="2733"/>
                </a:moveTo>
                <a:lnTo>
                  <a:pt x="2773" y="2733"/>
                </a:lnTo>
                <a:lnTo>
                  <a:pt x="2787" y="2733"/>
                </a:lnTo>
                <a:moveTo>
                  <a:pt x="2787" y="2733"/>
                </a:moveTo>
                <a:lnTo>
                  <a:pt x="2787" y="2733"/>
                </a:lnTo>
                <a:lnTo>
                  <a:pt x="2800" y="2760"/>
                </a:lnTo>
                <a:moveTo>
                  <a:pt x="2800" y="2760"/>
                </a:moveTo>
                <a:lnTo>
                  <a:pt x="2800" y="2760"/>
                </a:lnTo>
                <a:lnTo>
                  <a:pt x="2813" y="2760"/>
                </a:lnTo>
                <a:moveTo>
                  <a:pt x="2813" y="2760"/>
                </a:moveTo>
                <a:lnTo>
                  <a:pt x="2813" y="2760"/>
                </a:lnTo>
                <a:lnTo>
                  <a:pt x="2827" y="2760"/>
                </a:lnTo>
                <a:moveTo>
                  <a:pt x="2827" y="2760"/>
                </a:moveTo>
                <a:lnTo>
                  <a:pt x="2827" y="2760"/>
                </a:lnTo>
                <a:lnTo>
                  <a:pt x="2853" y="2760"/>
                </a:lnTo>
                <a:moveTo>
                  <a:pt x="2853" y="2760"/>
                </a:moveTo>
                <a:lnTo>
                  <a:pt x="2853" y="2760"/>
                </a:lnTo>
                <a:lnTo>
                  <a:pt x="2867" y="2760"/>
                </a:lnTo>
                <a:moveTo>
                  <a:pt x="2867" y="2760"/>
                </a:moveTo>
                <a:lnTo>
                  <a:pt x="2867" y="2760"/>
                </a:lnTo>
                <a:lnTo>
                  <a:pt x="2867" y="2787"/>
                </a:lnTo>
                <a:moveTo>
                  <a:pt x="2867" y="2787"/>
                </a:moveTo>
                <a:lnTo>
                  <a:pt x="2867" y="2787"/>
                </a:lnTo>
                <a:lnTo>
                  <a:pt x="2880" y="2827"/>
                </a:lnTo>
                <a:moveTo>
                  <a:pt x="2880" y="2827"/>
                </a:moveTo>
                <a:lnTo>
                  <a:pt x="2880" y="2827"/>
                </a:lnTo>
                <a:lnTo>
                  <a:pt x="2893" y="2827"/>
                </a:lnTo>
                <a:moveTo>
                  <a:pt x="2893" y="2827"/>
                </a:moveTo>
                <a:lnTo>
                  <a:pt x="2893" y="2827"/>
                </a:lnTo>
                <a:lnTo>
                  <a:pt x="2893" y="2853"/>
                </a:lnTo>
                <a:moveTo>
                  <a:pt x="2893" y="2853"/>
                </a:moveTo>
                <a:lnTo>
                  <a:pt x="2893" y="2853"/>
                </a:lnTo>
                <a:lnTo>
                  <a:pt x="2907" y="2853"/>
                </a:lnTo>
                <a:moveTo>
                  <a:pt x="2907" y="2853"/>
                </a:moveTo>
                <a:lnTo>
                  <a:pt x="2907" y="2853"/>
                </a:lnTo>
                <a:lnTo>
                  <a:pt x="2920" y="2853"/>
                </a:lnTo>
                <a:moveTo>
                  <a:pt x="2920" y="2853"/>
                </a:moveTo>
                <a:lnTo>
                  <a:pt x="2920" y="2853"/>
                </a:lnTo>
                <a:lnTo>
                  <a:pt x="2933" y="2893"/>
                </a:lnTo>
                <a:moveTo>
                  <a:pt x="2933" y="2893"/>
                </a:moveTo>
                <a:lnTo>
                  <a:pt x="2933" y="2893"/>
                </a:lnTo>
                <a:lnTo>
                  <a:pt x="2947" y="2893"/>
                </a:lnTo>
                <a:moveTo>
                  <a:pt x="2947" y="2893"/>
                </a:moveTo>
                <a:lnTo>
                  <a:pt x="2947" y="2893"/>
                </a:lnTo>
                <a:lnTo>
                  <a:pt x="2947" y="2920"/>
                </a:lnTo>
                <a:moveTo>
                  <a:pt x="2947" y="2920"/>
                </a:moveTo>
                <a:lnTo>
                  <a:pt x="2947" y="2920"/>
                </a:lnTo>
                <a:lnTo>
                  <a:pt x="2960" y="2947"/>
                </a:lnTo>
                <a:moveTo>
                  <a:pt x="2960" y="2947"/>
                </a:moveTo>
                <a:lnTo>
                  <a:pt x="2960" y="2947"/>
                </a:lnTo>
                <a:lnTo>
                  <a:pt x="2973" y="2947"/>
                </a:lnTo>
                <a:moveTo>
                  <a:pt x="2973" y="2947"/>
                </a:moveTo>
                <a:lnTo>
                  <a:pt x="2973" y="2947"/>
                </a:lnTo>
                <a:lnTo>
                  <a:pt x="2973" y="2987"/>
                </a:lnTo>
                <a:moveTo>
                  <a:pt x="2973" y="2987"/>
                </a:moveTo>
                <a:lnTo>
                  <a:pt x="2973" y="2987"/>
                </a:lnTo>
                <a:lnTo>
                  <a:pt x="2987" y="2987"/>
                </a:lnTo>
                <a:moveTo>
                  <a:pt x="2987" y="2987"/>
                </a:moveTo>
                <a:lnTo>
                  <a:pt x="2987" y="2987"/>
                </a:lnTo>
                <a:lnTo>
                  <a:pt x="3000" y="3013"/>
                </a:lnTo>
                <a:moveTo>
                  <a:pt x="3000" y="3013"/>
                </a:moveTo>
                <a:lnTo>
                  <a:pt x="3000" y="3013"/>
                </a:lnTo>
                <a:lnTo>
                  <a:pt x="3000" y="3053"/>
                </a:lnTo>
                <a:moveTo>
                  <a:pt x="3000" y="3053"/>
                </a:moveTo>
                <a:lnTo>
                  <a:pt x="3000" y="3053"/>
                </a:lnTo>
                <a:lnTo>
                  <a:pt x="3013" y="3053"/>
                </a:lnTo>
                <a:moveTo>
                  <a:pt x="3013" y="3053"/>
                </a:moveTo>
                <a:lnTo>
                  <a:pt x="3013" y="3053"/>
                </a:lnTo>
                <a:lnTo>
                  <a:pt x="3027" y="3053"/>
                </a:lnTo>
                <a:moveTo>
                  <a:pt x="3027" y="3053"/>
                </a:moveTo>
                <a:lnTo>
                  <a:pt x="3027" y="3053"/>
                </a:lnTo>
                <a:lnTo>
                  <a:pt x="3040" y="3053"/>
                </a:lnTo>
                <a:moveTo>
                  <a:pt x="3040" y="3053"/>
                </a:moveTo>
                <a:lnTo>
                  <a:pt x="3040" y="3053"/>
                </a:lnTo>
                <a:lnTo>
                  <a:pt x="3053" y="3080"/>
                </a:lnTo>
                <a:moveTo>
                  <a:pt x="3053" y="3080"/>
                </a:moveTo>
                <a:lnTo>
                  <a:pt x="3053" y="3080"/>
                </a:lnTo>
                <a:lnTo>
                  <a:pt x="3053" y="3120"/>
                </a:lnTo>
                <a:moveTo>
                  <a:pt x="3053" y="3120"/>
                </a:moveTo>
                <a:lnTo>
                  <a:pt x="3053" y="3120"/>
                </a:lnTo>
                <a:lnTo>
                  <a:pt x="3067" y="3120"/>
                </a:lnTo>
                <a:moveTo>
                  <a:pt x="3067" y="3120"/>
                </a:moveTo>
                <a:lnTo>
                  <a:pt x="3067" y="3120"/>
                </a:lnTo>
                <a:lnTo>
                  <a:pt x="3080" y="3120"/>
                </a:lnTo>
                <a:moveTo>
                  <a:pt x="3080" y="3120"/>
                </a:moveTo>
                <a:lnTo>
                  <a:pt x="3080" y="3120"/>
                </a:lnTo>
                <a:lnTo>
                  <a:pt x="3093" y="3120"/>
                </a:lnTo>
                <a:moveTo>
                  <a:pt x="3093" y="3120"/>
                </a:moveTo>
                <a:lnTo>
                  <a:pt x="3093" y="3120"/>
                </a:lnTo>
                <a:lnTo>
                  <a:pt x="3107" y="3147"/>
                </a:lnTo>
                <a:moveTo>
                  <a:pt x="3107" y="3147"/>
                </a:moveTo>
                <a:lnTo>
                  <a:pt x="3107" y="3147"/>
                </a:lnTo>
                <a:lnTo>
                  <a:pt x="3120" y="3147"/>
                </a:lnTo>
                <a:moveTo>
                  <a:pt x="3120" y="3147"/>
                </a:moveTo>
                <a:lnTo>
                  <a:pt x="3120" y="3147"/>
                </a:lnTo>
                <a:lnTo>
                  <a:pt x="3133" y="3187"/>
                </a:lnTo>
                <a:moveTo>
                  <a:pt x="3133" y="3187"/>
                </a:moveTo>
                <a:lnTo>
                  <a:pt x="3133" y="3187"/>
                </a:lnTo>
                <a:lnTo>
                  <a:pt x="3147" y="3187"/>
                </a:lnTo>
                <a:moveTo>
                  <a:pt x="3147" y="3187"/>
                </a:moveTo>
                <a:lnTo>
                  <a:pt x="3147" y="3187"/>
                </a:lnTo>
                <a:lnTo>
                  <a:pt x="3160" y="3187"/>
                </a:lnTo>
                <a:moveTo>
                  <a:pt x="3160" y="3187"/>
                </a:moveTo>
                <a:lnTo>
                  <a:pt x="3160" y="3187"/>
                </a:lnTo>
                <a:lnTo>
                  <a:pt x="3160" y="3213"/>
                </a:lnTo>
                <a:moveTo>
                  <a:pt x="3160" y="3213"/>
                </a:moveTo>
                <a:lnTo>
                  <a:pt x="3160" y="3213"/>
                </a:lnTo>
                <a:lnTo>
                  <a:pt x="3173" y="3213"/>
                </a:lnTo>
                <a:moveTo>
                  <a:pt x="3173" y="3213"/>
                </a:moveTo>
                <a:lnTo>
                  <a:pt x="3173" y="3213"/>
                </a:lnTo>
                <a:lnTo>
                  <a:pt x="3187" y="3213"/>
                </a:lnTo>
                <a:moveTo>
                  <a:pt x="3187" y="3213"/>
                </a:moveTo>
                <a:lnTo>
                  <a:pt x="3187" y="3213"/>
                </a:lnTo>
                <a:lnTo>
                  <a:pt x="3200" y="3213"/>
                </a:lnTo>
                <a:moveTo>
                  <a:pt x="3200" y="3213"/>
                </a:moveTo>
                <a:lnTo>
                  <a:pt x="3200" y="3213"/>
                </a:lnTo>
                <a:lnTo>
                  <a:pt x="3213" y="3253"/>
                </a:lnTo>
                <a:moveTo>
                  <a:pt x="3213" y="3253"/>
                </a:moveTo>
                <a:lnTo>
                  <a:pt x="3213" y="3253"/>
                </a:lnTo>
                <a:lnTo>
                  <a:pt x="3213" y="3280"/>
                </a:lnTo>
                <a:moveTo>
                  <a:pt x="3213" y="3280"/>
                </a:moveTo>
                <a:lnTo>
                  <a:pt x="3213" y="3280"/>
                </a:lnTo>
                <a:lnTo>
                  <a:pt x="3227" y="3320"/>
                </a:lnTo>
                <a:moveTo>
                  <a:pt x="3227" y="3320"/>
                </a:moveTo>
                <a:lnTo>
                  <a:pt x="3227" y="3320"/>
                </a:lnTo>
                <a:lnTo>
                  <a:pt x="3240" y="3347"/>
                </a:lnTo>
                <a:moveTo>
                  <a:pt x="3240" y="3347"/>
                </a:moveTo>
                <a:lnTo>
                  <a:pt x="3240" y="3347"/>
                </a:lnTo>
                <a:lnTo>
                  <a:pt x="3253" y="3347"/>
                </a:lnTo>
                <a:moveTo>
                  <a:pt x="3253" y="3347"/>
                </a:moveTo>
                <a:lnTo>
                  <a:pt x="3253" y="3347"/>
                </a:lnTo>
                <a:lnTo>
                  <a:pt x="3267" y="3347"/>
                </a:lnTo>
                <a:moveTo>
                  <a:pt x="3267" y="3347"/>
                </a:moveTo>
                <a:lnTo>
                  <a:pt x="3267" y="3347"/>
                </a:lnTo>
                <a:lnTo>
                  <a:pt x="3280" y="3347"/>
                </a:lnTo>
                <a:moveTo>
                  <a:pt x="3280" y="3347"/>
                </a:moveTo>
                <a:lnTo>
                  <a:pt x="3280" y="3347"/>
                </a:lnTo>
                <a:lnTo>
                  <a:pt x="3293" y="3387"/>
                </a:lnTo>
                <a:moveTo>
                  <a:pt x="3293" y="3387"/>
                </a:moveTo>
                <a:lnTo>
                  <a:pt x="3293" y="3387"/>
                </a:lnTo>
                <a:lnTo>
                  <a:pt x="3307" y="3427"/>
                </a:lnTo>
                <a:moveTo>
                  <a:pt x="3307" y="3427"/>
                </a:moveTo>
                <a:lnTo>
                  <a:pt x="3307" y="3427"/>
                </a:lnTo>
                <a:lnTo>
                  <a:pt x="3307" y="3453"/>
                </a:lnTo>
                <a:moveTo>
                  <a:pt x="3307" y="3453"/>
                </a:moveTo>
                <a:lnTo>
                  <a:pt x="3307" y="3453"/>
                </a:lnTo>
                <a:lnTo>
                  <a:pt x="3320" y="3493"/>
                </a:lnTo>
                <a:moveTo>
                  <a:pt x="3320" y="3493"/>
                </a:moveTo>
                <a:lnTo>
                  <a:pt x="3320" y="3493"/>
                </a:lnTo>
                <a:lnTo>
                  <a:pt x="3333" y="3493"/>
                </a:lnTo>
                <a:moveTo>
                  <a:pt x="3333" y="3493"/>
                </a:moveTo>
                <a:lnTo>
                  <a:pt x="3333" y="3493"/>
                </a:lnTo>
                <a:lnTo>
                  <a:pt x="3347" y="3493"/>
                </a:lnTo>
                <a:moveTo>
                  <a:pt x="3347" y="3493"/>
                </a:moveTo>
                <a:lnTo>
                  <a:pt x="3347" y="3493"/>
                </a:lnTo>
                <a:lnTo>
                  <a:pt x="3360" y="3493"/>
                </a:lnTo>
                <a:moveTo>
                  <a:pt x="3360" y="3493"/>
                </a:moveTo>
                <a:lnTo>
                  <a:pt x="3360" y="3493"/>
                </a:lnTo>
                <a:lnTo>
                  <a:pt x="3373" y="3493"/>
                </a:lnTo>
                <a:moveTo>
                  <a:pt x="3373" y="3493"/>
                </a:moveTo>
                <a:lnTo>
                  <a:pt x="3373" y="3493"/>
                </a:lnTo>
                <a:lnTo>
                  <a:pt x="3373" y="3520"/>
                </a:lnTo>
                <a:moveTo>
                  <a:pt x="3373" y="3520"/>
                </a:moveTo>
                <a:lnTo>
                  <a:pt x="3373" y="3520"/>
                </a:lnTo>
                <a:lnTo>
                  <a:pt x="3373" y="3560"/>
                </a:lnTo>
                <a:moveTo>
                  <a:pt x="3373" y="3560"/>
                </a:moveTo>
                <a:lnTo>
                  <a:pt x="3373" y="3560"/>
                </a:lnTo>
                <a:lnTo>
                  <a:pt x="3387" y="3560"/>
                </a:lnTo>
                <a:moveTo>
                  <a:pt x="3387" y="3560"/>
                </a:moveTo>
                <a:lnTo>
                  <a:pt x="3387" y="3560"/>
                </a:lnTo>
                <a:lnTo>
                  <a:pt x="3400" y="3560"/>
                </a:lnTo>
                <a:moveTo>
                  <a:pt x="3400" y="3560"/>
                </a:moveTo>
                <a:lnTo>
                  <a:pt x="3400" y="3560"/>
                </a:lnTo>
                <a:lnTo>
                  <a:pt x="3427" y="3560"/>
                </a:lnTo>
                <a:moveTo>
                  <a:pt x="3427" y="3560"/>
                </a:moveTo>
                <a:lnTo>
                  <a:pt x="3427" y="3560"/>
                </a:lnTo>
                <a:lnTo>
                  <a:pt x="3440" y="3560"/>
                </a:lnTo>
                <a:moveTo>
                  <a:pt x="3440" y="3560"/>
                </a:moveTo>
                <a:lnTo>
                  <a:pt x="3440" y="3560"/>
                </a:lnTo>
                <a:lnTo>
                  <a:pt x="3453" y="3560"/>
                </a:lnTo>
                <a:moveTo>
                  <a:pt x="3453" y="3560"/>
                </a:moveTo>
                <a:lnTo>
                  <a:pt x="3453" y="3560"/>
                </a:lnTo>
                <a:lnTo>
                  <a:pt x="3453" y="3600"/>
                </a:lnTo>
                <a:moveTo>
                  <a:pt x="3467" y="3627"/>
                </a:moveTo>
                <a:lnTo>
                  <a:pt x="3467" y="3627"/>
                </a:lnTo>
                <a:lnTo>
                  <a:pt x="3467" y="3667"/>
                </a:lnTo>
                <a:moveTo>
                  <a:pt x="3467" y="3667"/>
                </a:moveTo>
                <a:lnTo>
                  <a:pt x="3467" y="3667"/>
                </a:lnTo>
                <a:lnTo>
                  <a:pt x="3480" y="3667"/>
                </a:lnTo>
                <a:moveTo>
                  <a:pt x="3480" y="3667"/>
                </a:moveTo>
                <a:lnTo>
                  <a:pt x="3480" y="3667"/>
                </a:lnTo>
                <a:lnTo>
                  <a:pt x="3493" y="3707"/>
                </a:lnTo>
                <a:moveTo>
                  <a:pt x="3493" y="3707"/>
                </a:moveTo>
                <a:lnTo>
                  <a:pt x="3493" y="3707"/>
                </a:lnTo>
                <a:lnTo>
                  <a:pt x="3507" y="3707"/>
                </a:lnTo>
                <a:moveTo>
                  <a:pt x="3507" y="3707"/>
                </a:moveTo>
                <a:lnTo>
                  <a:pt x="3507" y="3707"/>
                </a:lnTo>
                <a:lnTo>
                  <a:pt x="3520" y="3707"/>
                </a:lnTo>
                <a:moveTo>
                  <a:pt x="3520" y="3707"/>
                </a:moveTo>
                <a:lnTo>
                  <a:pt x="3520" y="3707"/>
                </a:lnTo>
                <a:lnTo>
                  <a:pt x="3533" y="3707"/>
                </a:lnTo>
                <a:moveTo>
                  <a:pt x="3533" y="3707"/>
                </a:moveTo>
                <a:lnTo>
                  <a:pt x="3533" y="3707"/>
                </a:lnTo>
                <a:lnTo>
                  <a:pt x="3533" y="3733"/>
                </a:lnTo>
                <a:moveTo>
                  <a:pt x="3533" y="3733"/>
                </a:moveTo>
                <a:lnTo>
                  <a:pt x="3533" y="3733"/>
                </a:lnTo>
                <a:lnTo>
                  <a:pt x="3547" y="3733"/>
                </a:lnTo>
                <a:moveTo>
                  <a:pt x="3547" y="3733"/>
                </a:moveTo>
                <a:lnTo>
                  <a:pt x="3547" y="3733"/>
                </a:lnTo>
                <a:lnTo>
                  <a:pt x="3560" y="3773"/>
                </a:lnTo>
                <a:moveTo>
                  <a:pt x="3560" y="3773"/>
                </a:moveTo>
                <a:lnTo>
                  <a:pt x="3560" y="3773"/>
                </a:lnTo>
                <a:lnTo>
                  <a:pt x="3573" y="3813"/>
                </a:lnTo>
                <a:moveTo>
                  <a:pt x="3573" y="3813"/>
                </a:moveTo>
                <a:lnTo>
                  <a:pt x="3573" y="3813"/>
                </a:lnTo>
                <a:lnTo>
                  <a:pt x="3587" y="3813"/>
                </a:lnTo>
                <a:moveTo>
                  <a:pt x="3587" y="3813"/>
                </a:moveTo>
                <a:lnTo>
                  <a:pt x="3587" y="3813"/>
                </a:lnTo>
                <a:lnTo>
                  <a:pt x="3600" y="3813"/>
                </a:lnTo>
                <a:moveTo>
                  <a:pt x="3600" y="3813"/>
                </a:moveTo>
                <a:lnTo>
                  <a:pt x="3600" y="3813"/>
                </a:lnTo>
                <a:lnTo>
                  <a:pt x="3613" y="3853"/>
                </a:lnTo>
                <a:moveTo>
                  <a:pt x="3613" y="3853"/>
                </a:moveTo>
                <a:lnTo>
                  <a:pt x="3613" y="3853"/>
                </a:lnTo>
                <a:lnTo>
                  <a:pt x="3627" y="3853"/>
                </a:lnTo>
                <a:moveTo>
                  <a:pt x="3627" y="3853"/>
                </a:moveTo>
                <a:lnTo>
                  <a:pt x="3627" y="3853"/>
                </a:lnTo>
                <a:lnTo>
                  <a:pt x="3640" y="3880"/>
                </a:lnTo>
                <a:moveTo>
                  <a:pt x="3640" y="3880"/>
                </a:moveTo>
                <a:lnTo>
                  <a:pt x="3640" y="3880"/>
                </a:lnTo>
                <a:lnTo>
                  <a:pt x="3640" y="3920"/>
                </a:lnTo>
                <a:moveTo>
                  <a:pt x="3640" y="3920"/>
                </a:moveTo>
                <a:lnTo>
                  <a:pt x="3640" y="3920"/>
                </a:lnTo>
                <a:lnTo>
                  <a:pt x="3653" y="3920"/>
                </a:lnTo>
                <a:moveTo>
                  <a:pt x="3653" y="3920"/>
                </a:moveTo>
                <a:lnTo>
                  <a:pt x="3653" y="3920"/>
                </a:lnTo>
                <a:lnTo>
                  <a:pt x="3667" y="3920"/>
                </a:lnTo>
                <a:moveTo>
                  <a:pt x="3667" y="3920"/>
                </a:moveTo>
                <a:lnTo>
                  <a:pt x="3667" y="3920"/>
                </a:lnTo>
                <a:lnTo>
                  <a:pt x="3680" y="3920"/>
                </a:lnTo>
                <a:moveTo>
                  <a:pt x="3680" y="3920"/>
                </a:moveTo>
                <a:lnTo>
                  <a:pt x="3680" y="3920"/>
                </a:lnTo>
                <a:lnTo>
                  <a:pt x="3693" y="4000"/>
                </a:lnTo>
                <a:moveTo>
                  <a:pt x="3693" y="4000"/>
                </a:moveTo>
                <a:lnTo>
                  <a:pt x="3693" y="4000"/>
                </a:lnTo>
                <a:lnTo>
                  <a:pt x="3693" y="4040"/>
                </a:lnTo>
                <a:moveTo>
                  <a:pt x="3693" y="4040"/>
                </a:moveTo>
                <a:lnTo>
                  <a:pt x="3693" y="4040"/>
                </a:lnTo>
                <a:lnTo>
                  <a:pt x="3720" y="4040"/>
                </a:lnTo>
                <a:moveTo>
                  <a:pt x="3720" y="4040"/>
                </a:moveTo>
                <a:lnTo>
                  <a:pt x="3720" y="4040"/>
                </a:lnTo>
                <a:lnTo>
                  <a:pt x="3733" y="4040"/>
                </a:lnTo>
                <a:moveTo>
                  <a:pt x="3733" y="4040"/>
                </a:moveTo>
                <a:lnTo>
                  <a:pt x="3733" y="4040"/>
                </a:lnTo>
                <a:lnTo>
                  <a:pt x="3747" y="4040"/>
                </a:lnTo>
                <a:moveTo>
                  <a:pt x="3747" y="4040"/>
                </a:moveTo>
                <a:lnTo>
                  <a:pt x="3747" y="4040"/>
                </a:lnTo>
                <a:lnTo>
                  <a:pt x="3760" y="4040"/>
                </a:lnTo>
                <a:moveTo>
                  <a:pt x="3760" y="4040"/>
                </a:moveTo>
                <a:lnTo>
                  <a:pt x="3760" y="4040"/>
                </a:lnTo>
                <a:lnTo>
                  <a:pt x="3773" y="4040"/>
                </a:lnTo>
                <a:moveTo>
                  <a:pt x="3773" y="4040"/>
                </a:moveTo>
                <a:lnTo>
                  <a:pt x="3773" y="4040"/>
                </a:lnTo>
                <a:lnTo>
                  <a:pt x="3787" y="4040"/>
                </a:lnTo>
                <a:moveTo>
                  <a:pt x="3787" y="4040"/>
                </a:moveTo>
                <a:lnTo>
                  <a:pt x="3787" y="4040"/>
                </a:lnTo>
                <a:lnTo>
                  <a:pt x="3800" y="4040"/>
                </a:lnTo>
                <a:moveTo>
                  <a:pt x="3800" y="4040"/>
                </a:moveTo>
                <a:lnTo>
                  <a:pt x="3800" y="4040"/>
                </a:lnTo>
                <a:lnTo>
                  <a:pt x="3813" y="4040"/>
                </a:lnTo>
                <a:moveTo>
                  <a:pt x="3813" y="4040"/>
                </a:moveTo>
                <a:lnTo>
                  <a:pt x="3813" y="4040"/>
                </a:lnTo>
                <a:lnTo>
                  <a:pt x="3827" y="4040"/>
                </a:lnTo>
                <a:moveTo>
                  <a:pt x="3827" y="4040"/>
                </a:moveTo>
                <a:lnTo>
                  <a:pt x="3827" y="4040"/>
                </a:lnTo>
                <a:lnTo>
                  <a:pt x="3827" y="4080"/>
                </a:lnTo>
                <a:moveTo>
                  <a:pt x="3827" y="4080"/>
                </a:moveTo>
                <a:lnTo>
                  <a:pt x="3827" y="4080"/>
                </a:lnTo>
                <a:lnTo>
                  <a:pt x="3840" y="4107"/>
                </a:lnTo>
                <a:moveTo>
                  <a:pt x="3840" y="4107"/>
                </a:moveTo>
                <a:lnTo>
                  <a:pt x="3840" y="4107"/>
                </a:lnTo>
                <a:lnTo>
                  <a:pt x="3853" y="4147"/>
                </a:lnTo>
                <a:moveTo>
                  <a:pt x="3853" y="4147"/>
                </a:moveTo>
                <a:lnTo>
                  <a:pt x="3853" y="4147"/>
                </a:lnTo>
                <a:lnTo>
                  <a:pt x="3867" y="4147"/>
                </a:lnTo>
                <a:moveTo>
                  <a:pt x="3867" y="4147"/>
                </a:moveTo>
                <a:lnTo>
                  <a:pt x="3867" y="4147"/>
                </a:lnTo>
                <a:lnTo>
                  <a:pt x="3880" y="4147"/>
                </a:lnTo>
                <a:moveTo>
                  <a:pt x="3880" y="4147"/>
                </a:moveTo>
                <a:lnTo>
                  <a:pt x="3880" y="4147"/>
                </a:lnTo>
                <a:lnTo>
                  <a:pt x="3893" y="4147"/>
                </a:lnTo>
                <a:moveTo>
                  <a:pt x="3893" y="4147"/>
                </a:moveTo>
                <a:lnTo>
                  <a:pt x="3893" y="4147"/>
                </a:lnTo>
                <a:lnTo>
                  <a:pt x="3907" y="4187"/>
                </a:lnTo>
                <a:moveTo>
                  <a:pt x="3907" y="4187"/>
                </a:moveTo>
                <a:lnTo>
                  <a:pt x="3907" y="4187"/>
                </a:lnTo>
                <a:lnTo>
                  <a:pt x="3920" y="4187"/>
                </a:lnTo>
                <a:moveTo>
                  <a:pt x="3920" y="4187"/>
                </a:moveTo>
                <a:lnTo>
                  <a:pt x="3920" y="4187"/>
                </a:lnTo>
                <a:lnTo>
                  <a:pt x="3920" y="4227"/>
                </a:lnTo>
                <a:moveTo>
                  <a:pt x="3920" y="4227"/>
                </a:moveTo>
                <a:lnTo>
                  <a:pt x="3920" y="4227"/>
                </a:lnTo>
                <a:lnTo>
                  <a:pt x="3933" y="4227"/>
                </a:lnTo>
                <a:moveTo>
                  <a:pt x="3933" y="4227"/>
                </a:moveTo>
                <a:lnTo>
                  <a:pt x="3933" y="4227"/>
                </a:lnTo>
                <a:lnTo>
                  <a:pt x="3947" y="4227"/>
                </a:lnTo>
                <a:moveTo>
                  <a:pt x="3947" y="4227"/>
                </a:moveTo>
                <a:lnTo>
                  <a:pt x="3947" y="4227"/>
                </a:lnTo>
                <a:lnTo>
                  <a:pt x="3960" y="4267"/>
                </a:lnTo>
                <a:moveTo>
                  <a:pt x="3960" y="4267"/>
                </a:moveTo>
                <a:lnTo>
                  <a:pt x="3960" y="4267"/>
                </a:lnTo>
                <a:lnTo>
                  <a:pt x="3973" y="4267"/>
                </a:lnTo>
                <a:moveTo>
                  <a:pt x="3973" y="4267"/>
                </a:moveTo>
                <a:lnTo>
                  <a:pt x="3973" y="4267"/>
                </a:lnTo>
                <a:lnTo>
                  <a:pt x="3987" y="4267"/>
                </a:lnTo>
                <a:moveTo>
                  <a:pt x="3987" y="4267"/>
                </a:moveTo>
                <a:lnTo>
                  <a:pt x="3987" y="4267"/>
                </a:lnTo>
                <a:lnTo>
                  <a:pt x="3987" y="4320"/>
                </a:lnTo>
                <a:moveTo>
                  <a:pt x="3987" y="4320"/>
                </a:moveTo>
                <a:lnTo>
                  <a:pt x="3987" y="4320"/>
                </a:lnTo>
                <a:lnTo>
                  <a:pt x="4013" y="4320"/>
                </a:lnTo>
                <a:moveTo>
                  <a:pt x="4013" y="4320"/>
                </a:moveTo>
                <a:lnTo>
                  <a:pt x="4013" y="4320"/>
                </a:lnTo>
                <a:lnTo>
                  <a:pt x="4027" y="4360"/>
                </a:lnTo>
                <a:moveTo>
                  <a:pt x="4027" y="4360"/>
                </a:moveTo>
                <a:lnTo>
                  <a:pt x="4027" y="4360"/>
                </a:lnTo>
                <a:lnTo>
                  <a:pt x="4040" y="4360"/>
                </a:lnTo>
                <a:moveTo>
                  <a:pt x="4040" y="4360"/>
                </a:moveTo>
                <a:lnTo>
                  <a:pt x="4040" y="4360"/>
                </a:lnTo>
                <a:lnTo>
                  <a:pt x="4053" y="4360"/>
                </a:lnTo>
                <a:moveTo>
                  <a:pt x="4053" y="4360"/>
                </a:moveTo>
                <a:lnTo>
                  <a:pt x="4053" y="4360"/>
                </a:lnTo>
                <a:lnTo>
                  <a:pt x="4053" y="4400"/>
                </a:lnTo>
                <a:moveTo>
                  <a:pt x="4053" y="4400"/>
                </a:moveTo>
                <a:lnTo>
                  <a:pt x="4053" y="4400"/>
                </a:lnTo>
                <a:lnTo>
                  <a:pt x="4053" y="4440"/>
                </a:lnTo>
                <a:moveTo>
                  <a:pt x="4053" y="4440"/>
                </a:moveTo>
                <a:lnTo>
                  <a:pt x="4053" y="4440"/>
                </a:lnTo>
                <a:lnTo>
                  <a:pt x="4067" y="4440"/>
                </a:lnTo>
                <a:moveTo>
                  <a:pt x="4067" y="4440"/>
                </a:moveTo>
                <a:lnTo>
                  <a:pt x="4067" y="4440"/>
                </a:lnTo>
                <a:lnTo>
                  <a:pt x="4080" y="4440"/>
                </a:lnTo>
                <a:moveTo>
                  <a:pt x="4080" y="4440"/>
                </a:moveTo>
                <a:lnTo>
                  <a:pt x="4080" y="4440"/>
                </a:lnTo>
                <a:lnTo>
                  <a:pt x="4093" y="4440"/>
                </a:lnTo>
                <a:moveTo>
                  <a:pt x="4093" y="4440"/>
                </a:moveTo>
                <a:lnTo>
                  <a:pt x="4093" y="4440"/>
                </a:lnTo>
                <a:lnTo>
                  <a:pt x="4107" y="4440"/>
                </a:lnTo>
                <a:moveTo>
                  <a:pt x="4107" y="4440"/>
                </a:moveTo>
                <a:lnTo>
                  <a:pt x="4107" y="4440"/>
                </a:lnTo>
                <a:lnTo>
                  <a:pt x="4120" y="4480"/>
                </a:lnTo>
                <a:moveTo>
                  <a:pt x="4120" y="4480"/>
                </a:moveTo>
                <a:lnTo>
                  <a:pt x="4120" y="4480"/>
                </a:lnTo>
                <a:lnTo>
                  <a:pt x="4120" y="4520"/>
                </a:lnTo>
                <a:moveTo>
                  <a:pt x="4120" y="4520"/>
                </a:moveTo>
                <a:lnTo>
                  <a:pt x="4120" y="4520"/>
                </a:lnTo>
                <a:lnTo>
                  <a:pt x="4133" y="4520"/>
                </a:lnTo>
                <a:moveTo>
                  <a:pt x="4133" y="4520"/>
                </a:moveTo>
                <a:lnTo>
                  <a:pt x="4133" y="4520"/>
                </a:lnTo>
                <a:lnTo>
                  <a:pt x="4160" y="4520"/>
                </a:lnTo>
                <a:moveTo>
                  <a:pt x="4160" y="4520"/>
                </a:moveTo>
                <a:lnTo>
                  <a:pt x="4160" y="4520"/>
                </a:lnTo>
                <a:lnTo>
                  <a:pt x="4173" y="4520"/>
                </a:lnTo>
                <a:moveTo>
                  <a:pt x="4173" y="4520"/>
                </a:moveTo>
                <a:lnTo>
                  <a:pt x="4173" y="4520"/>
                </a:lnTo>
                <a:lnTo>
                  <a:pt x="4187" y="4560"/>
                </a:lnTo>
                <a:moveTo>
                  <a:pt x="4187" y="4560"/>
                </a:moveTo>
                <a:lnTo>
                  <a:pt x="4187" y="4560"/>
                </a:lnTo>
                <a:lnTo>
                  <a:pt x="4200" y="4560"/>
                </a:lnTo>
                <a:moveTo>
                  <a:pt x="4200" y="4560"/>
                </a:moveTo>
                <a:lnTo>
                  <a:pt x="4200" y="4560"/>
                </a:lnTo>
                <a:lnTo>
                  <a:pt x="4213" y="4560"/>
                </a:lnTo>
                <a:moveTo>
                  <a:pt x="4213" y="4560"/>
                </a:moveTo>
                <a:lnTo>
                  <a:pt x="4213" y="4560"/>
                </a:lnTo>
                <a:lnTo>
                  <a:pt x="4227" y="4560"/>
                </a:lnTo>
                <a:moveTo>
                  <a:pt x="4227" y="4560"/>
                </a:moveTo>
                <a:lnTo>
                  <a:pt x="4227" y="4560"/>
                </a:lnTo>
                <a:lnTo>
                  <a:pt x="4227" y="4600"/>
                </a:lnTo>
                <a:moveTo>
                  <a:pt x="4227" y="4600"/>
                </a:moveTo>
                <a:lnTo>
                  <a:pt x="4227" y="4600"/>
                </a:lnTo>
                <a:lnTo>
                  <a:pt x="4240" y="4600"/>
                </a:lnTo>
                <a:moveTo>
                  <a:pt x="4240" y="4600"/>
                </a:moveTo>
                <a:lnTo>
                  <a:pt x="4240" y="4600"/>
                </a:lnTo>
                <a:lnTo>
                  <a:pt x="4253" y="4600"/>
                </a:lnTo>
                <a:moveTo>
                  <a:pt x="4253" y="4600"/>
                </a:moveTo>
                <a:lnTo>
                  <a:pt x="4253" y="4600"/>
                </a:lnTo>
                <a:lnTo>
                  <a:pt x="4267" y="4600"/>
                </a:lnTo>
                <a:moveTo>
                  <a:pt x="4267" y="4600"/>
                </a:moveTo>
                <a:lnTo>
                  <a:pt x="4267" y="4600"/>
                </a:lnTo>
                <a:lnTo>
                  <a:pt x="4280" y="4600"/>
                </a:lnTo>
                <a:moveTo>
                  <a:pt x="4280" y="4600"/>
                </a:moveTo>
                <a:lnTo>
                  <a:pt x="4280" y="4600"/>
                </a:lnTo>
                <a:lnTo>
                  <a:pt x="4293" y="4653"/>
                </a:lnTo>
                <a:moveTo>
                  <a:pt x="4293" y="4653"/>
                </a:moveTo>
                <a:lnTo>
                  <a:pt x="4293" y="4653"/>
                </a:lnTo>
                <a:lnTo>
                  <a:pt x="4293" y="4693"/>
                </a:lnTo>
                <a:moveTo>
                  <a:pt x="4293" y="4693"/>
                </a:moveTo>
                <a:lnTo>
                  <a:pt x="4293" y="4693"/>
                </a:lnTo>
                <a:lnTo>
                  <a:pt x="4307" y="4693"/>
                </a:lnTo>
                <a:moveTo>
                  <a:pt x="4307" y="4693"/>
                </a:moveTo>
                <a:lnTo>
                  <a:pt x="4307" y="4693"/>
                </a:lnTo>
                <a:lnTo>
                  <a:pt x="4320" y="4693"/>
                </a:lnTo>
                <a:moveTo>
                  <a:pt x="4320" y="4693"/>
                </a:moveTo>
                <a:lnTo>
                  <a:pt x="4320" y="4693"/>
                </a:lnTo>
                <a:lnTo>
                  <a:pt x="4333" y="4693"/>
                </a:lnTo>
                <a:moveTo>
                  <a:pt x="4333" y="4693"/>
                </a:moveTo>
                <a:lnTo>
                  <a:pt x="4333" y="4693"/>
                </a:lnTo>
                <a:lnTo>
                  <a:pt x="4347" y="4693"/>
                </a:lnTo>
                <a:moveTo>
                  <a:pt x="4347" y="4693"/>
                </a:moveTo>
                <a:lnTo>
                  <a:pt x="4347" y="4693"/>
                </a:lnTo>
                <a:lnTo>
                  <a:pt x="4360" y="4693"/>
                </a:lnTo>
                <a:moveTo>
                  <a:pt x="4360" y="4693"/>
                </a:moveTo>
                <a:lnTo>
                  <a:pt x="4360" y="4693"/>
                </a:lnTo>
                <a:lnTo>
                  <a:pt x="4373" y="4693"/>
                </a:lnTo>
                <a:moveTo>
                  <a:pt x="4373" y="4693"/>
                </a:moveTo>
                <a:lnTo>
                  <a:pt x="4373" y="4693"/>
                </a:lnTo>
                <a:lnTo>
                  <a:pt x="4387" y="4773"/>
                </a:lnTo>
                <a:moveTo>
                  <a:pt x="4387" y="4773"/>
                </a:moveTo>
                <a:lnTo>
                  <a:pt x="4387" y="4773"/>
                </a:lnTo>
                <a:lnTo>
                  <a:pt x="4400" y="4773"/>
                </a:lnTo>
                <a:moveTo>
                  <a:pt x="4400" y="4773"/>
                </a:moveTo>
                <a:lnTo>
                  <a:pt x="4400" y="4773"/>
                </a:lnTo>
                <a:lnTo>
                  <a:pt x="4413" y="4773"/>
                </a:lnTo>
                <a:moveTo>
                  <a:pt x="4413" y="4773"/>
                </a:moveTo>
                <a:lnTo>
                  <a:pt x="4413" y="4773"/>
                </a:lnTo>
                <a:lnTo>
                  <a:pt x="4427" y="4773"/>
                </a:lnTo>
                <a:moveTo>
                  <a:pt x="4427" y="4773"/>
                </a:moveTo>
                <a:lnTo>
                  <a:pt x="4427" y="4773"/>
                </a:lnTo>
                <a:lnTo>
                  <a:pt x="4453" y="4773"/>
                </a:lnTo>
                <a:moveTo>
                  <a:pt x="4453" y="4773"/>
                </a:moveTo>
                <a:lnTo>
                  <a:pt x="4453" y="4773"/>
                </a:lnTo>
                <a:lnTo>
                  <a:pt x="4453" y="4813"/>
                </a:lnTo>
                <a:moveTo>
                  <a:pt x="4453" y="4813"/>
                </a:moveTo>
                <a:lnTo>
                  <a:pt x="4453" y="4813"/>
                </a:lnTo>
                <a:lnTo>
                  <a:pt x="4467" y="4813"/>
                </a:lnTo>
                <a:moveTo>
                  <a:pt x="4467" y="4813"/>
                </a:moveTo>
                <a:lnTo>
                  <a:pt x="4467" y="4813"/>
                </a:lnTo>
                <a:lnTo>
                  <a:pt x="4480" y="4813"/>
                </a:lnTo>
                <a:moveTo>
                  <a:pt x="4480" y="4813"/>
                </a:moveTo>
                <a:lnTo>
                  <a:pt x="4480" y="4813"/>
                </a:lnTo>
                <a:lnTo>
                  <a:pt x="4493" y="4813"/>
                </a:lnTo>
                <a:moveTo>
                  <a:pt x="4493" y="4813"/>
                </a:moveTo>
                <a:lnTo>
                  <a:pt x="4493" y="4813"/>
                </a:lnTo>
                <a:lnTo>
                  <a:pt x="4507" y="4813"/>
                </a:lnTo>
                <a:moveTo>
                  <a:pt x="4507" y="4813"/>
                </a:moveTo>
                <a:lnTo>
                  <a:pt x="4507" y="4813"/>
                </a:lnTo>
                <a:lnTo>
                  <a:pt x="4520" y="4867"/>
                </a:lnTo>
                <a:moveTo>
                  <a:pt x="4520" y="4867"/>
                </a:moveTo>
                <a:lnTo>
                  <a:pt x="4520" y="4867"/>
                </a:lnTo>
                <a:lnTo>
                  <a:pt x="4533" y="4867"/>
                </a:lnTo>
                <a:moveTo>
                  <a:pt x="4533" y="4867"/>
                </a:moveTo>
                <a:lnTo>
                  <a:pt x="4533" y="4867"/>
                </a:lnTo>
                <a:lnTo>
                  <a:pt x="4547" y="4867"/>
                </a:lnTo>
                <a:moveTo>
                  <a:pt x="4547" y="4867"/>
                </a:moveTo>
                <a:lnTo>
                  <a:pt x="4547" y="4867"/>
                </a:lnTo>
                <a:lnTo>
                  <a:pt x="4560" y="4867"/>
                </a:lnTo>
                <a:moveTo>
                  <a:pt x="4560" y="4867"/>
                </a:moveTo>
                <a:lnTo>
                  <a:pt x="4560" y="4867"/>
                </a:lnTo>
                <a:lnTo>
                  <a:pt x="4573" y="4867"/>
                </a:lnTo>
                <a:moveTo>
                  <a:pt x="4573" y="4867"/>
                </a:moveTo>
                <a:lnTo>
                  <a:pt x="4573" y="4867"/>
                </a:lnTo>
                <a:lnTo>
                  <a:pt x="4587" y="4867"/>
                </a:lnTo>
                <a:moveTo>
                  <a:pt x="4587" y="4867"/>
                </a:moveTo>
                <a:lnTo>
                  <a:pt x="4587" y="4867"/>
                </a:lnTo>
                <a:lnTo>
                  <a:pt x="4600" y="4907"/>
                </a:lnTo>
                <a:moveTo>
                  <a:pt x="4600" y="4907"/>
                </a:moveTo>
                <a:lnTo>
                  <a:pt x="4600" y="4907"/>
                </a:lnTo>
                <a:lnTo>
                  <a:pt x="4613" y="4907"/>
                </a:lnTo>
                <a:moveTo>
                  <a:pt x="4613" y="4907"/>
                </a:moveTo>
                <a:lnTo>
                  <a:pt x="4613" y="4907"/>
                </a:lnTo>
                <a:lnTo>
                  <a:pt x="4627" y="4907"/>
                </a:lnTo>
                <a:moveTo>
                  <a:pt x="4627" y="4907"/>
                </a:moveTo>
                <a:lnTo>
                  <a:pt x="4627" y="4907"/>
                </a:lnTo>
                <a:lnTo>
                  <a:pt x="4627" y="4947"/>
                </a:lnTo>
                <a:moveTo>
                  <a:pt x="4627" y="4947"/>
                </a:moveTo>
                <a:lnTo>
                  <a:pt x="4627" y="4947"/>
                </a:lnTo>
                <a:lnTo>
                  <a:pt x="4640" y="4947"/>
                </a:lnTo>
                <a:moveTo>
                  <a:pt x="4640" y="4947"/>
                </a:moveTo>
                <a:lnTo>
                  <a:pt x="4640" y="4947"/>
                </a:lnTo>
                <a:lnTo>
                  <a:pt x="4653" y="5000"/>
                </a:lnTo>
                <a:moveTo>
                  <a:pt x="4653" y="5000"/>
                </a:moveTo>
                <a:lnTo>
                  <a:pt x="4653" y="5000"/>
                </a:lnTo>
                <a:lnTo>
                  <a:pt x="4667" y="5000"/>
                </a:lnTo>
                <a:moveTo>
                  <a:pt x="4667" y="5000"/>
                </a:moveTo>
                <a:lnTo>
                  <a:pt x="4667" y="5000"/>
                </a:lnTo>
                <a:lnTo>
                  <a:pt x="4680" y="5000"/>
                </a:lnTo>
                <a:moveTo>
                  <a:pt x="4680" y="5000"/>
                </a:moveTo>
                <a:lnTo>
                  <a:pt x="4680" y="5000"/>
                </a:lnTo>
                <a:lnTo>
                  <a:pt x="4693" y="5000"/>
                </a:lnTo>
                <a:moveTo>
                  <a:pt x="4693" y="5000"/>
                </a:moveTo>
                <a:lnTo>
                  <a:pt x="4693" y="5000"/>
                </a:lnTo>
                <a:lnTo>
                  <a:pt x="4707" y="5000"/>
                </a:lnTo>
                <a:moveTo>
                  <a:pt x="4707" y="5000"/>
                </a:moveTo>
                <a:lnTo>
                  <a:pt x="4707" y="5000"/>
                </a:lnTo>
                <a:lnTo>
                  <a:pt x="4720" y="5000"/>
                </a:lnTo>
                <a:moveTo>
                  <a:pt x="4720" y="5000"/>
                </a:moveTo>
                <a:lnTo>
                  <a:pt x="4720" y="5000"/>
                </a:lnTo>
                <a:lnTo>
                  <a:pt x="4733" y="5000"/>
                </a:lnTo>
                <a:moveTo>
                  <a:pt x="4733" y="5000"/>
                </a:moveTo>
                <a:lnTo>
                  <a:pt x="4733" y="5000"/>
                </a:lnTo>
                <a:lnTo>
                  <a:pt x="4747" y="5000"/>
                </a:lnTo>
                <a:moveTo>
                  <a:pt x="4747" y="5000"/>
                </a:moveTo>
                <a:lnTo>
                  <a:pt x="4747" y="5000"/>
                </a:lnTo>
                <a:lnTo>
                  <a:pt x="4760" y="5000"/>
                </a:lnTo>
                <a:moveTo>
                  <a:pt x="4760" y="5000"/>
                </a:moveTo>
                <a:lnTo>
                  <a:pt x="4760" y="5000"/>
                </a:lnTo>
                <a:lnTo>
                  <a:pt x="4773" y="5000"/>
                </a:lnTo>
                <a:moveTo>
                  <a:pt x="4773" y="5000"/>
                </a:moveTo>
                <a:lnTo>
                  <a:pt x="4773" y="5000"/>
                </a:lnTo>
                <a:lnTo>
                  <a:pt x="4787" y="5000"/>
                </a:lnTo>
                <a:moveTo>
                  <a:pt x="4787" y="5000"/>
                </a:moveTo>
                <a:lnTo>
                  <a:pt x="4787" y="5000"/>
                </a:lnTo>
                <a:lnTo>
                  <a:pt x="4800" y="5000"/>
                </a:lnTo>
                <a:moveTo>
                  <a:pt x="4800" y="5000"/>
                </a:moveTo>
                <a:lnTo>
                  <a:pt x="4800" y="5000"/>
                </a:lnTo>
                <a:lnTo>
                  <a:pt x="4813" y="5000"/>
                </a:lnTo>
                <a:moveTo>
                  <a:pt x="4813" y="5000"/>
                </a:moveTo>
                <a:lnTo>
                  <a:pt x="4813" y="5000"/>
                </a:lnTo>
                <a:lnTo>
                  <a:pt x="4827" y="5000"/>
                </a:lnTo>
                <a:moveTo>
                  <a:pt x="4827" y="5000"/>
                </a:moveTo>
                <a:lnTo>
                  <a:pt x="4827" y="5000"/>
                </a:lnTo>
                <a:lnTo>
                  <a:pt x="4827" y="5040"/>
                </a:lnTo>
                <a:moveTo>
                  <a:pt x="4827" y="5040"/>
                </a:moveTo>
                <a:lnTo>
                  <a:pt x="4827" y="5040"/>
                </a:lnTo>
                <a:lnTo>
                  <a:pt x="4840" y="5040"/>
                </a:lnTo>
                <a:moveTo>
                  <a:pt x="4840" y="5040"/>
                </a:moveTo>
                <a:lnTo>
                  <a:pt x="4840" y="5040"/>
                </a:lnTo>
                <a:lnTo>
                  <a:pt x="4853" y="5040"/>
                </a:lnTo>
                <a:moveTo>
                  <a:pt x="4853" y="5040"/>
                </a:moveTo>
                <a:lnTo>
                  <a:pt x="4853" y="5040"/>
                </a:lnTo>
                <a:lnTo>
                  <a:pt x="4867" y="5040"/>
                </a:lnTo>
                <a:moveTo>
                  <a:pt x="4867" y="5040"/>
                </a:moveTo>
                <a:lnTo>
                  <a:pt x="4867" y="5040"/>
                </a:lnTo>
                <a:lnTo>
                  <a:pt x="4880" y="5093"/>
                </a:lnTo>
                <a:moveTo>
                  <a:pt x="4880" y="5093"/>
                </a:moveTo>
                <a:lnTo>
                  <a:pt x="4880" y="5093"/>
                </a:lnTo>
                <a:lnTo>
                  <a:pt x="4893" y="5093"/>
                </a:lnTo>
                <a:moveTo>
                  <a:pt x="4893" y="5093"/>
                </a:moveTo>
                <a:lnTo>
                  <a:pt x="4893" y="5093"/>
                </a:lnTo>
                <a:lnTo>
                  <a:pt x="4907" y="5093"/>
                </a:lnTo>
                <a:moveTo>
                  <a:pt x="4907" y="5093"/>
                </a:moveTo>
                <a:lnTo>
                  <a:pt x="4907" y="5093"/>
                </a:lnTo>
                <a:lnTo>
                  <a:pt x="4920" y="5093"/>
                </a:lnTo>
                <a:moveTo>
                  <a:pt x="4920" y="5093"/>
                </a:moveTo>
                <a:lnTo>
                  <a:pt x="4920" y="5093"/>
                </a:lnTo>
                <a:lnTo>
                  <a:pt x="4933" y="5093"/>
                </a:lnTo>
                <a:moveTo>
                  <a:pt x="4933" y="5093"/>
                </a:moveTo>
                <a:lnTo>
                  <a:pt x="4933" y="5093"/>
                </a:lnTo>
                <a:lnTo>
                  <a:pt x="4947" y="5093"/>
                </a:lnTo>
                <a:moveTo>
                  <a:pt x="4947" y="5093"/>
                </a:moveTo>
                <a:lnTo>
                  <a:pt x="4947" y="5093"/>
                </a:lnTo>
                <a:lnTo>
                  <a:pt x="4960" y="5093"/>
                </a:lnTo>
                <a:moveTo>
                  <a:pt x="4960" y="5093"/>
                </a:moveTo>
                <a:lnTo>
                  <a:pt x="4960" y="5093"/>
                </a:lnTo>
                <a:lnTo>
                  <a:pt x="4973" y="5093"/>
                </a:lnTo>
                <a:moveTo>
                  <a:pt x="4973" y="5093"/>
                </a:moveTo>
                <a:lnTo>
                  <a:pt x="4973" y="5093"/>
                </a:lnTo>
                <a:lnTo>
                  <a:pt x="4987" y="5093"/>
                </a:lnTo>
                <a:moveTo>
                  <a:pt x="4987" y="5093"/>
                </a:moveTo>
                <a:lnTo>
                  <a:pt x="4987" y="5093"/>
                </a:lnTo>
                <a:lnTo>
                  <a:pt x="5000" y="5093"/>
                </a:lnTo>
                <a:moveTo>
                  <a:pt x="5000" y="5093"/>
                </a:moveTo>
                <a:lnTo>
                  <a:pt x="5000" y="5093"/>
                </a:lnTo>
                <a:lnTo>
                  <a:pt x="5027" y="5093"/>
                </a:lnTo>
                <a:moveTo>
                  <a:pt x="5027" y="5093"/>
                </a:moveTo>
                <a:lnTo>
                  <a:pt x="5027" y="5093"/>
                </a:lnTo>
                <a:lnTo>
                  <a:pt x="5027" y="5187"/>
                </a:lnTo>
                <a:moveTo>
                  <a:pt x="5027" y="5187"/>
                </a:moveTo>
                <a:lnTo>
                  <a:pt x="5027" y="5187"/>
                </a:lnTo>
                <a:lnTo>
                  <a:pt x="5040" y="5187"/>
                </a:lnTo>
                <a:moveTo>
                  <a:pt x="5040" y="5187"/>
                </a:moveTo>
                <a:lnTo>
                  <a:pt x="5040" y="5187"/>
                </a:lnTo>
                <a:lnTo>
                  <a:pt x="5053" y="5187"/>
                </a:lnTo>
                <a:moveTo>
                  <a:pt x="5053" y="5187"/>
                </a:moveTo>
                <a:lnTo>
                  <a:pt x="5053" y="5187"/>
                </a:lnTo>
                <a:lnTo>
                  <a:pt x="5067" y="5187"/>
                </a:lnTo>
                <a:moveTo>
                  <a:pt x="5067" y="5187"/>
                </a:moveTo>
                <a:lnTo>
                  <a:pt x="5067" y="5187"/>
                </a:lnTo>
                <a:lnTo>
                  <a:pt x="5080" y="5187"/>
                </a:lnTo>
                <a:moveTo>
                  <a:pt x="5080" y="5187"/>
                </a:moveTo>
                <a:lnTo>
                  <a:pt x="5080" y="5187"/>
                </a:lnTo>
                <a:lnTo>
                  <a:pt x="5093" y="5187"/>
                </a:lnTo>
                <a:moveTo>
                  <a:pt x="5093" y="5187"/>
                </a:moveTo>
                <a:lnTo>
                  <a:pt x="5093" y="5187"/>
                </a:lnTo>
                <a:lnTo>
                  <a:pt x="5107" y="5187"/>
                </a:lnTo>
                <a:moveTo>
                  <a:pt x="5107" y="5187"/>
                </a:moveTo>
                <a:lnTo>
                  <a:pt x="5107" y="5187"/>
                </a:lnTo>
                <a:lnTo>
                  <a:pt x="5120" y="5187"/>
                </a:lnTo>
                <a:moveTo>
                  <a:pt x="5120" y="5187"/>
                </a:moveTo>
                <a:lnTo>
                  <a:pt x="5120" y="5187"/>
                </a:lnTo>
                <a:lnTo>
                  <a:pt x="5133" y="5187"/>
                </a:lnTo>
                <a:moveTo>
                  <a:pt x="5133" y="5187"/>
                </a:moveTo>
                <a:lnTo>
                  <a:pt x="5133" y="5187"/>
                </a:lnTo>
                <a:lnTo>
                  <a:pt x="5147" y="5187"/>
                </a:lnTo>
                <a:moveTo>
                  <a:pt x="5147" y="5187"/>
                </a:moveTo>
                <a:lnTo>
                  <a:pt x="5147" y="5187"/>
                </a:lnTo>
                <a:lnTo>
                  <a:pt x="5160" y="5187"/>
                </a:lnTo>
                <a:moveTo>
                  <a:pt x="5160" y="5187"/>
                </a:moveTo>
                <a:lnTo>
                  <a:pt x="5160" y="5187"/>
                </a:lnTo>
                <a:lnTo>
                  <a:pt x="5173" y="5187"/>
                </a:lnTo>
                <a:moveTo>
                  <a:pt x="5173" y="5187"/>
                </a:moveTo>
                <a:lnTo>
                  <a:pt x="5173" y="5187"/>
                </a:lnTo>
                <a:lnTo>
                  <a:pt x="5187" y="5187"/>
                </a:lnTo>
                <a:moveTo>
                  <a:pt x="5187" y="5187"/>
                </a:moveTo>
                <a:lnTo>
                  <a:pt x="5187" y="5187"/>
                </a:lnTo>
                <a:lnTo>
                  <a:pt x="5200" y="5187"/>
                </a:lnTo>
                <a:moveTo>
                  <a:pt x="5200" y="5187"/>
                </a:moveTo>
                <a:lnTo>
                  <a:pt x="5200" y="5187"/>
                </a:lnTo>
                <a:lnTo>
                  <a:pt x="5213" y="5187"/>
                </a:lnTo>
                <a:moveTo>
                  <a:pt x="5213" y="5187"/>
                </a:moveTo>
                <a:lnTo>
                  <a:pt x="5213" y="5187"/>
                </a:lnTo>
                <a:lnTo>
                  <a:pt x="5227" y="5187"/>
                </a:lnTo>
                <a:moveTo>
                  <a:pt x="5227" y="5187"/>
                </a:moveTo>
                <a:lnTo>
                  <a:pt x="5227" y="5187"/>
                </a:lnTo>
                <a:lnTo>
                  <a:pt x="5240" y="5187"/>
                </a:lnTo>
                <a:moveTo>
                  <a:pt x="5240" y="5187"/>
                </a:moveTo>
                <a:lnTo>
                  <a:pt x="5240" y="5187"/>
                </a:lnTo>
                <a:lnTo>
                  <a:pt x="5253" y="5187"/>
                </a:lnTo>
                <a:moveTo>
                  <a:pt x="5253" y="5187"/>
                </a:moveTo>
                <a:lnTo>
                  <a:pt x="5253" y="5187"/>
                </a:lnTo>
                <a:lnTo>
                  <a:pt x="5267" y="5187"/>
                </a:lnTo>
                <a:moveTo>
                  <a:pt x="5267" y="5187"/>
                </a:moveTo>
                <a:lnTo>
                  <a:pt x="5267" y="5187"/>
                </a:lnTo>
                <a:lnTo>
                  <a:pt x="5280" y="5187"/>
                </a:lnTo>
                <a:moveTo>
                  <a:pt x="5280" y="5187"/>
                </a:moveTo>
                <a:lnTo>
                  <a:pt x="5280" y="5187"/>
                </a:lnTo>
                <a:lnTo>
                  <a:pt x="5293" y="5187"/>
                </a:lnTo>
                <a:moveTo>
                  <a:pt x="5293" y="5187"/>
                </a:moveTo>
                <a:lnTo>
                  <a:pt x="5293" y="5187"/>
                </a:lnTo>
                <a:lnTo>
                  <a:pt x="5320" y="5227"/>
                </a:lnTo>
                <a:moveTo>
                  <a:pt x="5320" y="5227"/>
                </a:moveTo>
                <a:lnTo>
                  <a:pt x="5320" y="5227"/>
                </a:lnTo>
                <a:lnTo>
                  <a:pt x="5333" y="5227"/>
                </a:lnTo>
                <a:moveTo>
                  <a:pt x="5333" y="5227"/>
                </a:moveTo>
                <a:lnTo>
                  <a:pt x="5333" y="5227"/>
                </a:lnTo>
                <a:lnTo>
                  <a:pt x="5347" y="5227"/>
                </a:lnTo>
                <a:moveTo>
                  <a:pt x="5347" y="5227"/>
                </a:moveTo>
                <a:lnTo>
                  <a:pt x="5347" y="5227"/>
                </a:lnTo>
                <a:lnTo>
                  <a:pt x="5360" y="5227"/>
                </a:lnTo>
                <a:moveTo>
                  <a:pt x="5360" y="5227"/>
                </a:moveTo>
                <a:lnTo>
                  <a:pt x="5360" y="5227"/>
                </a:lnTo>
                <a:lnTo>
                  <a:pt x="5373" y="5227"/>
                </a:lnTo>
                <a:moveTo>
                  <a:pt x="5373" y="5227"/>
                </a:moveTo>
                <a:lnTo>
                  <a:pt x="5373" y="5227"/>
                </a:lnTo>
                <a:lnTo>
                  <a:pt x="5387" y="5280"/>
                </a:lnTo>
                <a:moveTo>
                  <a:pt x="5387" y="5280"/>
                </a:moveTo>
                <a:lnTo>
                  <a:pt x="5387" y="5280"/>
                </a:lnTo>
                <a:lnTo>
                  <a:pt x="5400" y="5280"/>
                </a:lnTo>
                <a:moveTo>
                  <a:pt x="5400" y="5280"/>
                </a:moveTo>
                <a:lnTo>
                  <a:pt x="5400" y="5280"/>
                </a:lnTo>
                <a:lnTo>
                  <a:pt x="5413" y="5280"/>
                </a:lnTo>
                <a:moveTo>
                  <a:pt x="5413" y="5280"/>
                </a:moveTo>
                <a:lnTo>
                  <a:pt x="5413" y="5280"/>
                </a:lnTo>
                <a:lnTo>
                  <a:pt x="5427" y="5280"/>
                </a:lnTo>
                <a:moveTo>
                  <a:pt x="5427" y="5280"/>
                </a:moveTo>
                <a:lnTo>
                  <a:pt x="5427" y="5280"/>
                </a:lnTo>
                <a:lnTo>
                  <a:pt x="5440" y="5280"/>
                </a:lnTo>
                <a:moveTo>
                  <a:pt x="5440" y="5280"/>
                </a:moveTo>
                <a:lnTo>
                  <a:pt x="5440" y="5280"/>
                </a:lnTo>
                <a:lnTo>
                  <a:pt x="5453" y="5280"/>
                </a:lnTo>
                <a:moveTo>
                  <a:pt x="5453" y="5280"/>
                </a:moveTo>
                <a:lnTo>
                  <a:pt x="5453" y="5280"/>
                </a:lnTo>
                <a:lnTo>
                  <a:pt x="5467" y="5280"/>
                </a:lnTo>
                <a:moveTo>
                  <a:pt x="5467" y="5280"/>
                </a:moveTo>
                <a:lnTo>
                  <a:pt x="5467" y="5280"/>
                </a:lnTo>
                <a:lnTo>
                  <a:pt x="5480" y="5280"/>
                </a:lnTo>
                <a:moveTo>
                  <a:pt x="5480" y="5280"/>
                </a:moveTo>
                <a:lnTo>
                  <a:pt x="5480" y="5280"/>
                </a:lnTo>
                <a:lnTo>
                  <a:pt x="5493" y="5280"/>
                </a:lnTo>
                <a:moveTo>
                  <a:pt x="5493" y="5280"/>
                </a:moveTo>
                <a:lnTo>
                  <a:pt x="5493" y="5280"/>
                </a:lnTo>
                <a:lnTo>
                  <a:pt x="5507" y="5333"/>
                </a:lnTo>
                <a:moveTo>
                  <a:pt x="5507" y="5333"/>
                </a:moveTo>
                <a:lnTo>
                  <a:pt x="5507" y="5333"/>
                </a:lnTo>
                <a:lnTo>
                  <a:pt x="5520" y="5333"/>
                </a:lnTo>
                <a:moveTo>
                  <a:pt x="5520" y="5333"/>
                </a:moveTo>
                <a:lnTo>
                  <a:pt x="5520" y="5333"/>
                </a:lnTo>
                <a:lnTo>
                  <a:pt x="5533" y="5333"/>
                </a:lnTo>
                <a:moveTo>
                  <a:pt x="5533" y="5333"/>
                </a:moveTo>
                <a:lnTo>
                  <a:pt x="5533" y="5333"/>
                </a:lnTo>
                <a:lnTo>
                  <a:pt x="5547" y="5333"/>
                </a:lnTo>
                <a:moveTo>
                  <a:pt x="5547" y="5333"/>
                </a:moveTo>
                <a:lnTo>
                  <a:pt x="5547" y="5333"/>
                </a:lnTo>
                <a:lnTo>
                  <a:pt x="5560" y="5387"/>
                </a:lnTo>
                <a:moveTo>
                  <a:pt x="5560" y="5387"/>
                </a:moveTo>
                <a:lnTo>
                  <a:pt x="5560" y="5387"/>
                </a:lnTo>
                <a:lnTo>
                  <a:pt x="5573" y="5387"/>
                </a:lnTo>
                <a:moveTo>
                  <a:pt x="5573" y="5387"/>
                </a:moveTo>
                <a:lnTo>
                  <a:pt x="5573" y="5387"/>
                </a:lnTo>
                <a:lnTo>
                  <a:pt x="5587" y="5440"/>
                </a:lnTo>
                <a:moveTo>
                  <a:pt x="5587" y="5440"/>
                </a:moveTo>
                <a:lnTo>
                  <a:pt x="5587" y="5440"/>
                </a:lnTo>
                <a:lnTo>
                  <a:pt x="5600" y="5440"/>
                </a:lnTo>
                <a:moveTo>
                  <a:pt x="5600" y="5440"/>
                </a:moveTo>
                <a:lnTo>
                  <a:pt x="5600" y="5440"/>
                </a:lnTo>
                <a:lnTo>
                  <a:pt x="5613" y="5440"/>
                </a:lnTo>
                <a:moveTo>
                  <a:pt x="5613" y="5440"/>
                </a:moveTo>
                <a:lnTo>
                  <a:pt x="5613" y="5440"/>
                </a:lnTo>
                <a:lnTo>
                  <a:pt x="5627" y="5440"/>
                </a:lnTo>
                <a:moveTo>
                  <a:pt x="5627" y="5440"/>
                </a:moveTo>
                <a:lnTo>
                  <a:pt x="5627" y="5440"/>
                </a:lnTo>
                <a:lnTo>
                  <a:pt x="5640" y="5440"/>
                </a:lnTo>
                <a:moveTo>
                  <a:pt x="5640" y="5440"/>
                </a:moveTo>
                <a:lnTo>
                  <a:pt x="5640" y="5440"/>
                </a:lnTo>
                <a:lnTo>
                  <a:pt x="5653" y="5440"/>
                </a:lnTo>
                <a:moveTo>
                  <a:pt x="5653" y="5440"/>
                </a:moveTo>
                <a:lnTo>
                  <a:pt x="5653" y="5440"/>
                </a:lnTo>
                <a:lnTo>
                  <a:pt x="5667" y="5440"/>
                </a:lnTo>
                <a:moveTo>
                  <a:pt x="5667" y="5440"/>
                </a:moveTo>
                <a:lnTo>
                  <a:pt x="5667" y="5440"/>
                </a:lnTo>
                <a:lnTo>
                  <a:pt x="5680" y="5440"/>
                </a:lnTo>
                <a:moveTo>
                  <a:pt x="5680" y="5440"/>
                </a:moveTo>
                <a:lnTo>
                  <a:pt x="5680" y="5440"/>
                </a:lnTo>
                <a:lnTo>
                  <a:pt x="5693" y="5440"/>
                </a:lnTo>
                <a:moveTo>
                  <a:pt x="5693" y="5440"/>
                </a:moveTo>
                <a:lnTo>
                  <a:pt x="5693" y="5440"/>
                </a:lnTo>
                <a:lnTo>
                  <a:pt x="5707" y="5440"/>
                </a:lnTo>
                <a:moveTo>
                  <a:pt x="5707" y="5440"/>
                </a:moveTo>
                <a:lnTo>
                  <a:pt x="5707" y="5440"/>
                </a:lnTo>
                <a:lnTo>
                  <a:pt x="5720" y="5440"/>
                </a:lnTo>
                <a:moveTo>
                  <a:pt x="5720" y="5440"/>
                </a:moveTo>
                <a:lnTo>
                  <a:pt x="5720" y="5440"/>
                </a:lnTo>
                <a:lnTo>
                  <a:pt x="5733" y="5440"/>
                </a:lnTo>
                <a:moveTo>
                  <a:pt x="5733" y="5440"/>
                </a:moveTo>
                <a:lnTo>
                  <a:pt x="5733" y="5440"/>
                </a:lnTo>
                <a:lnTo>
                  <a:pt x="5747" y="5440"/>
                </a:lnTo>
                <a:moveTo>
                  <a:pt x="5747" y="5440"/>
                </a:moveTo>
                <a:lnTo>
                  <a:pt x="5747" y="5440"/>
                </a:lnTo>
                <a:lnTo>
                  <a:pt x="5760" y="5440"/>
                </a:lnTo>
                <a:moveTo>
                  <a:pt x="5760" y="5440"/>
                </a:moveTo>
                <a:lnTo>
                  <a:pt x="5760" y="5440"/>
                </a:lnTo>
                <a:lnTo>
                  <a:pt x="5773" y="5440"/>
                </a:lnTo>
                <a:moveTo>
                  <a:pt x="5773" y="5440"/>
                </a:moveTo>
                <a:lnTo>
                  <a:pt x="5773" y="5440"/>
                </a:lnTo>
                <a:lnTo>
                  <a:pt x="5787" y="5440"/>
                </a:lnTo>
                <a:moveTo>
                  <a:pt x="5787" y="5440"/>
                </a:moveTo>
                <a:lnTo>
                  <a:pt x="5787" y="5440"/>
                </a:lnTo>
                <a:lnTo>
                  <a:pt x="5800" y="5440"/>
                </a:lnTo>
                <a:moveTo>
                  <a:pt x="5800" y="5440"/>
                </a:moveTo>
                <a:lnTo>
                  <a:pt x="5800" y="5440"/>
                </a:lnTo>
                <a:lnTo>
                  <a:pt x="5813" y="5440"/>
                </a:lnTo>
                <a:moveTo>
                  <a:pt x="5813" y="5440"/>
                </a:moveTo>
                <a:lnTo>
                  <a:pt x="5813" y="5440"/>
                </a:lnTo>
                <a:lnTo>
                  <a:pt x="5827" y="5440"/>
                </a:lnTo>
                <a:moveTo>
                  <a:pt x="5827" y="5440"/>
                </a:moveTo>
                <a:lnTo>
                  <a:pt x="5827" y="5440"/>
                </a:lnTo>
                <a:lnTo>
                  <a:pt x="5840" y="5440"/>
                </a:lnTo>
                <a:moveTo>
                  <a:pt x="5840" y="5440"/>
                </a:moveTo>
                <a:lnTo>
                  <a:pt x="5840" y="5440"/>
                </a:lnTo>
                <a:lnTo>
                  <a:pt x="5853" y="5440"/>
                </a:lnTo>
                <a:moveTo>
                  <a:pt x="5853" y="5440"/>
                </a:moveTo>
                <a:lnTo>
                  <a:pt x="5853" y="5440"/>
                </a:lnTo>
                <a:lnTo>
                  <a:pt x="5867" y="5440"/>
                </a:lnTo>
                <a:moveTo>
                  <a:pt x="5867" y="5440"/>
                </a:moveTo>
                <a:lnTo>
                  <a:pt x="5867" y="5440"/>
                </a:lnTo>
                <a:lnTo>
                  <a:pt x="5880" y="5440"/>
                </a:lnTo>
                <a:moveTo>
                  <a:pt x="5880" y="5440"/>
                </a:moveTo>
                <a:lnTo>
                  <a:pt x="5880" y="5440"/>
                </a:lnTo>
                <a:lnTo>
                  <a:pt x="5907" y="5440"/>
                </a:lnTo>
                <a:moveTo>
                  <a:pt x="5907" y="5440"/>
                </a:moveTo>
                <a:lnTo>
                  <a:pt x="5907" y="5440"/>
                </a:lnTo>
                <a:lnTo>
                  <a:pt x="5920" y="5440"/>
                </a:lnTo>
                <a:moveTo>
                  <a:pt x="5920" y="5440"/>
                </a:moveTo>
                <a:lnTo>
                  <a:pt x="5920" y="5440"/>
                </a:lnTo>
                <a:lnTo>
                  <a:pt x="5933" y="5440"/>
                </a:lnTo>
                <a:moveTo>
                  <a:pt x="5933" y="5440"/>
                </a:moveTo>
                <a:lnTo>
                  <a:pt x="5933" y="5440"/>
                </a:lnTo>
                <a:lnTo>
                  <a:pt x="5933" y="5493"/>
                </a:lnTo>
                <a:moveTo>
                  <a:pt x="5933" y="5493"/>
                </a:moveTo>
                <a:lnTo>
                  <a:pt x="5933" y="5493"/>
                </a:lnTo>
                <a:lnTo>
                  <a:pt x="5947" y="5493"/>
                </a:lnTo>
                <a:moveTo>
                  <a:pt x="5947" y="5493"/>
                </a:moveTo>
                <a:lnTo>
                  <a:pt x="5947" y="5493"/>
                </a:lnTo>
                <a:lnTo>
                  <a:pt x="5960" y="5493"/>
                </a:lnTo>
                <a:moveTo>
                  <a:pt x="5960" y="5493"/>
                </a:moveTo>
                <a:lnTo>
                  <a:pt x="5960" y="5493"/>
                </a:lnTo>
                <a:lnTo>
                  <a:pt x="5973" y="5493"/>
                </a:lnTo>
                <a:moveTo>
                  <a:pt x="5973" y="5493"/>
                </a:moveTo>
                <a:lnTo>
                  <a:pt x="5973" y="5493"/>
                </a:lnTo>
                <a:lnTo>
                  <a:pt x="5987" y="5560"/>
                </a:lnTo>
                <a:moveTo>
                  <a:pt x="5987" y="5560"/>
                </a:moveTo>
                <a:lnTo>
                  <a:pt x="5987" y="5560"/>
                </a:lnTo>
                <a:lnTo>
                  <a:pt x="6000" y="5560"/>
                </a:lnTo>
                <a:moveTo>
                  <a:pt x="6000" y="5560"/>
                </a:moveTo>
                <a:lnTo>
                  <a:pt x="6000" y="5560"/>
                </a:lnTo>
                <a:lnTo>
                  <a:pt x="6013" y="5560"/>
                </a:lnTo>
                <a:moveTo>
                  <a:pt x="6013" y="5560"/>
                </a:moveTo>
                <a:lnTo>
                  <a:pt x="6013" y="5560"/>
                </a:lnTo>
                <a:lnTo>
                  <a:pt x="6027" y="5560"/>
                </a:lnTo>
                <a:moveTo>
                  <a:pt x="6027" y="5560"/>
                </a:moveTo>
                <a:lnTo>
                  <a:pt x="6027" y="5560"/>
                </a:lnTo>
                <a:lnTo>
                  <a:pt x="6040" y="5560"/>
                </a:lnTo>
                <a:moveTo>
                  <a:pt x="6040" y="5560"/>
                </a:moveTo>
                <a:lnTo>
                  <a:pt x="6040" y="5560"/>
                </a:lnTo>
                <a:lnTo>
                  <a:pt x="6053" y="5560"/>
                </a:lnTo>
                <a:moveTo>
                  <a:pt x="6053" y="5560"/>
                </a:moveTo>
                <a:lnTo>
                  <a:pt x="6053" y="5560"/>
                </a:lnTo>
                <a:lnTo>
                  <a:pt x="6067" y="5560"/>
                </a:lnTo>
                <a:moveTo>
                  <a:pt x="6067" y="5560"/>
                </a:moveTo>
                <a:lnTo>
                  <a:pt x="6067" y="5560"/>
                </a:lnTo>
                <a:lnTo>
                  <a:pt x="6080" y="5560"/>
                </a:lnTo>
                <a:moveTo>
                  <a:pt x="6080" y="5560"/>
                </a:moveTo>
                <a:lnTo>
                  <a:pt x="6080" y="5560"/>
                </a:lnTo>
                <a:lnTo>
                  <a:pt x="6093" y="5627"/>
                </a:lnTo>
                <a:moveTo>
                  <a:pt x="6093" y="5627"/>
                </a:moveTo>
                <a:lnTo>
                  <a:pt x="6093" y="5627"/>
                </a:lnTo>
                <a:lnTo>
                  <a:pt x="6093" y="5693"/>
                </a:lnTo>
                <a:moveTo>
                  <a:pt x="6093" y="5693"/>
                </a:moveTo>
                <a:lnTo>
                  <a:pt x="6093" y="5693"/>
                </a:lnTo>
                <a:lnTo>
                  <a:pt x="6107" y="5693"/>
                </a:lnTo>
                <a:moveTo>
                  <a:pt x="6107" y="5693"/>
                </a:moveTo>
                <a:lnTo>
                  <a:pt x="6107" y="5693"/>
                </a:lnTo>
                <a:lnTo>
                  <a:pt x="6120" y="5693"/>
                </a:lnTo>
                <a:moveTo>
                  <a:pt x="6120" y="5693"/>
                </a:moveTo>
                <a:lnTo>
                  <a:pt x="6120" y="5693"/>
                </a:lnTo>
                <a:lnTo>
                  <a:pt x="6133" y="5693"/>
                </a:lnTo>
                <a:moveTo>
                  <a:pt x="6133" y="5693"/>
                </a:moveTo>
                <a:lnTo>
                  <a:pt x="6133" y="5693"/>
                </a:lnTo>
                <a:lnTo>
                  <a:pt x="6147" y="5693"/>
                </a:lnTo>
                <a:moveTo>
                  <a:pt x="6147" y="5693"/>
                </a:moveTo>
                <a:lnTo>
                  <a:pt x="6147" y="5693"/>
                </a:lnTo>
                <a:lnTo>
                  <a:pt x="6160" y="5693"/>
                </a:lnTo>
                <a:moveTo>
                  <a:pt x="6160" y="5693"/>
                </a:moveTo>
                <a:lnTo>
                  <a:pt x="6160" y="5693"/>
                </a:lnTo>
                <a:lnTo>
                  <a:pt x="6173" y="5760"/>
                </a:lnTo>
                <a:moveTo>
                  <a:pt x="6173" y="5760"/>
                </a:moveTo>
                <a:lnTo>
                  <a:pt x="6173" y="5760"/>
                </a:lnTo>
                <a:lnTo>
                  <a:pt x="6200" y="5760"/>
                </a:lnTo>
                <a:moveTo>
                  <a:pt x="6200" y="5760"/>
                </a:moveTo>
                <a:lnTo>
                  <a:pt x="6200" y="5760"/>
                </a:lnTo>
                <a:lnTo>
                  <a:pt x="6213" y="5760"/>
                </a:lnTo>
                <a:moveTo>
                  <a:pt x="6213" y="5760"/>
                </a:moveTo>
                <a:lnTo>
                  <a:pt x="6213" y="5760"/>
                </a:lnTo>
                <a:lnTo>
                  <a:pt x="6227" y="5760"/>
                </a:lnTo>
                <a:moveTo>
                  <a:pt x="6227" y="5760"/>
                </a:moveTo>
                <a:lnTo>
                  <a:pt x="6227" y="5760"/>
                </a:lnTo>
                <a:lnTo>
                  <a:pt x="6240" y="5760"/>
                </a:lnTo>
                <a:moveTo>
                  <a:pt x="6240" y="5760"/>
                </a:moveTo>
                <a:lnTo>
                  <a:pt x="6240" y="5760"/>
                </a:lnTo>
                <a:lnTo>
                  <a:pt x="6253" y="5760"/>
                </a:lnTo>
                <a:moveTo>
                  <a:pt x="6253" y="5760"/>
                </a:moveTo>
                <a:lnTo>
                  <a:pt x="6253" y="5760"/>
                </a:lnTo>
                <a:lnTo>
                  <a:pt x="6267" y="5760"/>
                </a:lnTo>
                <a:moveTo>
                  <a:pt x="6267" y="5760"/>
                </a:moveTo>
                <a:lnTo>
                  <a:pt x="6267" y="5760"/>
                </a:lnTo>
                <a:lnTo>
                  <a:pt x="6280" y="5760"/>
                </a:lnTo>
                <a:moveTo>
                  <a:pt x="6280" y="5760"/>
                </a:moveTo>
                <a:lnTo>
                  <a:pt x="6280" y="5760"/>
                </a:lnTo>
                <a:lnTo>
                  <a:pt x="6293" y="5760"/>
                </a:lnTo>
                <a:moveTo>
                  <a:pt x="6293" y="5760"/>
                </a:moveTo>
                <a:lnTo>
                  <a:pt x="6293" y="5760"/>
                </a:lnTo>
                <a:lnTo>
                  <a:pt x="6307" y="5760"/>
                </a:lnTo>
                <a:moveTo>
                  <a:pt x="6307" y="5760"/>
                </a:moveTo>
                <a:lnTo>
                  <a:pt x="6307" y="5760"/>
                </a:lnTo>
                <a:lnTo>
                  <a:pt x="6320" y="5760"/>
                </a:lnTo>
                <a:moveTo>
                  <a:pt x="6320" y="5760"/>
                </a:moveTo>
                <a:lnTo>
                  <a:pt x="6320" y="5760"/>
                </a:lnTo>
                <a:lnTo>
                  <a:pt x="6320" y="5827"/>
                </a:lnTo>
                <a:moveTo>
                  <a:pt x="6320" y="5827"/>
                </a:moveTo>
                <a:lnTo>
                  <a:pt x="6320" y="5827"/>
                </a:lnTo>
                <a:lnTo>
                  <a:pt x="6347" y="5827"/>
                </a:lnTo>
                <a:moveTo>
                  <a:pt x="6347" y="5827"/>
                </a:moveTo>
                <a:lnTo>
                  <a:pt x="6347" y="5827"/>
                </a:lnTo>
                <a:lnTo>
                  <a:pt x="6360" y="5827"/>
                </a:lnTo>
                <a:moveTo>
                  <a:pt x="6360" y="5827"/>
                </a:moveTo>
                <a:lnTo>
                  <a:pt x="6360" y="5827"/>
                </a:lnTo>
                <a:lnTo>
                  <a:pt x="6373" y="5893"/>
                </a:lnTo>
                <a:moveTo>
                  <a:pt x="6373" y="5893"/>
                </a:moveTo>
                <a:lnTo>
                  <a:pt x="6373" y="5893"/>
                </a:lnTo>
                <a:lnTo>
                  <a:pt x="6387" y="5893"/>
                </a:lnTo>
                <a:moveTo>
                  <a:pt x="6387" y="5893"/>
                </a:moveTo>
                <a:lnTo>
                  <a:pt x="6387" y="5893"/>
                </a:lnTo>
                <a:lnTo>
                  <a:pt x="6400" y="5893"/>
                </a:lnTo>
                <a:moveTo>
                  <a:pt x="6400" y="5893"/>
                </a:moveTo>
                <a:lnTo>
                  <a:pt x="6400" y="5893"/>
                </a:lnTo>
                <a:lnTo>
                  <a:pt x="6413" y="5893"/>
                </a:lnTo>
                <a:moveTo>
                  <a:pt x="6413" y="5893"/>
                </a:moveTo>
                <a:lnTo>
                  <a:pt x="6413" y="5893"/>
                </a:lnTo>
                <a:lnTo>
                  <a:pt x="6427" y="5893"/>
                </a:lnTo>
                <a:moveTo>
                  <a:pt x="6427" y="5893"/>
                </a:moveTo>
                <a:lnTo>
                  <a:pt x="6427" y="5893"/>
                </a:lnTo>
                <a:lnTo>
                  <a:pt x="6440" y="5893"/>
                </a:lnTo>
                <a:moveTo>
                  <a:pt x="6440" y="5893"/>
                </a:moveTo>
                <a:lnTo>
                  <a:pt x="6440" y="5893"/>
                </a:lnTo>
                <a:lnTo>
                  <a:pt x="6440" y="5960"/>
                </a:lnTo>
                <a:moveTo>
                  <a:pt x="6440" y="5960"/>
                </a:moveTo>
                <a:lnTo>
                  <a:pt x="6440" y="5960"/>
                </a:lnTo>
                <a:lnTo>
                  <a:pt x="6453" y="5960"/>
                </a:lnTo>
                <a:moveTo>
                  <a:pt x="6453" y="5960"/>
                </a:moveTo>
                <a:lnTo>
                  <a:pt x="6453" y="5960"/>
                </a:lnTo>
                <a:lnTo>
                  <a:pt x="6467" y="5960"/>
                </a:lnTo>
                <a:moveTo>
                  <a:pt x="6467" y="5960"/>
                </a:moveTo>
                <a:lnTo>
                  <a:pt x="6467" y="5960"/>
                </a:lnTo>
                <a:lnTo>
                  <a:pt x="6493" y="5960"/>
                </a:lnTo>
                <a:moveTo>
                  <a:pt x="6493" y="5960"/>
                </a:moveTo>
                <a:lnTo>
                  <a:pt x="6493" y="5960"/>
                </a:lnTo>
                <a:lnTo>
                  <a:pt x="6507" y="5960"/>
                </a:lnTo>
                <a:moveTo>
                  <a:pt x="6507" y="5960"/>
                </a:moveTo>
                <a:lnTo>
                  <a:pt x="6507" y="5960"/>
                </a:lnTo>
                <a:lnTo>
                  <a:pt x="6520" y="5960"/>
                </a:lnTo>
                <a:moveTo>
                  <a:pt x="6520" y="5960"/>
                </a:moveTo>
                <a:lnTo>
                  <a:pt x="6520" y="5960"/>
                </a:lnTo>
                <a:lnTo>
                  <a:pt x="6533" y="5960"/>
                </a:lnTo>
                <a:moveTo>
                  <a:pt x="6533" y="5960"/>
                </a:moveTo>
                <a:lnTo>
                  <a:pt x="6533" y="5960"/>
                </a:lnTo>
                <a:lnTo>
                  <a:pt x="6533" y="6027"/>
                </a:lnTo>
                <a:moveTo>
                  <a:pt x="6533" y="6027"/>
                </a:moveTo>
                <a:lnTo>
                  <a:pt x="6533" y="6027"/>
                </a:lnTo>
                <a:lnTo>
                  <a:pt x="6547" y="6027"/>
                </a:lnTo>
                <a:moveTo>
                  <a:pt x="6547" y="6027"/>
                </a:moveTo>
                <a:lnTo>
                  <a:pt x="6547" y="6027"/>
                </a:lnTo>
                <a:lnTo>
                  <a:pt x="6560" y="6027"/>
                </a:lnTo>
                <a:moveTo>
                  <a:pt x="6560" y="6027"/>
                </a:moveTo>
                <a:lnTo>
                  <a:pt x="6560" y="6027"/>
                </a:lnTo>
                <a:lnTo>
                  <a:pt x="6573" y="6027"/>
                </a:lnTo>
                <a:moveTo>
                  <a:pt x="6573" y="6027"/>
                </a:moveTo>
                <a:lnTo>
                  <a:pt x="6573" y="6027"/>
                </a:lnTo>
                <a:lnTo>
                  <a:pt x="6587" y="6027"/>
                </a:lnTo>
                <a:moveTo>
                  <a:pt x="6587" y="6027"/>
                </a:moveTo>
                <a:lnTo>
                  <a:pt x="6587" y="6027"/>
                </a:lnTo>
                <a:lnTo>
                  <a:pt x="6600" y="6027"/>
                </a:lnTo>
                <a:moveTo>
                  <a:pt x="6600" y="6027"/>
                </a:moveTo>
                <a:lnTo>
                  <a:pt x="6600" y="6027"/>
                </a:lnTo>
                <a:lnTo>
                  <a:pt x="6613" y="6027"/>
                </a:lnTo>
                <a:moveTo>
                  <a:pt x="6613" y="6027"/>
                </a:moveTo>
                <a:lnTo>
                  <a:pt x="6613" y="6027"/>
                </a:lnTo>
                <a:lnTo>
                  <a:pt x="6627" y="6027"/>
                </a:lnTo>
                <a:moveTo>
                  <a:pt x="6627" y="6027"/>
                </a:moveTo>
                <a:lnTo>
                  <a:pt x="6627" y="6027"/>
                </a:lnTo>
                <a:lnTo>
                  <a:pt x="6640" y="6027"/>
                </a:lnTo>
                <a:moveTo>
                  <a:pt x="6640" y="6027"/>
                </a:moveTo>
                <a:lnTo>
                  <a:pt x="6640" y="6027"/>
                </a:lnTo>
                <a:lnTo>
                  <a:pt x="6653" y="6027"/>
                </a:lnTo>
                <a:moveTo>
                  <a:pt x="6653" y="6027"/>
                </a:moveTo>
                <a:lnTo>
                  <a:pt x="6653" y="6027"/>
                </a:lnTo>
                <a:lnTo>
                  <a:pt x="6667" y="6027"/>
                </a:lnTo>
                <a:moveTo>
                  <a:pt x="6667" y="6027"/>
                </a:moveTo>
                <a:lnTo>
                  <a:pt x="6667" y="6027"/>
                </a:lnTo>
                <a:lnTo>
                  <a:pt x="6680" y="6027"/>
                </a:lnTo>
                <a:moveTo>
                  <a:pt x="6680" y="6027"/>
                </a:moveTo>
                <a:lnTo>
                  <a:pt x="6680" y="6027"/>
                </a:lnTo>
                <a:lnTo>
                  <a:pt x="6693" y="6027"/>
                </a:lnTo>
                <a:moveTo>
                  <a:pt x="6693" y="6027"/>
                </a:moveTo>
                <a:lnTo>
                  <a:pt x="6693" y="6027"/>
                </a:lnTo>
                <a:lnTo>
                  <a:pt x="6707" y="6027"/>
                </a:lnTo>
                <a:moveTo>
                  <a:pt x="6707" y="6027"/>
                </a:moveTo>
                <a:lnTo>
                  <a:pt x="6707" y="6027"/>
                </a:lnTo>
                <a:lnTo>
                  <a:pt x="6720" y="6027"/>
                </a:lnTo>
                <a:moveTo>
                  <a:pt x="6720" y="6027"/>
                </a:moveTo>
                <a:lnTo>
                  <a:pt x="6720" y="6027"/>
                </a:lnTo>
                <a:lnTo>
                  <a:pt x="6733" y="6027"/>
                </a:lnTo>
                <a:moveTo>
                  <a:pt x="6733" y="6027"/>
                </a:moveTo>
                <a:lnTo>
                  <a:pt x="6733" y="6027"/>
                </a:lnTo>
                <a:lnTo>
                  <a:pt x="6747" y="6027"/>
                </a:lnTo>
                <a:moveTo>
                  <a:pt x="6747" y="6027"/>
                </a:moveTo>
                <a:lnTo>
                  <a:pt x="6747" y="6027"/>
                </a:lnTo>
                <a:lnTo>
                  <a:pt x="6773" y="6027"/>
                </a:lnTo>
                <a:moveTo>
                  <a:pt x="6773" y="6027"/>
                </a:moveTo>
                <a:lnTo>
                  <a:pt x="6773" y="6027"/>
                </a:lnTo>
                <a:lnTo>
                  <a:pt x="6787" y="6027"/>
                </a:lnTo>
                <a:moveTo>
                  <a:pt x="6787" y="6027"/>
                </a:moveTo>
                <a:lnTo>
                  <a:pt x="6787" y="6027"/>
                </a:lnTo>
                <a:lnTo>
                  <a:pt x="6800" y="6027"/>
                </a:lnTo>
                <a:moveTo>
                  <a:pt x="6800" y="6027"/>
                </a:moveTo>
                <a:lnTo>
                  <a:pt x="6800" y="6027"/>
                </a:lnTo>
                <a:lnTo>
                  <a:pt x="6813" y="6027"/>
                </a:lnTo>
                <a:moveTo>
                  <a:pt x="6813" y="6027"/>
                </a:moveTo>
                <a:lnTo>
                  <a:pt x="6813" y="6027"/>
                </a:lnTo>
                <a:lnTo>
                  <a:pt x="6827" y="6027"/>
                </a:lnTo>
                <a:moveTo>
                  <a:pt x="6827" y="6027"/>
                </a:moveTo>
                <a:lnTo>
                  <a:pt x="6827" y="6027"/>
                </a:lnTo>
                <a:lnTo>
                  <a:pt x="6840" y="6027"/>
                </a:lnTo>
                <a:moveTo>
                  <a:pt x="6840" y="6027"/>
                </a:moveTo>
                <a:lnTo>
                  <a:pt x="6840" y="6027"/>
                </a:lnTo>
                <a:lnTo>
                  <a:pt x="6853" y="6027"/>
                </a:lnTo>
                <a:moveTo>
                  <a:pt x="6853" y="6027"/>
                </a:moveTo>
                <a:lnTo>
                  <a:pt x="6853" y="6027"/>
                </a:lnTo>
                <a:lnTo>
                  <a:pt x="6867" y="6027"/>
                </a:lnTo>
                <a:moveTo>
                  <a:pt x="6867" y="6027"/>
                </a:moveTo>
                <a:lnTo>
                  <a:pt x="6867" y="6027"/>
                </a:lnTo>
                <a:lnTo>
                  <a:pt x="6880" y="6120"/>
                </a:lnTo>
                <a:moveTo>
                  <a:pt x="6880" y="6120"/>
                </a:moveTo>
                <a:lnTo>
                  <a:pt x="6880" y="6120"/>
                </a:lnTo>
                <a:lnTo>
                  <a:pt x="6893" y="6120"/>
                </a:lnTo>
                <a:moveTo>
                  <a:pt x="6893" y="6120"/>
                </a:moveTo>
                <a:lnTo>
                  <a:pt x="6893" y="6120"/>
                </a:lnTo>
                <a:lnTo>
                  <a:pt x="6907" y="6120"/>
                </a:lnTo>
                <a:moveTo>
                  <a:pt x="6907" y="6120"/>
                </a:moveTo>
                <a:lnTo>
                  <a:pt x="6907" y="6120"/>
                </a:lnTo>
                <a:lnTo>
                  <a:pt x="6920" y="6120"/>
                </a:lnTo>
                <a:moveTo>
                  <a:pt x="6920" y="6120"/>
                </a:moveTo>
                <a:lnTo>
                  <a:pt x="6920" y="6120"/>
                </a:lnTo>
                <a:lnTo>
                  <a:pt x="6933" y="6120"/>
                </a:lnTo>
                <a:moveTo>
                  <a:pt x="6933" y="6120"/>
                </a:moveTo>
                <a:lnTo>
                  <a:pt x="6933" y="6120"/>
                </a:lnTo>
                <a:lnTo>
                  <a:pt x="6947" y="6120"/>
                </a:lnTo>
                <a:moveTo>
                  <a:pt x="6947" y="6120"/>
                </a:moveTo>
                <a:lnTo>
                  <a:pt x="6947" y="6120"/>
                </a:lnTo>
                <a:lnTo>
                  <a:pt x="6960" y="6120"/>
                </a:lnTo>
                <a:moveTo>
                  <a:pt x="6960" y="6120"/>
                </a:moveTo>
                <a:lnTo>
                  <a:pt x="6960" y="6120"/>
                </a:lnTo>
                <a:lnTo>
                  <a:pt x="6973" y="6200"/>
                </a:lnTo>
                <a:moveTo>
                  <a:pt x="6973" y="6200"/>
                </a:moveTo>
                <a:lnTo>
                  <a:pt x="6973" y="6200"/>
                </a:lnTo>
                <a:lnTo>
                  <a:pt x="6987" y="6200"/>
                </a:lnTo>
                <a:moveTo>
                  <a:pt x="6987" y="6200"/>
                </a:moveTo>
                <a:lnTo>
                  <a:pt x="6987" y="6200"/>
                </a:lnTo>
                <a:lnTo>
                  <a:pt x="7000" y="6200"/>
                </a:lnTo>
                <a:moveTo>
                  <a:pt x="7000" y="6200"/>
                </a:moveTo>
                <a:lnTo>
                  <a:pt x="7000" y="6200"/>
                </a:lnTo>
                <a:lnTo>
                  <a:pt x="7013" y="6200"/>
                </a:lnTo>
                <a:moveTo>
                  <a:pt x="7013" y="6200"/>
                </a:moveTo>
                <a:lnTo>
                  <a:pt x="7013" y="6200"/>
                </a:lnTo>
                <a:lnTo>
                  <a:pt x="7027" y="6200"/>
                </a:lnTo>
                <a:moveTo>
                  <a:pt x="7027" y="6200"/>
                </a:moveTo>
                <a:lnTo>
                  <a:pt x="7027" y="6200"/>
                </a:lnTo>
                <a:lnTo>
                  <a:pt x="7040" y="6200"/>
                </a:lnTo>
                <a:moveTo>
                  <a:pt x="7040" y="6200"/>
                </a:moveTo>
                <a:lnTo>
                  <a:pt x="7040" y="6200"/>
                </a:lnTo>
                <a:lnTo>
                  <a:pt x="7053" y="6200"/>
                </a:lnTo>
                <a:moveTo>
                  <a:pt x="7053" y="6200"/>
                </a:moveTo>
                <a:lnTo>
                  <a:pt x="7053" y="6200"/>
                </a:lnTo>
                <a:lnTo>
                  <a:pt x="7067" y="6200"/>
                </a:lnTo>
                <a:moveTo>
                  <a:pt x="7067" y="6200"/>
                </a:moveTo>
                <a:lnTo>
                  <a:pt x="7067" y="6200"/>
                </a:lnTo>
                <a:lnTo>
                  <a:pt x="7080" y="6200"/>
                </a:lnTo>
                <a:moveTo>
                  <a:pt x="7080" y="6200"/>
                </a:moveTo>
                <a:lnTo>
                  <a:pt x="7080" y="6200"/>
                </a:lnTo>
                <a:lnTo>
                  <a:pt x="7093" y="6200"/>
                </a:lnTo>
                <a:moveTo>
                  <a:pt x="7093" y="6200"/>
                </a:moveTo>
                <a:lnTo>
                  <a:pt x="7093" y="6200"/>
                </a:lnTo>
                <a:lnTo>
                  <a:pt x="7107" y="6200"/>
                </a:lnTo>
                <a:moveTo>
                  <a:pt x="7107" y="6200"/>
                </a:moveTo>
                <a:lnTo>
                  <a:pt x="7107" y="6200"/>
                </a:lnTo>
                <a:lnTo>
                  <a:pt x="7120" y="6280"/>
                </a:lnTo>
                <a:moveTo>
                  <a:pt x="7120" y="6280"/>
                </a:moveTo>
                <a:lnTo>
                  <a:pt x="7120" y="6280"/>
                </a:lnTo>
                <a:lnTo>
                  <a:pt x="7120" y="6360"/>
                </a:lnTo>
                <a:moveTo>
                  <a:pt x="7120" y="6360"/>
                </a:moveTo>
                <a:lnTo>
                  <a:pt x="7120" y="6360"/>
                </a:lnTo>
                <a:lnTo>
                  <a:pt x="7133" y="6440"/>
                </a:lnTo>
                <a:moveTo>
                  <a:pt x="7133" y="6440"/>
                </a:moveTo>
                <a:lnTo>
                  <a:pt x="7133" y="6440"/>
                </a:lnTo>
                <a:lnTo>
                  <a:pt x="7147" y="6440"/>
                </a:lnTo>
                <a:moveTo>
                  <a:pt x="7147" y="6440"/>
                </a:moveTo>
                <a:lnTo>
                  <a:pt x="7147" y="6440"/>
                </a:lnTo>
                <a:lnTo>
                  <a:pt x="7160" y="6520"/>
                </a:lnTo>
                <a:moveTo>
                  <a:pt x="7160" y="6520"/>
                </a:moveTo>
                <a:lnTo>
                  <a:pt x="7160" y="6520"/>
                </a:lnTo>
                <a:lnTo>
                  <a:pt x="7173" y="6520"/>
                </a:lnTo>
                <a:moveTo>
                  <a:pt x="7173" y="6520"/>
                </a:moveTo>
                <a:lnTo>
                  <a:pt x="7173" y="6520"/>
                </a:lnTo>
                <a:lnTo>
                  <a:pt x="7187" y="6520"/>
                </a:lnTo>
                <a:moveTo>
                  <a:pt x="7187" y="6520"/>
                </a:moveTo>
                <a:lnTo>
                  <a:pt x="7187" y="6520"/>
                </a:lnTo>
                <a:lnTo>
                  <a:pt x="7200" y="6520"/>
                </a:lnTo>
                <a:moveTo>
                  <a:pt x="7200" y="6520"/>
                </a:moveTo>
                <a:lnTo>
                  <a:pt x="7200" y="6520"/>
                </a:lnTo>
                <a:lnTo>
                  <a:pt x="7213" y="6520"/>
                </a:lnTo>
                <a:moveTo>
                  <a:pt x="7213" y="6520"/>
                </a:moveTo>
                <a:lnTo>
                  <a:pt x="7213" y="6520"/>
                </a:lnTo>
                <a:lnTo>
                  <a:pt x="7227" y="6520"/>
                </a:lnTo>
                <a:moveTo>
                  <a:pt x="7227" y="6520"/>
                </a:moveTo>
                <a:lnTo>
                  <a:pt x="7227" y="6520"/>
                </a:lnTo>
                <a:lnTo>
                  <a:pt x="7240" y="6520"/>
                </a:lnTo>
                <a:moveTo>
                  <a:pt x="7240" y="6520"/>
                </a:moveTo>
                <a:lnTo>
                  <a:pt x="7240" y="6520"/>
                </a:lnTo>
                <a:lnTo>
                  <a:pt x="7253" y="6520"/>
                </a:lnTo>
                <a:moveTo>
                  <a:pt x="7253" y="6520"/>
                </a:moveTo>
                <a:lnTo>
                  <a:pt x="7253" y="6520"/>
                </a:lnTo>
                <a:lnTo>
                  <a:pt x="7267" y="6520"/>
                </a:lnTo>
                <a:moveTo>
                  <a:pt x="7267" y="6520"/>
                </a:moveTo>
                <a:lnTo>
                  <a:pt x="7267" y="6520"/>
                </a:lnTo>
                <a:lnTo>
                  <a:pt x="7280" y="6520"/>
                </a:lnTo>
                <a:moveTo>
                  <a:pt x="7280" y="6520"/>
                </a:moveTo>
                <a:lnTo>
                  <a:pt x="7280" y="6520"/>
                </a:lnTo>
                <a:lnTo>
                  <a:pt x="7293" y="6520"/>
                </a:lnTo>
                <a:moveTo>
                  <a:pt x="7293" y="6520"/>
                </a:moveTo>
                <a:lnTo>
                  <a:pt x="7293" y="6520"/>
                </a:lnTo>
                <a:lnTo>
                  <a:pt x="7307" y="6520"/>
                </a:lnTo>
                <a:moveTo>
                  <a:pt x="7307" y="6520"/>
                </a:moveTo>
                <a:lnTo>
                  <a:pt x="7307" y="6520"/>
                </a:lnTo>
                <a:lnTo>
                  <a:pt x="7320" y="6520"/>
                </a:lnTo>
                <a:moveTo>
                  <a:pt x="7320" y="6520"/>
                </a:moveTo>
                <a:lnTo>
                  <a:pt x="7320" y="6520"/>
                </a:lnTo>
                <a:lnTo>
                  <a:pt x="7333" y="6520"/>
                </a:lnTo>
                <a:moveTo>
                  <a:pt x="7333" y="6520"/>
                </a:moveTo>
                <a:lnTo>
                  <a:pt x="7333" y="6520"/>
                </a:lnTo>
                <a:lnTo>
                  <a:pt x="7347" y="6520"/>
                </a:lnTo>
                <a:moveTo>
                  <a:pt x="7347" y="6520"/>
                </a:moveTo>
                <a:lnTo>
                  <a:pt x="7347" y="6520"/>
                </a:lnTo>
                <a:lnTo>
                  <a:pt x="7360" y="6520"/>
                </a:lnTo>
                <a:moveTo>
                  <a:pt x="7360" y="6520"/>
                </a:moveTo>
                <a:lnTo>
                  <a:pt x="7360" y="6520"/>
                </a:lnTo>
                <a:lnTo>
                  <a:pt x="7373" y="6520"/>
                </a:lnTo>
                <a:moveTo>
                  <a:pt x="7373" y="6520"/>
                </a:moveTo>
                <a:lnTo>
                  <a:pt x="7373" y="6520"/>
                </a:lnTo>
                <a:lnTo>
                  <a:pt x="7387" y="6520"/>
                </a:lnTo>
                <a:moveTo>
                  <a:pt x="7387" y="6520"/>
                </a:moveTo>
                <a:lnTo>
                  <a:pt x="7387" y="6520"/>
                </a:lnTo>
                <a:lnTo>
                  <a:pt x="7400" y="6520"/>
                </a:lnTo>
                <a:moveTo>
                  <a:pt x="7400" y="6520"/>
                </a:moveTo>
                <a:lnTo>
                  <a:pt x="7400" y="6520"/>
                </a:lnTo>
                <a:lnTo>
                  <a:pt x="7413" y="6520"/>
                </a:lnTo>
                <a:moveTo>
                  <a:pt x="7413" y="6520"/>
                </a:moveTo>
                <a:lnTo>
                  <a:pt x="7413" y="6520"/>
                </a:lnTo>
                <a:lnTo>
                  <a:pt x="7427" y="6520"/>
                </a:lnTo>
                <a:moveTo>
                  <a:pt x="7427" y="6520"/>
                </a:moveTo>
                <a:lnTo>
                  <a:pt x="7427" y="6520"/>
                </a:lnTo>
                <a:lnTo>
                  <a:pt x="7440" y="6520"/>
                </a:lnTo>
                <a:moveTo>
                  <a:pt x="7440" y="6520"/>
                </a:moveTo>
                <a:lnTo>
                  <a:pt x="7440" y="6520"/>
                </a:lnTo>
                <a:lnTo>
                  <a:pt x="7453" y="6520"/>
                </a:lnTo>
                <a:moveTo>
                  <a:pt x="7453" y="6520"/>
                </a:moveTo>
                <a:lnTo>
                  <a:pt x="7453" y="6520"/>
                </a:lnTo>
                <a:lnTo>
                  <a:pt x="7467" y="6520"/>
                </a:lnTo>
                <a:moveTo>
                  <a:pt x="7467" y="6520"/>
                </a:moveTo>
                <a:lnTo>
                  <a:pt x="7467" y="6520"/>
                </a:lnTo>
                <a:lnTo>
                  <a:pt x="7480" y="6520"/>
                </a:lnTo>
                <a:moveTo>
                  <a:pt x="7480" y="6520"/>
                </a:moveTo>
                <a:lnTo>
                  <a:pt x="7480" y="6520"/>
                </a:lnTo>
                <a:lnTo>
                  <a:pt x="7507" y="6520"/>
                </a:lnTo>
                <a:moveTo>
                  <a:pt x="7507" y="6520"/>
                </a:moveTo>
                <a:lnTo>
                  <a:pt x="7507" y="6520"/>
                </a:lnTo>
                <a:lnTo>
                  <a:pt x="7520" y="6520"/>
                </a:lnTo>
                <a:moveTo>
                  <a:pt x="7520" y="6520"/>
                </a:moveTo>
                <a:lnTo>
                  <a:pt x="7520" y="6520"/>
                </a:lnTo>
                <a:lnTo>
                  <a:pt x="7533" y="6520"/>
                </a:lnTo>
                <a:moveTo>
                  <a:pt x="7533" y="6520"/>
                </a:moveTo>
                <a:lnTo>
                  <a:pt x="7533" y="6520"/>
                </a:lnTo>
                <a:lnTo>
                  <a:pt x="7547" y="6520"/>
                </a:lnTo>
                <a:moveTo>
                  <a:pt x="7547" y="6520"/>
                </a:moveTo>
                <a:lnTo>
                  <a:pt x="7547" y="6520"/>
                </a:lnTo>
                <a:lnTo>
                  <a:pt x="7560" y="6520"/>
                </a:lnTo>
                <a:moveTo>
                  <a:pt x="7560" y="6520"/>
                </a:moveTo>
                <a:lnTo>
                  <a:pt x="7560" y="6520"/>
                </a:lnTo>
                <a:lnTo>
                  <a:pt x="7573" y="6520"/>
                </a:lnTo>
                <a:moveTo>
                  <a:pt x="7573" y="6520"/>
                </a:moveTo>
                <a:lnTo>
                  <a:pt x="7573" y="6520"/>
                </a:lnTo>
                <a:lnTo>
                  <a:pt x="7587" y="6520"/>
                </a:lnTo>
                <a:moveTo>
                  <a:pt x="7587" y="6520"/>
                </a:moveTo>
                <a:lnTo>
                  <a:pt x="7587" y="6520"/>
                </a:lnTo>
                <a:lnTo>
                  <a:pt x="7600" y="6520"/>
                </a:lnTo>
                <a:moveTo>
                  <a:pt x="7600" y="6520"/>
                </a:moveTo>
                <a:lnTo>
                  <a:pt x="7600" y="6520"/>
                </a:lnTo>
                <a:lnTo>
                  <a:pt x="7613" y="6520"/>
                </a:lnTo>
                <a:moveTo>
                  <a:pt x="7613" y="6520"/>
                </a:moveTo>
                <a:lnTo>
                  <a:pt x="7613" y="6520"/>
                </a:lnTo>
                <a:lnTo>
                  <a:pt x="7627" y="6520"/>
                </a:lnTo>
                <a:moveTo>
                  <a:pt x="7627" y="6520"/>
                </a:moveTo>
                <a:lnTo>
                  <a:pt x="7627" y="6520"/>
                </a:lnTo>
                <a:lnTo>
                  <a:pt x="7640" y="6520"/>
                </a:lnTo>
                <a:moveTo>
                  <a:pt x="7640" y="6520"/>
                </a:moveTo>
                <a:lnTo>
                  <a:pt x="7640" y="6520"/>
                </a:lnTo>
                <a:lnTo>
                  <a:pt x="7653" y="6520"/>
                </a:lnTo>
                <a:moveTo>
                  <a:pt x="7653" y="6520"/>
                </a:moveTo>
                <a:lnTo>
                  <a:pt x="7653" y="6520"/>
                </a:lnTo>
                <a:lnTo>
                  <a:pt x="7667" y="6520"/>
                </a:lnTo>
                <a:moveTo>
                  <a:pt x="7667" y="6520"/>
                </a:moveTo>
                <a:lnTo>
                  <a:pt x="7667" y="6520"/>
                </a:lnTo>
                <a:lnTo>
                  <a:pt x="7680" y="6520"/>
                </a:lnTo>
                <a:moveTo>
                  <a:pt x="7680" y="6520"/>
                </a:moveTo>
                <a:lnTo>
                  <a:pt x="7680" y="6520"/>
                </a:lnTo>
                <a:lnTo>
                  <a:pt x="7693" y="6520"/>
                </a:lnTo>
                <a:moveTo>
                  <a:pt x="7693" y="6520"/>
                </a:moveTo>
                <a:lnTo>
                  <a:pt x="7693" y="6520"/>
                </a:lnTo>
                <a:lnTo>
                  <a:pt x="7707" y="6520"/>
                </a:lnTo>
                <a:moveTo>
                  <a:pt x="7707" y="6520"/>
                </a:moveTo>
                <a:lnTo>
                  <a:pt x="7707" y="6520"/>
                </a:lnTo>
                <a:lnTo>
                  <a:pt x="7720" y="6520"/>
                </a:lnTo>
                <a:moveTo>
                  <a:pt x="7720" y="6520"/>
                </a:moveTo>
                <a:lnTo>
                  <a:pt x="7720" y="6520"/>
                </a:lnTo>
                <a:lnTo>
                  <a:pt x="7733" y="6520"/>
                </a:lnTo>
                <a:moveTo>
                  <a:pt x="7733" y="6520"/>
                </a:moveTo>
                <a:lnTo>
                  <a:pt x="7733" y="6520"/>
                </a:lnTo>
                <a:lnTo>
                  <a:pt x="7747" y="6613"/>
                </a:lnTo>
                <a:moveTo>
                  <a:pt x="7747" y="6613"/>
                </a:moveTo>
                <a:lnTo>
                  <a:pt x="7747" y="6613"/>
                </a:lnTo>
                <a:lnTo>
                  <a:pt x="7760" y="6613"/>
                </a:lnTo>
                <a:moveTo>
                  <a:pt x="7760" y="6613"/>
                </a:moveTo>
                <a:lnTo>
                  <a:pt x="7760" y="6613"/>
                </a:lnTo>
                <a:lnTo>
                  <a:pt x="7773" y="6613"/>
                </a:lnTo>
                <a:moveTo>
                  <a:pt x="7773" y="6613"/>
                </a:moveTo>
                <a:lnTo>
                  <a:pt x="7773" y="6613"/>
                </a:lnTo>
                <a:lnTo>
                  <a:pt x="7787" y="6613"/>
                </a:lnTo>
                <a:moveTo>
                  <a:pt x="7787" y="6613"/>
                </a:moveTo>
                <a:lnTo>
                  <a:pt x="7787" y="6613"/>
                </a:lnTo>
                <a:lnTo>
                  <a:pt x="7800" y="6613"/>
                </a:lnTo>
                <a:moveTo>
                  <a:pt x="7800" y="6613"/>
                </a:moveTo>
                <a:lnTo>
                  <a:pt x="7800" y="6613"/>
                </a:lnTo>
                <a:lnTo>
                  <a:pt x="7813" y="6613"/>
                </a:lnTo>
                <a:moveTo>
                  <a:pt x="7813" y="6613"/>
                </a:moveTo>
                <a:lnTo>
                  <a:pt x="7813" y="6613"/>
                </a:lnTo>
                <a:lnTo>
                  <a:pt x="7827" y="6613"/>
                </a:lnTo>
                <a:moveTo>
                  <a:pt x="7827" y="6613"/>
                </a:moveTo>
                <a:lnTo>
                  <a:pt x="7827" y="6613"/>
                </a:lnTo>
                <a:lnTo>
                  <a:pt x="7840" y="6613"/>
                </a:lnTo>
                <a:moveTo>
                  <a:pt x="7840" y="6613"/>
                </a:moveTo>
                <a:lnTo>
                  <a:pt x="7840" y="6613"/>
                </a:lnTo>
                <a:lnTo>
                  <a:pt x="7853" y="6613"/>
                </a:lnTo>
                <a:moveTo>
                  <a:pt x="7853" y="6613"/>
                </a:moveTo>
                <a:lnTo>
                  <a:pt x="7853" y="6613"/>
                </a:lnTo>
                <a:lnTo>
                  <a:pt x="7867" y="6613"/>
                </a:lnTo>
                <a:moveTo>
                  <a:pt x="7867" y="6613"/>
                </a:moveTo>
                <a:lnTo>
                  <a:pt x="7867" y="6613"/>
                </a:lnTo>
                <a:lnTo>
                  <a:pt x="7880" y="6613"/>
                </a:lnTo>
                <a:moveTo>
                  <a:pt x="7880" y="6613"/>
                </a:moveTo>
                <a:lnTo>
                  <a:pt x="7880" y="6613"/>
                </a:lnTo>
                <a:lnTo>
                  <a:pt x="7893" y="6613"/>
                </a:lnTo>
                <a:moveTo>
                  <a:pt x="7893" y="6613"/>
                </a:moveTo>
                <a:lnTo>
                  <a:pt x="7893" y="6613"/>
                </a:lnTo>
                <a:lnTo>
                  <a:pt x="7907" y="6613"/>
                </a:lnTo>
                <a:moveTo>
                  <a:pt x="7907" y="6613"/>
                </a:moveTo>
                <a:lnTo>
                  <a:pt x="7907" y="6613"/>
                </a:lnTo>
                <a:lnTo>
                  <a:pt x="7920" y="6613"/>
                </a:lnTo>
                <a:moveTo>
                  <a:pt x="7920" y="6613"/>
                </a:moveTo>
                <a:lnTo>
                  <a:pt x="7920" y="6613"/>
                </a:lnTo>
                <a:lnTo>
                  <a:pt x="7933" y="6613"/>
                </a:lnTo>
                <a:moveTo>
                  <a:pt x="7933" y="6613"/>
                </a:moveTo>
                <a:lnTo>
                  <a:pt x="7933" y="6613"/>
                </a:lnTo>
                <a:lnTo>
                  <a:pt x="7947" y="6613"/>
                </a:lnTo>
                <a:moveTo>
                  <a:pt x="7947" y="6613"/>
                </a:moveTo>
                <a:lnTo>
                  <a:pt x="7947" y="6613"/>
                </a:lnTo>
                <a:lnTo>
                  <a:pt x="7960" y="6613"/>
                </a:lnTo>
                <a:moveTo>
                  <a:pt x="7960" y="6613"/>
                </a:moveTo>
                <a:lnTo>
                  <a:pt x="7960" y="6613"/>
                </a:lnTo>
                <a:lnTo>
                  <a:pt x="7973" y="6613"/>
                </a:lnTo>
                <a:moveTo>
                  <a:pt x="7973" y="6613"/>
                </a:moveTo>
                <a:lnTo>
                  <a:pt x="7973" y="6613"/>
                </a:lnTo>
                <a:lnTo>
                  <a:pt x="7987" y="6613"/>
                </a:lnTo>
                <a:moveTo>
                  <a:pt x="7987" y="6613"/>
                </a:moveTo>
                <a:lnTo>
                  <a:pt x="7987" y="6613"/>
                </a:lnTo>
                <a:lnTo>
                  <a:pt x="8000" y="6613"/>
                </a:lnTo>
                <a:moveTo>
                  <a:pt x="8000" y="6613"/>
                </a:moveTo>
                <a:lnTo>
                  <a:pt x="8000" y="6613"/>
                </a:lnTo>
                <a:lnTo>
                  <a:pt x="8013" y="6613"/>
                </a:lnTo>
                <a:moveTo>
                  <a:pt x="8013" y="6613"/>
                </a:moveTo>
                <a:lnTo>
                  <a:pt x="8013" y="6613"/>
                </a:lnTo>
                <a:lnTo>
                  <a:pt x="8027" y="6613"/>
                </a:lnTo>
                <a:moveTo>
                  <a:pt x="8027" y="6613"/>
                </a:moveTo>
                <a:lnTo>
                  <a:pt x="8027" y="6613"/>
                </a:lnTo>
                <a:lnTo>
                  <a:pt x="8040" y="6613"/>
                </a:lnTo>
                <a:moveTo>
                  <a:pt x="8040" y="6613"/>
                </a:moveTo>
                <a:lnTo>
                  <a:pt x="8040" y="6613"/>
                </a:lnTo>
                <a:lnTo>
                  <a:pt x="8053" y="6613"/>
                </a:lnTo>
                <a:moveTo>
                  <a:pt x="8053" y="6613"/>
                </a:moveTo>
                <a:lnTo>
                  <a:pt x="8053" y="6613"/>
                </a:lnTo>
                <a:lnTo>
                  <a:pt x="8067" y="6613"/>
                </a:lnTo>
                <a:moveTo>
                  <a:pt x="8067" y="6613"/>
                </a:moveTo>
                <a:lnTo>
                  <a:pt x="8067" y="6613"/>
                </a:lnTo>
                <a:lnTo>
                  <a:pt x="8093" y="6613"/>
                </a:lnTo>
                <a:moveTo>
                  <a:pt x="8093" y="6613"/>
                </a:moveTo>
                <a:lnTo>
                  <a:pt x="8093" y="6613"/>
                </a:lnTo>
                <a:lnTo>
                  <a:pt x="8107" y="6613"/>
                </a:lnTo>
                <a:moveTo>
                  <a:pt x="8107" y="6613"/>
                </a:moveTo>
                <a:lnTo>
                  <a:pt x="8107" y="6613"/>
                </a:lnTo>
                <a:lnTo>
                  <a:pt x="8120" y="6613"/>
                </a:lnTo>
                <a:moveTo>
                  <a:pt x="8120" y="6613"/>
                </a:moveTo>
                <a:lnTo>
                  <a:pt x="8120" y="6613"/>
                </a:lnTo>
                <a:lnTo>
                  <a:pt x="8133" y="6613"/>
                </a:lnTo>
                <a:moveTo>
                  <a:pt x="8133" y="6613"/>
                </a:moveTo>
                <a:lnTo>
                  <a:pt x="8133" y="6613"/>
                </a:lnTo>
                <a:lnTo>
                  <a:pt x="8147" y="6613"/>
                </a:lnTo>
                <a:moveTo>
                  <a:pt x="8147" y="6613"/>
                </a:moveTo>
                <a:lnTo>
                  <a:pt x="8147" y="6613"/>
                </a:lnTo>
                <a:lnTo>
                  <a:pt x="8160" y="6613"/>
                </a:lnTo>
                <a:moveTo>
                  <a:pt x="8160" y="6613"/>
                </a:moveTo>
                <a:lnTo>
                  <a:pt x="8160" y="6613"/>
                </a:lnTo>
                <a:lnTo>
                  <a:pt x="8173" y="6613"/>
                </a:lnTo>
                <a:moveTo>
                  <a:pt x="8173" y="6613"/>
                </a:moveTo>
                <a:lnTo>
                  <a:pt x="8173" y="6613"/>
                </a:lnTo>
                <a:lnTo>
                  <a:pt x="8187" y="6613"/>
                </a:lnTo>
                <a:moveTo>
                  <a:pt x="8187" y="6613"/>
                </a:moveTo>
                <a:lnTo>
                  <a:pt x="8187" y="6613"/>
                </a:lnTo>
                <a:lnTo>
                  <a:pt x="8200" y="6787"/>
                </a:lnTo>
                <a:moveTo>
                  <a:pt x="8200" y="6787"/>
                </a:moveTo>
                <a:lnTo>
                  <a:pt x="8200" y="6787"/>
                </a:lnTo>
                <a:lnTo>
                  <a:pt x="8213" y="6787"/>
                </a:lnTo>
                <a:moveTo>
                  <a:pt x="8213" y="6787"/>
                </a:moveTo>
                <a:lnTo>
                  <a:pt x="8213" y="6787"/>
                </a:lnTo>
                <a:lnTo>
                  <a:pt x="8227" y="6787"/>
                </a:lnTo>
                <a:moveTo>
                  <a:pt x="8227" y="6787"/>
                </a:moveTo>
                <a:lnTo>
                  <a:pt x="8227" y="6787"/>
                </a:lnTo>
                <a:lnTo>
                  <a:pt x="8240" y="6787"/>
                </a:lnTo>
                <a:moveTo>
                  <a:pt x="8240" y="6787"/>
                </a:moveTo>
                <a:lnTo>
                  <a:pt x="8240" y="6787"/>
                </a:lnTo>
                <a:lnTo>
                  <a:pt x="8253" y="6787"/>
                </a:lnTo>
                <a:moveTo>
                  <a:pt x="8253" y="6787"/>
                </a:moveTo>
                <a:lnTo>
                  <a:pt x="8253" y="6787"/>
                </a:lnTo>
                <a:lnTo>
                  <a:pt x="8267" y="6787"/>
                </a:lnTo>
                <a:moveTo>
                  <a:pt x="8267" y="6787"/>
                </a:moveTo>
                <a:lnTo>
                  <a:pt x="8267" y="6787"/>
                </a:lnTo>
                <a:lnTo>
                  <a:pt x="8280" y="6787"/>
                </a:lnTo>
                <a:moveTo>
                  <a:pt x="8280" y="6787"/>
                </a:moveTo>
                <a:lnTo>
                  <a:pt x="8280" y="6787"/>
                </a:lnTo>
                <a:lnTo>
                  <a:pt x="8293" y="6787"/>
                </a:lnTo>
                <a:moveTo>
                  <a:pt x="8293" y="6787"/>
                </a:moveTo>
                <a:lnTo>
                  <a:pt x="8293" y="6787"/>
                </a:lnTo>
                <a:lnTo>
                  <a:pt x="8307" y="6787"/>
                </a:lnTo>
                <a:moveTo>
                  <a:pt x="8307" y="6787"/>
                </a:moveTo>
                <a:lnTo>
                  <a:pt x="8307" y="6787"/>
                </a:lnTo>
                <a:lnTo>
                  <a:pt x="8320" y="6787"/>
                </a:lnTo>
                <a:moveTo>
                  <a:pt x="8320" y="6787"/>
                </a:moveTo>
                <a:lnTo>
                  <a:pt x="8320" y="6787"/>
                </a:lnTo>
                <a:lnTo>
                  <a:pt x="8333" y="6787"/>
                </a:lnTo>
                <a:moveTo>
                  <a:pt x="8333" y="6787"/>
                </a:moveTo>
                <a:lnTo>
                  <a:pt x="8333" y="6787"/>
                </a:lnTo>
                <a:lnTo>
                  <a:pt x="8347" y="6787"/>
                </a:lnTo>
                <a:moveTo>
                  <a:pt x="8347" y="6787"/>
                </a:moveTo>
                <a:lnTo>
                  <a:pt x="8347" y="6787"/>
                </a:lnTo>
                <a:lnTo>
                  <a:pt x="8360" y="6787"/>
                </a:lnTo>
                <a:moveTo>
                  <a:pt x="8360" y="6787"/>
                </a:moveTo>
                <a:lnTo>
                  <a:pt x="8360" y="6787"/>
                </a:lnTo>
                <a:lnTo>
                  <a:pt x="8373" y="6787"/>
                </a:lnTo>
                <a:moveTo>
                  <a:pt x="8373" y="6787"/>
                </a:moveTo>
                <a:lnTo>
                  <a:pt x="8373" y="6787"/>
                </a:lnTo>
                <a:lnTo>
                  <a:pt x="8387" y="6787"/>
                </a:lnTo>
                <a:moveTo>
                  <a:pt x="8387" y="6787"/>
                </a:moveTo>
                <a:lnTo>
                  <a:pt x="8387" y="6787"/>
                </a:lnTo>
                <a:lnTo>
                  <a:pt x="8400" y="6787"/>
                </a:lnTo>
                <a:moveTo>
                  <a:pt x="8400" y="6787"/>
                </a:moveTo>
                <a:lnTo>
                  <a:pt x="8400" y="6787"/>
                </a:lnTo>
                <a:lnTo>
                  <a:pt x="8413" y="6787"/>
                </a:lnTo>
                <a:moveTo>
                  <a:pt x="8413" y="6787"/>
                </a:moveTo>
                <a:lnTo>
                  <a:pt x="8413" y="6787"/>
                </a:lnTo>
                <a:lnTo>
                  <a:pt x="8427" y="6787"/>
                </a:lnTo>
                <a:moveTo>
                  <a:pt x="8427" y="6787"/>
                </a:moveTo>
                <a:lnTo>
                  <a:pt x="8427" y="6787"/>
                </a:lnTo>
                <a:lnTo>
                  <a:pt x="8440" y="6787"/>
                </a:lnTo>
                <a:moveTo>
                  <a:pt x="8440" y="6787"/>
                </a:moveTo>
                <a:lnTo>
                  <a:pt x="8440" y="6787"/>
                </a:lnTo>
                <a:lnTo>
                  <a:pt x="8453" y="6787"/>
                </a:lnTo>
                <a:moveTo>
                  <a:pt x="8453" y="6787"/>
                </a:moveTo>
                <a:lnTo>
                  <a:pt x="8453" y="6787"/>
                </a:lnTo>
                <a:lnTo>
                  <a:pt x="8467" y="6787"/>
                </a:lnTo>
                <a:moveTo>
                  <a:pt x="8467" y="6787"/>
                </a:moveTo>
                <a:lnTo>
                  <a:pt x="8467" y="6787"/>
                </a:lnTo>
                <a:lnTo>
                  <a:pt x="8480" y="6787"/>
                </a:lnTo>
                <a:moveTo>
                  <a:pt x="8480" y="6787"/>
                </a:moveTo>
                <a:lnTo>
                  <a:pt x="8480" y="6787"/>
                </a:lnTo>
                <a:lnTo>
                  <a:pt x="8493" y="6787"/>
                </a:lnTo>
                <a:moveTo>
                  <a:pt x="8493" y="6787"/>
                </a:moveTo>
                <a:lnTo>
                  <a:pt x="8493" y="6787"/>
                </a:lnTo>
                <a:lnTo>
                  <a:pt x="8520" y="6787"/>
                </a:lnTo>
                <a:moveTo>
                  <a:pt x="8520" y="6787"/>
                </a:moveTo>
                <a:lnTo>
                  <a:pt x="8520" y="6787"/>
                </a:lnTo>
                <a:lnTo>
                  <a:pt x="8533" y="6787"/>
                </a:lnTo>
                <a:moveTo>
                  <a:pt x="8533" y="6787"/>
                </a:moveTo>
                <a:lnTo>
                  <a:pt x="8533" y="6787"/>
                </a:lnTo>
                <a:lnTo>
                  <a:pt x="8547" y="6787"/>
                </a:lnTo>
                <a:moveTo>
                  <a:pt x="8547" y="6787"/>
                </a:moveTo>
                <a:lnTo>
                  <a:pt x="8547" y="6787"/>
                </a:lnTo>
                <a:lnTo>
                  <a:pt x="8560" y="6787"/>
                </a:lnTo>
                <a:moveTo>
                  <a:pt x="8560" y="6787"/>
                </a:moveTo>
                <a:lnTo>
                  <a:pt x="8560" y="6787"/>
                </a:lnTo>
                <a:lnTo>
                  <a:pt x="8573" y="6787"/>
                </a:lnTo>
                <a:moveTo>
                  <a:pt x="8573" y="6787"/>
                </a:moveTo>
                <a:lnTo>
                  <a:pt x="8573" y="6787"/>
                </a:lnTo>
                <a:lnTo>
                  <a:pt x="8587" y="6787"/>
                </a:lnTo>
                <a:moveTo>
                  <a:pt x="8587" y="6787"/>
                </a:moveTo>
                <a:lnTo>
                  <a:pt x="8587" y="6787"/>
                </a:lnTo>
                <a:lnTo>
                  <a:pt x="8600" y="6787"/>
                </a:lnTo>
                <a:moveTo>
                  <a:pt x="8600" y="6787"/>
                </a:moveTo>
                <a:lnTo>
                  <a:pt x="8600" y="6787"/>
                </a:lnTo>
                <a:lnTo>
                  <a:pt x="8613" y="6787"/>
                </a:lnTo>
                <a:moveTo>
                  <a:pt x="8613" y="6787"/>
                </a:moveTo>
                <a:lnTo>
                  <a:pt x="8613" y="6787"/>
                </a:lnTo>
                <a:lnTo>
                  <a:pt x="8627" y="6787"/>
                </a:lnTo>
                <a:moveTo>
                  <a:pt x="8627" y="6787"/>
                </a:moveTo>
                <a:lnTo>
                  <a:pt x="8627" y="6787"/>
                </a:lnTo>
                <a:lnTo>
                  <a:pt x="8640" y="6787"/>
                </a:lnTo>
                <a:moveTo>
                  <a:pt x="8640" y="6787"/>
                </a:moveTo>
                <a:lnTo>
                  <a:pt x="8640" y="6787"/>
                </a:lnTo>
                <a:lnTo>
                  <a:pt x="8653" y="6787"/>
                </a:lnTo>
                <a:moveTo>
                  <a:pt x="8653" y="6787"/>
                </a:moveTo>
                <a:lnTo>
                  <a:pt x="8653" y="6787"/>
                </a:lnTo>
                <a:lnTo>
                  <a:pt x="8667" y="6787"/>
                </a:lnTo>
                <a:moveTo>
                  <a:pt x="8667" y="6787"/>
                </a:moveTo>
                <a:lnTo>
                  <a:pt x="8667" y="6787"/>
                </a:lnTo>
                <a:lnTo>
                  <a:pt x="8680" y="6787"/>
                </a:lnTo>
                <a:moveTo>
                  <a:pt x="8680" y="6787"/>
                </a:moveTo>
                <a:lnTo>
                  <a:pt x="8680" y="6787"/>
                </a:lnTo>
                <a:lnTo>
                  <a:pt x="8693" y="6787"/>
                </a:lnTo>
                <a:moveTo>
                  <a:pt x="8693" y="6787"/>
                </a:moveTo>
                <a:lnTo>
                  <a:pt x="8693" y="6787"/>
                </a:lnTo>
                <a:lnTo>
                  <a:pt x="8707" y="6787"/>
                </a:lnTo>
                <a:moveTo>
                  <a:pt x="8707" y="6787"/>
                </a:moveTo>
                <a:lnTo>
                  <a:pt x="8707" y="6787"/>
                </a:lnTo>
                <a:lnTo>
                  <a:pt x="8720" y="6787"/>
                </a:lnTo>
                <a:moveTo>
                  <a:pt x="8720" y="6787"/>
                </a:moveTo>
                <a:lnTo>
                  <a:pt x="8720" y="6787"/>
                </a:lnTo>
                <a:lnTo>
                  <a:pt x="8733" y="6787"/>
                </a:lnTo>
                <a:moveTo>
                  <a:pt x="8733" y="6787"/>
                </a:moveTo>
                <a:lnTo>
                  <a:pt x="8733" y="6787"/>
                </a:lnTo>
                <a:lnTo>
                  <a:pt x="8747" y="6787"/>
                </a:lnTo>
                <a:moveTo>
                  <a:pt x="8747" y="6787"/>
                </a:moveTo>
                <a:lnTo>
                  <a:pt x="8747" y="6787"/>
                </a:lnTo>
                <a:lnTo>
                  <a:pt x="8760" y="6787"/>
                </a:lnTo>
                <a:moveTo>
                  <a:pt x="8760" y="6787"/>
                </a:moveTo>
                <a:lnTo>
                  <a:pt x="8760" y="6787"/>
                </a:lnTo>
                <a:lnTo>
                  <a:pt x="8773" y="6787"/>
                </a:lnTo>
                <a:moveTo>
                  <a:pt x="8773" y="6787"/>
                </a:moveTo>
                <a:lnTo>
                  <a:pt x="8773" y="6787"/>
                </a:lnTo>
                <a:lnTo>
                  <a:pt x="8787" y="6787"/>
                </a:lnTo>
                <a:moveTo>
                  <a:pt x="8787" y="6787"/>
                </a:moveTo>
                <a:lnTo>
                  <a:pt x="8787" y="6787"/>
                </a:lnTo>
                <a:lnTo>
                  <a:pt x="8800" y="6787"/>
                </a:lnTo>
                <a:moveTo>
                  <a:pt x="8800" y="6787"/>
                </a:moveTo>
                <a:lnTo>
                  <a:pt x="8800" y="6787"/>
                </a:lnTo>
                <a:lnTo>
                  <a:pt x="8813" y="6787"/>
                </a:lnTo>
                <a:moveTo>
                  <a:pt x="8813" y="6787"/>
                </a:moveTo>
                <a:lnTo>
                  <a:pt x="8813" y="6787"/>
                </a:lnTo>
                <a:lnTo>
                  <a:pt x="8827" y="6787"/>
                </a:lnTo>
                <a:moveTo>
                  <a:pt x="8827" y="6787"/>
                </a:moveTo>
                <a:lnTo>
                  <a:pt x="8827" y="6787"/>
                </a:lnTo>
                <a:lnTo>
                  <a:pt x="8840" y="6787"/>
                </a:lnTo>
                <a:moveTo>
                  <a:pt x="8840" y="6787"/>
                </a:moveTo>
                <a:lnTo>
                  <a:pt x="8840" y="6787"/>
                </a:lnTo>
                <a:lnTo>
                  <a:pt x="8853" y="6787"/>
                </a:lnTo>
                <a:moveTo>
                  <a:pt x="8853" y="6787"/>
                </a:moveTo>
                <a:lnTo>
                  <a:pt x="8853" y="6787"/>
                </a:lnTo>
                <a:lnTo>
                  <a:pt x="8867" y="6787"/>
                </a:lnTo>
                <a:moveTo>
                  <a:pt x="8867" y="6787"/>
                </a:moveTo>
                <a:lnTo>
                  <a:pt x="8867" y="6787"/>
                </a:lnTo>
                <a:lnTo>
                  <a:pt x="8880" y="6787"/>
                </a:lnTo>
                <a:moveTo>
                  <a:pt x="8880" y="6787"/>
                </a:moveTo>
                <a:lnTo>
                  <a:pt x="8880" y="6787"/>
                </a:lnTo>
                <a:lnTo>
                  <a:pt x="8893" y="6787"/>
                </a:lnTo>
                <a:moveTo>
                  <a:pt x="8893" y="6787"/>
                </a:moveTo>
                <a:lnTo>
                  <a:pt x="8893" y="6787"/>
                </a:lnTo>
                <a:lnTo>
                  <a:pt x="8907" y="6787"/>
                </a:lnTo>
                <a:moveTo>
                  <a:pt x="8907" y="6787"/>
                </a:moveTo>
                <a:lnTo>
                  <a:pt x="8907" y="6787"/>
                </a:lnTo>
                <a:lnTo>
                  <a:pt x="8920" y="6787"/>
                </a:lnTo>
                <a:moveTo>
                  <a:pt x="8920" y="6787"/>
                </a:moveTo>
                <a:lnTo>
                  <a:pt x="8920" y="6787"/>
                </a:lnTo>
                <a:lnTo>
                  <a:pt x="8933" y="7062"/>
                </a:lnTo>
                <a:moveTo>
                  <a:pt x="8933" y="7062"/>
                </a:moveTo>
                <a:lnTo>
                  <a:pt x="8933" y="7062"/>
                </a:lnTo>
                <a:lnTo>
                  <a:pt x="8960" y="7062"/>
                </a:lnTo>
                <a:moveTo>
                  <a:pt x="8960" y="7062"/>
                </a:moveTo>
                <a:lnTo>
                  <a:pt x="8960" y="7062"/>
                </a:lnTo>
                <a:lnTo>
                  <a:pt x="8973" y="7062"/>
                </a:lnTo>
                <a:moveTo>
                  <a:pt x="8973" y="7062"/>
                </a:moveTo>
                <a:lnTo>
                  <a:pt x="8973" y="7062"/>
                </a:lnTo>
                <a:lnTo>
                  <a:pt x="8987" y="7062"/>
                </a:lnTo>
                <a:moveTo>
                  <a:pt x="8987" y="7062"/>
                </a:moveTo>
                <a:lnTo>
                  <a:pt x="8987" y="7062"/>
                </a:lnTo>
                <a:lnTo>
                  <a:pt x="9000" y="7062"/>
                </a:lnTo>
                <a:moveTo>
                  <a:pt x="9000" y="7062"/>
                </a:moveTo>
                <a:lnTo>
                  <a:pt x="9000" y="7062"/>
                </a:lnTo>
                <a:lnTo>
                  <a:pt x="9013" y="7062"/>
                </a:lnTo>
                <a:moveTo>
                  <a:pt x="9013" y="7062"/>
                </a:moveTo>
                <a:lnTo>
                  <a:pt x="9013" y="7062"/>
                </a:lnTo>
                <a:lnTo>
                  <a:pt x="9027" y="7062"/>
                </a:lnTo>
                <a:moveTo>
                  <a:pt x="9027" y="7062"/>
                </a:moveTo>
                <a:lnTo>
                  <a:pt x="9027" y="7062"/>
                </a:lnTo>
                <a:lnTo>
                  <a:pt x="9040" y="7062"/>
                </a:lnTo>
                <a:moveTo>
                  <a:pt x="9040" y="7062"/>
                </a:moveTo>
                <a:lnTo>
                  <a:pt x="9040" y="7062"/>
                </a:lnTo>
                <a:lnTo>
                  <a:pt x="9053" y="7062"/>
                </a:lnTo>
                <a:moveTo>
                  <a:pt x="9053" y="7062"/>
                </a:moveTo>
                <a:lnTo>
                  <a:pt x="9053" y="7062"/>
                </a:lnTo>
                <a:lnTo>
                  <a:pt x="9067" y="7062"/>
                </a:lnTo>
                <a:moveTo>
                  <a:pt x="9067" y="7062"/>
                </a:moveTo>
                <a:lnTo>
                  <a:pt x="9067" y="7062"/>
                </a:lnTo>
                <a:lnTo>
                  <a:pt x="9080" y="7062"/>
                </a:lnTo>
                <a:moveTo>
                  <a:pt x="9080" y="7062"/>
                </a:moveTo>
                <a:lnTo>
                  <a:pt x="9080" y="7062"/>
                </a:lnTo>
                <a:lnTo>
                  <a:pt x="9093" y="7062"/>
                </a:lnTo>
                <a:moveTo>
                  <a:pt x="9093" y="7062"/>
                </a:moveTo>
                <a:lnTo>
                  <a:pt x="9093" y="7062"/>
                </a:lnTo>
                <a:lnTo>
                  <a:pt x="9107" y="7062"/>
                </a:lnTo>
                <a:moveTo>
                  <a:pt x="9107" y="7062"/>
                </a:moveTo>
                <a:lnTo>
                  <a:pt x="9107" y="7062"/>
                </a:lnTo>
                <a:lnTo>
                  <a:pt x="9120" y="7062"/>
                </a:lnTo>
                <a:moveTo>
                  <a:pt x="9120" y="7062"/>
                </a:moveTo>
                <a:lnTo>
                  <a:pt x="9120" y="7062"/>
                </a:lnTo>
                <a:lnTo>
                  <a:pt x="9133" y="7062"/>
                </a:lnTo>
                <a:moveTo>
                  <a:pt x="9133" y="7062"/>
                </a:moveTo>
                <a:lnTo>
                  <a:pt x="9133" y="7062"/>
                </a:lnTo>
                <a:lnTo>
                  <a:pt x="9147" y="7062"/>
                </a:lnTo>
                <a:moveTo>
                  <a:pt x="9147" y="7062"/>
                </a:moveTo>
                <a:lnTo>
                  <a:pt x="9147" y="7062"/>
                </a:lnTo>
                <a:lnTo>
                  <a:pt x="9160" y="7062"/>
                </a:lnTo>
                <a:moveTo>
                  <a:pt x="9160" y="7062"/>
                </a:moveTo>
                <a:lnTo>
                  <a:pt x="9160" y="7062"/>
                </a:lnTo>
                <a:lnTo>
                  <a:pt x="9173" y="7062"/>
                </a:lnTo>
                <a:moveTo>
                  <a:pt x="9173" y="7062"/>
                </a:moveTo>
                <a:lnTo>
                  <a:pt x="9173" y="7062"/>
                </a:lnTo>
                <a:lnTo>
                  <a:pt x="9187" y="7062"/>
                </a:lnTo>
                <a:moveTo>
                  <a:pt x="9187" y="7062"/>
                </a:moveTo>
                <a:lnTo>
                  <a:pt x="9187" y="7062"/>
                </a:lnTo>
                <a:lnTo>
                  <a:pt x="9200" y="7062"/>
                </a:lnTo>
                <a:moveTo>
                  <a:pt x="9200" y="7062"/>
                </a:moveTo>
                <a:lnTo>
                  <a:pt x="9200" y="7062"/>
                </a:lnTo>
                <a:lnTo>
                  <a:pt x="9213" y="7062"/>
                </a:lnTo>
                <a:moveTo>
                  <a:pt x="9213" y="7062"/>
                </a:moveTo>
                <a:lnTo>
                  <a:pt x="9213" y="7062"/>
                </a:lnTo>
                <a:lnTo>
                  <a:pt x="9227" y="7062"/>
                </a:lnTo>
                <a:moveTo>
                  <a:pt x="9227" y="7062"/>
                </a:moveTo>
                <a:lnTo>
                  <a:pt x="9227" y="7062"/>
                </a:lnTo>
                <a:lnTo>
                  <a:pt x="9240" y="7062"/>
                </a:lnTo>
                <a:moveTo>
                  <a:pt x="9240" y="7062"/>
                </a:moveTo>
                <a:lnTo>
                  <a:pt x="9240" y="7062"/>
                </a:lnTo>
                <a:lnTo>
                  <a:pt x="9253" y="7062"/>
                </a:lnTo>
                <a:moveTo>
                  <a:pt x="9253" y="7062"/>
                </a:moveTo>
                <a:lnTo>
                  <a:pt x="9253" y="7062"/>
                </a:lnTo>
                <a:lnTo>
                  <a:pt x="9267" y="7062"/>
                </a:lnTo>
                <a:moveTo>
                  <a:pt x="9267" y="7062"/>
                </a:moveTo>
                <a:lnTo>
                  <a:pt x="9267" y="7062"/>
                </a:lnTo>
                <a:lnTo>
                  <a:pt x="9280" y="7062"/>
                </a:lnTo>
                <a:moveTo>
                  <a:pt x="9280" y="7062"/>
                </a:moveTo>
                <a:lnTo>
                  <a:pt x="9280" y="7062"/>
                </a:lnTo>
                <a:lnTo>
                  <a:pt x="9293" y="7062"/>
                </a:lnTo>
                <a:moveTo>
                  <a:pt x="9293" y="7062"/>
                </a:moveTo>
                <a:lnTo>
                  <a:pt x="9293" y="7062"/>
                </a:lnTo>
                <a:lnTo>
                  <a:pt x="9307" y="7062"/>
                </a:lnTo>
                <a:moveTo>
                  <a:pt x="9307" y="7062"/>
                </a:moveTo>
                <a:lnTo>
                  <a:pt x="9307" y="7062"/>
                </a:lnTo>
                <a:lnTo>
                  <a:pt x="9320" y="7062"/>
                </a:lnTo>
                <a:moveTo>
                  <a:pt x="9320" y="7062"/>
                </a:moveTo>
                <a:lnTo>
                  <a:pt x="9320" y="7062"/>
                </a:lnTo>
                <a:lnTo>
                  <a:pt x="9333" y="7062"/>
                </a:lnTo>
                <a:moveTo>
                  <a:pt x="9333" y="7062"/>
                </a:moveTo>
                <a:lnTo>
                  <a:pt x="9333" y="7062"/>
                </a:lnTo>
                <a:lnTo>
                  <a:pt x="9347" y="7062"/>
                </a:lnTo>
                <a:moveTo>
                  <a:pt x="9347" y="7062"/>
                </a:moveTo>
                <a:lnTo>
                  <a:pt x="9347" y="7062"/>
                </a:lnTo>
                <a:lnTo>
                  <a:pt x="9360" y="7062"/>
                </a:lnTo>
                <a:moveTo>
                  <a:pt x="9360" y="7062"/>
                </a:moveTo>
                <a:lnTo>
                  <a:pt x="9360" y="7062"/>
                </a:lnTo>
                <a:lnTo>
                  <a:pt x="9373" y="7062"/>
                </a:lnTo>
                <a:moveTo>
                  <a:pt x="9373" y="7062"/>
                </a:moveTo>
                <a:lnTo>
                  <a:pt x="9373" y="7062"/>
                </a:lnTo>
                <a:lnTo>
                  <a:pt x="9400" y="7062"/>
                </a:lnTo>
                <a:moveTo>
                  <a:pt x="9400" y="7062"/>
                </a:moveTo>
                <a:lnTo>
                  <a:pt x="9400" y="7062"/>
                </a:lnTo>
                <a:lnTo>
                  <a:pt x="9413" y="7062"/>
                </a:lnTo>
                <a:moveTo>
                  <a:pt x="9413" y="7062"/>
                </a:moveTo>
                <a:lnTo>
                  <a:pt x="9413" y="7062"/>
                </a:lnTo>
                <a:lnTo>
                  <a:pt x="9427" y="7062"/>
                </a:lnTo>
                <a:moveTo>
                  <a:pt x="9427" y="7062"/>
                </a:moveTo>
                <a:lnTo>
                  <a:pt x="9427" y="7062"/>
                </a:lnTo>
                <a:lnTo>
                  <a:pt x="9440" y="7062"/>
                </a:lnTo>
                <a:moveTo>
                  <a:pt x="9440" y="7062"/>
                </a:moveTo>
                <a:lnTo>
                  <a:pt x="9440" y="7062"/>
                </a:lnTo>
                <a:lnTo>
                  <a:pt x="9453" y="7062"/>
                </a:lnTo>
                <a:moveTo>
                  <a:pt x="9453" y="7062"/>
                </a:moveTo>
                <a:lnTo>
                  <a:pt x="9453" y="7062"/>
                </a:lnTo>
                <a:lnTo>
                  <a:pt x="9467" y="7062"/>
                </a:lnTo>
                <a:moveTo>
                  <a:pt x="9467" y="7062"/>
                </a:moveTo>
                <a:lnTo>
                  <a:pt x="9467" y="7062"/>
                </a:lnTo>
                <a:lnTo>
                  <a:pt x="9480" y="7062"/>
                </a:lnTo>
                <a:moveTo>
                  <a:pt x="9480" y="7062"/>
                </a:moveTo>
                <a:lnTo>
                  <a:pt x="9480" y="7062"/>
                </a:lnTo>
                <a:lnTo>
                  <a:pt x="9493" y="7062"/>
                </a:lnTo>
                <a:moveTo>
                  <a:pt x="9493" y="7062"/>
                </a:moveTo>
                <a:lnTo>
                  <a:pt x="9493" y="7062"/>
                </a:lnTo>
                <a:lnTo>
                  <a:pt x="9507" y="7062"/>
                </a:lnTo>
                <a:moveTo>
                  <a:pt x="9507" y="7062"/>
                </a:moveTo>
                <a:lnTo>
                  <a:pt x="9507" y="7062"/>
                </a:lnTo>
                <a:lnTo>
                  <a:pt x="9520" y="7062"/>
                </a:lnTo>
                <a:moveTo>
                  <a:pt x="9520" y="7062"/>
                </a:moveTo>
                <a:lnTo>
                  <a:pt x="9520" y="7062"/>
                </a:lnTo>
                <a:lnTo>
                  <a:pt x="9533" y="7062"/>
                </a:lnTo>
                <a:moveTo>
                  <a:pt x="9533" y="7062"/>
                </a:moveTo>
                <a:lnTo>
                  <a:pt x="9533" y="7062"/>
                </a:lnTo>
                <a:lnTo>
                  <a:pt x="9547" y="7062"/>
                </a:lnTo>
                <a:moveTo>
                  <a:pt x="9547" y="7062"/>
                </a:moveTo>
                <a:lnTo>
                  <a:pt x="9547" y="7062"/>
                </a:lnTo>
                <a:lnTo>
                  <a:pt x="9560" y="7062"/>
                </a:lnTo>
                <a:moveTo>
                  <a:pt x="9560" y="7062"/>
                </a:moveTo>
                <a:lnTo>
                  <a:pt x="9560" y="7062"/>
                </a:lnTo>
                <a:lnTo>
                  <a:pt x="9573" y="7062"/>
                </a:lnTo>
                <a:moveTo>
                  <a:pt x="9573" y="7062"/>
                </a:moveTo>
                <a:lnTo>
                  <a:pt x="9573" y="7062"/>
                </a:lnTo>
                <a:lnTo>
                  <a:pt x="9587" y="7062"/>
                </a:lnTo>
                <a:moveTo>
                  <a:pt x="9587" y="7062"/>
                </a:moveTo>
                <a:lnTo>
                  <a:pt x="9587" y="7062"/>
                </a:lnTo>
                <a:lnTo>
                  <a:pt x="9600" y="7062"/>
                </a:lnTo>
                <a:moveTo>
                  <a:pt x="9600" y="7062"/>
                </a:moveTo>
                <a:lnTo>
                  <a:pt x="9600" y="7062"/>
                </a:lnTo>
                <a:lnTo>
                  <a:pt x="9613" y="7062"/>
                </a:lnTo>
                <a:moveTo>
                  <a:pt x="9613" y="7062"/>
                </a:moveTo>
                <a:lnTo>
                  <a:pt x="9613" y="7062"/>
                </a:lnTo>
                <a:lnTo>
                  <a:pt x="9627" y="7062"/>
                </a:lnTo>
                <a:moveTo>
                  <a:pt x="9627" y="7062"/>
                </a:moveTo>
                <a:lnTo>
                  <a:pt x="9627" y="7062"/>
                </a:lnTo>
                <a:lnTo>
                  <a:pt x="9640" y="7062"/>
                </a:lnTo>
                <a:moveTo>
                  <a:pt x="9640" y="7062"/>
                </a:moveTo>
                <a:lnTo>
                  <a:pt x="9640" y="7062"/>
                </a:lnTo>
                <a:lnTo>
                  <a:pt x="9653" y="7062"/>
                </a:lnTo>
                <a:moveTo>
                  <a:pt x="9653" y="7062"/>
                </a:moveTo>
                <a:lnTo>
                  <a:pt x="9653" y="7062"/>
                </a:lnTo>
                <a:lnTo>
                  <a:pt x="9667" y="7062"/>
                </a:lnTo>
                <a:moveTo>
                  <a:pt x="9667" y="7062"/>
                </a:moveTo>
                <a:lnTo>
                  <a:pt x="9667" y="7062"/>
                </a:lnTo>
                <a:lnTo>
                  <a:pt x="9680" y="7062"/>
                </a:lnTo>
                <a:moveTo>
                  <a:pt x="9680" y="7062"/>
                </a:moveTo>
                <a:lnTo>
                  <a:pt x="9680" y="7062"/>
                </a:lnTo>
                <a:lnTo>
                  <a:pt x="9693" y="7062"/>
                </a:lnTo>
                <a:moveTo>
                  <a:pt x="9693" y="7062"/>
                </a:moveTo>
                <a:lnTo>
                  <a:pt x="9693" y="7062"/>
                </a:lnTo>
                <a:lnTo>
                  <a:pt x="9707" y="7062"/>
                </a:lnTo>
                <a:moveTo>
                  <a:pt x="9707" y="7062"/>
                </a:moveTo>
                <a:lnTo>
                  <a:pt x="9707" y="7062"/>
                </a:lnTo>
                <a:lnTo>
                  <a:pt x="9720" y="7062"/>
                </a:lnTo>
              </a:path>
            </a:pathLst>
          </a:custGeom>
          <a:noFill/>
          <a:ln w="22225" cap="rnd">
            <a:solidFill>
              <a:srgbClr val="F0982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479925" y="3809763"/>
            <a:ext cx="11112" cy="11113"/>
          </a:xfrm>
          <a:custGeom>
            <a:avLst/>
            <a:gdLst>
              <a:gd name="T0" fmla="*/ 27 w 27"/>
              <a:gd name="T1" fmla="*/ 13 h 27"/>
              <a:gd name="T2" fmla="*/ 27 w 27"/>
              <a:gd name="T3" fmla="*/ 13 h 27"/>
              <a:gd name="T4" fmla="*/ 13 w 27"/>
              <a:gd name="T5" fmla="*/ 27 h 27"/>
              <a:gd name="T6" fmla="*/ 0 w 27"/>
              <a:gd name="T7" fmla="*/ 13 h 27"/>
              <a:gd name="T8" fmla="*/ 13 w 27"/>
              <a:gd name="T9" fmla="*/ 0 h 27"/>
              <a:gd name="T10" fmla="*/ 27 w 27"/>
              <a:gd name="T11" fmla="*/ 13 h 27"/>
              <a:gd name="T12" fmla="*/ 27 w 27"/>
              <a:gd name="T13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7">
                <a:moveTo>
                  <a:pt x="27" y="13"/>
                </a:moveTo>
                <a:lnTo>
                  <a:pt x="27" y="13"/>
                </a:lnTo>
                <a:cubicBezTo>
                  <a:pt x="27" y="21"/>
                  <a:pt x="21" y="27"/>
                  <a:pt x="13" y="27"/>
                </a:cubicBezTo>
                <a:cubicBezTo>
                  <a:pt x="6" y="27"/>
                  <a:pt x="0" y="21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1" y="0"/>
                  <a:pt x="27" y="6"/>
                  <a:pt x="27" y="13"/>
                </a:cubicBezTo>
                <a:lnTo>
                  <a:pt x="27" y="1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0982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6947" y="3060265"/>
            <a:ext cx="255137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eaLnBrk="0" hangingPunct="0">
              <a:lnSpc>
                <a:spcPct val="105000"/>
              </a:lnSpc>
              <a:buClr>
                <a:srgbClr val="000000"/>
              </a:buClr>
            </a:pPr>
            <a:r>
              <a:rPr lang="de-DE" sz="1600" b="1" dirty="0">
                <a:ea typeface="ＭＳ Ｐゴシック" pitchFamily="34" charset="-128"/>
              </a:rPr>
              <a:t>HR 0.77 </a:t>
            </a:r>
            <a:r>
              <a:rPr lang="de-DE" sz="1600" b="1" dirty="0" smtClean="0">
                <a:ea typeface="ＭＳ Ｐゴシック" pitchFamily="34" charset="-128"/>
              </a:rPr>
              <a:t>(0.62-0.96</a:t>
            </a:r>
            <a:r>
              <a:rPr lang="de-DE" sz="1600" b="1" dirty="0">
                <a:ea typeface="ＭＳ Ｐゴシック" pitchFamily="34" charset="-128"/>
              </a:rPr>
              <a:t>)</a:t>
            </a:r>
          </a:p>
          <a:p>
            <a:pPr algn="ctr" defTabSz="449263" eaLnBrk="0" hangingPunct="0">
              <a:lnSpc>
                <a:spcPct val="105000"/>
              </a:lnSpc>
              <a:buClr>
                <a:srgbClr val="000000"/>
              </a:buClr>
            </a:pPr>
            <a:r>
              <a:rPr lang="de-DE" sz="1600" b="1" i="1" dirty="0" smtClean="0">
                <a:ea typeface="ＭＳ Ｐゴシック" pitchFamily="34" charset="-128"/>
              </a:rPr>
              <a:t>P</a:t>
            </a:r>
            <a:r>
              <a:rPr lang="de-DE" sz="1600" b="1" dirty="0" smtClean="0">
                <a:ea typeface="ＭＳ Ｐゴシック" pitchFamily="34" charset="-128"/>
              </a:rPr>
              <a:t> = .017</a:t>
            </a:r>
            <a:endParaRPr lang="de-DE" sz="1600" b="1" dirty="0">
              <a:ea typeface="ＭＳ Ｐゴシック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980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-260925" y="6205682"/>
            <a:ext cx="4875159" cy="328051"/>
          </a:xfrm>
        </p:spPr>
        <p:txBody>
          <a:bodyPr anchor="t"/>
          <a:lstStyle/>
          <a:p>
            <a:pPr algn="l"/>
            <a:r>
              <a:rPr lang="en-US" sz="1000" dirty="0" smtClean="0"/>
              <a:t>Heinemann </a:t>
            </a:r>
            <a:r>
              <a:rPr lang="en-US" sz="1000" dirty="0"/>
              <a:t>V, et al. </a:t>
            </a:r>
            <a:r>
              <a:rPr lang="it-IT" sz="1000" i="1" dirty="0"/>
              <a:t>Lancet Oncol. </a:t>
            </a:r>
            <a:r>
              <a:rPr lang="it-IT" sz="1000" dirty="0" smtClean="0"/>
              <a:t>2014;15(10</a:t>
            </a:r>
            <a:r>
              <a:rPr lang="it-IT" sz="1000" dirty="0"/>
              <a:t>):</a:t>
            </a:r>
            <a:r>
              <a:rPr lang="it-IT" sz="1000" dirty="0" smtClean="0"/>
              <a:t>1065-1075.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7867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2" y="400029"/>
            <a:ext cx="8500295" cy="844801"/>
          </a:xfrm>
        </p:spPr>
        <p:txBody>
          <a:bodyPr>
            <a:noAutofit/>
          </a:bodyPr>
          <a:lstStyle/>
          <a:p>
            <a:r>
              <a:rPr lang="en-US" sz="3600" dirty="0" smtClean="0"/>
              <a:t>RAS WT (n = 400)</a:t>
            </a:r>
            <a:endParaRPr lang="en-US" sz="3600" dirty="0"/>
          </a:p>
        </p:txBody>
      </p:sp>
      <p:graphicFrame>
        <p:nvGraphicFramePr>
          <p:cNvPr id="43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42760"/>
              </p:ext>
            </p:extLst>
          </p:nvPr>
        </p:nvGraphicFramePr>
        <p:xfrm>
          <a:off x="503347" y="4443286"/>
          <a:ext cx="8120054" cy="1629406"/>
        </p:xfrm>
        <a:graphic>
          <a:graphicData uri="http://schemas.openxmlformats.org/drawingml/2006/table">
            <a:tbl>
              <a:tblPr/>
              <a:tblGrid>
                <a:gridCol w="3349438"/>
                <a:gridCol w="2486148"/>
                <a:gridCol w="2284468"/>
              </a:tblGrid>
              <a:tr h="27141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ITT population, KRAS exon 2 WT</a:t>
                      </a: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069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5A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Cet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+ 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chemo (n = 297)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Bev </a:t>
                      </a: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+ 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chemo (n = 295)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2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ORR*, %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65.3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58.7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Odds ratio,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value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1.33,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= .18*</a:t>
                      </a: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2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PFS, months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10.3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10.2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HR,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value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0.97, </a:t>
                      </a:r>
                      <a:r>
                        <a:rPr kumimoji="0" lang="en-GB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= .77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85" marB="456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feld 1"/>
          <p:cNvSpPr txBox="1">
            <a:spLocks noChangeArrowheads="1"/>
          </p:cNvSpPr>
          <p:nvPr/>
        </p:nvSpPr>
        <p:spPr bwMode="auto">
          <a:xfrm>
            <a:off x="1014724" y="3507269"/>
            <a:ext cx="1871662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Δ = 8.1 months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2" y="6052024"/>
            <a:ext cx="3135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de-DE" sz="1000" b="1" i="1" dirty="0" smtClean="0">
                <a:solidFill>
                  <a:prstClr val="white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de-DE" sz="1000" b="1" dirty="0" smtClean="0">
                <a:solidFill>
                  <a:prstClr val="white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altLang="de-DE" sz="1000" b="1" dirty="0" err="1" smtClean="0">
                <a:solidFill>
                  <a:prstClr val="white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logrank</a:t>
            </a:r>
            <a:r>
              <a:rPr lang="en-US" altLang="de-DE" sz="1000" b="1" dirty="0" smtClean="0">
                <a:solidFill>
                  <a:prstClr val="white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test; </a:t>
            </a:r>
            <a:r>
              <a:rPr lang="en-US" altLang="de-DE" sz="1000" b="1" i="1" dirty="0" smtClean="0">
                <a:solidFill>
                  <a:prstClr val="white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de-DE" sz="1000" b="1" dirty="0" smtClean="0">
                <a:solidFill>
                  <a:prstClr val="white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*, one-sided Fisher’s exact test </a:t>
            </a:r>
            <a:endParaRPr lang="en-US" altLang="de-DE" sz="1000" b="1" dirty="0">
              <a:solidFill>
                <a:prstClr val="white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45448" y="3100900"/>
            <a:ext cx="352575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51"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b="1" dirty="0">
                <a:ea typeface="ＭＳ Ｐゴシック" pitchFamily="34" charset="-128"/>
              </a:rPr>
              <a:t>HR 0.697 </a:t>
            </a:r>
            <a:r>
              <a:rPr lang="en-US" b="1" dirty="0" smtClean="0">
                <a:ea typeface="ＭＳ Ｐゴシック" pitchFamily="34" charset="-128"/>
              </a:rPr>
              <a:t>(0.54-0.90</a:t>
            </a:r>
            <a:r>
              <a:rPr lang="en-US" b="1" dirty="0">
                <a:ea typeface="ＭＳ Ｐゴシック" pitchFamily="34" charset="-128"/>
              </a:rPr>
              <a:t>) </a:t>
            </a:r>
            <a:br>
              <a:rPr lang="en-US" b="1" dirty="0">
                <a:ea typeface="ＭＳ Ｐゴシック" pitchFamily="34" charset="-128"/>
              </a:rPr>
            </a:br>
            <a:r>
              <a:rPr lang="en-US" b="1" i="1" dirty="0" smtClean="0">
                <a:ea typeface="ＭＳ Ｐゴシック" pitchFamily="34" charset="-128"/>
              </a:rPr>
              <a:t>P</a:t>
            </a:r>
            <a:r>
              <a:rPr lang="en-US" b="1" dirty="0" smtClean="0">
                <a:ea typeface="ＭＳ Ｐゴシック" pitchFamily="34" charset="-128"/>
              </a:rPr>
              <a:t> = .0059</a:t>
            </a:r>
            <a:endParaRPr lang="en-US" b="1" dirty="0">
              <a:ea typeface="ＭＳ Ｐゴシック" pitchFamily="34" charset="-128"/>
            </a:endParaRPr>
          </a:p>
        </p:txBody>
      </p:sp>
      <p:cxnSp>
        <p:nvCxnSpPr>
          <p:cNvPr id="39" name="Gerade Verbindung 258"/>
          <p:cNvCxnSpPr/>
          <p:nvPr/>
        </p:nvCxnSpPr>
        <p:spPr bwMode="auto">
          <a:xfrm flipH="1">
            <a:off x="794002" y="2761309"/>
            <a:ext cx="470495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382"/>
          <p:cNvSpPr/>
          <p:nvPr/>
        </p:nvSpPr>
        <p:spPr bwMode="auto">
          <a:xfrm>
            <a:off x="902007" y="4193093"/>
            <a:ext cx="3594600" cy="2124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050" b="1" dirty="0" smtClean="0">
                <a:solidFill>
                  <a:prstClr val="white"/>
                </a:solidFill>
                <a:latin typeface="Arial"/>
                <a:ea typeface="ＭＳ Ｐゴシック" charset="0"/>
                <a:cs typeface="Arial"/>
              </a:rPr>
              <a:t>Months Since Start of Treatment</a:t>
            </a:r>
            <a:endParaRPr lang="en-US" sz="1050" b="1" dirty="0">
              <a:solidFill>
                <a:prstClr val="white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8" name="Rechteck 46"/>
          <p:cNvSpPr>
            <a:spLocks noChangeArrowheads="1"/>
          </p:cNvSpPr>
          <p:nvPr/>
        </p:nvSpPr>
        <p:spPr bwMode="auto">
          <a:xfrm rot="16200000">
            <a:off x="-768034" y="2568416"/>
            <a:ext cx="2086500" cy="36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de-DE" sz="1050" b="1" dirty="0" smtClean="0">
                <a:latin typeface="Arial"/>
                <a:ea typeface="ＭＳ Ｐゴシック" charset="0"/>
                <a:cs typeface="Arial"/>
              </a:rPr>
              <a:t>Probability of Survival</a:t>
            </a:r>
            <a:endParaRPr lang="en-US" altLang="de-DE" sz="1050" b="1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774952" y="1432572"/>
            <a:ext cx="19050" cy="2641600"/>
          </a:xfrm>
          <a:custGeom>
            <a:avLst/>
            <a:gdLst>
              <a:gd name="T0" fmla="*/ 0 w 40"/>
              <a:gd name="T1" fmla="*/ 7333 h 7333"/>
              <a:gd name="T2" fmla="*/ 0 w 40"/>
              <a:gd name="T3" fmla="*/ 7333 h 7333"/>
              <a:gd name="T4" fmla="*/ 40 w 40"/>
              <a:gd name="T5" fmla="*/ 7333 h 7333"/>
              <a:gd name="T6" fmla="*/ 0 w 40"/>
              <a:gd name="T7" fmla="*/ 5507 h 7333"/>
              <a:gd name="T8" fmla="*/ 0 w 40"/>
              <a:gd name="T9" fmla="*/ 5507 h 7333"/>
              <a:gd name="T10" fmla="*/ 40 w 40"/>
              <a:gd name="T11" fmla="*/ 5507 h 7333"/>
              <a:gd name="T12" fmla="*/ 0 w 40"/>
              <a:gd name="T13" fmla="*/ 3667 h 7333"/>
              <a:gd name="T14" fmla="*/ 0 w 40"/>
              <a:gd name="T15" fmla="*/ 3667 h 7333"/>
              <a:gd name="T16" fmla="*/ 40 w 40"/>
              <a:gd name="T17" fmla="*/ 3667 h 7333"/>
              <a:gd name="T18" fmla="*/ 0 w 40"/>
              <a:gd name="T19" fmla="*/ 1840 h 7333"/>
              <a:gd name="T20" fmla="*/ 0 w 40"/>
              <a:gd name="T21" fmla="*/ 1840 h 7333"/>
              <a:gd name="T22" fmla="*/ 40 w 40"/>
              <a:gd name="T23" fmla="*/ 1840 h 7333"/>
              <a:gd name="T24" fmla="*/ 0 w 40"/>
              <a:gd name="T25" fmla="*/ 0 h 7333"/>
              <a:gd name="T26" fmla="*/ 0 w 40"/>
              <a:gd name="T27" fmla="*/ 0 h 7333"/>
              <a:gd name="T28" fmla="*/ 40 w 40"/>
              <a:gd name="T29" fmla="*/ 0 h 7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7333">
                <a:moveTo>
                  <a:pt x="0" y="7333"/>
                </a:moveTo>
                <a:lnTo>
                  <a:pt x="0" y="7333"/>
                </a:lnTo>
                <a:lnTo>
                  <a:pt x="40" y="7333"/>
                </a:lnTo>
                <a:moveTo>
                  <a:pt x="0" y="5507"/>
                </a:moveTo>
                <a:lnTo>
                  <a:pt x="0" y="5507"/>
                </a:lnTo>
                <a:lnTo>
                  <a:pt x="40" y="5507"/>
                </a:lnTo>
                <a:moveTo>
                  <a:pt x="0" y="3667"/>
                </a:moveTo>
                <a:lnTo>
                  <a:pt x="0" y="3667"/>
                </a:lnTo>
                <a:lnTo>
                  <a:pt x="40" y="3667"/>
                </a:lnTo>
                <a:moveTo>
                  <a:pt x="0" y="1840"/>
                </a:moveTo>
                <a:lnTo>
                  <a:pt x="0" y="1840"/>
                </a:lnTo>
                <a:lnTo>
                  <a:pt x="40" y="1840"/>
                </a:lnTo>
                <a:moveTo>
                  <a:pt x="0" y="0"/>
                </a:moveTo>
                <a:lnTo>
                  <a:pt x="0" y="0"/>
                </a:lnTo>
                <a:lnTo>
                  <a:pt x="40" y="0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Verdana"/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779463" y="1432572"/>
            <a:ext cx="0" cy="2641600"/>
          </a:xfrm>
          <a:custGeom>
            <a:avLst/>
            <a:gdLst>
              <a:gd name="T0" fmla="*/ 7333 h 7333"/>
              <a:gd name="T1" fmla="*/ 7333 h 7333"/>
              <a:gd name="T2" fmla="*/ 0 h 73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333">
                <a:moveTo>
                  <a:pt x="0" y="7333"/>
                </a:moveTo>
                <a:lnTo>
                  <a:pt x="0" y="7333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Verdana"/>
            </a:endParaRPr>
          </a:p>
        </p:txBody>
      </p:sp>
      <p:sp>
        <p:nvSpPr>
          <p:cNvPr id="64" name="Freeform 7"/>
          <p:cNvSpPr>
            <a:spLocks/>
          </p:cNvSpPr>
          <p:nvPr/>
        </p:nvSpPr>
        <p:spPr bwMode="auto">
          <a:xfrm>
            <a:off x="757037" y="4074172"/>
            <a:ext cx="4617720" cy="0"/>
          </a:xfrm>
          <a:custGeom>
            <a:avLst/>
            <a:gdLst>
              <a:gd name="T0" fmla="*/ 0 w 10040"/>
              <a:gd name="T1" fmla="*/ 0 w 10040"/>
              <a:gd name="T2" fmla="*/ 10040 w 1004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040">
                <a:moveTo>
                  <a:pt x="0" y="0"/>
                </a:moveTo>
                <a:lnTo>
                  <a:pt x="0" y="0"/>
                </a:lnTo>
                <a:lnTo>
                  <a:pt x="10040" y="0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11814" y="1311218"/>
            <a:ext cx="5251591" cy="2934538"/>
            <a:chOff x="311814" y="1439159"/>
            <a:chExt cx="5251591" cy="2934538"/>
          </a:xfrm>
        </p:grpSpPr>
        <p:sp>
          <p:nvSpPr>
            <p:cNvPr id="66" name="Rechteck 375"/>
            <p:cNvSpPr/>
            <p:nvPr/>
          </p:nvSpPr>
          <p:spPr bwMode="auto">
            <a:xfrm>
              <a:off x="314042" y="4034118"/>
              <a:ext cx="383067" cy="212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0.0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hteck 376"/>
            <p:cNvSpPr/>
            <p:nvPr/>
          </p:nvSpPr>
          <p:spPr bwMode="auto">
            <a:xfrm>
              <a:off x="1347434" y="4157601"/>
              <a:ext cx="380840" cy="212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hteck 377"/>
            <p:cNvSpPr/>
            <p:nvPr/>
          </p:nvSpPr>
          <p:spPr bwMode="auto">
            <a:xfrm>
              <a:off x="2118024" y="4161233"/>
              <a:ext cx="380840" cy="212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24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hteck 378"/>
            <p:cNvSpPr/>
            <p:nvPr/>
          </p:nvSpPr>
          <p:spPr bwMode="auto">
            <a:xfrm>
              <a:off x="2886386" y="4159417"/>
              <a:ext cx="380842" cy="212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36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hteck 379"/>
            <p:cNvSpPr/>
            <p:nvPr/>
          </p:nvSpPr>
          <p:spPr bwMode="auto">
            <a:xfrm>
              <a:off x="3648067" y="4155785"/>
              <a:ext cx="380842" cy="212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48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hteck 380"/>
            <p:cNvSpPr/>
            <p:nvPr/>
          </p:nvSpPr>
          <p:spPr bwMode="auto">
            <a:xfrm>
              <a:off x="4427565" y="4157601"/>
              <a:ext cx="380842" cy="212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60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hteck 381"/>
            <p:cNvSpPr/>
            <p:nvPr/>
          </p:nvSpPr>
          <p:spPr bwMode="auto">
            <a:xfrm>
              <a:off x="5182565" y="4161233"/>
              <a:ext cx="380840" cy="212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72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hteck 390"/>
            <p:cNvSpPr/>
            <p:nvPr/>
          </p:nvSpPr>
          <p:spPr bwMode="auto">
            <a:xfrm>
              <a:off x="329631" y="2112867"/>
              <a:ext cx="380842" cy="212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0.75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hteck 391"/>
            <p:cNvSpPr/>
            <p:nvPr/>
          </p:nvSpPr>
          <p:spPr bwMode="auto">
            <a:xfrm>
              <a:off x="314042" y="1439159"/>
              <a:ext cx="383067" cy="212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1.0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hteck 392"/>
            <p:cNvSpPr/>
            <p:nvPr/>
          </p:nvSpPr>
          <p:spPr bwMode="auto">
            <a:xfrm>
              <a:off x="320723" y="2768417"/>
              <a:ext cx="380842" cy="212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0.50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hteck 393"/>
            <p:cNvSpPr/>
            <p:nvPr/>
          </p:nvSpPr>
          <p:spPr bwMode="auto">
            <a:xfrm>
              <a:off x="311814" y="3423966"/>
              <a:ext cx="383067" cy="212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>
                <a:defRPr/>
              </a:pPr>
              <a:r>
                <a:rPr lang="en-US" sz="7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0.25</a:t>
              </a:r>
              <a:endParaRPr lang="en-US" sz="7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0369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Stintzing</a:t>
            </a:r>
            <a:r>
              <a:rPr lang="en-US" sz="1200" b="1" dirty="0" smtClean="0"/>
              <a:t> S, et al. </a:t>
            </a:r>
            <a:r>
              <a:rPr lang="en-US" sz="1200" b="1" i="1" dirty="0" smtClean="0"/>
              <a:t>J </a:t>
            </a:r>
            <a:r>
              <a:rPr lang="en-US" sz="1200" b="1" i="1" dirty="0" err="1" smtClean="0"/>
              <a:t>Clin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Oncol</a:t>
            </a:r>
            <a:r>
              <a:rPr lang="en-US" sz="1200" b="1" i="1" dirty="0" smtClean="0"/>
              <a:t>. </a:t>
            </a:r>
            <a:r>
              <a:rPr lang="en-US" sz="1200" b="1" dirty="0" smtClean="0"/>
              <a:t>2015;33(</a:t>
            </a:r>
            <a:r>
              <a:rPr lang="en-US" sz="1200" b="1" dirty="0" err="1" smtClean="0"/>
              <a:t>suppl</a:t>
            </a:r>
            <a:r>
              <a:rPr lang="en-US" sz="1200" b="1" dirty="0" smtClean="0"/>
              <a:t> 3): Abstract 515.</a:t>
            </a:r>
            <a:endParaRPr lang="en-US" sz="1200" b="1" dirty="0"/>
          </a:p>
        </p:txBody>
      </p:sp>
      <p:graphicFrame>
        <p:nvGraphicFramePr>
          <p:cNvPr id="11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30255"/>
              </p:ext>
            </p:extLst>
          </p:nvPr>
        </p:nvGraphicFramePr>
        <p:xfrm>
          <a:off x="2811463" y="1124744"/>
          <a:ext cx="6153025" cy="1810932"/>
        </p:xfrm>
        <a:graphic>
          <a:graphicData uri="http://schemas.openxmlformats.org/drawingml/2006/table">
            <a:tbl>
              <a:tblPr/>
              <a:tblGrid>
                <a:gridCol w="2809916"/>
                <a:gridCol w="1018572"/>
                <a:gridCol w="1111347"/>
                <a:gridCol w="1213190"/>
              </a:tblGrid>
              <a:tr h="603644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Events</a:t>
                      </a:r>
                      <a:b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n/N (%)</a:t>
                      </a: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Median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(months)</a:t>
                      </a: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95% CI</a:t>
                      </a:r>
                    </a:p>
                  </a:txBody>
                  <a:tcPr marL="91447" marR="91447" marT="45783" marB="45783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3644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FOLFIRI + cetuximab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107/199</a:t>
                      </a:r>
                    </a:p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(53.8%)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33.1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24.5-39.4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644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09828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FOLFIRI + bevacizumab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133/201</a:t>
                      </a:r>
                    </a:p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(66.2%)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25.0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23.0-28.1</a:t>
                      </a:r>
                    </a:p>
                  </a:txBody>
                  <a:tcPr marL="36000" marT="45739" marB="457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774952" y="1417449"/>
            <a:ext cx="4538682" cy="2387789"/>
          </a:xfrm>
          <a:custGeom>
            <a:avLst/>
            <a:gdLst>
              <a:gd name="connsiteX0" fmla="*/ 0 w 4511040"/>
              <a:gd name="connsiteY0" fmla="*/ 0 h 2377440"/>
              <a:gd name="connsiteX1" fmla="*/ 4511040 w 4511040"/>
              <a:gd name="connsiteY1" fmla="*/ 2377440 h 2377440"/>
              <a:gd name="connsiteX2" fmla="*/ 4511040 w 4511040"/>
              <a:gd name="connsiteY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511040 w 4511040"/>
              <a:gd name="connsiteY2" fmla="*/ 2377440 h 2377440"/>
              <a:gd name="connsiteX3" fmla="*/ 4511040 w 4511040"/>
              <a:gd name="connsiteY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4511040 w 4511040"/>
              <a:gd name="connsiteY3" fmla="*/ 2377440 h 2377440"/>
              <a:gd name="connsiteX4" fmla="*/ 4511040 w 4511040"/>
              <a:gd name="connsiteY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4511040 w 4511040"/>
              <a:gd name="connsiteY4" fmla="*/ 2377440 h 2377440"/>
              <a:gd name="connsiteX5" fmla="*/ 4511040 w 4511040"/>
              <a:gd name="connsiteY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4511040 w 4511040"/>
              <a:gd name="connsiteY5" fmla="*/ 2377440 h 2377440"/>
              <a:gd name="connsiteX6" fmla="*/ 4511040 w 4511040"/>
              <a:gd name="connsiteY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4511040 w 4511040"/>
              <a:gd name="connsiteY6" fmla="*/ 2377440 h 2377440"/>
              <a:gd name="connsiteX7" fmla="*/ 4511040 w 4511040"/>
              <a:gd name="connsiteY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4511040 w 4511040"/>
              <a:gd name="connsiteY7" fmla="*/ 2377440 h 2377440"/>
              <a:gd name="connsiteX8" fmla="*/ 4511040 w 4511040"/>
              <a:gd name="connsiteY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4511040 w 4511040"/>
              <a:gd name="connsiteY8" fmla="*/ 2377440 h 2377440"/>
              <a:gd name="connsiteX9" fmla="*/ 4511040 w 4511040"/>
              <a:gd name="connsiteY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56454 w 4511040"/>
              <a:gd name="connsiteY8" fmla="*/ 118790 h 2377440"/>
              <a:gd name="connsiteX9" fmla="*/ 4511040 w 4511040"/>
              <a:gd name="connsiteY9" fmla="*/ 2377440 h 2377440"/>
              <a:gd name="connsiteX10" fmla="*/ 4511040 w 4511040"/>
              <a:gd name="connsiteY1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4511040 w 4511040"/>
              <a:gd name="connsiteY9" fmla="*/ 2377440 h 2377440"/>
              <a:gd name="connsiteX10" fmla="*/ 4511040 w 4511040"/>
              <a:gd name="connsiteY1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4511040 w 4511040"/>
              <a:gd name="connsiteY10" fmla="*/ 2377440 h 2377440"/>
              <a:gd name="connsiteX11" fmla="*/ 4511040 w 4511040"/>
              <a:gd name="connsiteY1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4511040 w 4511040"/>
              <a:gd name="connsiteY11" fmla="*/ 2377440 h 2377440"/>
              <a:gd name="connsiteX12" fmla="*/ 4511040 w 4511040"/>
              <a:gd name="connsiteY1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4511040 w 4511040"/>
              <a:gd name="connsiteY12" fmla="*/ 2377440 h 2377440"/>
              <a:gd name="connsiteX13" fmla="*/ 4511040 w 4511040"/>
              <a:gd name="connsiteY1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2287 w 4511040"/>
              <a:gd name="connsiteY12" fmla="*/ 159385 h 2377440"/>
              <a:gd name="connsiteX13" fmla="*/ 4511040 w 4511040"/>
              <a:gd name="connsiteY13" fmla="*/ 2377440 h 2377440"/>
              <a:gd name="connsiteX14" fmla="*/ 4511040 w 4511040"/>
              <a:gd name="connsiteY1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4511040 w 4511040"/>
              <a:gd name="connsiteY13" fmla="*/ 2377440 h 2377440"/>
              <a:gd name="connsiteX14" fmla="*/ 4511040 w 4511040"/>
              <a:gd name="connsiteY1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4511040 w 4511040"/>
              <a:gd name="connsiteY14" fmla="*/ 2377440 h 2377440"/>
              <a:gd name="connsiteX15" fmla="*/ 4511040 w 4511040"/>
              <a:gd name="connsiteY1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511040 w 4511040"/>
              <a:gd name="connsiteY15" fmla="*/ 2377440 h 2377440"/>
              <a:gd name="connsiteX16" fmla="*/ 4511040 w 4511040"/>
              <a:gd name="connsiteY1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511040 w 4511040"/>
              <a:gd name="connsiteY16" fmla="*/ 2377440 h 2377440"/>
              <a:gd name="connsiteX17" fmla="*/ 4511040 w 4511040"/>
              <a:gd name="connsiteY1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511040 w 4511040"/>
              <a:gd name="connsiteY17" fmla="*/ 2377440 h 2377440"/>
              <a:gd name="connsiteX18" fmla="*/ 4511040 w 4511040"/>
              <a:gd name="connsiteY1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511040 w 4511040"/>
              <a:gd name="connsiteY18" fmla="*/ 2377440 h 2377440"/>
              <a:gd name="connsiteX19" fmla="*/ 4511040 w 4511040"/>
              <a:gd name="connsiteY1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4511040 w 4511040"/>
              <a:gd name="connsiteY19" fmla="*/ 2377440 h 2377440"/>
              <a:gd name="connsiteX20" fmla="*/ 4511040 w 4511040"/>
              <a:gd name="connsiteY2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4511040 w 4511040"/>
              <a:gd name="connsiteY20" fmla="*/ 2377440 h 2377440"/>
              <a:gd name="connsiteX21" fmla="*/ 4511040 w 4511040"/>
              <a:gd name="connsiteY2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4511040 w 4511040"/>
              <a:gd name="connsiteY21" fmla="*/ 2377440 h 2377440"/>
              <a:gd name="connsiteX22" fmla="*/ 4511040 w 4511040"/>
              <a:gd name="connsiteY2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4511040 w 4511040"/>
              <a:gd name="connsiteY22" fmla="*/ 2377440 h 2377440"/>
              <a:gd name="connsiteX23" fmla="*/ 4511040 w 4511040"/>
              <a:gd name="connsiteY2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4511040 w 4511040"/>
              <a:gd name="connsiteY23" fmla="*/ 2377440 h 2377440"/>
              <a:gd name="connsiteX24" fmla="*/ 4511040 w 4511040"/>
              <a:gd name="connsiteY2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4511040 w 4511040"/>
              <a:gd name="connsiteY24" fmla="*/ 2377440 h 2377440"/>
              <a:gd name="connsiteX25" fmla="*/ 4511040 w 4511040"/>
              <a:gd name="connsiteY2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4511040 w 4511040"/>
              <a:gd name="connsiteY25" fmla="*/ 2377440 h 2377440"/>
              <a:gd name="connsiteX26" fmla="*/ 4511040 w 4511040"/>
              <a:gd name="connsiteY2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4511040 w 4511040"/>
              <a:gd name="connsiteY26" fmla="*/ 2377440 h 2377440"/>
              <a:gd name="connsiteX27" fmla="*/ 4511040 w 4511040"/>
              <a:gd name="connsiteY2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4511040 w 4511040"/>
              <a:gd name="connsiteY27" fmla="*/ 2377440 h 2377440"/>
              <a:gd name="connsiteX28" fmla="*/ 4511040 w 4511040"/>
              <a:gd name="connsiteY2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4511040 w 4511040"/>
              <a:gd name="connsiteY28" fmla="*/ 2377440 h 2377440"/>
              <a:gd name="connsiteX29" fmla="*/ 4511040 w 4511040"/>
              <a:gd name="connsiteY2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4511040 w 4511040"/>
              <a:gd name="connsiteY29" fmla="*/ 2377440 h 2377440"/>
              <a:gd name="connsiteX30" fmla="*/ 4511040 w 4511040"/>
              <a:gd name="connsiteY3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4511040 w 4511040"/>
              <a:gd name="connsiteY30" fmla="*/ 2377440 h 2377440"/>
              <a:gd name="connsiteX31" fmla="*/ 4511040 w 4511040"/>
              <a:gd name="connsiteY3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4511040 w 4511040"/>
              <a:gd name="connsiteY31" fmla="*/ 2377440 h 2377440"/>
              <a:gd name="connsiteX32" fmla="*/ 4511040 w 4511040"/>
              <a:gd name="connsiteY3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4511040 w 4511040"/>
              <a:gd name="connsiteY32" fmla="*/ 2377440 h 2377440"/>
              <a:gd name="connsiteX33" fmla="*/ 4511040 w 4511040"/>
              <a:gd name="connsiteY3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4511040 w 4511040"/>
              <a:gd name="connsiteY33" fmla="*/ 2377440 h 2377440"/>
              <a:gd name="connsiteX34" fmla="*/ 4511040 w 4511040"/>
              <a:gd name="connsiteY3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4511040 w 4511040"/>
              <a:gd name="connsiteY34" fmla="*/ 2377440 h 2377440"/>
              <a:gd name="connsiteX35" fmla="*/ 4511040 w 4511040"/>
              <a:gd name="connsiteY3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4511040 w 4511040"/>
              <a:gd name="connsiteY35" fmla="*/ 2377440 h 2377440"/>
              <a:gd name="connsiteX36" fmla="*/ 4511040 w 4511040"/>
              <a:gd name="connsiteY3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76361 w 4511040"/>
              <a:gd name="connsiteY35" fmla="*/ 512801 h 2377440"/>
              <a:gd name="connsiteX36" fmla="*/ 4511040 w 4511040"/>
              <a:gd name="connsiteY36" fmla="*/ 2377440 h 2377440"/>
              <a:gd name="connsiteX37" fmla="*/ 4511040 w 4511040"/>
              <a:gd name="connsiteY3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4511040 w 4511040"/>
              <a:gd name="connsiteY36" fmla="*/ 2377440 h 2377440"/>
              <a:gd name="connsiteX37" fmla="*/ 4511040 w 4511040"/>
              <a:gd name="connsiteY3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4511040 w 4511040"/>
              <a:gd name="connsiteY37" fmla="*/ 2377440 h 2377440"/>
              <a:gd name="connsiteX38" fmla="*/ 4511040 w 4511040"/>
              <a:gd name="connsiteY3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4511040 w 4511040"/>
              <a:gd name="connsiteY38" fmla="*/ 2377440 h 2377440"/>
              <a:gd name="connsiteX39" fmla="*/ 4511040 w 4511040"/>
              <a:gd name="connsiteY3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4511040 w 4511040"/>
              <a:gd name="connsiteY39" fmla="*/ 2377440 h 2377440"/>
              <a:gd name="connsiteX40" fmla="*/ 4511040 w 4511040"/>
              <a:gd name="connsiteY4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4511040 w 4511040"/>
              <a:gd name="connsiteY39" fmla="*/ 2377440 h 2377440"/>
              <a:gd name="connsiteX40" fmla="*/ 4511040 w 4511040"/>
              <a:gd name="connsiteY4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4511040 w 4511040"/>
              <a:gd name="connsiteY40" fmla="*/ 2377440 h 2377440"/>
              <a:gd name="connsiteX41" fmla="*/ 4511040 w 4511040"/>
              <a:gd name="connsiteY4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4511040 w 4511040"/>
              <a:gd name="connsiteY40" fmla="*/ 2377440 h 2377440"/>
              <a:gd name="connsiteX41" fmla="*/ 4511040 w 4511040"/>
              <a:gd name="connsiteY4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4511040 w 4511040"/>
              <a:gd name="connsiteY41" fmla="*/ 2377440 h 2377440"/>
              <a:gd name="connsiteX42" fmla="*/ 4511040 w 4511040"/>
              <a:gd name="connsiteY4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4511040 w 4511040"/>
              <a:gd name="connsiteY42" fmla="*/ 2377440 h 2377440"/>
              <a:gd name="connsiteX43" fmla="*/ 4511040 w 4511040"/>
              <a:gd name="connsiteY4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4511040 w 4511040"/>
              <a:gd name="connsiteY43" fmla="*/ 2377440 h 2377440"/>
              <a:gd name="connsiteX44" fmla="*/ 4511040 w 4511040"/>
              <a:gd name="connsiteY4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4511040 w 4511040"/>
              <a:gd name="connsiteY44" fmla="*/ 2377440 h 2377440"/>
              <a:gd name="connsiteX45" fmla="*/ 4511040 w 4511040"/>
              <a:gd name="connsiteY4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4511040 w 4511040"/>
              <a:gd name="connsiteY45" fmla="*/ 2377440 h 2377440"/>
              <a:gd name="connsiteX46" fmla="*/ 4511040 w 4511040"/>
              <a:gd name="connsiteY4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4511040 w 4511040"/>
              <a:gd name="connsiteY46" fmla="*/ 2377440 h 2377440"/>
              <a:gd name="connsiteX47" fmla="*/ 4511040 w 4511040"/>
              <a:gd name="connsiteY4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4511040 w 4511040"/>
              <a:gd name="connsiteY47" fmla="*/ 2377440 h 2377440"/>
              <a:gd name="connsiteX48" fmla="*/ 4511040 w 4511040"/>
              <a:gd name="connsiteY4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4511040 w 4511040"/>
              <a:gd name="connsiteY48" fmla="*/ 2377440 h 2377440"/>
              <a:gd name="connsiteX49" fmla="*/ 4511040 w 4511040"/>
              <a:gd name="connsiteY4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4511040 w 4511040"/>
              <a:gd name="connsiteY49" fmla="*/ 2377440 h 2377440"/>
              <a:gd name="connsiteX50" fmla="*/ 4511040 w 4511040"/>
              <a:gd name="connsiteY5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4511040 w 4511040"/>
              <a:gd name="connsiteY50" fmla="*/ 2377440 h 2377440"/>
              <a:gd name="connsiteX51" fmla="*/ 4511040 w 4511040"/>
              <a:gd name="connsiteY5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4511040 w 4511040"/>
              <a:gd name="connsiteY51" fmla="*/ 2377440 h 2377440"/>
              <a:gd name="connsiteX52" fmla="*/ 4511040 w 4511040"/>
              <a:gd name="connsiteY5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4511040 w 4511040"/>
              <a:gd name="connsiteY52" fmla="*/ 2377440 h 2377440"/>
              <a:gd name="connsiteX53" fmla="*/ 4511040 w 4511040"/>
              <a:gd name="connsiteY5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4511040 w 4511040"/>
              <a:gd name="connsiteY53" fmla="*/ 2377440 h 2377440"/>
              <a:gd name="connsiteX54" fmla="*/ 4511040 w 4511040"/>
              <a:gd name="connsiteY5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4511040 w 4511040"/>
              <a:gd name="connsiteY54" fmla="*/ 2377440 h 2377440"/>
              <a:gd name="connsiteX55" fmla="*/ 4511040 w 4511040"/>
              <a:gd name="connsiteY5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4511040 w 4511040"/>
              <a:gd name="connsiteY55" fmla="*/ 2377440 h 2377440"/>
              <a:gd name="connsiteX56" fmla="*/ 4511040 w 4511040"/>
              <a:gd name="connsiteY5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4511040 w 4511040"/>
              <a:gd name="connsiteY56" fmla="*/ 2377440 h 2377440"/>
              <a:gd name="connsiteX57" fmla="*/ 4511040 w 4511040"/>
              <a:gd name="connsiteY5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4511040 w 4511040"/>
              <a:gd name="connsiteY57" fmla="*/ 2377440 h 2377440"/>
              <a:gd name="connsiteX58" fmla="*/ 4511040 w 4511040"/>
              <a:gd name="connsiteY5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4511040 w 4511040"/>
              <a:gd name="connsiteY58" fmla="*/ 2377440 h 2377440"/>
              <a:gd name="connsiteX59" fmla="*/ 4511040 w 4511040"/>
              <a:gd name="connsiteY5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4511040 w 4511040"/>
              <a:gd name="connsiteY59" fmla="*/ 2377440 h 2377440"/>
              <a:gd name="connsiteX60" fmla="*/ 4511040 w 4511040"/>
              <a:gd name="connsiteY6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4511040 w 4511040"/>
              <a:gd name="connsiteY60" fmla="*/ 2377440 h 2377440"/>
              <a:gd name="connsiteX61" fmla="*/ 4511040 w 4511040"/>
              <a:gd name="connsiteY6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4511040 w 4511040"/>
              <a:gd name="connsiteY61" fmla="*/ 2377440 h 2377440"/>
              <a:gd name="connsiteX62" fmla="*/ 4511040 w 4511040"/>
              <a:gd name="connsiteY6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4511040 w 4511040"/>
              <a:gd name="connsiteY62" fmla="*/ 2377440 h 2377440"/>
              <a:gd name="connsiteX63" fmla="*/ 4511040 w 4511040"/>
              <a:gd name="connsiteY6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4511040 w 4511040"/>
              <a:gd name="connsiteY63" fmla="*/ 2377440 h 2377440"/>
              <a:gd name="connsiteX64" fmla="*/ 4511040 w 4511040"/>
              <a:gd name="connsiteY6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4511040 w 4511040"/>
              <a:gd name="connsiteY64" fmla="*/ 2377440 h 2377440"/>
              <a:gd name="connsiteX65" fmla="*/ 4511040 w 4511040"/>
              <a:gd name="connsiteY6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4511040 w 4511040"/>
              <a:gd name="connsiteY65" fmla="*/ 2377440 h 2377440"/>
              <a:gd name="connsiteX66" fmla="*/ 4511040 w 4511040"/>
              <a:gd name="connsiteY6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4511040 w 4511040"/>
              <a:gd name="connsiteY66" fmla="*/ 2377440 h 2377440"/>
              <a:gd name="connsiteX67" fmla="*/ 4511040 w 4511040"/>
              <a:gd name="connsiteY6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4511040 w 4511040"/>
              <a:gd name="connsiteY67" fmla="*/ 2377440 h 2377440"/>
              <a:gd name="connsiteX68" fmla="*/ 4511040 w 4511040"/>
              <a:gd name="connsiteY6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4511040 w 4511040"/>
              <a:gd name="connsiteY68" fmla="*/ 2377440 h 2377440"/>
              <a:gd name="connsiteX69" fmla="*/ 4511040 w 4511040"/>
              <a:gd name="connsiteY6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4511040 w 4511040"/>
              <a:gd name="connsiteY69" fmla="*/ 2377440 h 2377440"/>
              <a:gd name="connsiteX70" fmla="*/ 4511040 w 4511040"/>
              <a:gd name="connsiteY7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4511040 w 4511040"/>
              <a:gd name="connsiteY70" fmla="*/ 2377440 h 2377440"/>
              <a:gd name="connsiteX71" fmla="*/ 4511040 w 4511040"/>
              <a:gd name="connsiteY7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32173 w 4511040"/>
              <a:gd name="connsiteY70" fmla="*/ 1157544 h 2377440"/>
              <a:gd name="connsiteX71" fmla="*/ 4511040 w 4511040"/>
              <a:gd name="connsiteY71" fmla="*/ 2377440 h 2377440"/>
              <a:gd name="connsiteX72" fmla="*/ 4511040 w 4511040"/>
              <a:gd name="connsiteY7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32173 w 4511040"/>
              <a:gd name="connsiteY70" fmla="*/ 1157544 h 2377440"/>
              <a:gd name="connsiteX71" fmla="*/ 1629788 w 4511040"/>
              <a:gd name="connsiteY71" fmla="*/ 1176647 h 2377440"/>
              <a:gd name="connsiteX72" fmla="*/ 4511040 w 4511040"/>
              <a:gd name="connsiteY72" fmla="*/ 2377440 h 2377440"/>
              <a:gd name="connsiteX73" fmla="*/ 4511040 w 4511040"/>
              <a:gd name="connsiteY7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4511040 w 4511040"/>
              <a:gd name="connsiteY72" fmla="*/ 2377440 h 2377440"/>
              <a:gd name="connsiteX73" fmla="*/ 4511040 w 4511040"/>
              <a:gd name="connsiteY7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4511040 w 4511040"/>
              <a:gd name="connsiteY73" fmla="*/ 2377440 h 2377440"/>
              <a:gd name="connsiteX74" fmla="*/ 4511040 w 4511040"/>
              <a:gd name="connsiteY7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4511040 w 4511040"/>
              <a:gd name="connsiteY74" fmla="*/ 2377440 h 2377440"/>
              <a:gd name="connsiteX75" fmla="*/ 4511040 w 4511040"/>
              <a:gd name="connsiteY7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4511040 w 4511040"/>
              <a:gd name="connsiteY75" fmla="*/ 2377440 h 2377440"/>
              <a:gd name="connsiteX76" fmla="*/ 4511040 w 4511040"/>
              <a:gd name="connsiteY7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4511040 w 4511040"/>
              <a:gd name="connsiteY76" fmla="*/ 2377440 h 2377440"/>
              <a:gd name="connsiteX77" fmla="*/ 4511040 w 4511040"/>
              <a:gd name="connsiteY7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4511040 w 4511040"/>
              <a:gd name="connsiteY77" fmla="*/ 2377440 h 2377440"/>
              <a:gd name="connsiteX78" fmla="*/ 4511040 w 4511040"/>
              <a:gd name="connsiteY7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4511040 w 4511040"/>
              <a:gd name="connsiteY78" fmla="*/ 2377440 h 2377440"/>
              <a:gd name="connsiteX79" fmla="*/ 4511040 w 4511040"/>
              <a:gd name="connsiteY7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4511040 w 4511040"/>
              <a:gd name="connsiteY79" fmla="*/ 2377440 h 2377440"/>
              <a:gd name="connsiteX80" fmla="*/ 4511040 w 4511040"/>
              <a:gd name="connsiteY8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4511040 w 4511040"/>
              <a:gd name="connsiteY80" fmla="*/ 2377440 h 2377440"/>
              <a:gd name="connsiteX81" fmla="*/ 4511040 w 4511040"/>
              <a:gd name="connsiteY8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4511040 w 4511040"/>
              <a:gd name="connsiteY81" fmla="*/ 2377440 h 2377440"/>
              <a:gd name="connsiteX82" fmla="*/ 4511040 w 4511040"/>
              <a:gd name="connsiteY8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4511040 w 4511040"/>
              <a:gd name="connsiteY81" fmla="*/ 2377440 h 2377440"/>
              <a:gd name="connsiteX82" fmla="*/ 4511040 w 4511040"/>
              <a:gd name="connsiteY8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4511040 w 4511040"/>
              <a:gd name="connsiteY81" fmla="*/ 2377440 h 2377440"/>
              <a:gd name="connsiteX82" fmla="*/ 4511040 w 4511040"/>
              <a:gd name="connsiteY8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4511040 w 4511040"/>
              <a:gd name="connsiteY81" fmla="*/ 2377440 h 2377440"/>
              <a:gd name="connsiteX82" fmla="*/ 4511040 w 4511040"/>
              <a:gd name="connsiteY8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4511040 w 4511040"/>
              <a:gd name="connsiteY81" fmla="*/ 2377440 h 2377440"/>
              <a:gd name="connsiteX82" fmla="*/ 4511040 w 4511040"/>
              <a:gd name="connsiteY8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4511040 w 4511040"/>
              <a:gd name="connsiteY81" fmla="*/ 2377440 h 2377440"/>
              <a:gd name="connsiteX82" fmla="*/ 4511040 w 4511040"/>
              <a:gd name="connsiteY8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4511040 w 4511040"/>
              <a:gd name="connsiteY81" fmla="*/ 2377440 h 2377440"/>
              <a:gd name="connsiteX82" fmla="*/ 4511040 w 4511040"/>
              <a:gd name="connsiteY8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4511040 w 4511040"/>
              <a:gd name="connsiteY82" fmla="*/ 2377440 h 2377440"/>
              <a:gd name="connsiteX83" fmla="*/ 4511040 w 4511040"/>
              <a:gd name="connsiteY8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4511040 w 4511040"/>
              <a:gd name="connsiteY83" fmla="*/ 2377440 h 2377440"/>
              <a:gd name="connsiteX84" fmla="*/ 4511040 w 4511040"/>
              <a:gd name="connsiteY8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4511040 w 4511040"/>
              <a:gd name="connsiteY84" fmla="*/ 2377440 h 2377440"/>
              <a:gd name="connsiteX85" fmla="*/ 4511040 w 4511040"/>
              <a:gd name="connsiteY8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4511040 w 4511040"/>
              <a:gd name="connsiteY85" fmla="*/ 2377440 h 2377440"/>
              <a:gd name="connsiteX86" fmla="*/ 4511040 w 4511040"/>
              <a:gd name="connsiteY8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4511040 w 4511040"/>
              <a:gd name="connsiteY86" fmla="*/ 2377440 h 2377440"/>
              <a:gd name="connsiteX87" fmla="*/ 4511040 w 4511040"/>
              <a:gd name="connsiteY8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4511040 w 4511040"/>
              <a:gd name="connsiteY87" fmla="*/ 2377440 h 2377440"/>
              <a:gd name="connsiteX88" fmla="*/ 4511040 w 4511040"/>
              <a:gd name="connsiteY8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4511040 w 4511040"/>
              <a:gd name="connsiteY88" fmla="*/ 2377440 h 2377440"/>
              <a:gd name="connsiteX89" fmla="*/ 4511040 w 4511040"/>
              <a:gd name="connsiteY8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4511040 w 4511040"/>
              <a:gd name="connsiteY89" fmla="*/ 2377440 h 2377440"/>
              <a:gd name="connsiteX90" fmla="*/ 4511040 w 4511040"/>
              <a:gd name="connsiteY9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85599 w 4511040"/>
              <a:gd name="connsiteY89" fmla="*/ 1439321 h 2377440"/>
              <a:gd name="connsiteX90" fmla="*/ 4511040 w 4511040"/>
              <a:gd name="connsiteY90" fmla="*/ 2377440 h 2377440"/>
              <a:gd name="connsiteX91" fmla="*/ 4511040 w 4511040"/>
              <a:gd name="connsiteY9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85599 w 4511040"/>
              <a:gd name="connsiteY89" fmla="*/ 1439321 h 2377440"/>
              <a:gd name="connsiteX90" fmla="*/ 4511040 w 4511040"/>
              <a:gd name="connsiteY90" fmla="*/ 2377440 h 2377440"/>
              <a:gd name="connsiteX91" fmla="*/ 4511040 w 4511040"/>
              <a:gd name="connsiteY9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4511040 w 4511040"/>
              <a:gd name="connsiteY90" fmla="*/ 2377440 h 2377440"/>
              <a:gd name="connsiteX91" fmla="*/ 4511040 w 4511040"/>
              <a:gd name="connsiteY9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4511040 w 4511040"/>
              <a:gd name="connsiteY90" fmla="*/ 2377440 h 2377440"/>
              <a:gd name="connsiteX91" fmla="*/ 4511040 w 4511040"/>
              <a:gd name="connsiteY9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4511040 w 4511040"/>
              <a:gd name="connsiteY91" fmla="*/ 2377440 h 2377440"/>
              <a:gd name="connsiteX92" fmla="*/ 4511040 w 4511040"/>
              <a:gd name="connsiteY9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4511040 w 4511040"/>
              <a:gd name="connsiteY92" fmla="*/ 2377440 h 2377440"/>
              <a:gd name="connsiteX93" fmla="*/ 4511040 w 4511040"/>
              <a:gd name="connsiteY9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4511040 w 4511040"/>
              <a:gd name="connsiteY93" fmla="*/ 2377440 h 2377440"/>
              <a:gd name="connsiteX94" fmla="*/ 4511040 w 4511040"/>
              <a:gd name="connsiteY9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4511040 w 4511040"/>
              <a:gd name="connsiteY94" fmla="*/ 2377440 h 2377440"/>
              <a:gd name="connsiteX95" fmla="*/ 4511040 w 4511040"/>
              <a:gd name="connsiteY9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4511040 w 4511040"/>
              <a:gd name="connsiteY95" fmla="*/ 2377440 h 2377440"/>
              <a:gd name="connsiteX96" fmla="*/ 4511040 w 4511040"/>
              <a:gd name="connsiteY9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4511040 w 4511040"/>
              <a:gd name="connsiteY96" fmla="*/ 2377440 h 2377440"/>
              <a:gd name="connsiteX97" fmla="*/ 4511040 w 4511040"/>
              <a:gd name="connsiteY9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4511040 w 4511040"/>
              <a:gd name="connsiteY97" fmla="*/ 2377440 h 2377440"/>
              <a:gd name="connsiteX98" fmla="*/ 4511040 w 4511040"/>
              <a:gd name="connsiteY9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4511040 w 4511040"/>
              <a:gd name="connsiteY98" fmla="*/ 2377440 h 2377440"/>
              <a:gd name="connsiteX99" fmla="*/ 4511040 w 4511040"/>
              <a:gd name="connsiteY9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4511040 w 4511040"/>
              <a:gd name="connsiteY99" fmla="*/ 2377440 h 2377440"/>
              <a:gd name="connsiteX100" fmla="*/ 4511040 w 4511040"/>
              <a:gd name="connsiteY10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4511040 w 4511040"/>
              <a:gd name="connsiteY100" fmla="*/ 2377440 h 2377440"/>
              <a:gd name="connsiteX101" fmla="*/ 4511040 w 4511040"/>
              <a:gd name="connsiteY10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4511040 w 4511040"/>
              <a:gd name="connsiteY101" fmla="*/ 2377440 h 2377440"/>
              <a:gd name="connsiteX102" fmla="*/ 4511040 w 4511040"/>
              <a:gd name="connsiteY10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4511040 w 4511040"/>
              <a:gd name="connsiteY102" fmla="*/ 2377440 h 2377440"/>
              <a:gd name="connsiteX103" fmla="*/ 4511040 w 4511040"/>
              <a:gd name="connsiteY10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4511040 w 4511040"/>
              <a:gd name="connsiteY103" fmla="*/ 2377440 h 2377440"/>
              <a:gd name="connsiteX104" fmla="*/ 4511040 w 4511040"/>
              <a:gd name="connsiteY10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5483 w 4511040"/>
              <a:gd name="connsiteY103" fmla="*/ 1642296 h 2377440"/>
              <a:gd name="connsiteX104" fmla="*/ 4511040 w 4511040"/>
              <a:gd name="connsiteY104" fmla="*/ 2377440 h 2377440"/>
              <a:gd name="connsiteX105" fmla="*/ 4511040 w 4511040"/>
              <a:gd name="connsiteY10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4511040 w 4511040"/>
              <a:gd name="connsiteY104" fmla="*/ 2377440 h 2377440"/>
              <a:gd name="connsiteX105" fmla="*/ 4511040 w 4511040"/>
              <a:gd name="connsiteY10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4511040 w 4511040"/>
              <a:gd name="connsiteY105" fmla="*/ 2377440 h 2377440"/>
              <a:gd name="connsiteX106" fmla="*/ 4511040 w 4511040"/>
              <a:gd name="connsiteY10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4511040 w 4511040"/>
              <a:gd name="connsiteY106" fmla="*/ 2377440 h 2377440"/>
              <a:gd name="connsiteX107" fmla="*/ 4511040 w 4511040"/>
              <a:gd name="connsiteY10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4511040 w 4511040"/>
              <a:gd name="connsiteY107" fmla="*/ 2377440 h 2377440"/>
              <a:gd name="connsiteX108" fmla="*/ 4511040 w 4511040"/>
              <a:gd name="connsiteY10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4511040 w 4511040"/>
              <a:gd name="connsiteY108" fmla="*/ 2377440 h 2377440"/>
              <a:gd name="connsiteX109" fmla="*/ 4511040 w 4511040"/>
              <a:gd name="connsiteY10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4511040 w 4511040"/>
              <a:gd name="connsiteY109" fmla="*/ 2377440 h 2377440"/>
              <a:gd name="connsiteX110" fmla="*/ 4511040 w 4511040"/>
              <a:gd name="connsiteY11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4511040 w 4511040"/>
              <a:gd name="connsiteY110" fmla="*/ 2377440 h 2377440"/>
              <a:gd name="connsiteX111" fmla="*/ 4511040 w 4511040"/>
              <a:gd name="connsiteY11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4511040 w 4511040"/>
              <a:gd name="connsiteY111" fmla="*/ 2377440 h 2377440"/>
              <a:gd name="connsiteX112" fmla="*/ 4511040 w 4511040"/>
              <a:gd name="connsiteY11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4511040 w 4511040"/>
              <a:gd name="connsiteY112" fmla="*/ 2377440 h 2377440"/>
              <a:gd name="connsiteX113" fmla="*/ 4511040 w 4511040"/>
              <a:gd name="connsiteY11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4511040 w 4511040"/>
              <a:gd name="connsiteY113" fmla="*/ 2377440 h 2377440"/>
              <a:gd name="connsiteX114" fmla="*/ 4511040 w 4511040"/>
              <a:gd name="connsiteY11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4511040 w 4511040"/>
              <a:gd name="connsiteY114" fmla="*/ 2377440 h 2377440"/>
              <a:gd name="connsiteX115" fmla="*/ 4511040 w 4511040"/>
              <a:gd name="connsiteY11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4511040 w 4511040"/>
              <a:gd name="connsiteY115" fmla="*/ 2377440 h 2377440"/>
              <a:gd name="connsiteX116" fmla="*/ 4511040 w 4511040"/>
              <a:gd name="connsiteY11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4511040 w 4511040"/>
              <a:gd name="connsiteY116" fmla="*/ 2377440 h 2377440"/>
              <a:gd name="connsiteX117" fmla="*/ 4511040 w 4511040"/>
              <a:gd name="connsiteY11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4511040 w 4511040"/>
              <a:gd name="connsiteY117" fmla="*/ 2377440 h 2377440"/>
              <a:gd name="connsiteX118" fmla="*/ 4511040 w 4511040"/>
              <a:gd name="connsiteY11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4511040 w 4511040"/>
              <a:gd name="connsiteY118" fmla="*/ 2377440 h 2377440"/>
              <a:gd name="connsiteX119" fmla="*/ 4511040 w 4511040"/>
              <a:gd name="connsiteY11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4511040 w 4511040"/>
              <a:gd name="connsiteY119" fmla="*/ 2377440 h 2377440"/>
              <a:gd name="connsiteX120" fmla="*/ 4511040 w 4511040"/>
              <a:gd name="connsiteY12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4511040 w 4511040"/>
              <a:gd name="connsiteY120" fmla="*/ 2377440 h 2377440"/>
              <a:gd name="connsiteX121" fmla="*/ 4511040 w 4511040"/>
              <a:gd name="connsiteY121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4511040 w 4511040"/>
              <a:gd name="connsiteY121" fmla="*/ 2377440 h 2377440"/>
              <a:gd name="connsiteX122" fmla="*/ 4511040 w 4511040"/>
              <a:gd name="connsiteY122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4511040 w 4511040"/>
              <a:gd name="connsiteY122" fmla="*/ 2377440 h 2377440"/>
              <a:gd name="connsiteX123" fmla="*/ 4511040 w 4511040"/>
              <a:gd name="connsiteY123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4511040 w 4511040"/>
              <a:gd name="connsiteY123" fmla="*/ 2377440 h 2377440"/>
              <a:gd name="connsiteX124" fmla="*/ 4511040 w 4511040"/>
              <a:gd name="connsiteY124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3749395 w 4511040"/>
              <a:gd name="connsiteY123" fmla="*/ 2062573 h 2377440"/>
              <a:gd name="connsiteX124" fmla="*/ 4511040 w 4511040"/>
              <a:gd name="connsiteY124" fmla="*/ 2377440 h 2377440"/>
              <a:gd name="connsiteX125" fmla="*/ 4511040 w 4511040"/>
              <a:gd name="connsiteY125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3749395 w 4511040"/>
              <a:gd name="connsiteY123" fmla="*/ 2062573 h 2377440"/>
              <a:gd name="connsiteX124" fmla="*/ 3754163 w 4511040"/>
              <a:gd name="connsiteY124" fmla="*/ 2110332 h 2377440"/>
              <a:gd name="connsiteX125" fmla="*/ 4511040 w 4511040"/>
              <a:gd name="connsiteY125" fmla="*/ 2377440 h 2377440"/>
              <a:gd name="connsiteX126" fmla="*/ 4511040 w 4511040"/>
              <a:gd name="connsiteY126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3749395 w 4511040"/>
              <a:gd name="connsiteY123" fmla="*/ 2062573 h 2377440"/>
              <a:gd name="connsiteX124" fmla="*/ 3754163 w 4511040"/>
              <a:gd name="connsiteY124" fmla="*/ 2110332 h 2377440"/>
              <a:gd name="connsiteX125" fmla="*/ 3787544 w 4511040"/>
              <a:gd name="connsiteY125" fmla="*/ 2110332 h 2377440"/>
              <a:gd name="connsiteX126" fmla="*/ 4511040 w 4511040"/>
              <a:gd name="connsiteY126" fmla="*/ 2377440 h 2377440"/>
              <a:gd name="connsiteX127" fmla="*/ 4511040 w 4511040"/>
              <a:gd name="connsiteY127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3749395 w 4511040"/>
              <a:gd name="connsiteY123" fmla="*/ 2062573 h 2377440"/>
              <a:gd name="connsiteX124" fmla="*/ 3754163 w 4511040"/>
              <a:gd name="connsiteY124" fmla="*/ 2110332 h 2377440"/>
              <a:gd name="connsiteX125" fmla="*/ 3787544 w 4511040"/>
              <a:gd name="connsiteY125" fmla="*/ 2110332 h 2377440"/>
              <a:gd name="connsiteX126" fmla="*/ 3787544 w 4511040"/>
              <a:gd name="connsiteY126" fmla="*/ 2172418 h 2377440"/>
              <a:gd name="connsiteX127" fmla="*/ 4511040 w 4511040"/>
              <a:gd name="connsiteY127" fmla="*/ 2377440 h 2377440"/>
              <a:gd name="connsiteX128" fmla="*/ 4511040 w 4511040"/>
              <a:gd name="connsiteY128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3749395 w 4511040"/>
              <a:gd name="connsiteY123" fmla="*/ 2062573 h 2377440"/>
              <a:gd name="connsiteX124" fmla="*/ 3754163 w 4511040"/>
              <a:gd name="connsiteY124" fmla="*/ 2110332 h 2377440"/>
              <a:gd name="connsiteX125" fmla="*/ 3787544 w 4511040"/>
              <a:gd name="connsiteY125" fmla="*/ 2110332 h 2377440"/>
              <a:gd name="connsiteX126" fmla="*/ 3787544 w 4511040"/>
              <a:gd name="connsiteY126" fmla="*/ 2172418 h 2377440"/>
              <a:gd name="connsiteX127" fmla="*/ 3890066 w 4511040"/>
              <a:gd name="connsiteY127" fmla="*/ 2179582 h 2377440"/>
              <a:gd name="connsiteX128" fmla="*/ 4511040 w 4511040"/>
              <a:gd name="connsiteY128" fmla="*/ 2377440 h 2377440"/>
              <a:gd name="connsiteX129" fmla="*/ 4511040 w 4511040"/>
              <a:gd name="connsiteY129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3749395 w 4511040"/>
              <a:gd name="connsiteY123" fmla="*/ 2062573 h 2377440"/>
              <a:gd name="connsiteX124" fmla="*/ 3754163 w 4511040"/>
              <a:gd name="connsiteY124" fmla="*/ 2110332 h 2377440"/>
              <a:gd name="connsiteX125" fmla="*/ 3787544 w 4511040"/>
              <a:gd name="connsiteY125" fmla="*/ 2110332 h 2377440"/>
              <a:gd name="connsiteX126" fmla="*/ 3787544 w 4511040"/>
              <a:gd name="connsiteY126" fmla="*/ 2172418 h 2377440"/>
              <a:gd name="connsiteX127" fmla="*/ 3890066 w 4511040"/>
              <a:gd name="connsiteY127" fmla="*/ 2179582 h 2377440"/>
              <a:gd name="connsiteX128" fmla="*/ 3897219 w 4511040"/>
              <a:gd name="connsiteY128" fmla="*/ 2239280 h 2377440"/>
              <a:gd name="connsiteX129" fmla="*/ 4511040 w 4511040"/>
              <a:gd name="connsiteY129" fmla="*/ 2377440 h 2377440"/>
              <a:gd name="connsiteX130" fmla="*/ 4511040 w 4511040"/>
              <a:gd name="connsiteY130" fmla="*/ 2377440 h 2377440"/>
              <a:gd name="connsiteX0" fmla="*/ 0 w 4511040"/>
              <a:gd name="connsiteY0" fmla="*/ 0 h 2377440"/>
              <a:gd name="connsiteX1" fmla="*/ 37102 w 4511040"/>
              <a:gd name="connsiteY1" fmla="*/ 1781 h 2377440"/>
              <a:gd name="connsiteX2" fmla="*/ 46639 w 4511040"/>
              <a:gd name="connsiteY2" fmla="*/ 28049 h 2377440"/>
              <a:gd name="connsiteX3" fmla="*/ 165852 w 4511040"/>
              <a:gd name="connsiteY3" fmla="*/ 32824 h 2377440"/>
              <a:gd name="connsiteX4" fmla="*/ 173005 w 4511040"/>
              <a:gd name="connsiteY4" fmla="*/ 56704 h 2377440"/>
              <a:gd name="connsiteX5" fmla="*/ 206385 w 4511040"/>
              <a:gd name="connsiteY5" fmla="*/ 59092 h 2377440"/>
              <a:gd name="connsiteX6" fmla="*/ 220691 w 4511040"/>
              <a:gd name="connsiteY6" fmla="*/ 90134 h 2377440"/>
              <a:gd name="connsiteX7" fmla="*/ 244533 w 4511040"/>
              <a:gd name="connsiteY7" fmla="*/ 90134 h 2377440"/>
              <a:gd name="connsiteX8" fmla="*/ 268375 w 4511040"/>
              <a:gd name="connsiteY8" fmla="*/ 118790 h 2377440"/>
              <a:gd name="connsiteX9" fmla="*/ 289834 w 4511040"/>
              <a:gd name="connsiteY9" fmla="*/ 133118 h 2377440"/>
              <a:gd name="connsiteX10" fmla="*/ 320829 w 4511040"/>
              <a:gd name="connsiteY10" fmla="*/ 147445 h 2377440"/>
              <a:gd name="connsiteX11" fmla="*/ 327982 w 4511040"/>
              <a:gd name="connsiteY11" fmla="*/ 161773 h 2377440"/>
              <a:gd name="connsiteX12" fmla="*/ 344671 w 4511040"/>
              <a:gd name="connsiteY12" fmla="*/ 183264 h 2377440"/>
              <a:gd name="connsiteX13" fmla="*/ 356593 w 4511040"/>
              <a:gd name="connsiteY13" fmla="*/ 195204 h 2377440"/>
              <a:gd name="connsiteX14" fmla="*/ 385204 w 4511040"/>
              <a:gd name="connsiteY14" fmla="*/ 197593 h 2377440"/>
              <a:gd name="connsiteX15" fmla="*/ 409046 w 4511040"/>
              <a:gd name="connsiteY15" fmla="*/ 226248 h 2377440"/>
              <a:gd name="connsiteX16" fmla="*/ 428120 w 4511040"/>
              <a:gd name="connsiteY16" fmla="*/ 245351 h 2377440"/>
              <a:gd name="connsiteX17" fmla="*/ 461501 w 4511040"/>
              <a:gd name="connsiteY17" fmla="*/ 247739 h 2377440"/>
              <a:gd name="connsiteX18" fmla="*/ 475806 w 4511040"/>
              <a:gd name="connsiteY18" fmla="*/ 264455 h 2377440"/>
              <a:gd name="connsiteX19" fmla="*/ 513954 w 4511040"/>
              <a:gd name="connsiteY19" fmla="*/ 266843 h 2377440"/>
              <a:gd name="connsiteX20" fmla="*/ 518723 w 4511040"/>
              <a:gd name="connsiteY20" fmla="*/ 274007 h 2377440"/>
              <a:gd name="connsiteX21" fmla="*/ 640320 w 4511040"/>
              <a:gd name="connsiteY21" fmla="*/ 290721 h 2377440"/>
              <a:gd name="connsiteX22" fmla="*/ 642704 w 4511040"/>
              <a:gd name="connsiteY22" fmla="*/ 314601 h 2377440"/>
              <a:gd name="connsiteX23" fmla="*/ 649857 w 4511040"/>
              <a:gd name="connsiteY23" fmla="*/ 316989 h 2377440"/>
              <a:gd name="connsiteX24" fmla="*/ 659394 w 4511040"/>
              <a:gd name="connsiteY24" fmla="*/ 348032 h 2377440"/>
              <a:gd name="connsiteX25" fmla="*/ 683237 w 4511040"/>
              <a:gd name="connsiteY25" fmla="*/ 350421 h 2377440"/>
              <a:gd name="connsiteX26" fmla="*/ 683237 w 4511040"/>
              <a:gd name="connsiteY26" fmla="*/ 367135 h 2377440"/>
              <a:gd name="connsiteX27" fmla="*/ 728538 w 4511040"/>
              <a:gd name="connsiteY27" fmla="*/ 376687 h 2377440"/>
              <a:gd name="connsiteX28" fmla="*/ 761917 w 4511040"/>
              <a:gd name="connsiteY28" fmla="*/ 424446 h 2377440"/>
              <a:gd name="connsiteX29" fmla="*/ 776223 w 4511040"/>
              <a:gd name="connsiteY29" fmla="*/ 453101 h 2377440"/>
              <a:gd name="connsiteX30" fmla="*/ 828676 w 4511040"/>
              <a:gd name="connsiteY30" fmla="*/ 457878 h 2377440"/>
              <a:gd name="connsiteX31" fmla="*/ 835829 w 4511040"/>
              <a:gd name="connsiteY31" fmla="*/ 488921 h 2377440"/>
              <a:gd name="connsiteX32" fmla="*/ 857287 w 4511040"/>
              <a:gd name="connsiteY32" fmla="*/ 486533 h 2377440"/>
              <a:gd name="connsiteX33" fmla="*/ 862056 w 4511040"/>
              <a:gd name="connsiteY33" fmla="*/ 493697 h 2377440"/>
              <a:gd name="connsiteX34" fmla="*/ 878746 w 4511040"/>
              <a:gd name="connsiteY34" fmla="*/ 493697 h 2377440"/>
              <a:gd name="connsiteX35" fmla="*/ 881129 w 4511040"/>
              <a:gd name="connsiteY35" fmla="*/ 505637 h 2377440"/>
              <a:gd name="connsiteX36" fmla="*/ 907358 w 4511040"/>
              <a:gd name="connsiteY36" fmla="*/ 508024 h 2377440"/>
              <a:gd name="connsiteX37" fmla="*/ 912126 w 4511040"/>
              <a:gd name="connsiteY37" fmla="*/ 546231 h 2377440"/>
              <a:gd name="connsiteX38" fmla="*/ 935969 w 4511040"/>
              <a:gd name="connsiteY38" fmla="*/ 543843 h 2377440"/>
              <a:gd name="connsiteX39" fmla="*/ 950274 w 4511040"/>
              <a:gd name="connsiteY39" fmla="*/ 577274 h 2377440"/>
              <a:gd name="connsiteX40" fmla="*/ 959811 w 4511040"/>
              <a:gd name="connsiteY40" fmla="*/ 598766 h 2377440"/>
              <a:gd name="connsiteX41" fmla="*/ 986038 w 4511040"/>
              <a:gd name="connsiteY41" fmla="*/ 617870 h 2377440"/>
              <a:gd name="connsiteX42" fmla="*/ 1033723 w 4511040"/>
              <a:gd name="connsiteY42" fmla="*/ 625033 h 2377440"/>
              <a:gd name="connsiteX43" fmla="*/ 1033723 w 4511040"/>
              <a:gd name="connsiteY43" fmla="*/ 639361 h 2377440"/>
              <a:gd name="connsiteX44" fmla="*/ 1064718 w 4511040"/>
              <a:gd name="connsiteY44" fmla="*/ 646525 h 2377440"/>
              <a:gd name="connsiteX45" fmla="*/ 1081408 w 4511040"/>
              <a:gd name="connsiteY45" fmla="*/ 675180 h 2377440"/>
              <a:gd name="connsiteX46" fmla="*/ 1112403 w 4511040"/>
              <a:gd name="connsiteY46" fmla="*/ 684732 h 2377440"/>
              <a:gd name="connsiteX47" fmla="*/ 1129093 w 4511040"/>
              <a:gd name="connsiteY47" fmla="*/ 715775 h 2377440"/>
              <a:gd name="connsiteX48" fmla="*/ 1157705 w 4511040"/>
              <a:gd name="connsiteY48" fmla="*/ 718163 h 2377440"/>
              <a:gd name="connsiteX49" fmla="*/ 1167242 w 4511040"/>
              <a:gd name="connsiteY49" fmla="*/ 742043 h 2377440"/>
              <a:gd name="connsiteX50" fmla="*/ 1181547 w 4511040"/>
              <a:gd name="connsiteY50" fmla="*/ 742043 h 2377440"/>
              <a:gd name="connsiteX51" fmla="*/ 1195853 w 4511040"/>
              <a:gd name="connsiteY51" fmla="*/ 775473 h 2377440"/>
              <a:gd name="connsiteX52" fmla="*/ 1205390 w 4511040"/>
              <a:gd name="connsiteY52" fmla="*/ 775473 h 2377440"/>
              <a:gd name="connsiteX53" fmla="*/ 1214927 w 4511040"/>
              <a:gd name="connsiteY53" fmla="*/ 808905 h 2377440"/>
              <a:gd name="connsiteX54" fmla="*/ 1238769 w 4511040"/>
              <a:gd name="connsiteY54" fmla="*/ 806516 h 2377440"/>
              <a:gd name="connsiteX55" fmla="*/ 1245922 w 4511040"/>
              <a:gd name="connsiteY55" fmla="*/ 823232 h 2377440"/>
              <a:gd name="connsiteX56" fmla="*/ 1279302 w 4511040"/>
              <a:gd name="connsiteY56" fmla="*/ 828009 h 2377440"/>
              <a:gd name="connsiteX57" fmla="*/ 1281686 w 4511040"/>
              <a:gd name="connsiteY57" fmla="*/ 842336 h 2377440"/>
              <a:gd name="connsiteX58" fmla="*/ 1303144 w 4511040"/>
              <a:gd name="connsiteY58" fmla="*/ 842336 h 2377440"/>
              <a:gd name="connsiteX59" fmla="*/ 1334139 w 4511040"/>
              <a:gd name="connsiteY59" fmla="*/ 928301 h 2377440"/>
              <a:gd name="connsiteX60" fmla="*/ 1369903 w 4511040"/>
              <a:gd name="connsiteY60" fmla="*/ 933078 h 2377440"/>
              <a:gd name="connsiteX61" fmla="*/ 1367519 w 4511040"/>
              <a:gd name="connsiteY61" fmla="*/ 942630 h 2377440"/>
              <a:gd name="connsiteX62" fmla="*/ 1398515 w 4511040"/>
              <a:gd name="connsiteY62" fmla="*/ 947405 h 2377440"/>
              <a:gd name="connsiteX63" fmla="*/ 1410436 w 4511040"/>
              <a:gd name="connsiteY63" fmla="*/ 1004716 h 2377440"/>
              <a:gd name="connsiteX64" fmla="*/ 1443816 w 4511040"/>
              <a:gd name="connsiteY64" fmla="*/ 1007103 h 2377440"/>
              <a:gd name="connsiteX65" fmla="*/ 1453353 w 4511040"/>
              <a:gd name="connsiteY65" fmla="*/ 1035759 h 2377440"/>
              <a:gd name="connsiteX66" fmla="*/ 1527265 w 4511040"/>
              <a:gd name="connsiteY66" fmla="*/ 1038147 h 2377440"/>
              <a:gd name="connsiteX67" fmla="*/ 1541570 w 4511040"/>
              <a:gd name="connsiteY67" fmla="*/ 1097845 h 2377440"/>
              <a:gd name="connsiteX68" fmla="*/ 1577334 w 4511040"/>
              <a:gd name="connsiteY68" fmla="*/ 1100233 h 2377440"/>
              <a:gd name="connsiteX69" fmla="*/ 1584487 w 4511040"/>
              <a:gd name="connsiteY69" fmla="*/ 1162320 h 2377440"/>
              <a:gd name="connsiteX70" fmla="*/ 1625020 w 4511040"/>
              <a:gd name="connsiteY70" fmla="*/ 1157544 h 2377440"/>
              <a:gd name="connsiteX71" fmla="*/ 1629788 w 4511040"/>
              <a:gd name="connsiteY71" fmla="*/ 1176647 h 2377440"/>
              <a:gd name="connsiteX72" fmla="*/ 1746617 w 4511040"/>
              <a:gd name="connsiteY72" fmla="*/ 1179035 h 2377440"/>
              <a:gd name="connsiteX73" fmla="*/ 1749001 w 4511040"/>
              <a:gd name="connsiteY73" fmla="*/ 1195751 h 2377440"/>
              <a:gd name="connsiteX74" fmla="*/ 1801454 w 4511040"/>
              <a:gd name="connsiteY74" fmla="*/ 1195751 h 2377440"/>
              <a:gd name="connsiteX75" fmla="*/ 1815760 w 4511040"/>
              <a:gd name="connsiteY75" fmla="*/ 1253061 h 2377440"/>
              <a:gd name="connsiteX76" fmla="*/ 1846755 w 4511040"/>
              <a:gd name="connsiteY76" fmla="*/ 1253061 h 2377440"/>
              <a:gd name="connsiteX77" fmla="*/ 1856292 w 4511040"/>
              <a:gd name="connsiteY77" fmla="*/ 1281717 h 2377440"/>
              <a:gd name="connsiteX78" fmla="*/ 1915899 w 4511040"/>
              <a:gd name="connsiteY78" fmla="*/ 1288881 h 2377440"/>
              <a:gd name="connsiteX79" fmla="*/ 1920668 w 4511040"/>
              <a:gd name="connsiteY79" fmla="*/ 1312759 h 2377440"/>
              <a:gd name="connsiteX80" fmla="*/ 1965969 w 4511040"/>
              <a:gd name="connsiteY80" fmla="*/ 1315148 h 2377440"/>
              <a:gd name="connsiteX81" fmla="*/ 1968353 w 4511040"/>
              <a:gd name="connsiteY81" fmla="*/ 1331863 h 2377440"/>
              <a:gd name="connsiteX82" fmla="*/ 2128099 w 4511040"/>
              <a:gd name="connsiteY82" fmla="*/ 1341415 h 2377440"/>
              <a:gd name="connsiteX83" fmla="*/ 2125714 w 4511040"/>
              <a:gd name="connsiteY83" fmla="*/ 1358131 h 2377440"/>
              <a:gd name="connsiteX84" fmla="*/ 2154325 w 4511040"/>
              <a:gd name="connsiteY84" fmla="*/ 1358131 h 2377440"/>
              <a:gd name="connsiteX85" fmla="*/ 2161478 w 4511040"/>
              <a:gd name="connsiteY85" fmla="*/ 1391562 h 2377440"/>
              <a:gd name="connsiteX86" fmla="*/ 2182936 w 4511040"/>
              <a:gd name="connsiteY86" fmla="*/ 1408277 h 2377440"/>
              <a:gd name="connsiteX87" fmla="*/ 2333144 w 4511040"/>
              <a:gd name="connsiteY87" fmla="*/ 1415441 h 2377440"/>
              <a:gd name="connsiteX88" fmla="*/ 2342682 w 4511040"/>
              <a:gd name="connsiteY88" fmla="*/ 1441709 h 2377440"/>
              <a:gd name="connsiteX89" fmla="*/ 2368909 w 4511040"/>
              <a:gd name="connsiteY89" fmla="*/ 1439321 h 2377440"/>
              <a:gd name="connsiteX90" fmla="*/ 2376062 w 4511040"/>
              <a:gd name="connsiteY90" fmla="*/ 1451260 h 2377440"/>
              <a:gd name="connsiteX91" fmla="*/ 2385599 w 4511040"/>
              <a:gd name="connsiteY91" fmla="*/ 1451260 h 2377440"/>
              <a:gd name="connsiteX92" fmla="*/ 2383214 w 4511040"/>
              <a:gd name="connsiteY92" fmla="*/ 1470364 h 2377440"/>
              <a:gd name="connsiteX93" fmla="*/ 2461895 w 4511040"/>
              <a:gd name="connsiteY93" fmla="*/ 1472752 h 2377440"/>
              <a:gd name="connsiteX94" fmla="*/ 2461895 w 4511040"/>
              <a:gd name="connsiteY94" fmla="*/ 1525287 h 2377440"/>
              <a:gd name="connsiteX95" fmla="*/ 2485737 w 4511040"/>
              <a:gd name="connsiteY95" fmla="*/ 1527675 h 2377440"/>
              <a:gd name="connsiteX96" fmla="*/ 2483353 w 4511040"/>
              <a:gd name="connsiteY96" fmla="*/ 1551553 h 2377440"/>
              <a:gd name="connsiteX97" fmla="*/ 2526269 w 4511040"/>
              <a:gd name="connsiteY97" fmla="*/ 1558717 h 2377440"/>
              <a:gd name="connsiteX98" fmla="*/ 2528654 w 4511040"/>
              <a:gd name="connsiteY98" fmla="*/ 1589760 h 2377440"/>
              <a:gd name="connsiteX99" fmla="*/ 2569186 w 4511040"/>
              <a:gd name="connsiteY99" fmla="*/ 1592149 h 2377440"/>
              <a:gd name="connsiteX100" fmla="*/ 2573955 w 4511040"/>
              <a:gd name="connsiteY100" fmla="*/ 1616028 h 2377440"/>
              <a:gd name="connsiteX101" fmla="*/ 2626409 w 4511040"/>
              <a:gd name="connsiteY101" fmla="*/ 1623192 h 2377440"/>
              <a:gd name="connsiteX102" fmla="*/ 2628793 w 4511040"/>
              <a:gd name="connsiteY102" fmla="*/ 1649460 h 2377440"/>
              <a:gd name="connsiteX103" fmla="*/ 2643099 w 4511040"/>
              <a:gd name="connsiteY103" fmla="*/ 1649460 h 2377440"/>
              <a:gd name="connsiteX104" fmla="*/ 2647867 w 4511040"/>
              <a:gd name="connsiteY104" fmla="*/ 1675726 h 2377440"/>
              <a:gd name="connsiteX105" fmla="*/ 2745621 w 4511040"/>
              <a:gd name="connsiteY105" fmla="*/ 1685278 h 2377440"/>
              <a:gd name="connsiteX106" fmla="*/ 2750390 w 4511040"/>
              <a:gd name="connsiteY106" fmla="*/ 1713933 h 2377440"/>
              <a:gd name="connsiteX107" fmla="*/ 2824303 w 4511040"/>
              <a:gd name="connsiteY107" fmla="*/ 1718710 h 2377440"/>
              <a:gd name="connsiteX108" fmla="*/ 2833840 w 4511040"/>
              <a:gd name="connsiteY108" fmla="*/ 1747365 h 2377440"/>
              <a:gd name="connsiteX109" fmla="*/ 2881525 w 4511040"/>
              <a:gd name="connsiteY109" fmla="*/ 1749753 h 2377440"/>
              <a:gd name="connsiteX110" fmla="*/ 2891062 w 4511040"/>
              <a:gd name="connsiteY110" fmla="*/ 1814227 h 2377440"/>
              <a:gd name="connsiteX111" fmla="*/ 2967358 w 4511040"/>
              <a:gd name="connsiteY111" fmla="*/ 1811840 h 2377440"/>
              <a:gd name="connsiteX112" fmla="*/ 2974510 w 4511040"/>
              <a:gd name="connsiteY112" fmla="*/ 1850047 h 2377440"/>
              <a:gd name="connsiteX113" fmla="*/ 3198631 w 4511040"/>
              <a:gd name="connsiteY113" fmla="*/ 1859598 h 2377440"/>
              <a:gd name="connsiteX114" fmla="*/ 3201015 w 4511040"/>
              <a:gd name="connsiteY114" fmla="*/ 1888254 h 2377440"/>
              <a:gd name="connsiteX115" fmla="*/ 3291618 w 4511040"/>
              <a:gd name="connsiteY115" fmla="*/ 1890641 h 2377440"/>
              <a:gd name="connsiteX116" fmla="*/ 3298770 w 4511040"/>
              <a:gd name="connsiteY116" fmla="*/ 1924072 h 2377440"/>
              <a:gd name="connsiteX117" fmla="*/ 3334534 w 4511040"/>
              <a:gd name="connsiteY117" fmla="*/ 1926461 h 2377440"/>
              <a:gd name="connsiteX118" fmla="*/ 3344071 w 4511040"/>
              <a:gd name="connsiteY118" fmla="*/ 1964668 h 2377440"/>
              <a:gd name="connsiteX119" fmla="*/ 3561039 w 4511040"/>
              <a:gd name="connsiteY119" fmla="*/ 1964668 h 2377440"/>
              <a:gd name="connsiteX120" fmla="*/ 3565807 w 4511040"/>
              <a:gd name="connsiteY120" fmla="*/ 2014814 h 2377440"/>
              <a:gd name="connsiteX121" fmla="*/ 3601571 w 4511040"/>
              <a:gd name="connsiteY121" fmla="*/ 2014814 h 2377440"/>
              <a:gd name="connsiteX122" fmla="*/ 3601571 w 4511040"/>
              <a:gd name="connsiteY122" fmla="*/ 2055409 h 2377440"/>
              <a:gd name="connsiteX123" fmla="*/ 3749395 w 4511040"/>
              <a:gd name="connsiteY123" fmla="*/ 2062573 h 2377440"/>
              <a:gd name="connsiteX124" fmla="*/ 3754163 w 4511040"/>
              <a:gd name="connsiteY124" fmla="*/ 2110332 h 2377440"/>
              <a:gd name="connsiteX125" fmla="*/ 3787544 w 4511040"/>
              <a:gd name="connsiteY125" fmla="*/ 2110332 h 2377440"/>
              <a:gd name="connsiteX126" fmla="*/ 3787544 w 4511040"/>
              <a:gd name="connsiteY126" fmla="*/ 2172418 h 2377440"/>
              <a:gd name="connsiteX127" fmla="*/ 3890066 w 4511040"/>
              <a:gd name="connsiteY127" fmla="*/ 2179582 h 2377440"/>
              <a:gd name="connsiteX128" fmla="*/ 3897219 w 4511040"/>
              <a:gd name="connsiteY128" fmla="*/ 2239280 h 2377440"/>
              <a:gd name="connsiteX129" fmla="*/ 4324002 w 4511040"/>
              <a:gd name="connsiteY129" fmla="*/ 2251220 h 2377440"/>
              <a:gd name="connsiteX130" fmla="*/ 4511040 w 4511040"/>
              <a:gd name="connsiteY130" fmla="*/ 2377440 h 2377440"/>
              <a:gd name="connsiteX131" fmla="*/ 4511040 w 4511040"/>
              <a:gd name="connsiteY131" fmla="*/ 2377440 h 2377440"/>
              <a:gd name="connsiteX0" fmla="*/ 0 w 4511040"/>
              <a:gd name="connsiteY0" fmla="*/ 0 h 2394497"/>
              <a:gd name="connsiteX1" fmla="*/ 37102 w 4511040"/>
              <a:gd name="connsiteY1" fmla="*/ 1781 h 2394497"/>
              <a:gd name="connsiteX2" fmla="*/ 46639 w 4511040"/>
              <a:gd name="connsiteY2" fmla="*/ 28049 h 2394497"/>
              <a:gd name="connsiteX3" fmla="*/ 165852 w 4511040"/>
              <a:gd name="connsiteY3" fmla="*/ 32824 h 2394497"/>
              <a:gd name="connsiteX4" fmla="*/ 173005 w 4511040"/>
              <a:gd name="connsiteY4" fmla="*/ 56704 h 2394497"/>
              <a:gd name="connsiteX5" fmla="*/ 206385 w 4511040"/>
              <a:gd name="connsiteY5" fmla="*/ 59092 h 2394497"/>
              <a:gd name="connsiteX6" fmla="*/ 220691 w 4511040"/>
              <a:gd name="connsiteY6" fmla="*/ 90134 h 2394497"/>
              <a:gd name="connsiteX7" fmla="*/ 244533 w 4511040"/>
              <a:gd name="connsiteY7" fmla="*/ 90134 h 2394497"/>
              <a:gd name="connsiteX8" fmla="*/ 268375 w 4511040"/>
              <a:gd name="connsiteY8" fmla="*/ 118790 h 2394497"/>
              <a:gd name="connsiteX9" fmla="*/ 289834 w 4511040"/>
              <a:gd name="connsiteY9" fmla="*/ 133118 h 2394497"/>
              <a:gd name="connsiteX10" fmla="*/ 320829 w 4511040"/>
              <a:gd name="connsiteY10" fmla="*/ 147445 h 2394497"/>
              <a:gd name="connsiteX11" fmla="*/ 327982 w 4511040"/>
              <a:gd name="connsiteY11" fmla="*/ 161773 h 2394497"/>
              <a:gd name="connsiteX12" fmla="*/ 344671 w 4511040"/>
              <a:gd name="connsiteY12" fmla="*/ 183264 h 2394497"/>
              <a:gd name="connsiteX13" fmla="*/ 356593 w 4511040"/>
              <a:gd name="connsiteY13" fmla="*/ 195204 h 2394497"/>
              <a:gd name="connsiteX14" fmla="*/ 385204 w 4511040"/>
              <a:gd name="connsiteY14" fmla="*/ 197593 h 2394497"/>
              <a:gd name="connsiteX15" fmla="*/ 409046 w 4511040"/>
              <a:gd name="connsiteY15" fmla="*/ 226248 h 2394497"/>
              <a:gd name="connsiteX16" fmla="*/ 428120 w 4511040"/>
              <a:gd name="connsiteY16" fmla="*/ 245351 h 2394497"/>
              <a:gd name="connsiteX17" fmla="*/ 461501 w 4511040"/>
              <a:gd name="connsiteY17" fmla="*/ 247739 h 2394497"/>
              <a:gd name="connsiteX18" fmla="*/ 475806 w 4511040"/>
              <a:gd name="connsiteY18" fmla="*/ 264455 h 2394497"/>
              <a:gd name="connsiteX19" fmla="*/ 513954 w 4511040"/>
              <a:gd name="connsiteY19" fmla="*/ 266843 h 2394497"/>
              <a:gd name="connsiteX20" fmla="*/ 518723 w 4511040"/>
              <a:gd name="connsiteY20" fmla="*/ 274007 h 2394497"/>
              <a:gd name="connsiteX21" fmla="*/ 640320 w 4511040"/>
              <a:gd name="connsiteY21" fmla="*/ 290721 h 2394497"/>
              <a:gd name="connsiteX22" fmla="*/ 642704 w 4511040"/>
              <a:gd name="connsiteY22" fmla="*/ 314601 h 2394497"/>
              <a:gd name="connsiteX23" fmla="*/ 649857 w 4511040"/>
              <a:gd name="connsiteY23" fmla="*/ 316989 h 2394497"/>
              <a:gd name="connsiteX24" fmla="*/ 659394 w 4511040"/>
              <a:gd name="connsiteY24" fmla="*/ 348032 h 2394497"/>
              <a:gd name="connsiteX25" fmla="*/ 683237 w 4511040"/>
              <a:gd name="connsiteY25" fmla="*/ 350421 h 2394497"/>
              <a:gd name="connsiteX26" fmla="*/ 683237 w 4511040"/>
              <a:gd name="connsiteY26" fmla="*/ 367135 h 2394497"/>
              <a:gd name="connsiteX27" fmla="*/ 728538 w 4511040"/>
              <a:gd name="connsiteY27" fmla="*/ 376687 h 2394497"/>
              <a:gd name="connsiteX28" fmla="*/ 761917 w 4511040"/>
              <a:gd name="connsiteY28" fmla="*/ 424446 h 2394497"/>
              <a:gd name="connsiteX29" fmla="*/ 776223 w 4511040"/>
              <a:gd name="connsiteY29" fmla="*/ 453101 h 2394497"/>
              <a:gd name="connsiteX30" fmla="*/ 828676 w 4511040"/>
              <a:gd name="connsiteY30" fmla="*/ 457878 h 2394497"/>
              <a:gd name="connsiteX31" fmla="*/ 835829 w 4511040"/>
              <a:gd name="connsiteY31" fmla="*/ 488921 h 2394497"/>
              <a:gd name="connsiteX32" fmla="*/ 857287 w 4511040"/>
              <a:gd name="connsiteY32" fmla="*/ 486533 h 2394497"/>
              <a:gd name="connsiteX33" fmla="*/ 862056 w 4511040"/>
              <a:gd name="connsiteY33" fmla="*/ 493697 h 2394497"/>
              <a:gd name="connsiteX34" fmla="*/ 878746 w 4511040"/>
              <a:gd name="connsiteY34" fmla="*/ 493697 h 2394497"/>
              <a:gd name="connsiteX35" fmla="*/ 881129 w 4511040"/>
              <a:gd name="connsiteY35" fmla="*/ 505637 h 2394497"/>
              <a:gd name="connsiteX36" fmla="*/ 907358 w 4511040"/>
              <a:gd name="connsiteY36" fmla="*/ 508024 h 2394497"/>
              <a:gd name="connsiteX37" fmla="*/ 912126 w 4511040"/>
              <a:gd name="connsiteY37" fmla="*/ 546231 h 2394497"/>
              <a:gd name="connsiteX38" fmla="*/ 935969 w 4511040"/>
              <a:gd name="connsiteY38" fmla="*/ 543843 h 2394497"/>
              <a:gd name="connsiteX39" fmla="*/ 950274 w 4511040"/>
              <a:gd name="connsiteY39" fmla="*/ 577274 h 2394497"/>
              <a:gd name="connsiteX40" fmla="*/ 959811 w 4511040"/>
              <a:gd name="connsiteY40" fmla="*/ 598766 h 2394497"/>
              <a:gd name="connsiteX41" fmla="*/ 986038 w 4511040"/>
              <a:gd name="connsiteY41" fmla="*/ 617870 h 2394497"/>
              <a:gd name="connsiteX42" fmla="*/ 1033723 w 4511040"/>
              <a:gd name="connsiteY42" fmla="*/ 625033 h 2394497"/>
              <a:gd name="connsiteX43" fmla="*/ 1033723 w 4511040"/>
              <a:gd name="connsiteY43" fmla="*/ 639361 h 2394497"/>
              <a:gd name="connsiteX44" fmla="*/ 1064718 w 4511040"/>
              <a:gd name="connsiteY44" fmla="*/ 646525 h 2394497"/>
              <a:gd name="connsiteX45" fmla="*/ 1081408 w 4511040"/>
              <a:gd name="connsiteY45" fmla="*/ 675180 h 2394497"/>
              <a:gd name="connsiteX46" fmla="*/ 1112403 w 4511040"/>
              <a:gd name="connsiteY46" fmla="*/ 684732 h 2394497"/>
              <a:gd name="connsiteX47" fmla="*/ 1129093 w 4511040"/>
              <a:gd name="connsiteY47" fmla="*/ 715775 h 2394497"/>
              <a:gd name="connsiteX48" fmla="*/ 1157705 w 4511040"/>
              <a:gd name="connsiteY48" fmla="*/ 718163 h 2394497"/>
              <a:gd name="connsiteX49" fmla="*/ 1167242 w 4511040"/>
              <a:gd name="connsiteY49" fmla="*/ 742043 h 2394497"/>
              <a:gd name="connsiteX50" fmla="*/ 1181547 w 4511040"/>
              <a:gd name="connsiteY50" fmla="*/ 742043 h 2394497"/>
              <a:gd name="connsiteX51" fmla="*/ 1195853 w 4511040"/>
              <a:gd name="connsiteY51" fmla="*/ 775473 h 2394497"/>
              <a:gd name="connsiteX52" fmla="*/ 1205390 w 4511040"/>
              <a:gd name="connsiteY52" fmla="*/ 775473 h 2394497"/>
              <a:gd name="connsiteX53" fmla="*/ 1214927 w 4511040"/>
              <a:gd name="connsiteY53" fmla="*/ 808905 h 2394497"/>
              <a:gd name="connsiteX54" fmla="*/ 1238769 w 4511040"/>
              <a:gd name="connsiteY54" fmla="*/ 806516 h 2394497"/>
              <a:gd name="connsiteX55" fmla="*/ 1245922 w 4511040"/>
              <a:gd name="connsiteY55" fmla="*/ 823232 h 2394497"/>
              <a:gd name="connsiteX56" fmla="*/ 1279302 w 4511040"/>
              <a:gd name="connsiteY56" fmla="*/ 828009 h 2394497"/>
              <a:gd name="connsiteX57" fmla="*/ 1281686 w 4511040"/>
              <a:gd name="connsiteY57" fmla="*/ 842336 h 2394497"/>
              <a:gd name="connsiteX58" fmla="*/ 1303144 w 4511040"/>
              <a:gd name="connsiteY58" fmla="*/ 842336 h 2394497"/>
              <a:gd name="connsiteX59" fmla="*/ 1334139 w 4511040"/>
              <a:gd name="connsiteY59" fmla="*/ 928301 h 2394497"/>
              <a:gd name="connsiteX60" fmla="*/ 1369903 w 4511040"/>
              <a:gd name="connsiteY60" fmla="*/ 933078 h 2394497"/>
              <a:gd name="connsiteX61" fmla="*/ 1367519 w 4511040"/>
              <a:gd name="connsiteY61" fmla="*/ 942630 h 2394497"/>
              <a:gd name="connsiteX62" fmla="*/ 1398515 w 4511040"/>
              <a:gd name="connsiteY62" fmla="*/ 947405 h 2394497"/>
              <a:gd name="connsiteX63" fmla="*/ 1410436 w 4511040"/>
              <a:gd name="connsiteY63" fmla="*/ 1004716 h 2394497"/>
              <a:gd name="connsiteX64" fmla="*/ 1443816 w 4511040"/>
              <a:gd name="connsiteY64" fmla="*/ 1007103 h 2394497"/>
              <a:gd name="connsiteX65" fmla="*/ 1453353 w 4511040"/>
              <a:gd name="connsiteY65" fmla="*/ 1035759 h 2394497"/>
              <a:gd name="connsiteX66" fmla="*/ 1527265 w 4511040"/>
              <a:gd name="connsiteY66" fmla="*/ 1038147 h 2394497"/>
              <a:gd name="connsiteX67" fmla="*/ 1541570 w 4511040"/>
              <a:gd name="connsiteY67" fmla="*/ 1097845 h 2394497"/>
              <a:gd name="connsiteX68" fmla="*/ 1577334 w 4511040"/>
              <a:gd name="connsiteY68" fmla="*/ 1100233 h 2394497"/>
              <a:gd name="connsiteX69" fmla="*/ 1584487 w 4511040"/>
              <a:gd name="connsiteY69" fmla="*/ 1162320 h 2394497"/>
              <a:gd name="connsiteX70" fmla="*/ 1625020 w 4511040"/>
              <a:gd name="connsiteY70" fmla="*/ 1157544 h 2394497"/>
              <a:gd name="connsiteX71" fmla="*/ 1629788 w 4511040"/>
              <a:gd name="connsiteY71" fmla="*/ 1176647 h 2394497"/>
              <a:gd name="connsiteX72" fmla="*/ 1746617 w 4511040"/>
              <a:gd name="connsiteY72" fmla="*/ 1179035 h 2394497"/>
              <a:gd name="connsiteX73" fmla="*/ 1749001 w 4511040"/>
              <a:gd name="connsiteY73" fmla="*/ 1195751 h 2394497"/>
              <a:gd name="connsiteX74" fmla="*/ 1801454 w 4511040"/>
              <a:gd name="connsiteY74" fmla="*/ 1195751 h 2394497"/>
              <a:gd name="connsiteX75" fmla="*/ 1815760 w 4511040"/>
              <a:gd name="connsiteY75" fmla="*/ 1253061 h 2394497"/>
              <a:gd name="connsiteX76" fmla="*/ 1846755 w 4511040"/>
              <a:gd name="connsiteY76" fmla="*/ 1253061 h 2394497"/>
              <a:gd name="connsiteX77" fmla="*/ 1856292 w 4511040"/>
              <a:gd name="connsiteY77" fmla="*/ 1281717 h 2394497"/>
              <a:gd name="connsiteX78" fmla="*/ 1915899 w 4511040"/>
              <a:gd name="connsiteY78" fmla="*/ 1288881 h 2394497"/>
              <a:gd name="connsiteX79" fmla="*/ 1920668 w 4511040"/>
              <a:gd name="connsiteY79" fmla="*/ 1312759 h 2394497"/>
              <a:gd name="connsiteX80" fmla="*/ 1965969 w 4511040"/>
              <a:gd name="connsiteY80" fmla="*/ 1315148 h 2394497"/>
              <a:gd name="connsiteX81" fmla="*/ 1968353 w 4511040"/>
              <a:gd name="connsiteY81" fmla="*/ 1331863 h 2394497"/>
              <a:gd name="connsiteX82" fmla="*/ 2128099 w 4511040"/>
              <a:gd name="connsiteY82" fmla="*/ 1341415 h 2394497"/>
              <a:gd name="connsiteX83" fmla="*/ 2125714 w 4511040"/>
              <a:gd name="connsiteY83" fmla="*/ 1358131 h 2394497"/>
              <a:gd name="connsiteX84" fmla="*/ 2154325 w 4511040"/>
              <a:gd name="connsiteY84" fmla="*/ 1358131 h 2394497"/>
              <a:gd name="connsiteX85" fmla="*/ 2161478 w 4511040"/>
              <a:gd name="connsiteY85" fmla="*/ 1391562 h 2394497"/>
              <a:gd name="connsiteX86" fmla="*/ 2182936 w 4511040"/>
              <a:gd name="connsiteY86" fmla="*/ 1408277 h 2394497"/>
              <a:gd name="connsiteX87" fmla="*/ 2333144 w 4511040"/>
              <a:gd name="connsiteY87" fmla="*/ 1415441 h 2394497"/>
              <a:gd name="connsiteX88" fmla="*/ 2342682 w 4511040"/>
              <a:gd name="connsiteY88" fmla="*/ 1441709 h 2394497"/>
              <a:gd name="connsiteX89" fmla="*/ 2368909 w 4511040"/>
              <a:gd name="connsiteY89" fmla="*/ 1439321 h 2394497"/>
              <a:gd name="connsiteX90" fmla="*/ 2376062 w 4511040"/>
              <a:gd name="connsiteY90" fmla="*/ 1451260 h 2394497"/>
              <a:gd name="connsiteX91" fmla="*/ 2385599 w 4511040"/>
              <a:gd name="connsiteY91" fmla="*/ 1451260 h 2394497"/>
              <a:gd name="connsiteX92" fmla="*/ 2383214 w 4511040"/>
              <a:gd name="connsiteY92" fmla="*/ 1470364 h 2394497"/>
              <a:gd name="connsiteX93" fmla="*/ 2461895 w 4511040"/>
              <a:gd name="connsiteY93" fmla="*/ 1472752 h 2394497"/>
              <a:gd name="connsiteX94" fmla="*/ 2461895 w 4511040"/>
              <a:gd name="connsiteY94" fmla="*/ 1525287 h 2394497"/>
              <a:gd name="connsiteX95" fmla="*/ 2485737 w 4511040"/>
              <a:gd name="connsiteY95" fmla="*/ 1527675 h 2394497"/>
              <a:gd name="connsiteX96" fmla="*/ 2483353 w 4511040"/>
              <a:gd name="connsiteY96" fmla="*/ 1551553 h 2394497"/>
              <a:gd name="connsiteX97" fmla="*/ 2526269 w 4511040"/>
              <a:gd name="connsiteY97" fmla="*/ 1558717 h 2394497"/>
              <a:gd name="connsiteX98" fmla="*/ 2528654 w 4511040"/>
              <a:gd name="connsiteY98" fmla="*/ 1589760 h 2394497"/>
              <a:gd name="connsiteX99" fmla="*/ 2569186 w 4511040"/>
              <a:gd name="connsiteY99" fmla="*/ 1592149 h 2394497"/>
              <a:gd name="connsiteX100" fmla="*/ 2573955 w 4511040"/>
              <a:gd name="connsiteY100" fmla="*/ 1616028 h 2394497"/>
              <a:gd name="connsiteX101" fmla="*/ 2626409 w 4511040"/>
              <a:gd name="connsiteY101" fmla="*/ 1623192 h 2394497"/>
              <a:gd name="connsiteX102" fmla="*/ 2628793 w 4511040"/>
              <a:gd name="connsiteY102" fmla="*/ 1649460 h 2394497"/>
              <a:gd name="connsiteX103" fmla="*/ 2643099 w 4511040"/>
              <a:gd name="connsiteY103" fmla="*/ 1649460 h 2394497"/>
              <a:gd name="connsiteX104" fmla="*/ 2647867 w 4511040"/>
              <a:gd name="connsiteY104" fmla="*/ 1675726 h 2394497"/>
              <a:gd name="connsiteX105" fmla="*/ 2745621 w 4511040"/>
              <a:gd name="connsiteY105" fmla="*/ 1685278 h 2394497"/>
              <a:gd name="connsiteX106" fmla="*/ 2750390 w 4511040"/>
              <a:gd name="connsiteY106" fmla="*/ 1713933 h 2394497"/>
              <a:gd name="connsiteX107" fmla="*/ 2824303 w 4511040"/>
              <a:gd name="connsiteY107" fmla="*/ 1718710 h 2394497"/>
              <a:gd name="connsiteX108" fmla="*/ 2833840 w 4511040"/>
              <a:gd name="connsiteY108" fmla="*/ 1747365 h 2394497"/>
              <a:gd name="connsiteX109" fmla="*/ 2881525 w 4511040"/>
              <a:gd name="connsiteY109" fmla="*/ 1749753 h 2394497"/>
              <a:gd name="connsiteX110" fmla="*/ 2891062 w 4511040"/>
              <a:gd name="connsiteY110" fmla="*/ 1814227 h 2394497"/>
              <a:gd name="connsiteX111" fmla="*/ 2967358 w 4511040"/>
              <a:gd name="connsiteY111" fmla="*/ 1811840 h 2394497"/>
              <a:gd name="connsiteX112" fmla="*/ 2974510 w 4511040"/>
              <a:gd name="connsiteY112" fmla="*/ 1850047 h 2394497"/>
              <a:gd name="connsiteX113" fmla="*/ 3198631 w 4511040"/>
              <a:gd name="connsiteY113" fmla="*/ 1859598 h 2394497"/>
              <a:gd name="connsiteX114" fmla="*/ 3201015 w 4511040"/>
              <a:gd name="connsiteY114" fmla="*/ 1888254 h 2394497"/>
              <a:gd name="connsiteX115" fmla="*/ 3291618 w 4511040"/>
              <a:gd name="connsiteY115" fmla="*/ 1890641 h 2394497"/>
              <a:gd name="connsiteX116" fmla="*/ 3298770 w 4511040"/>
              <a:gd name="connsiteY116" fmla="*/ 1924072 h 2394497"/>
              <a:gd name="connsiteX117" fmla="*/ 3334534 w 4511040"/>
              <a:gd name="connsiteY117" fmla="*/ 1926461 h 2394497"/>
              <a:gd name="connsiteX118" fmla="*/ 3344071 w 4511040"/>
              <a:gd name="connsiteY118" fmla="*/ 1964668 h 2394497"/>
              <a:gd name="connsiteX119" fmla="*/ 3561039 w 4511040"/>
              <a:gd name="connsiteY119" fmla="*/ 1964668 h 2394497"/>
              <a:gd name="connsiteX120" fmla="*/ 3565807 w 4511040"/>
              <a:gd name="connsiteY120" fmla="*/ 2014814 h 2394497"/>
              <a:gd name="connsiteX121" fmla="*/ 3601571 w 4511040"/>
              <a:gd name="connsiteY121" fmla="*/ 2014814 h 2394497"/>
              <a:gd name="connsiteX122" fmla="*/ 3601571 w 4511040"/>
              <a:gd name="connsiteY122" fmla="*/ 2055409 h 2394497"/>
              <a:gd name="connsiteX123" fmla="*/ 3749395 w 4511040"/>
              <a:gd name="connsiteY123" fmla="*/ 2062573 h 2394497"/>
              <a:gd name="connsiteX124" fmla="*/ 3754163 w 4511040"/>
              <a:gd name="connsiteY124" fmla="*/ 2110332 h 2394497"/>
              <a:gd name="connsiteX125" fmla="*/ 3787544 w 4511040"/>
              <a:gd name="connsiteY125" fmla="*/ 2110332 h 2394497"/>
              <a:gd name="connsiteX126" fmla="*/ 3787544 w 4511040"/>
              <a:gd name="connsiteY126" fmla="*/ 2172418 h 2394497"/>
              <a:gd name="connsiteX127" fmla="*/ 3890066 w 4511040"/>
              <a:gd name="connsiteY127" fmla="*/ 2179582 h 2394497"/>
              <a:gd name="connsiteX128" fmla="*/ 3897219 w 4511040"/>
              <a:gd name="connsiteY128" fmla="*/ 2239280 h 2394497"/>
              <a:gd name="connsiteX129" fmla="*/ 4324002 w 4511040"/>
              <a:gd name="connsiteY129" fmla="*/ 2251220 h 2394497"/>
              <a:gd name="connsiteX130" fmla="*/ 4326386 w 4511040"/>
              <a:gd name="connsiteY130" fmla="*/ 2394497 h 2394497"/>
              <a:gd name="connsiteX131" fmla="*/ 4511040 w 4511040"/>
              <a:gd name="connsiteY131" fmla="*/ 2377440 h 2394497"/>
              <a:gd name="connsiteX132" fmla="*/ 4511040 w 4511040"/>
              <a:gd name="connsiteY132" fmla="*/ 2377440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11040 w 4544419"/>
              <a:gd name="connsiteY131" fmla="*/ 2377440 h 2394497"/>
              <a:gd name="connsiteX132" fmla="*/ 4544419 w 4544419"/>
              <a:gd name="connsiteY132" fmla="*/ 2394156 h 2394497"/>
              <a:gd name="connsiteX0" fmla="*/ 0 w 4544419"/>
              <a:gd name="connsiteY0" fmla="*/ 0 h 2405012"/>
              <a:gd name="connsiteX1" fmla="*/ 37102 w 4544419"/>
              <a:gd name="connsiteY1" fmla="*/ 1781 h 2405012"/>
              <a:gd name="connsiteX2" fmla="*/ 46639 w 4544419"/>
              <a:gd name="connsiteY2" fmla="*/ 28049 h 2405012"/>
              <a:gd name="connsiteX3" fmla="*/ 165852 w 4544419"/>
              <a:gd name="connsiteY3" fmla="*/ 32824 h 2405012"/>
              <a:gd name="connsiteX4" fmla="*/ 173005 w 4544419"/>
              <a:gd name="connsiteY4" fmla="*/ 56704 h 2405012"/>
              <a:gd name="connsiteX5" fmla="*/ 206385 w 4544419"/>
              <a:gd name="connsiteY5" fmla="*/ 59092 h 2405012"/>
              <a:gd name="connsiteX6" fmla="*/ 220691 w 4544419"/>
              <a:gd name="connsiteY6" fmla="*/ 90134 h 2405012"/>
              <a:gd name="connsiteX7" fmla="*/ 244533 w 4544419"/>
              <a:gd name="connsiteY7" fmla="*/ 90134 h 2405012"/>
              <a:gd name="connsiteX8" fmla="*/ 268375 w 4544419"/>
              <a:gd name="connsiteY8" fmla="*/ 118790 h 2405012"/>
              <a:gd name="connsiteX9" fmla="*/ 289834 w 4544419"/>
              <a:gd name="connsiteY9" fmla="*/ 133118 h 2405012"/>
              <a:gd name="connsiteX10" fmla="*/ 320829 w 4544419"/>
              <a:gd name="connsiteY10" fmla="*/ 147445 h 2405012"/>
              <a:gd name="connsiteX11" fmla="*/ 327982 w 4544419"/>
              <a:gd name="connsiteY11" fmla="*/ 161773 h 2405012"/>
              <a:gd name="connsiteX12" fmla="*/ 344671 w 4544419"/>
              <a:gd name="connsiteY12" fmla="*/ 183264 h 2405012"/>
              <a:gd name="connsiteX13" fmla="*/ 356593 w 4544419"/>
              <a:gd name="connsiteY13" fmla="*/ 195204 h 2405012"/>
              <a:gd name="connsiteX14" fmla="*/ 385204 w 4544419"/>
              <a:gd name="connsiteY14" fmla="*/ 197593 h 2405012"/>
              <a:gd name="connsiteX15" fmla="*/ 409046 w 4544419"/>
              <a:gd name="connsiteY15" fmla="*/ 226248 h 2405012"/>
              <a:gd name="connsiteX16" fmla="*/ 428120 w 4544419"/>
              <a:gd name="connsiteY16" fmla="*/ 245351 h 2405012"/>
              <a:gd name="connsiteX17" fmla="*/ 461501 w 4544419"/>
              <a:gd name="connsiteY17" fmla="*/ 247739 h 2405012"/>
              <a:gd name="connsiteX18" fmla="*/ 475806 w 4544419"/>
              <a:gd name="connsiteY18" fmla="*/ 264455 h 2405012"/>
              <a:gd name="connsiteX19" fmla="*/ 513954 w 4544419"/>
              <a:gd name="connsiteY19" fmla="*/ 266843 h 2405012"/>
              <a:gd name="connsiteX20" fmla="*/ 518723 w 4544419"/>
              <a:gd name="connsiteY20" fmla="*/ 274007 h 2405012"/>
              <a:gd name="connsiteX21" fmla="*/ 640320 w 4544419"/>
              <a:gd name="connsiteY21" fmla="*/ 290721 h 2405012"/>
              <a:gd name="connsiteX22" fmla="*/ 642704 w 4544419"/>
              <a:gd name="connsiteY22" fmla="*/ 314601 h 2405012"/>
              <a:gd name="connsiteX23" fmla="*/ 649857 w 4544419"/>
              <a:gd name="connsiteY23" fmla="*/ 316989 h 2405012"/>
              <a:gd name="connsiteX24" fmla="*/ 659394 w 4544419"/>
              <a:gd name="connsiteY24" fmla="*/ 348032 h 2405012"/>
              <a:gd name="connsiteX25" fmla="*/ 683237 w 4544419"/>
              <a:gd name="connsiteY25" fmla="*/ 350421 h 2405012"/>
              <a:gd name="connsiteX26" fmla="*/ 683237 w 4544419"/>
              <a:gd name="connsiteY26" fmla="*/ 367135 h 2405012"/>
              <a:gd name="connsiteX27" fmla="*/ 728538 w 4544419"/>
              <a:gd name="connsiteY27" fmla="*/ 376687 h 2405012"/>
              <a:gd name="connsiteX28" fmla="*/ 761917 w 4544419"/>
              <a:gd name="connsiteY28" fmla="*/ 424446 h 2405012"/>
              <a:gd name="connsiteX29" fmla="*/ 776223 w 4544419"/>
              <a:gd name="connsiteY29" fmla="*/ 453101 h 2405012"/>
              <a:gd name="connsiteX30" fmla="*/ 828676 w 4544419"/>
              <a:gd name="connsiteY30" fmla="*/ 457878 h 2405012"/>
              <a:gd name="connsiteX31" fmla="*/ 835829 w 4544419"/>
              <a:gd name="connsiteY31" fmla="*/ 488921 h 2405012"/>
              <a:gd name="connsiteX32" fmla="*/ 857287 w 4544419"/>
              <a:gd name="connsiteY32" fmla="*/ 486533 h 2405012"/>
              <a:gd name="connsiteX33" fmla="*/ 862056 w 4544419"/>
              <a:gd name="connsiteY33" fmla="*/ 493697 h 2405012"/>
              <a:gd name="connsiteX34" fmla="*/ 878746 w 4544419"/>
              <a:gd name="connsiteY34" fmla="*/ 493697 h 2405012"/>
              <a:gd name="connsiteX35" fmla="*/ 881129 w 4544419"/>
              <a:gd name="connsiteY35" fmla="*/ 505637 h 2405012"/>
              <a:gd name="connsiteX36" fmla="*/ 907358 w 4544419"/>
              <a:gd name="connsiteY36" fmla="*/ 508024 h 2405012"/>
              <a:gd name="connsiteX37" fmla="*/ 912126 w 4544419"/>
              <a:gd name="connsiteY37" fmla="*/ 546231 h 2405012"/>
              <a:gd name="connsiteX38" fmla="*/ 935969 w 4544419"/>
              <a:gd name="connsiteY38" fmla="*/ 543843 h 2405012"/>
              <a:gd name="connsiteX39" fmla="*/ 950274 w 4544419"/>
              <a:gd name="connsiteY39" fmla="*/ 577274 h 2405012"/>
              <a:gd name="connsiteX40" fmla="*/ 959811 w 4544419"/>
              <a:gd name="connsiteY40" fmla="*/ 598766 h 2405012"/>
              <a:gd name="connsiteX41" fmla="*/ 986038 w 4544419"/>
              <a:gd name="connsiteY41" fmla="*/ 617870 h 2405012"/>
              <a:gd name="connsiteX42" fmla="*/ 1033723 w 4544419"/>
              <a:gd name="connsiteY42" fmla="*/ 625033 h 2405012"/>
              <a:gd name="connsiteX43" fmla="*/ 1033723 w 4544419"/>
              <a:gd name="connsiteY43" fmla="*/ 639361 h 2405012"/>
              <a:gd name="connsiteX44" fmla="*/ 1064718 w 4544419"/>
              <a:gd name="connsiteY44" fmla="*/ 646525 h 2405012"/>
              <a:gd name="connsiteX45" fmla="*/ 1081408 w 4544419"/>
              <a:gd name="connsiteY45" fmla="*/ 675180 h 2405012"/>
              <a:gd name="connsiteX46" fmla="*/ 1112403 w 4544419"/>
              <a:gd name="connsiteY46" fmla="*/ 684732 h 2405012"/>
              <a:gd name="connsiteX47" fmla="*/ 1129093 w 4544419"/>
              <a:gd name="connsiteY47" fmla="*/ 715775 h 2405012"/>
              <a:gd name="connsiteX48" fmla="*/ 1157705 w 4544419"/>
              <a:gd name="connsiteY48" fmla="*/ 718163 h 2405012"/>
              <a:gd name="connsiteX49" fmla="*/ 1167242 w 4544419"/>
              <a:gd name="connsiteY49" fmla="*/ 742043 h 2405012"/>
              <a:gd name="connsiteX50" fmla="*/ 1181547 w 4544419"/>
              <a:gd name="connsiteY50" fmla="*/ 742043 h 2405012"/>
              <a:gd name="connsiteX51" fmla="*/ 1195853 w 4544419"/>
              <a:gd name="connsiteY51" fmla="*/ 775473 h 2405012"/>
              <a:gd name="connsiteX52" fmla="*/ 1205390 w 4544419"/>
              <a:gd name="connsiteY52" fmla="*/ 775473 h 2405012"/>
              <a:gd name="connsiteX53" fmla="*/ 1214927 w 4544419"/>
              <a:gd name="connsiteY53" fmla="*/ 808905 h 2405012"/>
              <a:gd name="connsiteX54" fmla="*/ 1238769 w 4544419"/>
              <a:gd name="connsiteY54" fmla="*/ 806516 h 2405012"/>
              <a:gd name="connsiteX55" fmla="*/ 1245922 w 4544419"/>
              <a:gd name="connsiteY55" fmla="*/ 823232 h 2405012"/>
              <a:gd name="connsiteX56" fmla="*/ 1279302 w 4544419"/>
              <a:gd name="connsiteY56" fmla="*/ 828009 h 2405012"/>
              <a:gd name="connsiteX57" fmla="*/ 1281686 w 4544419"/>
              <a:gd name="connsiteY57" fmla="*/ 842336 h 2405012"/>
              <a:gd name="connsiteX58" fmla="*/ 1303144 w 4544419"/>
              <a:gd name="connsiteY58" fmla="*/ 842336 h 2405012"/>
              <a:gd name="connsiteX59" fmla="*/ 1334139 w 4544419"/>
              <a:gd name="connsiteY59" fmla="*/ 928301 h 2405012"/>
              <a:gd name="connsiteX60" fmla="*/ 1369903 w 4544419"/>
              <a:gd name="connsiteY60" fmla="*/ 933078 h 2405012"/>
              <a:gd name="connsiteX61" fmla="*/ 1367519 w 4544419"/>
              <a:gd name="connsiteY61" fmla="*/ 942630 h 2405012"/>
              <a:gd name="connsiteX62" fmla="*/ 1398515 w 4544419"/>
              <a:gd name="connsiteY62" fmla="*/ 947405 h 2405012"/>
              <a:gd name="connsiteX63" fmla="*/ 1410436 w 4544419"/>
              <a:gd name="connsiteY63" fmla="*/ 1004716 h 2405012"/>
              <a:gd name="connsiteX64" fmla="*/ 1443816 w 4544419"/>
              <a:gd name="connsiteY64" fmla="*/ 1007103 h 2405012"/>
              <a:gd name="connsiteX65" fmla="*/ 1453353 w 4544419"/>
              <a:gd name="connsiteY65" fmla="*/ 1035759 h 2405012"/>
              <a:gd name="connsiteX66" fmla="*/ 1527265 w 4544419"/>
              <a:gd name="connsiteY66" fmla="*/ 1038147 h 2405012"/>
              <a:gd name="connsiteX67" fmla="*/ 1541570 w 4544419"/>
              <a:gd name="connsiteY67" fmla="*/ 1097845 h 2405012"/>
              <a:gd name="connsiteX68" fmla="*/ 1577334 w 4544419"/>
              <a:gd name="connsiteY68" fmla="*/ 1100233 h 2405012"/>
              <a:gd name="connsiteX69" fmla="*/ 1584487 w 4544419"/>
              <a:gd name="connsiteY69" fmla="*/ 1162320 h 2405012"/>
              <a:gd name="connsiteX70" fmla="*/ 1625020 w 4544419"/>
              <a:gd name="connsiteY70" fmla="*/ 1157544 h 2405012"/>
              <a:gd name="connsiteX71" fmla="*/ 1629788 w 4544419"/>
              <a:gd name="connsiteY71" fmla="*/ 1176647 h 2405012"/>
              <a:gd name="connsiteX72" fmla="*/ 1746617 w 4544419"/>
              <a:gd name="connsiteY72" fmla="*/ 1179035 h 2405012"/>
              <a:gd name="connsiteX73" fmla="*/ 1749001 w 4544419"/>
              <a:gd name="connsiteY73" fmla="*/ 1195751 h 2405012"/>
              <a:gd name="connsiteX74" fmla="*/ 1801454 w 4544419"/>
              <a:gd name="connsiteY74" fmla="*/ 1195751 h 2405012"/>
              <a:gd name="connsiteX75" fmla="*/ 1815760 w 4544419"/>
              <a:gd name="connsiteY75" fmla="*/ 1253061 h 2405012"/>
              <a:gd name="connsiteX76" fmla="*/ 1846755 w 4544419"/>
              <a:gd name="connsiteY76" fmla="*/ 1253061 h 2405012"/>
              <a:gd name="connsiteX77" fmla="*/ 1856292 w 4544419"/>
              <a:gd name="connsiteY77" fmla="*/ 1281717 h 2405012"/>
              <a:gd name="connsiteX78" fmla="*/ 1915899 w 4544419"/>
              <a:gd name="connsiteY78" fmla="*/ 1288881 h 2405012"/>
              <a:gd name="connsiteX79" fmla="*/ 1920668 w 4544419"/>
              <a:gd name="connsiteY79" fmla="*/ 1312759 h 2405012"/>
              <a:gd name="connsiteX80" fmla="*/ 1965969 w 4544419"/>
              <a:gd name="connsiteY80" fmla="*/ 1315148 h 2405012"/>
              <a:gd name="connsiteX81" fmla="*/ 1968353 w 4544419"/>
              <a:gd name="connsiteY81" fmla="*/ 1331863 h 2405012"/>
              <a:gd name="connsiteX82" fmla="*/ 2128099 w 4544419"/>
              <a:gd name="connsiteY82" fmla="*/ 1341415 h 2405012"/>
              <a:gd name="connsiteX83" fmla="*/ 2125714 w 4544419"/>
              <a:gd name="connsiteY83" fmla="*/ 1358131 h 2405012"/>
              <a:gd name="connsiteX84" fmla="*/ 2154325 w 4544419"/>
              <a:gd name="connsiteY84" fmla="*/ 1358131 h 2405012"/>
              <a:gd name="connsiteX85" fmla="*/ 2161478 w 4544419"/>
              <a:gd name="connsiteY85" fmla="*/ 1391562 h 2405012"/>
              <a:gd name="connsiteX86" fmla="*/ 2182936 w 4544419"/>
              <a:gd name="connsiteY86" fmla="*/ 1408277 h 2405012"/>
              <a:gd name="connsiteX87" fmla="*/ 2333144 w 4544419"/>
              <a:gd name="connsiteY87" fmla="*/ 1415441 h 2405012"/>
              <a:gd name="connsiteX88" fmla="*/ 2342682 w 4544419"/>
              <a:gd name="connsiteY88" fmla="*/ 1441709 h 2405012"/>
              <a:gd name="connsiteX89" fmla="*/ 2368909 w 4544419"/>
              <a:gd name="connsiteY89" fmla="*/ 1439321 h 2405012"/>
              <a:gd name="connsiteX90" fmla="*/ 2376062 w 4544419"/>
              <a:gd name="connsiteY90" fmla="*/ 1451260 h 2405012"/>
              <a:gd name="connsiteX91" fmla="*/ 2385599 w 4544419"/>
              <a:gd name="connsiteY91" fmla="*/ 1451260 h 2405012"/>
              <a:gd name="connsiteX92" fmla="*/ 2383214 w 4544419"/>
              <a:gd name="connsiteY92" fmla="*/ 1470364 h 2405012"/>
              <a:gd name="connsiteX93" fmla="*/ 2461895 w 4544419"/>
              <a:gd name="connsiteY93" fmla="*/ 1472752 h 2405012"/>
              <a:gd name="connsiteX94" fmla="*/ 2461895 w 4544419"/>
              <a:gd name="connsiteY94" fmla="*/ 1525287 h 2405012"/>
              <a:gd name="connsiteX95" fmla="*/ 2485737 w 4544419"/>
              <a:gd name="connsiteY95" fmla="*/ 1527675 h 2405012"/>
              <a:gd name="connsiteX96" fmla="*/ 2483353 w 4544419"/>
              <a:gd name="connsiteY96" fmla="*/ 1551553 h 2405012"/>
              <a:gd name="connsiteX97" fmla="*/ 2526269 w 4544419"/>
              <a:gd name="connsiteY97" fmla="*/ 1558717 h 2405012"/>
              <a:gd name="connsiteX98" fmla="*/ 2528654 w 4544419"/>
              <a:gd name="connsiteY98" fmla="*/ 1589760 h 2405012"/>
              <a:gd name="connsiteX99" fmla="*/ 2569186 w 4544419"/>
              <a:gd name="connsiteY99" fmla="*/ 1592149 h 2405012"/>
              <a:gd name="connsiteX100" fmla="*/ 2573955 w 4544419"/>
              <a:gd name="connsiteY100" fmla="*/ 1616028 h 2405012"/>
              <a:gd name="connsiteX101" fmla="*/ 2626409 w 4544419"/>
              <a:gd name="connsiteY101" fmla="*/ 1623192 h 2405012"/>
              <a:gd name="connsiteX102" fmla="*/ 2628793 w 4544419"/>
              <a:gd name="connsiteY102" fmla="*/ 1649460 h 2405012"/>
              <a:gd name="connsiteX103" fmla="*/ 2643099 w 4544419"/>
              <a:gd name="connsiteY103" fmla="*/ 1649460 h 2405012"/>
              <a:gd name="connsiteX104" fmla="*/ 2647867 w 4544419"/>
              <a:gd name="connsiteY104" fmla="*/ 1675726 h 2405012"/>
              <a:gd name="connsiteX105" fmla="*/ 2745621 w 4544419"/>
              <a:gd name="connsiteY105" fmla="*/ 1685278 h 2405012"/>
              <a:gd name="connsiteX106" fmla="*/ 2750390 w 4544419"/>
              <a:gd name="connsiteY106" fmla="*/ 1713933 h 2405012"/>
              <a:gd name="connsiteX107" fmla="*/ 2824303 w 4544419"/>
              <a:gd name="connsiteY107" fmla="*/ 1718710 h 2405012"/>
              <a:gd name="connsiteX108" fmla="*/ 2833840 w 4544419"/>
              <a:gd name="connsiteY108" fmla="*/ 1747365 h 2405012"/>
              <a:gd name="connsiteX109" fmla="*/ 2881525 w 4544419"/>
              <a:gd name="connsiteY109" fmla="*/ 1749753 h 2405012"/>
              <a:gd name="connsiteX110" fmla="*/ 2891062 w 4544419"/>
              <a:gd name="connsiteY110" fmla="*/ 1814227 h 2405012"/>
              <a:gd name="connsiteX111" fmla="*/ 2967358 w 4544419"/>
              <a:gd name="connsiteY111" fmla="*/ 1811840 h 2405012"/>
              <a:gd name="connsiteX112" fmla="*/ 2974510 w 4544419"/>
              <a:gd name="connsiteY112" fmla="*/ 1850047 h 2405012"/>
              <a:gd name="connsiteX113" fmla="*/ 3198631 w 4544419"/>
              <a:gd name="connsiteY113" fmla="*/ 1859598 h 2405012"/>
              <a:gd name="connsiteX114" fmla="*/ 3201015 w 4544419"/>
              <a:gd name="connsiteY114" fmla="*/ 1888254 h 2405012"/>
              <a:gd name="connsiteX115" fmla="*/ 3291618 w 4544419"/>
              <a:gd name="connsiteY115" fmla="*/ 1890641 h 2405012"/>
              <a:gd name="connsiteX116" fmla="*/ 3298770 w 4544419"/>
              <a:gd name="connsiteY116" fmla="*/ 1924072 h 2405012"/>
              <a:gd name="connsiteX117" fmla="*/ 3334534 w 4544419"/>
              <a:gd name="connsiteY117" fmla="*/ 1926461 h 2405012"/>
              <a:gd name="connsiteX118" fmla="*/ 3344071 w 4544419"/>
              <a:gd name="connsiteY118" fmla="*/ 1964668 h 2405012"/>
              <a:gd name="connsiteX119" fmla="*/ 3561039 w 4544419"/>
              <a:gd name="connsiteY119" fmla="*/ 1964668 h 2405012"/>
              <a:gd name="connsiteX120" fmla="*/ 3565807 w 4544419"/>
              <a:gd name="connsiteY120" fmla="*/ 2014814 h 2405012"/>
              <a:gd name="connsiteX121" fmla="*/ 3601571 w 4544419"/>
              <a:gd name="connsiteY121" fmla="*/ 2014814 h 2405012"/>
              <a:gd name="connsiteX122" fmla="*/ 3601571 w 4544419"/>
              <a:gd name="connsiteY122" fmla="*/ 2055409 h 2405012"/>
              <a:gd name="connsiteX123" fmla="*/ 3749395 w 4544419"/>
              <a:gd name="connsiteY123" fmla="*/ 2062573 h 2405012"/>
              <a:gd name="connsiteX124" fmla="*/ 3754163 w 4544419"/>
              <a:gd name="connsiteY124" fmla="*/ 2110332 h 2405012"/>
              <a:gd name="connsiteX125" fmla="*/ 3787544 w 4544419"/>
              <a:gd name="connsiteY125" fmla="*/ 2110332 h 2405012"/>
              <a:gd name="connsiteX126" fmla="*/ 3787544 w 4544419"/>
              <a:gd name="connsiteY126" fmla="*/ 2172418 h 2405012"/>
              <a:gd name="connsiteX127" fmla="*/ 3890066 w 4544419"/>
              <a:gd name="connsiteY127" fmla="*/ 2179582 h 2405012"/>
              <a:gd name="connsiteX128" fmla="*/ 3897219 w 4544419"/>
              <a:gd name="connsiteY128" fmla="*/ 2239280 h 2405012"/>
              <a:gd name="connsiteX129" fmla="*/ 4324002 w 4544419"/>
              <a:gd name="connsiteY129" fmla="*/ 2251220 h 2405012"/>
              <a:gd name="connsiteX130" fmla="*/ 4326386 w 4544419"/>
              <a:gd name="connsiteY130" fmla="*/ 2394497 h 2405012"/>
              <a:gd name="connsiteX131" fmla="*/ 4544419 w 4544419"/>
              <a:gd name="connsiteY131" fmla="*/ 2394156 h 2405012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62320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  <a:gd name="connsiteX0" fmla="*/ 0 w 4544419"/>
              <a:gd name="connsiteY0" fmla="*/ 0 h 2394497"/>
              <a:gd name="connsiteX1" fmla="*/ 37102 w 4544419"/>
              <a:gd name="connsiteY1" fmla="*/ 1781 h 2394497"/>
              <a:gd name="connsiteX2" fmla="*/ 46639 w 4544419"/>
              <a:gd name="connsiteY2" fmla="*/ 28049 h 2394497"/>
              <a:gd name="connsiteX3" fmla="*/ 165852 w 4544419"/>
              <a:gd name="connsiteY3" fmla="*/ 32824 h 2394497"/>
              <a:gd name="connsiteX4" fmla="*/ 173005 w 4544419"/>
              <a:gd name="connsiteY4" fmla="*/ 56704 h 2394497"/>
              <a:gd name="connsiteX5" fmla="*/ 206385 w 4544419"/>
              <a:gd name="connsiteY5" fmla="*/ 59092 h 2394497"/>
              <a:gd name="connsiteX6" fmla="*/ 220691 w 4544419"/>
              <a:gd name="connsiteY6" fmla="*/ 90134 h 2394497"/>
              <a:gd name="connsiteX7" fmla="*/ 244533 w 4544419"/>
              <a:gd name="connsiteY7" fmla="*/ 90134 h 2394497"/>
              <a:gd name="connsiteX8" fmla="*/ 268375 w 4544419"/>
              <a:gd name="connsiteY8" fmla="*/ 118790 h 2394497"/>
              <a:gd name="connsiteX9" fmla="*/ 289834 w 4544419"/>
              <a:gd name="connsiteY9" fmla="*/ 133118 h 2394497"/>
              <a:gd name="connsiteX10" fmla="*/ 320829 w 4544419"/>
              <a:gd name="connsiteY10" fmla="*/ 147445 h 2394497"/>
              <a:gd name="connsiteX11" fmla="*/ 327982 w 4544419"/>
              <a:gd name="connsiteY11" fmla="*/ 161773 h 2394497"/>
              <a:gd name="connsiteX12" fmla="*/ 344671 w 4544419"/>
              <a:gd name="connsiteY12" fmla="*/ 183264 h 2394497"/>
              <a:gd name="connsiteX13" fmla="*/ 356593 w 4544419"/>
              <a:gd name="connsiteY13" fmla="*/ 195204 h 2394497"/>
              <a:gd name="connsiteX14" fmla="*/ 385204 w 4544419"/>
              <a:gd name="connsiteY14" fmla="*/ 197593 h 2394497"/>
              <a:gd name="connsiteX15" fmla="*/ 409046 w 4544419"/>
              <a:gd name="connsiteY15" fmla="*/ 226248 h 2394497"/>
              <a:gd name="connsiteX16" fmla="*/ 428120 w 4544419"/>
              <a:gd name="connsiteY16" fmla="*/ 245351 h 2394497"/>
              <a:gd name="connsiteX17" fmla="*/ 461501 w 4544419"/>
              <a:gd name="connsiteY17" fmla="*/ 247739 h 2394497"/>
              <a:gd name="connsiteX18" fmla="*/ 475806 w 4544419"/>
              <a:gd name="connsiteY18" fmla="*/ 264455 h 2394497"/>
              <a:gd name="connsiteX19" fmla="*/ 513954 w 4544419"/>
              <a:gd name="connsiteY19" fmla="*/ 266843 h 2394497"/>
              <a:gd name="connsiteX20" fmla="*/ 518723 w 4544419"/>
              <a:gd name="connsiteY20" fmla="*/ 274007 h 2394497"/>
              <a:gd name="connsiteX21" fmla="*/ 640320 w 4544419"/>
              <a:gd name="connsiteY21" fmla="*/ 290721 h 2394497"/>
              <a:gd name="connsiteX22" fmla="*/ 642704 w 4544419"/>
              <a:gd name="connsiteY22" fmla="*/ 314601 h 2394497"/>
              <a:gd name="connsiteX23" fmla="*/ 649857 w 4544419"/>
              <a:gd name="connsiteY23" fmla="*/ 316989 h 2394497"/>
              <a:gd name="connsiteX24" fmla="*/ 659394 w 4544419"/>
              <a:gd name="connsiteY24" fmla="*/ 348032 h 2394497"/>
              <a:gd name="connsiteX25" fmla="*/ 683237 w 4544419"/>
              <a:gd name="connsiteY25" fmla="*/ 350421 h 2394497"/>
              <a:gd name="connsiteX26" fmla="*/ 683237 w 4544419"/>
              <a:gd name="connsiteY26" fmla="*/ 367135 h 2394497"/>
              <a:gd name="connsiteX27" fmla="*/ 728538 w 4544419"/>
              <a:gd name="connsiteY27" fmla="*/ 376687 h 2394497"/>
              <a:gd name="connsiteX28" fmla="*/ 761917 w 4544419"/>
              <a:gd name="connsiteY28" fmla="*/ 424446 h 2394497"/>
              <a:gd name="connsiteX29" fmla="*/ 776223 w 4544419"/>
              <a:gd name="connsiteY29" fmla="*/ 453101 h 2394497"/>
              <a:gd name="connsiteX30" fmla="*/ 828676 w 4544419"/>
              <a:gd name="connsiteY30" fmla="*/ 457878 h 2394497"/>
              <a:gd name="connsiteX31" fmla="*/ 835829 w 4544419"/>
              <a:gd name="connsiteY31" fmla="*/ 488921 h 2394497"/>
              <a:gd name="connsiteX32" fmla="*/ 857287 w 4544419"/>
              <a:gd name="connsiteY32" fmla="*/ 486533 h 2394497"/>
              <a:gd name="connsiteX33" fmla="*/ 862056 w 4544419"/>
              <a:gd name="connsiteY33" fmla="*/ 493697 h 2394497"/>
              <a:gd name="connsiteX34" fmla="*/ 878746 w 4544419"/>
              <a:gd name="connsiteY34" fmla="*/ 493697 h 2394497"/>
              <a:gd name="connsiteX35" fmla="*/ 881129 w 4544419"/>
              <a:gd name="connsiteY35" fmla="*/ 505637 h 2394497"/>
              <a:gd name="connsiteX36" fmla="*/ 907358 w 4544419"/>
              <a:gd name="connsiteY36" fmla="*/ 508024 h 2394497"/>
              <a:gd name="connsiteX37" fmla="*/ 912126 w 4544419"/>
              <a:gd name="connsiteY37" fmla="*/ 546231 h 2394497"/>
              <a:gd name="connsiteX38" fmla="*/ 935969 w 4544419"/>
              <a:gd name="connsiteY38" fmla="*/ 543843 h 2394497"/>
              <a:gd name="connsiteX39" fmla="*/ 950274 w 4544419"/>
              <a:gd name="connsiteY39" fmla="*/ 577274 h 2394497"/>
              <a:gd name="connsiteX40" fmla="*/ 959811 w 4544419"/>
              <a:gd name="connsiteY40" fmla="*/ 598766 h 2394497"/>
              <a:gd name="connsiteX41" fmla="*/ 986038 w 4544419"/>
              <a:gd name="connsiteY41" fmla="*/ 617870 h 2394497"/>
              <a:gd name="connsiteX42" fmla="*/ 1033723 w 4544419"/>
              <a:gd name="connsiteY42" fmla="*/ 625033 h 2394497"/>
              <a:gd name="connsiteX43" fmla="*/ 1033723 w 4544419"/>
              <a:gd name="connsiteY43" fmla="*/ 639361 h 2394497"/>
              <a:gd name="connsiteX44" fmla="*/ 1064718 w 4544419"/>
              <a:gd name="connsiteY44" fmla="*/ 646525 h 2394497"/>
              <a:gd name="connsiteX45" fmla="*/ 1081408 w 4544419"/>
              <a:gd name="connsiteY45" fmla="*/ 675180 h 2394497"/>
              <a:gd name="connsiteX46" fmla="*/ 1112403 w 4544419"/>
              <a:gd name="connsiteY46" fmla="*/ 684732 h 2394497"/>
              <a:gd name="connsiteX47" fmla="*/ 1129093 w 4544419"/>
              <a:gd name="connsiteY47" fmla="*/ 715775 h 2394497"/>
              <a:gd name="connsiteX48" fmla="*/ 1157705 w 4544419"/>
              <a:gd name="connsiteY48" fmla="*/ 718163 h 2394497"/>
              <a:gd name="connsiteX49" fmla="*/ 1167242 w 4544419"/>
              <a:gd name="connsiteY49" fmla="*/ 742043 h 2394497"/>
              <a:gd name="connsiteX50" fmla="*/ 1181547 w 4544419"/>
              <a:gd name="connsiteY50" fmla="*/ 742043 h 2394497"/>
              <a:gd name="connsiteX51" fmla="*/ 1195853 w 4544419"/>
              <a:gd name="connsiteY51" fmla="*/ 775473 h 2394497"/>
              <a:gd name="connsiteX52" fmla="*/ 1205390 w 4544419"/>
              <a:gd name="connsiteY52" fmla="*/ 775473 h 2394497"/>
              <a:gd name="connsiteX53" fmla="*/ 1214927 w 4544419"/>
              <a:gd name="connsiteY53" fmla="*/ 808905 h 2394497"/>
              <a:gd name="connsiteX54" fmla="*/ 1238769 w 4544419"/>
              <a:gd name="connsiteY54" fmla="*/ 806516 h 2394497"/>
              <a:gd name="connsiteX55" fmla="*/ 1245922 w 4544419"/>
              <a:gd name="connsiteY55" fmla="*/ 823232 h 2394497"/>
              <a:gd name="connsiteX56" fmla="*/ 1279302 w 4544419"/>
              <a:gd name="connsiteY56" fmla="*/ 828009 h 2394497"/>
              <a:gd name="connsiteX57" fmla="*/ 1281686 w 4544419"/>
              <a:gd name="connsiteY57" fmla="*/ 842336 h 2394497"/>
              <a:gd name="connsiteX58" fmla="*/ 1303144 w 4544419"/>
              <a:gd name="connsiteY58" fmla="*/ 842336 h 2394497"/>
              <a:gd name="connsiteX59" fmla="*/ 1334139 w 4544419"/>
              <a:gd name="connsiteY59" fmla="*/ 928301 h 2394497"/>
              <a:gd name="connsiteX60" fmla="*/ 1369903 w 4544419"/>
              <a:gd name="connsiteY60" fmla="*/ 933078 h 2394497"/>
              <a:gd name="connsiteX61" fmla="*/ 1367519 w 4544419"/>
              <a:gd name="connsiteY61" fmla="*/ 942630 h 2394497"/>
              <a:gd name="connsiteX62" fmla="*/ 1398515 w 4544419"/>
              <a:gd name="connsiteY62" fmla="*/ 947405 h 2394497"/>
              <a:gd name="connsiteX63" fmla="*/ 1410436 w 4544419"/>
              <a:gd name="connsiteY63" fmla="*/ 1004716 h 2394497"/>
              <a:gd name="connsiteX64" fmla="*/ 1443816 w 4544419"/>
              <a:gd name="connsiteY64" fmla="*/ 1007103 h 2394497"/>
              <a:gd name="connsiteX65" fmla="*/ 1453353 w 4544419"/>
              <a:gd name="connsiteY65" fmla="*/ 1035759 h 2394497"/>
              <a:gd name="connsiteX66" fmla="*/ 1527265 w 4544419"/>
              <a:gd name="connsiteY66" fmla="*/ 1038147 h 2394497"/>
              <a:gd name="connsiteX67" fmla="*/ 1541570 w 4544419"/>
              <a:gd name="connsiteY67" fmla="*/ 1097845 h 2394497"/>
              <a:gd name="connsiteX68" fmla="*/ 1577334 w 4544419"/>
              <a:gd name="connsiteY68" fmla="*/ 1100233 h 2394497"/>
              <a:gd name="connsiteX69" fmla="*/ 1584487 w 4544419"/>
              <a:gd name="connsiteY69" fmla="*/ 1152768 h 2394497"/>
              <a:gd name="connsiteX70" fmla="*/ 1625020 w 4544419"/>
              <a:gd name="connsiteY70" fmla="*/ 1157544 h 2394497"/>
              <a:gd name="connsiteX71" fmla="*/ 1629788 w 4544419"/>
              <a:gd name="connsiteY71" fmla="*/ 1176647 h 2394497"/>
              <a:gd name="connsiteX72" fmla="*/ 1746617 w 4544419"/>
              <a:gd name="connsiteY72" fmla="*/ 1179035 h 2394497"/>
              <a:gd name="connsiteX73" fmla="*/ 1749001 w 4544419"/>
              <a:gd name="connsiteY73" fmla="*/ 1195751 h 2394497"/>
              <a:gd name="connsiteX74" fmla="*/ 1801454 w 4544419"/>
              <a:gd name="connsiteY74" fmla="*/ 1195751 h 2394497"/>
              <a:gd name="connsiteX75" fmla="*/ 1815760 w 4544419"/>
              <a:gd name="connsiteY75" fmla="*/ 1253061 h 2394497"/>
              <a:gd name="connsiteX76" fmla="*/ 1846755 w 4544419"/>
              <a:gd name="connsiteY76" fmla="*/ 1253061 h 2394497"/>
              <a:gd name="connsiteX77" fmla="*/ 1856292 w 4544419"/>
              <a:gd name="connsiteY77" fmla="*/ 1281717 h 2394497"/>
              <a:gd name="connsiteX78" fmla="*/ 1915899 w 4544419"/>
              <a:gd name="connsiteY78" fmla="*/ 1288881 h 2394497"/>
              <a:gd name="connsiteX79" fmla="*/ 1920668 w 4544419"/>
              <a:gd name="connsiteY79" fmla="*/ 1312759 h 2394497"/>
              <a:gd name="connsiteX80" fmla="*/ 1965969 w 4544419"/>
              <a:gd name="connsiteY80" fmla="*/ 1315148 h 2394497"/>
              <a:gd name="connsiteX81" fmla="*/ 1968353 w 4544419"/>
              <a:gd name="connsiteY81" fmla="*/ 1331863 h 2394497"/>
              <a:gd name="connsiteX82" fmla="*/ 2128099 w 4544419"/>
              <a:gd name="connsiteY82" fmla="*/ 1341415 h 2394497"/>
              <a:gd name="connsiteX83" fmla="*/ 2125714 w 4544419"/>
              <a:gd name="connsiteY83" fmla="*/ 1358131 h 2394497"/>
              <a:gd name="connsiteX84" fmla="*/ 2154325 w 4544419"/>
              <a:gd name="connsiteY84" fmla="*/ 1358131 h 2394497"/>
              <a:gd name="connsiteX85" fmla="*/ 2161478 w 4544419"/>
              <a:gd name="connsiteY85" fmla="*/ 1391562 h 2394497"/>
              <a:gd name="connsiteX86" fmla="*/ 2182936 w 4544419"/>
              <a:gd name="connsiteY86" fmla="*/ 1408277 h 2394497"/>
              <a:gd name="connsiteX87" fmla="*/ 2333144 w 4544419"/>
              <a:gd name="connsiteY87" fmla="*/ 1415441 h 2394497"/>
              <a:gd name="connsiteX88" fmla="*/ 2342682 w 4544419"/>
              <a:gd name="connsiteY88" fmla="*/ 1441709 h 2394497"/>
              <a:gd name="connsiteX89" fmla="*/ 2368909 w 4544419"/>
              <a:gd name="connsiteY89" fmla="*/ 1439321 h 2394497"/>
              <a:gd name="connsiteX90" fmla="*/ 2376062 w 4544419"/>
              <a:gd name="connsiteY90" fmla="*/ 1451260 h 2394497"/>
              <a:gd name="connsiteX91" fmla="*/ 2385599 w 4544419"/>
              <a:gd name="connsiteY91" fmla="*/ 1451260 h 2394497"/>
              <a:gd name="connsiteX92" fmla="*/ 2383214 w 4544419"/>
              <a:gd name="connsiteY92" fmla="*/ 1470364 h 2394497"/>
              <a:gd name="connsiteX93" fmla="*/ 2461895 w 4544419"/>
              <a:gd name="connsiteY93" fmla="*/ 1472752 h 2394497"/>
              <a:gd name="connsiteX94" fmla="*/ 2461895 w 4544419"/>
              <a:gd name="connsiteY94" fmla="*/ 1525287 h 2394497"/>
              <a:gd name="connsiteX95" fmla="*/ 2485737 w 4544419"/>
              <a:gd name="connsiteY95" fmla="*/ 1527675 h 2394497"/>
              <a:gd name="connsiteX96" fmla="*/ 2483353 w 4544419"/>
              <a:gd name="connsiteY96" fmla="*/ 1551553 h 2394497"/>
              <a:gd name="connsiteX97" fmla="*/ 2526269 w 4544419"/>
              <a:gd name="connsiteY97" fmla="*/ 1558717 h 2394497"/>
              <a:gd name="connsiteX98" fmla="*/ 2528654 w 4544419"/>
              <a:gd name="connsiteY98" fmla="*/ 1589760 h 2394497"/>
              <a:gd name="connsiteX99" fmla="*/ 2569186 w 4544419"/>
              <a:gd name="connsiteY99" fmla="*/ 1592149 h 2394497"/>
              <a:gd name="connsiteX100" fmla="*/ 2573955 w 4544419"/>
              <a:gd name="connsiteY100" fmla="*/ 1616028 h 2394497"/>
              <a:gd name="connsiteX101" fmla="*/ 2626409 w 4544419"/>
              <a:gd name="connsiteY101" fmla="*/ 1623192 h 2394497"/>
              <a:gd name="connsiteX102" fmla="*/ 2628793 w 4544419"/>
              <a:gd name="connsiteY102" fmla="*/ 1649460 h 2394497"/>
              <a:gd name="connsiteX103" fmla="*/ 2643099 w 4544419"/>
              <a:gd name="connsiteY103" fmla="*/ 1649460 h 2394497"/>
              <a:gd name="connsiteX104" fmla="*/ 2647867 w 4544419"/>
              <a:gd name="connsiteY104" fmla="*/ 1675726 h 2394497"/>
              <a:gd name="connsiteX105" fmla="*/ 2745621 w 4544419"/>
              <a:gd name="connsiteY105" fmla="*/ 1685278 h 2394497"/>
              <a:gd name="connsiteX106" fmla="*/ 2750390 w 4544419"/>
              <a:gd name="connsiteY106" fmla="*/ 1713933 h 2394497"/>
              <a:gd name="connsiteX107" fmla="*/ 2824303 w 4544419"/>
              <a:gd name="connsiteY107" fmla="*/ 1718710 h 2394497"/>
              <a:gd name="connsiteX108" fmla="*/ 2833840 w 4544419"/>
              <a:gd name="connsiteY108" fmla="*/ 1747365 h 2394497"/>
              <a:gd name="connsiteX109" fmla="*/ 2881525 w 4544419"/>
              <a:gd name="connsiteY109" fmla="*/ 1749753 h 2394497"/>
              <a:gd name="connsiteX110" fmla="*/ 2891062 w 4544419"/>
              <a:gd name="connsiteY110" fmla="*/ 1814227 h 2394497"/>
              <a:gd name="connsiteX111" fmla="*/ 2967358 w 4544419"/>
              <a:gd name="connsiteY111" fmla="*/ 1811840 h 2394497"/>
              <a:gd name="connsiteX112" fmla="*/ 2974510 w 4544419"/>
              <a:gd name="connsiteY112" fmla="*/ 1850047 h 2394497"/>
              <a:gd name="connsiteX113" fmla="*/ 3198631 w 4544419"/>
              <a:gd name="connsiteY113" fmla="*/ 1859598 h 2394497"/>
              <a:gd name="connsiteX114" fmla="*/ 3201015 w 4544419"/>
              <a:gd name="connsiteY114" fmla="*/ 1888254 h 2394497"/>
              <a:gd name="connsiteX115" fmla="*/ 3291618 w 4544419"/>
              <a:gd name="connsiteY115" fmla="*/ 1890641 h 2394497"/>
              <a:gd name="connsiteX116" fmla="*/ 3298770 w 4544419"/>
              <a:gd name="connsiteY116" fmla="*/ 1924072 h 2394497"/>
              <a:gd name="connsiteX117" fmla="*/ 3334534 w 4544419"/>
              <a:gd name="connsiteY117" fmla="*/ 1926461 h 2394497"/>
              <a:gd name="connsiteX118" fmla="*/ 3344071 w 4544419"/>
              <a:gd name="connsiteY118" fmla="*/ 1964668 h 2394497"/>
              <a:gd name="connsiteX119" fmla="*/ 3561039 w 4544419"/>
              <a:gd name="connsiteY119" fmla="*/ 1964668 h 2394497"/>
              <a:gd name="connsiteX120" fmla="*/ 3565807 w 4544419"/>
              <a:gd name="connsiteY120" fmla="*/ 2014814 h 2394497"/>
              <a:gd name="connsiteX121" fmla="*/ 3601571 w 4544419"/>
              <a:gd name="connsiteY121" fmla="*/ 2014814 h 2394497"/>
              <a:gd name="connsiteX122" fmla="*/ 3601571 w 4544419"/>
              <a:gd name="connsiteY122" fmla="*/ 2055409 h 2394497"/>
              <a:gd name="connsiteX123" fmla="*/ 3749395 w 4544419"/>
              <a:gd name="connsiteY123" fmla="*/ 2062573 h 2394497"/>
              <a:gd name="connsiteX124" fmla="*/ 3754163 w 4544419"/>
              <a:gd name="connsiteY124" fmla="*/ 2110332 h 2394497"/>
              <a:gd name="connsiteX125" fmla="*/ 3787544 w 4544419"/>
              <a:gd name="connsiteY125" fmla="*/ 2110332 h 2394497"/>
              <a:gd name="connsiteX126" fmla="*/ 3787544 w 4544419"/>
              <a:gd name="connsiteY126" fmla="*/ 2172418 h 2394497"/>
              <a:gd name="connsiteX127" fmla="*/ 3890066 w 4544419"/>
              <a:gd name="connsiteY127" fmla="*/ 2179582 h 2394497"/>
              <a:gd name="connsiteX128" fmla="*/ 3897219 w 4544419"/>
              <a:gd name="connsiteY128" fmla="*/ 2239280 h 2394497"/>
              <a:gd name="connsiteX129" fmla="*/ 4324002 w 4544419"/>
              <a:gd name="connsiteY129" fmla="*/ 2251220 h 2394497"/>
              <a:gd name="connsiteX130" fmla="*/ 4326386 w 4544419"/>
              <a:gd name="connsiteY130" fmla="*/ 2394497 h 2394497"/>
              <a:gd name="connsiteX131" fmla="*/ 4544419 w 4544419"/>
              <a:gd name="connsiteY131" fmla="*/ 2394156 h 239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44419" h="2394497">
                <a:moveTo>
                  <a:pt x="0" y="0"/>
                </a:moveTo>
                <a:cubicBezTo>
                  <a:pt x="2830" y="1390"/>
                  <a:pt x="34272" y="391"/>
                  <a:pt x="37102" y="1781"/>
                </a:cubicBezTo>
                <a:cubicBezTo>
                  <a:pt x="43460" y="4169"/>
                  <a:pt x="40281" y="25661"/>
                  <a:pt x="46639" y="28049"/>
                </a:cubicBezTo>
                <a:cubicBezTo>
                  <a:pt x="52997" y="31233"/>
                  <a:pt x="159494" y="29640"/>
                  <a:pt x="165852" y="32824"/>
                </a:cubicBezTo>
                <a:cubicBezTo>
                  <a:pt x="168236" y="34416"/>
                  <a:pt x="170621" y="55112"/>
                  <a:pt x="173005" y="56704"/>
                </a:cubicBezTo>
                <a:cubicBezTo>
                  <a:pt x="176979" y="57500"/>
                  <a:pt x="202411" y="58296"/>
                  <a:pt x="206385" y="59092"/>
                </a:cubicBezTo>
                <a:cubicBezTo>
                  <a:pt x="211948" y="61480"/>
                  <a:pt x="215128" y="87746"/>
                  <a:pt x="220691" y="90134"/>
                </a:cubicBezTo>
                <a:lnTo>
                  <a:pt x="244533" y="90134"/>
                </a:lnTo>
                <a:cubicBezTo>
                  <a:pt x="249302" y="91726"/>
                  <a:pt x="263606" y="117198"/>
                  <a:pt x="268375" y="118790"/>
                </a:cubicBezTo>
                <a:cubicBezTo>
                  <a:pt x="270759" y="121178"/>
                  <a:pt x="287450" y="130730"/>
                  <a:pt x="289834" y="133118"/>
                </a:cubicBezTo>
                <a:cubicBezTo>
                  <a:pt x="296987" y="137098"/>
                  <a:pt x="313676" y="143465"/>
                  <a:pt x="320829" y="147445"/>
                </a:cubicBezTo>
                <a:cubicBezTo>
                  <a:pt x="325598" y="150629"/>
                  <a:pt x="323213" y="158589"/>
                  <a:pt x="327982" y="161773"/>
                </a:cubicBezTo>
                <a:cubicBezTo>
                  <a:pt x="331956" y="164161"/>
                  <a:pt x="340697" y="180876"/>
                  <a:pt x="344671" y="183264"/>
                </a:cubicBezTo>
                <a:cubicBezTo>
                  <a:pt x="347850" y="183264"/>
                  <a:pt x="353414" y="195204"/>
                  <a:pt x="356593" y="195204"/>
                </a:cubicBezTo>
                <a:cubicBezTo>
                  <a:pt x="361361" y="198388"/>
                  <a:pt x="380436" y="194409"/>
                  <a:pt x="385204" y="197593"/>
                </a:cubicBezTo>
                <a:cubicBezTo>
                  <a:pt x="389178" y="198389"/>
                  <a:pt x="405072" y="225452"/>
                  <a:pt x="409046" y="226248"/>
                </a:cubicBezTo>
                <a:cubicBezTo>
                  <a:pt x="416199" y="229432"/>
                  <a:pt x="420967" y="242167"/>
                  <a:pt x="428120" y="245351"/>
                </a:cubicBezTo>
                <a:cubicBezTo>
                  <a:pt x="431299" y="247739"/>
                  <a:pt x="458322" y="245351"/>
                  <a:pt x="461501" y="247739"/>
                </a:cubicBezTo>
                <a:cubicBezTo>
                  <a:pt x="465475" y="250127"/>
                  <a:pt x="471832" y="262067"/>
                  <a:pt x="475806" y="264455"/>
                </a:cubicBezTo>
                <a:cubicBezTo>
                  <a:pt x="481369" y="268435"/>
                  <a:pt x="508391" y="262863"/>
                  <a:pt x="513954" y="266843"/>
                </a:cubicBezTo>
                <a:cubicBezTo>
                  <a:pt x="518723" y="269231"/>
                  <a:pt x="513954" y="271619"/>
                  <a:pt x="518723" y="274007"/>
                </a:cubicBezTo>
                <a:cubicBezTo>
                  <a:pt x="525876" y="279578"/>
                  <a:pt x="633167" y="285150"/>
                  <a:pt x="640320" y="290721"/>
                </a:cubicBezTo>
                <a:cubicBezTo>
                  <a:pt x="649857" y="294701"/>
                  <a:pt x="633167" y="310621"/>
                  <a:pt x="642704" y="314601"/>
                </a:cubicBezTo>
                <a:cubicBezTo>
                  <a:pt x="647472" y="316989"/>
                  <a:pt x="645089" y="314601"/>
                  <a:pt x="649857" y="316989"/>
                </a:cubicBezTo>
                <a:cubicBezTo>
                  <a:pt x="656215" y="320969"/>
                  <a:pt x="653036" y="344052"/>
                  <a:pt x="659394" y="348032"/>
                </a:cubicBezTo>
                <a:cubicBezTo>
                  <a:pt x="664163" y="348828"/>
                  <a:pt x="678468" y="349625"/>
                  <a:pt x="683237" y="350421"/>
                </a:cubicBezTo>
                <a:cubicBezTo>
                  <a:pt x="692774" y="356789"/>
                  <a:pt x="673700" y="360767"/>
                  <a:pt x="683237" y="367135"/>
                </a:cubicBezTo>
                <a:cubicBezTo>
                  <a:pt x="689595" y="370319"/>
                  <a:pt x="722180" y="373503"/>
                  <a:pt x="728538" y="376687"/>
                </a:cubicBezTo>
                <a:cubicBezTo>
                  <a:pt x="738870" y="382259"/>
                  <a:pt x="751585" y="418874"/>
                  <a:pt x="761917" y="424446"/>
                </a:cubicBezTo>
                <a:cubicBezTo>
                  <a:pt x="769865" y="428426"/>
                  <a:pt x="768275" y="449121"/>
                  <a:pt x="776223" y="453101"/>
                </a:cubicBezTo>
                <a:cubicBezTo>
                  <a:pt x="783376" y="457877"/>
                  <a:pt x="821523" y="453102"/>
                  <a:pt x="828676" y="457878"/>
                </a:cubicBezTo>
                <a:cubicBezTo>
                  <a:pt x="833445" y="461858"/>
                  <a:pt x="831060" y="484941"/>
                  <a:pt x="835829" y="488921"/>
                </a:cubicBezTo>
                <a:cubicBezTo>
                  <a:pt x="839008" y="490513"/>
                  <a:pt x="854108" y="484941"/>
                  <a:pt x="857287" y="486533"/>
                </a:cubicBezTo>
                <a:cubicBezTo>
                  <a:pt x="862056" y="488125"/>
                  <a:pt x="857287" y="492105"/>
                  <a:pt x="862056" y="493697"/>
                </a:cubicBezTo>
                <a:cubicBezTo>
                  <a:pt x="869209" y="496881"/>
                  <a:pt x="871593" y="490513"/>
                  <a:pt x="878746" y="493697"/>
                </a:cubicBezTo>
                <a:cubicBezTo>
                  <a:pt x="883514" y="495289"/>
                  <a:pt x="876361" y="504045"/>
                  <a:pt x="881129" y="505637"/>
                </a:cubicBezTo>
                <a:cubicBezTo>
                  <a:pt x="885103" y="508821"/>
                  <a:pt x="903384" y="504840"/>
                  <a:pt x="907358" y="508024"/>
                </a:cubicBezTo>
                <a:cubicBezTo>
                  <a:pt x="915305" y="512004"/>
                  <a:pt x="904179" y="542251"/>
                  <a:pt x="912126" y="546231"/>
                </a:cubicBezTo>
                <a:lnTo>
                  <a:pt x="935969" y="543843"/>
                </a:lnTo>
                <a:lnTo>
                  <a:pt x="950274" y="577274"/>
                </a:lnTo>
                <a:cubicBezTo>
                  <a:pt x="955837" y="580458"/>
                  <a:pt x="954248" y="595582"/>
                  <a:pt x="959811" y="598766"/>
                </a:cubicBezTo>
                <a:cubicBezTo>
                  <a:pt x="971732" y="602746"/>
                  <a:pt x="974117" y="613890"/>
                  <a:pt x="986038" y="617870"/>
                </a:cubicBezTo>
                <a:cubicBezTo>
                  <a:pt x="996370" y="622646"/>
                  <a:pt x="1023391" y="620257"/>
                  <a:pt x="1033723" y="625033"/>
                </a:cubicBezTo>
                <a:cubicBezTo>
                  <a:pt x="1041670" y="629809"/>
                  <a:pt x="1025776" y="634585"/>
                  <a:pt x="1033723" y="639361"/>
                </a:cubicBezTo>
                <a:cubicBezTo>
                  <a:pt x="1040876" y="641749"/>
                  <a:pt x="1057565" y="644137"/>
                  <a:pt x="1064718" y="646525"/>
                </a:cubicBezTo>
                <a:cubicBezTo>
                  <a:pt x="1071076" y="650505"/>
                  <a:pt x="1075050" y="671200"/>
                  <a:pt x="1081408" y="675180"/>
                </a:cubicBezTo>
                <a:cubicBezTo>
                  <a:pt x="1089355" y="679160"/>
                  <a:pt x="1104456" y="680752"/>
                  <a:pt x="1112403" y="684732"/>
                </a:cubicBezTo>
                <a:cubicBezTo>
                  <a:pt x="1118761" y="687916"/>
                  <a:pt x="1122735" y="712591"/>
                  <a:pt x="1129093" y="715775"/>
                </a:cubicBezTo>
                <a:cubicBezTo>
                  <a:pt x="1134657" y="717367"/>
                  <a:pt x="1152141" y="716571"/>
                  <a:pt x="1157705" y="718163"/>
                </a:cubicBezTo>
                <a:cubicBezTo>
                  <a:pt x="1167242" y="723735"/>
                  <a:pt x="1157705" y="736471"/>
                  <a:pt x="1167242" y="742043"/>
                </a:cubicBezTo>
                <a:cubicBezTo>
                  <a:pt x="1175984" y="746023"/>
                  <a:pt x="1172805" y="738063"/>
                  <a:pt x="1181547" y="742043"/>
                </a:cubicBezTo>
                <a:cubicBezTo>
                  <a:pt x="1187905" y="745227"/>
                  <a:pt x="1189495" y="772289"/>
                  <a:pt x="1195853" y="775473"/>
                </a:cubicBezTo>
                <a:cubicBezTo>
                  <a:pt x="1202211" y="777861"/>
                  <a:pt x="1199032" y="773085"/>
                  <a:pt x="1205390" y="775473"/>
                </a:cubicBezTo>
                <a:cubicBezTo>
                  <a:pt x="1214132" y="780249"/>
                  <a:pt x="1206185" y="804129"/>
                  <a:pt x="1214927" y="808905"/>
                </a:cubicBezTo>
                <a:cubicBezTo>
                  <a:pt x="1220490" y="811293"/>
                  <a:pt x="1233206" y="804128"/>
                  <a:pt x="1238769" y="806516"/>
                </a:cubicBezTo>
                <a:cubicBezTo>
                  <a:pt x="1245127" y="808904"/>
                  <a:pt x="1239564" y="820844"/>
                  <a:pt x="1245922" y="823232"/>
                </a:cubicBezTo>
                <a:cubicBezTo>
                  <a:pt x="1252280" y="824824"/>
                  <a:pt x="1272944" y="826417"/>
                  <a:pt x="1279302" y="828009"/>
                </a:cubicBezTo>
                <a:cubicBezTo>
                  <a:pt x="1282481" y="829601"/>
                  <a:pt x="1278507" y="840744"/>
                  <a:pt x="1281686" y="842336"/>
                </a:cubicBezTo>
                <a:lnTo>
                  <a:pt x="1303144" y="842336"/>
                </a:lnTo>
                <a:lnTo>
                  <a:pt x="1334139" y="928301"/>
                </a:lnTo>
                <a:cubicBezTo>
                  <a:pt x="1342881" y="930689"/>
                  <a:pt x="1361161" y="930690"/>
                  <a:pt x="1369903" y="933078"/>
                </a:cubicBezTo>
                <a:cubicBezTo>
                  <a:pt x="1377851" y="936262"/>
                  <a:pt x="1359571" y="939446"/>
                  <a:pt x="1367519" y="942630"/>
                </a:cubicBezTo>
                <a:lnTo>
                  <a:pt x="1398515" y="947405"/>
                </a:lnTo>
                <a:lnTo>
                  <a:pt x="1410436" y="1004716"/>
                </a:lnTo>
                <a:cubicBezTo>
                  <a:pt x="1418384" y="1007104"/>
                  <a:pt x="1435868" y="1004715"/>
                  <a:pt x="1443816" y="1007103"/>
                </a:cubicBezTo>
                <a:lnTo>
                  <a:pt x="1453353" y="1035759"/>
                </a:lnTo>
                <a:cubicBezTo>
                  <a:pt x="1459711" y="1038943"/>
                  <a:pt x="1520907" y="1034963"/>
                  <a:pt x="1527265" y="1038147"/>
                </a:cubicBezTo>
                <a:cubicBezTo>
                  <a:pt x="1532828" y="1039739"/>
                  <a:pt x="1536007" y="1096253"/>
                  <a:pt x="1541570" y="1097845"/>
                </a:cubicBezTo>
                <a:cubicBezTo>
                  <a:pt x="1550312" y="1101029"/>
                  <a:pt x="1568592" y="1097049"/>
                  <a:pt x="1577334" y="1100233"/>
                </a:cubicBezTo>
                <a:cubicBezTo>
                  <a:pt x="1581308" y="1101825"/>
                  <a:pt x="1580513" y="1151176"/>
                  <a:pt x="1584487" y="1152768"/>
                </a:cubicBezTo>
                <a:lnTo>
                  <a:pt x="1625020" y="1157544"/>
                </a:lnTo>
                <a:cubicBezTo>
                  <a:pt x="1628994" y="1158340"/>
                  <a:pt x="1625814" y="1175851"/>
                  <a:pt x="1629788" y="1176647"/>
                </a:cubicBezTo>
                <a:cubicBezTo>
                  <a:pt x="1639325" y="1180627"/>
                  <a:pt x="1737080" y="1175055"/>
                  <a:pt x="1746617" y="1179035"/>
                </a:cubicBezTo>
                <a:cubicBezTo>
                  <a:pt x="1749001" y="1179831"/>
                  <a:pt x="1746617" y="1194955"/>
                  <a:pt x="1749001" y="1195751"/>
                </a:cubicBezTo>
                <a:cubicBezTo>
                  <a:pt x="1754564" y="1198139"/>
                  <a:pt x="1795891" y="1193363"/>
                  <a:pt x="1801454" y="1195751"/>
                </a:cubicBezTo>
                <a:lnTo>
                  <a:pt x="1815760" y="1253061"/>
                </a:lnTo>
                <a:lnTo>
                  <a:pt x="1846755" y="1253061"/>
                </a:lnTo>
                <a:cubicBezTo>
                  <a:pt x="1849934" y="1255449"/>
                  <a:pt x="1853113" y="1279329"/>
                  <a:pt x="1856292" y="1281717"/>
                </a:cubicBezTo>
                <a:cubicBezTo>
                  <a:pt x="1864240" y="1284105"/>
                  <a:pt x="1907951" y="1286493"/>
                  <a:pt x="1915899" y="1288881"/>
                </a:cubicBezTo>
                <a:lnTo>
                  <a:pt x="1920668" y="1312759"/>
                </a:lnTo>
                <a:cubicBezTo>
                  <a:pt x="1925436" y="1315147"/>
                  <a:pt x="1961201" y="1312760"/>
                  <a:pt x="1965969" y="1315148"/>
                </a:cubicBezTo>
                <a:cubicBezTo>
                  <a:pt x="1973916" y="1318332"/>
                  <a:pt x="1960406" y="1328679"/>
                  <a:pt x="1968353" y="1331863"/>
                </a:cubicBezTo>
                <a:lnTo>
                  <a:pt x="2128099" y="1341415"/>
                </a:lnTo>
                <a:cubicBezTo>
                  <a:pt x="2131278" y="1343007"/>
                  <a:pt x="2122535" y="1356539"/>
                  <a:pt x="2125714" y="1358131"/>
                </a:cubicBezTo>
                <a:cubicBezTo>
                  <a:pt x="2129688" y="1360519"/>
                  <a:pt x="2150351" y="1355743"/>
                  <a:pt x="2154325" y="1358131"/>
                </a:cubicBezTo>
                <a:cubicBezTo>
                  <a:pt x="2161478" y="1360519"/>
                  <a:pt x="2154325" y="1389174"/>
                  <a:pt x="2161478" y="1391562"/>
                </a:cubicBezTo>
                <a:cubicBezTo>
                  <a:pt x="2167041" y="1394746"/>
                  <a:pt x="2177373" y="1405093"/>
                  <a:pt x="2182936" y="1408277"/>
                </a:cubicBezTo>
                <a:lnTo>
                  <a:pt x="2333144" y="1415441"/>
                </a:lnTo>
                <a:lnTo>
                  <a:pt x="2342682" y="1441709"/>
                </a:lnTo>
                <a:cubicBezTo>
                  <a:pt x="2345066" y="1443301"/>
                  <a:pt x="2366525" y="1437729"/>
                  <a:pt x="2368909" y="1439321"/>
                </a:cubicBezTo>
                <a:cubicBezTo>
                  <a:pt x="2375267" y="1443301"/>
                  <a:pt x="2369704" y="1447280"/>
                  <a:pt x="2376062" y="1451260"/>
                </a:cubicBezTo>
                <a:cubicBezTo>
                  <a:pt x="2384009" y="1454444"/>
                  <a:pt x="2377652" y="1448076"/>
                  <a:pt x="2385599" y="1451260"/>
                </a:cubicBezTo>
                <a:cubicBezTo>
                  <a:pt x="2387983" y="1452056"/>
                  <a:pt x="2380830" y="1469568"/>
                  <a:pt x="2383214" y="1470364"/>
                </a:cubicBezTo>
                <a:cubicBezTo>
                  <a:pt x="2391162" y="1472752"/>
                  <a:pt x="2453947" y="1470364"/>
                  <a:pt x="2461895" y="1472752"/>
                </a:cubicBezTo>
                <a:cubicBezTo>
                  <a:pt x="2464279" y="1473548"/>
                  <a:pt x="2459511" y="1524491"/>
                  <a:pt x="2461895" y="1525287"/>
                </a:cubicBezTo>
                <a:cubicBezTo>
                  <a:pt x="2467458" y="1526879"/>
                  <a:pt x="2480174" y="1526083"/>
                  <a:pt x="2485737" y="1527675"/>
                </a:cubicBezTo>
                <a:cubicBezTo>
                  <a:pt x="2488121" y="1529267"/>
                  <a:pt x="2480969" y="1549961"/>
                  <a:pt x="2483353" y="1551553"/>
                </a:cubicBezTo>
                <a:cubicBezTo>
                  <a:pt x="2489711" y="1553941"/>
                  <a:pt x="2519911" y="1556329"/>
                  <a:pt x="2526269" y="1558717"/>
                </a:cubicBezTo>
                <a:cubicBezTo>
                  <a:pt x="2531038" y="1560309"/>
                  <a:pt x="2523885" y="1588168"/>
                  <a:pt x="2528654" y="1589760"/>
                </a:cubicBezTo>
                <a:cubicBezTo>
                  <a:pt x="2533422" y="1590556"/>
                  <a:pt x="2564418" y="1591353"/>
                  <a:pt x="2569186" y="1592149"/>
                </a:cubicBezTo>
                <a:lnTo>
                  <a:pt x="2573955" y="1616028"/>
                </a:lnTo>
                <a:lnTo>
                  <a:pt x="2626409" y="1623192"/>
                </a:lnTo>
                <a:cubicBezTo>
                  <a:pt x="2629588" y="1623988"/>
                  <a:pt x="2625614" y="1648664"/>
                  <a:pt x="2628793" y="1649460"/>
                </a:cubicBezTo>
                <a:cubicBezTo>
                  <a:pt x="2634356" y="1651052"/>
                  <a:pt x="2637536" y="1647868"/>
                  <a:pt x="2643099" y="1649460"/>
                </a:cubicBezTo>
                <a:cubicBezTo>
                  <a:pt x="2647867" y="1651848"/>
                  <a:pt x="2643099" y="1673338"/>
                  <a:pt x="2647867" y="1675726"/>
                </a:cubicBezTo>
                <a:cubicBezTo>
                  <a:pt x="2652636" y="1678910"/>
                  <a:pt x="2740852" y="1682094"/>
                  <a:pt x="2745621" y="1685278"/>
                </a:cubicBezTo>
                <a:cubicBezTo>
                  <a:pt x="2748005" y="1685278"/>
                  <a:pt x="2748006" y="1713933"/>
                  <a:pt x="2750390" y="1713933"/>
                </a:cubicBezTo>
                <a:cubicBezTo>
                  <a:pt x="2755953" y="1717117"/>
                  <a:pt x="2818740" y="1715526"/>
                  <a:pt x="2824303" y="1718710"/>
                </a:cubicBezTo>
                <a:cubicBezTo>
                  <a:pt x="2831456" y="1721098"/>
                  <a:pt x="2826687" y="1744977"/>
                  <a:pt x="2833840" y="1747365"/>
                </a:cubicBezTo>
                <a:cubicBezTo>
                  <a:pt x="2837019" y="1748161"/>
                  <a:pt x="2878346" y="1748957"/>
                  <a:pt x="2881525" y="1749753"/>
                </a:cubicBezTo>
                <a:cubicBezTo>
                  <a:pt x="2886293" y="1751345"/>
                  <a:pt x="2886294" y="1812635"/>
                  <a:pt x="2891062" y="1814227"/>
                </a:cubicBezTo>
                <a:cubicBezTo>
                  <a:pt x="2895036" y="1814227"/>
                  <a:pt x="2963384" y="1811840"/>
                  <a:pt x="2967358" y="1811840"/>
                </a:cubicBezTo>
                <a:cubicBezTo>
                  <a:pt x="2972921" y="1812636"/>
                  <a:pt x="2968947" y="1849251"/>
                  <a:pt x="2974510" y="1850047"/>
                </a:cubicBezTo>
                <a:cubicBezTo>
                  <a:pt x="2981663" y="1850843"/>
                  <a:pt x="3191478" y="1858802"/>
                  <a:pt x="3198631" y="1859598"/>
                </a:cubicBezTo>
                <a:cubicBezTo>
                  <a:pt x="3203399" y="1861190"/>
                  <a:pt x="3196247" y="1886662"/>
                  <a:pt x="3201015" y="1888254"/>
                </a:cubicBezTo>
                <a:cubicBezTo>
                  <a:pt x="3209757" y="1891438"/>
                  <a:pt x="3282876" y="1887457"/>
                  <a:pt x="3291618" y="1890641"/>
                </a:cubicBezTo>
                <a:cubicBezTo>
                  <a:pt x="3297181" y="1893825"/>
                  <a:pt x="3293207" y="1920888"/>
                  <a:pt x="3298770" y="1924072"/>
                </a:cubicBezTo>
                <a:cubicBezTo>
                  <a:pt x="3303539" y="1925664"/>
                  <a:pt x="3329765" y="1924869"/>
                  <a:pt x="3334534" y="1926461"/>
                </a:cubicBezTo>
                <a:cubicBezTo>
                  <a:pt x="3342482" y="1928053"/>
                  <a:pt x="3336123" y="1963076"/>
                  <a:pt x="3344071" y="1964668"/>
                </a:cubicBezTo>
                <a:cubicBezTo>
                  <a:pt x="3352813" y="1967852"/>
                  <a:pt x="3552297" y="1961484"/>
                  <a:pt x="3561039" y="1964668"/>
                </a:cubicBezTo>
                <a:lnTo>
                  <a:pt x="3565807" y="2014814"/>
                </a:lnTo>
                <a:cubicBezTo>
                  <a:pt x="3568986" y="2015610"/>
                  <a:pt x="3598392" y="2014018"/>
                  <a:pt x="3601571" y="2014814"/>
                </a:cubicBezTo>
                <a:lnTo>
                  <a:pt x="3601571" y="2055409"/>
                </a:lnTo>
                <a:cubicBezTo>
                  <a:pt x="3611108" y="2057797"/>
                  <a:pt x="3739858" y="2060185"/>
                  <a:pt x="3749395" y="2062573"/>
                </a:cubicBezTo>
                <a:lnTo>
                  <a:pt x="3754163" y="2110332"/>
                </a:lnTo>
                <a:lnTo>
                  <a:pt x="3787544" y="2110332"/>
                </a:lnTo>
                <a:cubicBezTo>
                  <a:pt x="3790723" y="2111128"/>
                  <a:pt x="3784365" y="2171622"/>
                  <a:pt x="3787544" y="2172418"/>
                </a:cubicBezTo>
                <a:cubicBezTo>
                  <a:pt x="3795491" y="2176398"/>
                  <a:pt x="3882119" y="2175602"/>
                  <a:pt x="3890066" y="2179582"/>
                </a:cubicBezTo>
                <a:cubicBezTo>
                  <a:pt x="3894835" y="2180378"/>
                  <a:pt x="3892450" y="2238484"/>
                  <a:pt x="3897219" y="2239280"/>
                </a:cubicBezTo>
                <a:cubicBezTo>
                  <a:pt x="3925830" y="2246444"/>
                  <a:pt x="4295391" y="2244056"/>
                  <a:pt x="4324002" y="2251220"/>
                </a:cubicBezTo>
                <a:cubicBezTo>
                  <a:pt x="4329565" y="2253608"/>
                  <a:pt x="4320823" y="2392109"/>
                  <a:pt x="4326386" y="2394497"/>
                </a:cubicBezTo>
                <a:lnTo>
                  <a:pt x="4544419" y="2394156"/>
                </a:lnTo>
              </a:path>
            </a:pathLst>
          </a:cu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74952" y="1417449"/>
            <a:ext cx="4104229" cy="2658870"/>
          </a:xfrm>
          <a:custGeom>
            <a:avLst/>
            <a:gdLst>
              <a:gd name="connsiteX0" fmla="*/ 0 w 4120137"/>
              <a:gd name="connsiteY0" fmla="*/ 0 h 2654250"/>
              <a:gd name="connsiteX1" fmla="*/ 4120137 w 4120137"/>
              <a:gd name="connsiteY1" fmla="*/ 2654250 h 2654250"/>
              <a:gd name="connsiteX2" fmla="*/ 4120137 w 4120137"/>
              <a:gd name="connsiteY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20137 w 4120137"/>
              <a:gd name="connsiteY2" fmla="*/ 2654250 h 2654250"/>
              <a:gd name="connsiteX3" fmla="*/ 4120137 w 4120137"/>
              <a:gd name="connsiteY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120137 w 4120137"/>
              <a:gd name="connsiteY3" fmla="*/ 2654250 h 2654250"/>
              <a:gd name="connsiteX4" fmla="*/ 4120137 w 4120137"/>
              <a:gd name="connsiteY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4120137 w 4120137"/>
              <a:gd name="connsiteY4" fmla="*/ 2654250 h 2654250"/>
              <a:gd name="connsiteX5" fmla="*/ 4120137 w 4120137"/>
              <a:gd name="connsiteY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4120137 w 4120137"/>
              <a:gd name="connsiteY5" fmla="*/ 2654250 h 2654250"/>
              <a:gd name="connsiteX6" fmla="*/ 4120137 w 4120137"/>
              <a:gd name="connsiteY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4120137 w 4120137"/>
              <a:gd name="connsiteY6" fmla="*/ 2654250 h 2654250"/>
              <a:gd name="connsiteX7" fmla="*/ 4120137 w 4120137"/>
              <a:gd name="connsiteY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4120137 w 4120137"/>
              <a:gd name="connsiteY7" fmla="*/ 2654250 h 2654250"/>
              <a:gd name="connsiteX8" fmla="*/ 4120137 w 4120137"/>
              <a:gd name="connsiteY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34780 w 4120137"/>
              <a:gd name="connsiteY7" fmla="*/ 59195 h 2654250"/>
              <a:gd name="connsiteX8" fmla="*/ 4120137 w 4120137"/>
              <a:gd name="connsiteY8" fmla="*/ 2654250 h 2654250"/>
              <a:gd name="connsiteX9" fmla="*/ 4120137 w 4120137"/>
              <a:gd name="connsiteY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34780 w 4120137"/>
              <a:gd name="connsiteY7" fmla="*/ 59195 h 2654250"/>
              <a:gd name="connsiteX8" fmla="*/ 139545 w 4120137"/>
              <a:gd name="connsiteY8" fmla="*/ 90292 h 2654250"/>
              <a:gd name="connsiteX9" fmla="*/ 4120137 w 4120137"/>
              <a:gd name="connsiteY9" fmla="*/ 2654250 h 2654250"/>
              <a:gd name="connsiteX10" fmla="*/ 4120137 w 4120137"/>
              <a:gd name="connsiteY1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34780 w 4120137"/>
              <a:gd name="connsiteY7" fmla="*/ 59195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4120137 w 4120137"/>
              <a:gd name="connsiteY10" fmla="*/ 2654250 h 2654250"/>
              <a:gd name="connsiteX11" fmla="*/ 4120137 w 4120137"/>
              <a:gd name="connsiteY1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34780 w 4120137"/>
              <a:gd name="connsiteY7" fmla="*/ 59195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4120137 w 4120137"/>
              <a:gd name="connsiteY10" fmla="*/ 2654250 h 2654250"/>
              <a:gd name="connsiteX11" fmla="*/ 4120137 w 4120137"/>
              <a:gd name="connsiteY1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4120137 w 4120137"/>
              <a:gd name="connsiteY10" fmla="*/ 2654250 h 2654250"/>
              <a:gd name="connsiteX11" fmla="*/ 4120137 w 4120137"/>
              <a:gd name="connsiteY1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4120137 w 4120137"/>
              <a:gd name="connsiteY11" fmla="*/ 2654250 h 2654250"/>
              <a:gd name="connsiteX12" fmla="*/ 4120137 w 4120137"/>
              <a:gd name="connsiteY1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4120137 w 4120137"/>
              <a:gd name="connsiteY12" fmla="*/ 2654250 h 2654250"/>
              <a:gd name="connsiteX13" fmla="*/ 4120137 w 4120137"/>
              <a:gd name="connsiteY1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4120137 w 4120137"/>
              <a:gd name="connsiteY13" fmla="*/ 2654250 h 2654250"/>
              <a:gd name="connsiteX14" fmla="*/ 4120137 w 4120137"/>
              <a:gd name="connsiteY1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4120137 w 4120137"/>
              <a:gd name="connsiteY14" fmla="*/ 2654250 h 2654250"/>
              <a:gd name="connsiteX15" fmla="*/ 4120137 w 4120137"/>
              <a:gd name="connsiteY1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4120137 w 4120137"/>
              <a:gd name="connsiteY15" fmla="*/ 2654250 h 2654250"/>
              <a:gd name="connsiteX16" fmla="*/ 4120137 w 4120137"/>
              <a:gd name="connsiteY1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4120137 w 4120137"/>
              <a:gd name="connsiteY16" fmla="*/ 2654250 h 2654250"/>
              <a:gd name="connsiteX17" fmla="*/ 4120137 w 4120137"/>
              <a:gd name="connsiteY1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120137 w 4120137"/>
              <a:gd name="connsiteY17" fmla="*/ 2654250 h 2654250"/>
              <a:gd name="connsiteX18" fmla="*/ 4120137 w 4120137"/>
              <a:gd name="connsiteY1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20137 w 4120137"/>
              <a:gd name="connsiteY18" fmla="*/ 2654250 h 2654250"/>
              <a:gd name="connsiteX19" fmla="*/ 4120137 w 4120137"/>
              <a:gd name="connsiteY1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120137 w 4120137"/>
              <a:gd name="connsiteY19" fmla="*/ 2654250 h 2654250"/>
              <a:gd name="connsiteX20" fmla="*/ 4120137 w 4120137"/>
              <a:gd name="connsiteY2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120137 w 4120137"/>
              <a:gd name="connsiteY20" fmla="*/ 2654250 h 2654250"/>
              <a:gd name="connsiteX21" fmla="*/ 4120137 w 4120137"/>
              <a:gd name="connsiteY2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120137 w 4120137"/>
              <a:gd name="connsiteY21" fmla="*/ 2654250 h 2654250"/>
              <a:gd name="connsiteX22" fmla="*/ 4120137 w 4120137"/>
              <a:gd name="connsiteY2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120137 w 4120137"/>
              <a:gd name="connsiteY22" fmla="*/ 2654250 h 2654250"/>
              <a:gd name="connsiteX23" fmla="*/ 4120137 w 4120137"/>
              <a:gd name="connsiteY2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120137 w 4120137"/>
              <a:gd name="connsiteY23" fmla="*/ 2654250 h 2654250"/>
              <a:gd name="connsiteX24" fmla="*/ 4120137 w 4120137"/>
              <a:gd name="connsiteY2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120137 w 4120137"/>
              <a:gd name="connsiteY24" fmla="*/ 2654250 h 2654250"/>
              <a:gd name="connsiteX25" fmla="*/ 4120137 w 4120137"/>
              <a:gd name="connsiteY2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120137 w 4120137"/>
              <a:gd name="connsiteY25" fmla="*/ 2654250 h 2654250"/>
              <a:gd name="connsiteX26" fmla="*/ 4120137 w 4120137"/>
              <a:gd name="connsiteY2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4120137 w 4120137"/>
              <a:gd name="connsiteY26" fmla="*/ 2654250 h 2654250"/>
              <a:gd name="connsiteX27" fmla="*/ 4120137 w 4120137"/>
              <a:gd name="connsiteY2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4120137 w 4120137"/>
              <a:gd name="connsiteY27" fmla="*/ 2654250 h 2654250"/>
              <a:gd name="connsiteX28" fmla="*/ 4120137 w 4120137"/>
              <a:gd name="connsiteY2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4120137 w 4120137"/>
              <a:gd name="connsiteY28" fmla="*/ 2654250 h 2654250"/>
              <a:gd name="connsiteX29" fmla="*/ 4120137 w 4120137"/>
              <a:gd name="connsiteY2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4120137 w 4120137"/>
              <a:gd name="connsiteY29" fmla="*/ 2654250 h 2654250"/>
              <a:gd name="connsiteX30" fmla="*/ 4120137 w 4120137"/>
              <a:gd name="connsiteY3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4120137 w 4120137"/>
              <a:gd name="connsiteY30" fmla="*/ 2654250 h 2654250"/>
              <a:gd name="connsiteX31" fmla="*/ 4120137 w 4120137"/>
              <a:gd name="connsiteY3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4120137 w 4120137"/>
              <a:gd name="connsiteY31" fmla="*/ 2654250 h 2654250"/>
              <a:gd name="connsiteX32" fmla="*/ 4120137 w 4120137"/>
              <a:gd name="connsiteY3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4120137 w 4120137"/>
              <a:gd name="connsiteY32" fmla="*/ 2654250 h 2654250"/>
              <a:gd name="connsiteX33" fmla="*/ 4120137 w 4120137"/>
              <a:gd name="connsiteY3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4120137 w 4120137"/>
              <a:gd name="connsiteY33" fmla="*/ 2654250 h 2654250"/>
              <a:gd name="connsiteX34" fmla="*/ 4120137 w 4120137"/>
              <a:gd name="connsiteY3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4120137 w 4120137"/>
              <a:gd name="connsiteY34" fmla="*/ 2654250 h 2654250"/>
              <a:gd name="connsiteX35" fmla="*/ 4120137 w 4120137"/>
              <a:gd name="connsiteY3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4120137 w 4120137"/>
              <a:gd name="connsiteY35" fmla="*/ 2654250 h 2654250"/>
              <a:gd name="connsiteX36" fmla="*/ 4120137 w 4120137"/>
              <a:gd name="connsiteY3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4120137 w 4120137"/>
              <a:gd name="connsiteY36" fmla="*/ 2654250 h 2654250"/>
              <a:gd name="connsiteX37" fmla="*/ 4120137 w 4120137"/>
              <a:gd name="connsiteY3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4120137 w 4120137"/>
              <a:gd name="connsiteY37" fmla="*/ 2654250 h 2654250"/>
              <a:gd name="connsiteX38" fmla="*/ 4120137 w 4120137"/>
              <a:gd name="connsiteY3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4120137 w 4120137"/>
              <a:gd name="connsiteY38" fmla="*/ 2654250 h 2654250"/>
              <a:gd name="connsiteX39" fmla="*/ 4120137 w 4120137"/>
              <a:gd name="connsiteY3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4120137 w 4120137"/>
              <a:gd name="connsiteY39" fmla="*/ 2654250 h 2654250"/>
              <a:gd name="connsiteX40" fmla="*/ 4120137 w 4120137"/>
              <a:gd name="connsiteY4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4120137 w 4120137"/>
              <a:gd name="connsiteY40" fmla="*/ 2654250 h 2654250"/>
              <a:gd name="connsiteX41" fmla="*/ 4120137 w 4120137"/>
              <a:gd name="connsiteY4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4120137 w 4120137"/>
              <a:gd name="connsiteY41" fmla="*/ 2654250 h 2654250"/>
              <a:gd name="connsiteX42" fmla="*/ 4120137 w 4120137"/>
              <a:gd name="connsiteY4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4120137 w 4120137"/>
              <a:gd name="connsiteY42" fmla="*/ 2654250 h 2654250"/>
              <a:gd name="connsiteX43" fmla="*/ 4120137 w 4120137"/>
              <a:gd name="connsiteY4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4120137 w 4120137"/>
              <a:gd name="connsiteY43" fmla="*/ 2654250 h 2654250"/>
              <a:gd name="connsiteX44" fmla="*/ 4120137 w 4120137"/>
              <a:gd name="connsiteY4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4120137 w 4120137"/>
              <a:gd name="connsiteY44" fmla="*/ 2654250 h 2654250"/>
              <a:gd name="connsiteX45" fmla="*/ 4120137 w 4120137"/>
              <a:gd name="connsiteY4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4120137 w 4120137"/>
              <a:gd name="connsiteY45" fmla="*/ 2654250 h 2654250"/>
              <a:gd name="connsiteX46" fmla="*/ 4120137 w 4120137"/>
              <a:gd name="connsiteY4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4120137 w 4120137"/>
              <a:gd name="connsiteY46" fmla="*/ 2654250 h 2654250"/>
              <a:gd name="connsiteX47" fmla="*/ 4120137 w 4120137"/>
              <a:gd name="connsiteY4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4120137 w 4120137"/>
              <a:gd name="connsiteY47" fmla="*/ 2654250 h 2654250"/>
              <a:gd name="connsiteX48" fmla="*/ 4120137 w 4120137"/>
              <a:gd name="connsiteY4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4120137 w 4120137"/>
              <a:gd name="connsiteY47" fmla="*/ 2654250 h 2654250"/>
              <a:gd name="connsiteX48" fmla="*/ 4120137 w 4120137"/>
              <a:gd name="connsiteY4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4120137 w 4120137"/>
              <a:gd name="connsiteY48" fmla="*/ 2654250 h 2654250"/>
              <a:gd name="connsiteX49" fmla="*/ 4120137 w 4120137"/>
              <a:gd name="connsiteY4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4120137 w 4120137"/>
              <a:gd name="connsiteY49" fmla="*/ 2654250 h 2654250"/>
              <a:gd name="connsiteX50" fmla="*/ 4120137 w 4120137"/>
              <a:gd name="connsiteY5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4120137 w 4120137"/>
              <a:gd name="connsiteY50" fmla="*/ 2654250 h 2654250"/>
              <a:gd name="connsiteX51" fmla="*/ 4120137 w 4120137"/>
              <a:gd name="connsiteY5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4120137 w 4120137"/>
              <a:gd name="connsiteY51" fmla="*/ 2654250 h 2654250"/>
              <a:gd name="connsiteX52" fmla="*/ 4120137 w 4120137"/>
              <a:gd name="connsiteY5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4120137 w 4120137"/>
              <a:gd name="connsiteY52" fmla="*/ 2654250 h 2654250"/>
              <a:gd name="connsiteX53" fmla="*/ 4120137 w 4120137"/>
              <a:gd name="connsiteY5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4120137 w 4120137"/>
              <a:gd name="connsiteY53" fmla="*/ 2654250 h 2654250"/>
              <a:gd name="connsiteX54" fmla="*/ 4120137 w 4120137"/>
              <a:gd name="connsiteY5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4120137 w 4120137"/>
              <a:gd name="connsiteY54" fmla="*/ 2654250 h 2654250"/>
              <a:gd name="connsiteX55" fmla="*/ 4120137 w 4120137"/>
              <a:gd name="connsiteY5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4120137 w 4120137"/>
              <a:gd name="connsiteY55" fmla="*/ 2654250 h 2654250"/>
              <a:gd name="connsiteX56" fmla="*/ 4120137 w 4120137"/>
              <a:gd name="connsiteY5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4120137 w 4120137"/>
              <a:gd name="connsiteY56" fmla="*/ 2654250 h 2654250"/>
              <a:gd name="connsiteX57" fmla="*/ 4120137 w 4120137"/>
              <a:gd name="connsiteY5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4120137 w 4120137"/>
              <a:gd name="connsiteY57" fmla="*/ 2654250 h 2654250"/>
              <a:gd name="connsiteX58" fmla="*/ 4120137 w 4120137"/>
              <a:gd name="connsiteY5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4120137 w 4120137"/>
              <a:gd name="connsiteY58" fmla="*/ 2654250 h 2654250"/>
              <a:gd name="connsiteX59" fmla="*/ 4120137 w 4120137"/>
              <a:gd name="connsiteY5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4120137 w 4120137"/>
              <a:gd name="connsiteY59" fmla="*/ 2654250 h 2654250"/>
              <a:gd name="connsiteX60" fmla="*/ 4120137 w 4120137"/>
              <a:gd name="connsiteY6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4120137 w 4120137"/>
              <a:gd name="connsiteY60" fmla="*/ 2654250 h 2654250"/>
              <a:gd name="connsiteX61" fmla="*/ 4120137 w 4120137"/>
              <a:gd name="connsiteY6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4120137 w 4120137"/>
              <a:gd name="connsiteY61" fmla="*/ 2654250 h 2654250"/>
              <a:gd name="connsiteX62" fmla="*/ 4120137 w 4120137"/>
              <a:gd name="connsiteY6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4120137 w 4120137"/>
              <a:gd name="connsiteY62" fmla="*/ 2654250 h 2654250"/>
              <a:gd name="connsiteX63" fmla="*/ 4120137 w 4120137"/>
              <a:gd name="connsiteY6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4120137 w 4120137"/>
              <a:gd name="connsiteY63" fmla="*/ 2654250 h 2654250"/>
              <a:gd name="connsiteX64" fmla="*/ 4120137 w 4120137"/>
              <a:gd name="connsiteY6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4120137 w 4120137"/>
              <a:gd name="connsiteY63" fmla="*/ 2654250 h 2654250"/>
              <a:gd name="connsiteX64" fmla="*/ 4120137 w 4120137"/>
              <a:gd name="connsiteY6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4120137 w 4120137"/>
              <a:gd name="connsiteY63" fmla="*/ 2654250 h 2654250"/>
              <a:gd name="connsiteX64" fmla="*/ 4120137 w 4120137"/>
              <a:gd name="connsiteY6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4120137 w 4120137"/>
              <a:gd name="connsiteY63" fmla="*/ 2654250 h 2654250"/>
              <a:gd name="connsiteX64" fmla="*/ 4120137 w 4120137"/>
              <a:gd name="connsiteY6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4120137 w 4120137"/>
              <a:gd name="connsiteY64" fmla="*/ 2654250 h 2654250"/>
              <a:gd name="connsiteX65" fmla="*/ 4120137 w 4120137"/>
              <a:gd name="connsiteY6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4120137 w 4120137"/>
              <a:gd name="connsiteY65" fmla="*/ 2654250 h 2654250"/>
              <a:gd name="connsiteX66" fmla="*/ 4120137 w 4120137"/>
              <a:gd name="connsiteY6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4120137 w 4120137"/>
              <a:gd name="connsiteY66" fmla="*/ 2654250 h 2654250"/>
              <a:gd name="connsiteX67" fmla="*/ 4120137 w 4120137"/>
              <a:gd name="connsiteY6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4120137 w 4120137"/>
              <a:gd name="connsiteY67" fmla="*/ 2654250 h 2654250"/>
              <a:gd name="connsiteX68" fmla="*/ 4120137 w 4120137"/>
              <a:gd name="connsiteY6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4120137 w 4120137"/>
              <a:gd name="connsiteY68" fmla="*/ 2654250 h 2654250"/>
              <a:gd name="connsiteX69" fmla="*/ 4120137 w 4120137"/>
              <a:gd name="connsiteY6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4120137 w 4120137"/>
              <a:gd name="connsiteY69" fmla="*/ 2654250 h 2654250"/>
              <a:gd name="connsiteX70" fmla="*/ 4120137 w 4120137"/>
              <a:gd name="connsiteY7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4120137 w 4120137"/>
              <a:gd name="connsiteY70" fmla="*/ 2654250 h 2654250"/>
              <a:gd name="connsiteX71" fmla="*/ 4120137 w 4120137"/>
              <a:gd name="connsiteY7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7557 w 4120137"/>
              <a:gd name="connsiteY70" fmla="*/ 848591 h 2654250"/>
              <a:gd name="connsiteX71" fmla="*/ 4120137 w 4120137"/>
              <a:gd name="connsiteY71" fmla="*/ 2654250 h 2654250"/>
              <a:gd name="connsiteX72" fmla="*/ 4120137 w 4120137"/>
              <a:gd name="connsiteY7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4120137 w 4120137"/>
              <a:gd name="connsiteY71" fmla="*/ 2654250 h 2654250"/>
              <a:gd name="connsiteX72" fmla="*/ 4120137 w 4120137"/>
              <a:gd name="connsiteY7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4120137 w 4120137"/>
              <a:gd name="connsiteY72" fmla="*/ 2654250 h 2654250"/>
              <a:gd name="connsiteX73" fmla="*/ 4120137 w 4120137"/>
              <a:gd name="connsiteY7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4120137 w 4120137"/>
              <a:gd name="connsiteY73" fmla="*/ 2654250 h 2654250"/>
              <a:gd name="connsiteX74" fmla="*/ 4120137 w 4120137"/>
              <a:gd name="connsiteY7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4120137 w 4120137"/>
              <a:gd name="connsiteY74" fmla="*/ 2654250 h 2654250"/>
              <a:gd name="connsiteX75" fmla="*/ 4120137 w 4120137"/>
              <a:gd name="connsiteY7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4120137 w 4120137"/>
              <a:gd name="connsiteY75" fmla="*/ 2654250 h 2654250"/>
              <a:gd name="connsiteX76" fmla="*/ 4120137 w 4120137"/>
              <a:gd name="connsiteY7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4120137 w 4120137"/>
              <a:gd name="connsiteY76" fmla="*/ 2654250 h 2654250"/>
              <a:gd name="connsiteX77" fmla="*/ 4120137 w 4120137"/>
              <a:gd name="connsiteY7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4120137 w 4120137"/>
              <a:gd name="connsiteY77" fmla="*/ 2654250 h 2654250"/>
              <a:gd name="connsiteX78" fmla="*/ 4120137 w 4120137"/>
              <a:gd name="connsiteY7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4120137 w 4120137"/>
              <a:gd name="connsiteY78" fmla="*/ 2654250 h 2654250"/>
              <a:gd name="connsiteX79" fmla="*/ 4120137 w 4120137"/>
              <a:gd name="connsiteY7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35767 w 4120137"/>
              <a:gd name="connsiteY78" fmla="*/ 994509 h 2654250"/>
              <a:gd name="connsiteX79" fmla="*/ 4120137 w 4120137"/>
              <a:gd name="connsiteY79" fmla="*/ 2654250 h 2654250"/>
              <a:gd name="connsiteX80" fmla="*/ 4120137 w 4120137"/>
              <a:gd name="connsiteY8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4120137 w 4120137"/>
              <a:gd name="connsiteY79" fmla="*/ 2654250 h 2654250"/>
              <a:gd name="connsiteX80" fmla="*/ 4120137 w 4120137"/>
              <a:gd name="connsiteY8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4120137 w 4120137"/>
              <a:gd name="connsiteY80" fmla="*/ 2654250 h 2654250"/>
              <a:gd name="connsiteX81" fmla="*/ 4120137 w 4120137"/>
              <a:gd name="connsiteY8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4120137 w 4120137"/>
              <a:gd name="connsiteY81" fmla="*/ 2654250 h 2654250"/>
              <a:gd name="connsiteX82" fmla="*/ 4120137 w 4120137"/>
              <a:gd name="connsiteY8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4120137 w 4120137"/>
              <a:gd name="connsiteY82" fmla="*/ 2654250 h 2654250"/>
              <a:gd name="connsiteX83" fmla="*/ 4120137 w 4120137"/>
              <a:gd name="connsiteY8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4120137 w 4120137"/>
              <a:gd name="connsiteY83" fmla="*/ 2654250 h 2654250"/>
              <a:gd name="connsiteX84" fmla="*/ 4120137 w 4120137"/>
              <a:gd name="connsiteY8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4120137 w 4120137"/>
              <a:gd name="connsiteY84" fmla="*/ 2654250 h 2654250"/>
              <a:gd name="connsiteX85" fmla="*/ 4120137 w 4120137"/>
              <a:gd name="connsiteY8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097370 h 2654250"/>
              <a:gd name="connsiteX85" fmla="*/ 4120137 w 4120137"/>
              <a:gd name="connsiteY85" fmla="*/ 2654250 h 2654250"/>
              <a:gd name="connsiteX86" fmla="*/ 4120137 w 4120137"/>
              <a:gd name="connsiteY8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4120137 w 4120137"/>
              <a:gd name="connsiteY85" fmla="*/ 2654250 h 2654250"/>
              <a:gd name="connsiteX86" fmla="*/ 4120137 w 4120137"/>
              <a:gd name="connsiteY8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4120137 w 4120137"/>
              <a:gd name="connsiteY86" fmla="*/ 2654250 h 2654250"/>
              <a:gd name="connsiteX87" fmla="*/ 4120137 w 4120137"/>
              <a:gd name="connsiteY8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4120137 w 4120137"/>
              <a:gd name="connsiteY87" fmla="*/ 2654250 h 2654250"/>
              <a:gd name="connsiteX88" fmla="*/ 4120137 w 4120137"/>
              <a:gd name="connsiteY8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4120137 w 4120137"/>
              <a:gd name="connsiteY88" fmla="*/ 2654250 h 2654250"/>
              <a:gd name="connsiteX89" fmla="*/ 4120137 w 4120137"/>
              <a:gd name="connsiteY8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4120137 w 4120137"/>
              <a:gd name="connsiteY89" fmla="*/ 2654250 h 2654250"/>
              <a:gd name="connsiteX90" fmla="*/ 4120137 w 4120137"/>
              <a:gd name="connsiteY9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4120137 w 4120137"/>
              <a:gd name="connsiteY90" fmla="*/ 2654250 h 2654250"/>
              <a:gd name="connsiteX91" fmla="*/ 4120137 w 4120137"/>
              <a:gd name="connsiteY9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4120137 w 4120137"/>
              <a:gd name="connsiteY91" fmla="*/ 2654250 h 2654250"/>
              <a:gd name="connsiteX92" fmla="*/ 4120137 w 4120137"/>
              <a:gd name="connsiteY9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4120137 w 4120137"/>
              <a:gd name="connsiteY92" fmla="*/ 2654250 h 2654250"/>
              <a:gd name="connsiteX93" fmla="*/ 4120137 w 4120137"/>
              <a:gd name="connsiteY9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4120137 w 4120137"/>
              <a:gd name="connsiteY93" fmla="*/ 2654250 h 2654250"/>
              <a:gd name="connsiteX94" fmla="*/ 4120137 w 4120137"/>
              <a:gd name="connsiteY9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4120137 w 4120137"/>
              <a:gd name="connsiteY94" fmla="*/ 2654250 h 2654250"/>
              <a:gd name="connsiteX95" fmla="*/ 4120137 w 4120137"/>
              <a:gd name="connsiteY9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1716 w 4120137"/>
              <a:gd name="connsiteY94" fmla="*/ 1336581 h 2654250"/>
              <a:gd name="connsiteX95" fmla="*/ 4120137 w 4120137"/>
              <a:gd name="connsiteY95" fmla="*/ 2654250 h 2654250"/>
              <a:gd name="connsiteX96" fmla="*/ 4120137 w 4120137"/>
              <a:gd name="connsiteY9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4120137 w 4120137"/>
              <a:gd name="connsiteY95" fmla="*/ 2654250 h 2654250"/>
              <a:gd name="connsiteX96" fmla="*/ 4120137 w 4120137"/>
              <a:gd name="connsiteY9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4120137 w 4120137"/>
              <a:gd name="connsiteY96" fmla="*/ 2654250 h 2654250"/>
              <a:gd name="connsiteX97" fmla="*/ 4120137 w 4120137"/>
              <a:gd name="connsiteY9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4120137 w 4120137"/>
              <a:gd name="connsiteY97" fmla="*/ 2654250 h 2654250"/>
              <a:gd name="connsiteX98" fmla="*/ 4120137 w 4120137"/>
              <a:gd name="connsiteY9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4120137 w 4120137"/>
              <a:gd name="connsiteY98" fmla="*/ 2654250 h 2654250"/>
              <a:gd name="connsiteX99" fmla="*/ 4120137 w 4120137"/>
              <a:gd name="connsiteY9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4120137 w 4120137"/>
              <a:gd name="connsiteY99" fmla="*/ 2654250 h 2654250"/>
              <a:gd name="connsiteX100" fmla="*/ 4120137 w 4120137"/>
              <a:gd name="connsiteY10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4120137 w 4120137"/>
              <a:gd name="connsiteY100" fmla="*/ 2654250 h 2654250"/>
              <a:gd name="connsiteX101" fmla="*/ 4120137 w 4120137"/>
              <a:gd name="connsiteY10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4120137 w 4120137"/>
              <a:gd name="connsiteY101" fmla="*/ 2654250 h 2654250"/>
              <a:gd name="connsiteX102" fmla="*/ 4120137 w 4120137"/>
              <a:gd name="connsiteY10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4120137 w 4120137"/>
              <a:gd name="connsiteY102" fmla="*/ 2654250 h 2654250"/>
              <a:gd name="connsiteX103" fmla="*/ 4120137 w 4120137"/>
              <a:gd name="connsiteY10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4120137 w 4120137"/>
              <a:gd name="connsiteY103" fmla="*/ 2654250 h 2654250"/>
              <a:gd name="connsiteX104" fmla="*/ 4120137 w 4120137"/>
              <a:gd name="connsiteY10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4120137 w 4120137"/>
              <a:gd name="connsiteY104" fmla="*/ 2654250 h 2654250"/>
              <a:gd name="connsiteX105" fmla="*/ 4120137 w 4120137"/>
              <a:gd name="connsiteY10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17114 w 4120137"/>
              <a:gd name="connsiteY104" fmla="*/ 1547086 h 2654250"/>
              <a:gd name="connsiteX105" fmla="*/ 4120137 w 4120137"/>
              <a:gd name="connsiteY105" fmla="*/ 2654250 h 2654250"/>
              <a:gd name="connsiteX106" fmla="*/ 4120137 w 4120137"/>
              <a:gd name="connsiteY10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17114 w 4120137"/>
              <a:gd name="connsiteY104" fmla="*/ 1547086 h 2654250"/>
              <a:gd name="connsiteX105" fmla="*/ 4120137 w 4120137"/>
              <a:gd name="connsiteY105" fmla="*/ 2654250 h 2654250"/>
              <a:gd name="connsiteX106" fmla="*/ 4120137 w 4120137"/>
              <a:gd name="connsiteY10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4120137 w 4120137"/>
              <a:gd name="connsiteY105" fmla="*/ 2654250 h 2654250"/>
              <a:gd name="connsiteX106" fmla="*/ 4120137 w 4120137"/>
              <a:gd name="connsiteY10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4120137 w 4120137"/>
              <a:gd name="connsiteY106" fmla="*/ 2654250 h 2654250"/>
              <a:gd name="connsiteX107" fmla="*/ 4120137 w 4120137"/>
              <a:gd name="connsiteY10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4304 w 4120137"/>
              <a:gd name="connsiteY106" fmla="*/ 1626026 h 2654250"/>
              <a:gd name="connsiteX107" fmla="*/ 4120137 w 4120137"/>
              <a:gd name="connsiteY107" fmla="*/ 2654250 h 2654250"/>
              <a:gd name="connsiteX108" fmla="*/ 4120137 w 4120137"/>
              <a:gd name="connsiteY10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4120137 w 4120137"/>
              <a:gd name="connsiteY107" fmla="*/ 2654250 h 2654250"/>
              <a:gd name="connsiteX108" fmla="*/ 4120137 w 4120137"/>
              <a:gd name="connsiteY10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4120137 w 4120137"/>
              <a:gd name="connsiteY108" fmla="*/ 2654250 h 2654250"/>
              <a:gd name="connsiteX109" fmla="*/ 4120137 w 4120137"/>
              <a:gd name="connsiteY10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4120137 w 4120137"/>
              <a:gd name="connsiteY109" fmla="*/ 2654250 h 2654250"/>
              <a:gd name="connsiteX110" fmla="*/ 4120137 w 4120137"/>
              <a:gd name="connsiteY11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4120137 w 4120137"/>
              <a:gd name="connsiteY110" fmla="*/ 2654250 h 2654250"/>
              <a:gd name="connsiteX111" fmla="*/ 4120137 w 4120137"/>
              <a:gd name="connsiteY11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4120137 w 4120137"/>
              <a:gd name="connsiteY111" fmla="*/ 2654250 h 2654250"/>
              <a:gd name="connsiteX112" fmla="*/ 4120137 w 4120137"/>
              <a:gd name="connsiteY11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4120137 w 4120137"/>
              <a:gd name="connsiteY112" fmla="*/ 2654250 h 2654250"/>
              <a:gd name="connsiteX113" fmla="*/ 4120137 w 4120137"/>
              <a:gd name="connsiteY11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4120137 w 4120137"/>
              <a:gd name="connsiteY113" fmla="*/ 2654250 h 2654250"/>
              <a:gd name="connsiteX114" fmla="*/ 4120137 w 4120137"/>
              <a:gd name="connsiteY11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4120137 w 4120137"/>
              <a:gd name="connsiteY114" fmla="*/ 2654250 h 2654250"/>
              <a:gd name="connsiteX115" fmla="*/ 4120137 w 4120137"/>
              <a:gd name="connsiteY11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4120137 w 4120137"/>
              <a:gd name="connsiteY115" fmla="*/ 2654250 h 2654250"/>
              <a:gd name="connsiteX116" fmla="*/ 4120137 w 4120137"/>
              <a:gd name="connsiteY11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4120137 w 4120137"/>
              <a:gd name="connsiteY116" fmla="*/ 2654250 h 2654250"/>
              <a:gd name="connsiteX117" fmla="*/ 4120137 w 4120137"/>
              <a:gd name="connsiteY11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4120137 w 4120137"/>
              <a:gd name="connsiteY117" fmla="*/ 2654250 h 2654250"/>
              <a:gd name="connsiteX118" fmla="*/ 4120137 w 4120137"/>
              <a:gd name="connsiteY11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4120137 w 4120137"/>
              <a:gd name="connsiteY118" fmla="*/ 2654250 h 2654250"/>
              <a:gd name="connsiteX119" fmla="*/ 4120137 w 4120137"/>
              <a:gd name="connsiteY11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4120137 w 4120137"/>
              <a:gd name="connsiteY119" fmla="*/ 2654250 h 2654250"/>
              <a:gd name="connsiteX120" fmla="*/ 4120137 w 4120137"/>
              <a:gd name="connsiteY12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4120137 w 4120137"/>
              <a:gd name="connsiteY120" fmla="*/ 2654250 h 2654250"/>
              <a:gd name="connsiteX121" fmla="*/ 4120137 w 4120137"/>
              <a:gd name="connsiteY12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4120137 w 4120137"/>
              <a:gd name="connsiteY121" fmla="*/ 2654250 h 2654250"/>
              <a:gd name="connsiteX122" fmla="*/ 4120137 w 4120137"/>
              <a:gd name="connsiteY12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5956 w 4120137"/>
              <a:gd name="connsiteY121" fmla="*/ 1853276 h 2654250"/>
              <a:gd name="connsiteX122" fmla="*/ 4120137 w 4120137"/>
              <a:gd name="connsiteY122" fmla="*/ 2654250 h 2654250"/>
              <a:gd name="connsiteX123" fmla="*/ 4120137 w 4120137"/>
              <a:gd name="connsiteY12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5956 w 4120137"/>
              <a:gd name="connsiteY121" fmla="*/ 1853276 h 2654250"/>
              <a:gd name="connsiteX122" fmla="*/ 2219826 w 4120137"/>
              <a:gd name="connsiteY122" fmla="*/ 1846100 h 2654250"/>
              <a:gd name="connsiteX123" fmla="*/ 4120137 w 4120137"/>
              <a:gd name="connsiteY123" fmla="*/ 2654250 h 2654250"/>
              <a:gd name="connsiteX124" fmla="*/ 4120137 w 4120137"/>
              <a:gd name="connsiteY12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4120137 w 4120137"/>
              <a:gd name="connsiteY123" fmla="*/ 2654250 h 2654250"/>
              <a:gd name="connsiteX124" fmla="*/ 4120137 w 4120137"/>
              <a:gd name="connsiteY12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4120137 w 4120137"/>
              <a:gd name="connsiteY124" fmla="*/ 2654250 h 2654250"/>
              <a:gd name="connsiteX125" fmla="*/ 4120137 w 4120137"/>
              <a:gd name="connsiteY12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4120137 w 4120137"/>
              <a:gd name="connsiteY125" fmla="*/ 2654250 h 2654250"/>
              <a:gd name="connsiteX126" fmla="*/ 4120137 w 4120137"/>
              <a:gd name="connsiteY12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5570 w 4120137"/>
              <a:gd name="connsiteY125" fmla="*/ 1898726 h 2654250"/>
              <a:gd name="connsiteX126" fmla="*/ 4120137 w 4120137"/>
              <a:gd name="connsiteY126" fmla="*/ 2654250 h 2654250"/>
              <a:gd name="connsiteX127" fmla="*/ 4120137 w 4120137"/>
              <a:gd name="connsiteY12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5570 w 4120137"/>
              <a:gd name="connsiteY125" fmla="*/ 1898726 h 2654250"/>
              <a:gd name="connsiteX126" fmla="*/ 2310377 w 4120137"/>
              <a:gd name="connsiteY126" fmla="*/ 1898726 h 2654250"/>
              <a:gd name="connsiteX127" fmla="*/ 4120137 w 4120137"/>
              <a:gd name="connsiteY127" fmla="*/ 2654250 h 2654250"/>
              <a:gd name="connsiteX128" fmla="*/ 4120137 w 4120137"/>
              <a:gd name="connsiteY12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4120137 w 4120137"/>
              <a:gd name="connsiteY127" fmla="*/ 2654250 h 2654250"/>
              <a:gd name="connsiteX128" fmla="*/ 4120137 w 4120137"/>
              <a:gd name="connsiteY12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4120137 w 4120137"/>
              <a:gd name="connsiteY128" fmla="*/ 2654250 h 2654250"/>
              <a:gd name="connsiteX129" fmla="*/ 4120137 w 4120137"/>
              <a:gd name="connsiteY12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4120137 w 4120137"/>
              <a:gd name="connsiteY129" fmla="*/ 2654250 h 2654250"/>
              <a:gd name="connsiteX130" fmla="*/ 4120137 w 4120137"/>
              <a:gd name="connsiteY13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4120137 w 4120137"/>
              <a:gd name="connsiteY130" fmla="*/ 2654250 h 2654250"/>
              <a:gd name="connsiteX131" fmla="*/ 4120137 w 4120137"/>
              <a:gd name="connsiteY13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4120137 w 4120137"/>
              <a:gd name="connsiteY131" fmla="*/ 2654250 h 2654250"/>
              <a:gd name="connsiteX132" fmla="*/ 4120137 w 4120137"/>
              <a:gd name="connsiteY13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4120137 w 4120137"/>
              <a:gd name="connsiteY132" fmla="*/ 2654250 h 2654250"/>
              <a:gd name="connsiteX133" fmla="*/ 4120137 w 4120137"/>
              <a:gd name="connsiteY13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4120137 w 4120137"/>
              <a:gd name="connsiteY133" fmla="*/ 2654250 h 2654250"/>
              <a:gd name="connsiteX134" fmla="*/ 4120137 w 4120137"/>
              <a:gd name="connsiteY13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4120137 w 4120137"/>
              <a:gd name="connsiteY134" fmla="*/ 2654250 h 2654250"/>
              <a:gd name="connsiteX135" fmla="*/ 4120137 w 4120137"/>
              <a:gd name="connsiteY13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4120137 w 4120137"/>
              <a:gd name="connsiteY135" fmla="*/ 2654250 h 2654250"/>
              <a:gd name="connsiteX136" fmla="*/ 4120137 w 4120137"/>
              <a:gd name="connsiteY13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4120137 w 4120137"/>
              <a:gd name="connsiteY136" fmla="*/ 2654250 h 2654250"/>
              <a:gd name="connsiteX137" fmla="*/ 4120137 w 4120137"/>
              <a:gd name="connsiteY13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4120137 w 4120137"/>
              <a:gd name="connsiteY137" fmla="*/ 2654250 h 2654250"/>
              <a:gd name="connsiteX138" fmla="*/ 4120137 w 4120137"/>
              <a:gd name="connsiteY13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4120137 w 4120137"/>
              <a:gd name="connsiteY138" fmla="*/ 2654250 h 2654250"/>
              <a:gd name="connsiteX139" fmla="*/ 4120137 w 4120137"/>
              <a:gd name="connsiteY13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4120137 w 4120137"/>
              <a:gd name="connsiteY139" fmla="*/ 2654250 h 2654250"/>
              <a:gd name="connsiteX140" fmla="*/ 4120137 w 4120137"/>
              <a:gd name="connsiteY14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4120137 w 4120137"/>
              <a:gd name="connsiteY140" fmla="*/ 2654250 h 2654250"/>
              <a:gd name="connsiteX141" fmla="*/ 4120137 w 4120137"/>
              <a:gd name="connsiteY14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4617 w 4120137"/>
              <a:gd name="connsiteY140" fmla="*/ 2171426 h 2654250"/>
              <a:gd name="connsiteX141" fmla="*/ 4120137 w 4120137"/>
              <a:gd name="connsiteY141" fmla="*/ 2654250 h 2654250"/>
              <a:gd name="connsiteX142" fmla="*/ 4120137 w 4120137"/>
              <a:gd name="connsiteY14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4120137 w 4120137"/>
              <a:gd name="connsiteY141" fmla="*/ 2654250 h 2654250"/>
              <a:gd name="connsiteX142" fmla="*/ 4120137 w 4120137"/>
              <a:gd name="connsiteY14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4120137 w 4120137"/>
              <a:gd name="connsiteY142" fmla="*/ 2654250 h 2654250"/>
              <a:gd name="connsiteX143" fmla="*/ 4120137 w 4120137"/>
              <a:gd name="connsiteY14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4120137 w 4120137"/>
              <a:gd name="connsiteY143" fmla="*/ 2654250 h 2654250"/>
              <a:gd name="connsiteX144" fmla="*/ 4120137 w 4120137"/>
              <a:gd name="connsiteY144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4120137 w 4120137"/>
              <a:gd name="connsiteY144" fmla="*/ 2654250 h 2654250"/>
              <a:gd name="connsiteX145" fmla="*/ 4120137 w 4120137"/>
              <a:gd name="connsiteY145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192053 w 4120137"/>
              <a:gd name="connsiteY144" fmla="*/ 2250366 h 2654250"/>
              <a:gd name="connsiteX145" fmla="*/ 4120137 w 4120137"/>
              <a:gd name="connsiteY145" fmla="*/ 2654250 h 2654250"/>
              <a:gd name="connsiteX146" fmla="*/ 4120137 w 4120137"/>
              <a:gd name="connsiteY14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4120137 w 4120137"/>
              <a:gd name="connsiteY145" fmla="*/ 2654250 h 2654250"/>
              <a:gd name="connsiteX146" fmla="*/ 4120137 w 4120137"/>
              <a:gd name="connsiteY146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4120137 w 4120137"/>
              <a:gd name="connsiteY146" fmla="*/ 2654250 h 2654250"/>
              <a:gd name="connsiteX147" fmla="*/ 4120137 w 4120137"/>
              <a:gd name="connsiteY147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3273073 w 4120137"/>
              <a:gd name="connsiteY146" fmla="*/ 2293424 h 2654250"/>
              <a:gd name="connsiteX147" fmla="*/ 4120137 w 4120137"/>
              <a:gd name="connsiteY147" fmla="*/ 2654250 h 2654250"/>
              <a:gd name="connsiteX148" fmla="*/ 4120137 w 4120137"/>
              <a:gd name="connsiteY148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3273073 w 4120137"/>
              <a:gd name="connsiteY146" fmla="*/ 2293424 h 2654250"/>
              <a:gd name="connsiteX147" fmla="*/ 3275455 w 4120137"/>
              <a:gd name="connsiteY147" fmla="*/ 2374755 h 2654250"/>
              <a:gd name="connsiteX148" fmla="*/ 4120137 w 4120137"/>
              <a:gd name="connsiteY148" fmla="*/ 2654250 h 2654250"/>
              <a:gd name="connsiteX149" fmla="*/ 4120137 w 4120137"/>
              <a:gd name="connsiteY149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3273073 w 4120137"/>
              <a:gd name="connsiteY146" fmla="*/ 2293424 h 2654250"/>
              <a:gd name="connsiteX147" fmla="*/ 3275455 w 4120137"/>
              <a:gd name="connsiteY147" fmla="*/ 2374755 h 2654250"/>
              <a:gd name="connsiteX148" fmla="*/ 3556639 w 4120137"/>
              <a:gd name="connsiteY148" fmla="*/ 2377147 h 2654250"/>
              <a:gd name="connsiteX149" fmla="*/ 4120137 w 4120137"/>
              <a:gd name="connsiteY149" fmla="*/ 2654250 h 2654250"/>
              <a:gd name="connsiteX150" fmla="*/ 4120137 w 4120137"/>
              <a:gd name="connsiteY150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3273073 w 4120137"/>
              <a:gd name="connsiteY146" fmla="*/ 2293424 h 2654250"/>
              <a:gd name="connsiteX147" fmla="*/ 3275455 w 4120137"/>
              <a:gd name="connsiteY147" fmla="*/ 2374755 h 2654250"/>
              <a:gd name="connsiteX148" fmla="*/ 3556639 w 4120137"/>
              <a:gd name="connsiteY148" fmla="*/ 2377147 h 2654250"/>
              <a:gd name="connsiteX149" fmla="*/ 3563787 w 4120137"/>
              <a:gd name="connsiteY149" fmla="*/ 2420206 h 2654250"/>
              <a:gd name="connsiteX150" fmla="*/ 4120137 w 4120137"/>
              <a:gd name="connsiteY150" fmla="*/ 2654250 h 2654250"/>
              <a:gd name="connsiteX151" fmla="*/ 4120137 w 4120137"/>
              <a:gd name="connsiteY151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3273073 w 4120137"/>
              <a:gd name="connsiteY146" fmla="*/ 2293424 h 2654250"/>
              <a:gd name="connsiteX147" fmla="*/ 3275455 w 4120137"/>
              <a:gd name="connsiteY147" fmla="*/ 2374755 h 2654250"/>
              <a:gd name="connsiteX148" fmla="*/ 3556639 w 4120137"/>
              <a:gd name="connsiteY148" fmla="*/ 2377147 h 2654250"/>
              <a:gd name="connsiteX149" fmla="*/ 3563787 w 4120137"/>
              <a:gd name="connsiteY149" fmla="*/ 2420206 h 2654250"/>
              <a:gd name="connsiteX150" fmla="*/ 3761569 w 4120137"/>
              <a:gd name="connsiteY150" fmla="*/ 2424989 h 2654250"/>
              <a:gd name="connsiteX151" fmla="*/ 4120137 w 4120137"/>
              <a:gd name="connsiteY151" fmla="*/ 2654250 h 2654250"/>
              <a:gd name="connsiteX152" fmla="*/ 4120137 w 4120137"/>
              <a:gd name="connsiteY152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3273073 w 4120137"/>
              <a:gd name="connsiteY146" fmla="*/ 2293424 h 2654250"/>
              <a:gd name="connsiteX147" fmla="*/ 3275455 w 4120137"/>
              <a:gd name="connsiteY147" fmla="*/ 2374755 h 2654250"/>
              <a:gd name="connsiteX148" fmla="*/ 3556639 w 4120137"/>
              <a:gd name="connsiteY148" fmla="*/ 2377147 h 2654250"/>
              <a:gd name="connsiteX149" fmla="*/ 3563787 w 4120137"/>
              <a:gd name="connsiteY149" fmla="*/ 2420206 h 2654250"/>
              <a:gd name="connsiteX150" fmla="*/ 3761569 w 4120137"/>
              <a:gd name="connsiteY150" fmla="*/ 2424989 h 2654250"/>
              <a:gd name="connsiteX151" fmla="*/ 3768718 w 4120137"/>
              <a:gd name="connsiteY151" fmla="*/ 2506322 h 2654250"/>
              <a:gd name="connsiteX152" fmla="*/ 4120137 w 4120137"/>
              <a:gd name="connsiteY152" fmla="*/ 2654250 h 2654250"/>
              <a:gd name="connsiteX153" fmla="*/ 4120137 w 4120137"/>
              <a:gd name="connsiteY153" fmla="*/ 2654250 h 2654250"/>
              <a:gd name="connsiteX0" fmla="*/ 0 w 4120137"/>
              <a:gd name="connsiteY0" fmla="*/ 0 h 2654250"/>
              <a:gd name="connsiteX1" fmla="*/ 6102 w 4120137"/>
              <a:gd name="connsiteY1" fmla="*/ 11353 h 2654250"/>
              <a:gd name="connsiteX2" fmla="*/ 41846 w 4120137"/>
              <a:gd name="connsiteY2" fmla="*/ 13744 h 2654250"/>
              <a:gd name="connsiteX3" fmla="*/ 46611 w 4120137"/>
              <a:gd name="connsiteY3" fmla="*/ 28098 h 2654250"/>
              <a:gd name="connsiteX4" fmla="*/ 113333 w 4120137"/>
              <a:gd name="connsiteY4" fmla="*/ 32881 h 2654250"/>
              <a:gd name="connsiteX5" fmla="*/ 115717 w 4120137"/>
              <a:gd name="connsiteY5" fmla="*/ 47234 h 2654250"/>
              <a:gd name="connsiteX6" fmla="*/ 122865 w 4120137"/>
              <a:gd name="connsiteY6" fmla="*/ 56803 h 2654250"/>
              <a:gd name="connsiteX7" fmla="*/ 141929 w 4120137"/>
              <a:gd name="connsiteY7" fmla="*/ 56803 h 2654250"/>
              <a:gd name="connsiteX8" fmla="*/ 139545 w 4120137"/>
              <a:gd name="connsiteY8" fmla="*/ 90292 h 2654250"/>
              <a:gd name="connsiteX9" fmla="*/ 156226 w 4120137"/>
              <a:gd name="connsiteY9" fmla="*/ 87900 h 2654250"/>
              <a:gd name="connsiteX10" fmla="*/ 158609 w 4120137"/>
              <a:gd name="connsiteY10" fmla="*/ 99860 h 2654250"/>
              <a:gd name="connsiteX11" fmla="*/ 220565 w 4120137"/>
              <a:gd name="connsiteY11" fmla="*/ 99860 h 2654250"/>
              <a:gd name="connsiteX12" fmla="*/ 225330 w 4120137"/>
              <a:gd name="connsiteY12" fmla="*/ 111822 h 2654250"/>
              <a:gd name="connsiteX13" fmla="*/ 258691 w 4120137"/>
              <a:gd name="connsiteY13" fmla="*/ 114213 h 2654250"/>
              <a:gd name="connsiteX14" fmla="*/ 258691 w 4120137"/>
              <a:gd name="connsiteY14" fmla="*/ 118997 h 2654250"/>
              <a:gd name="connsiteX15" fmla="*/ 327795 w 4120137"/>
              <a:gd name="connsiteY15" fmla="*/ 123782 h 2654250"/>
              <a:gd name="connsiteX16" fmla="*/ 327795 w 4120137"/>
              <a:gd name="connsiteY16" fmla="*/ 147702 h 2654250"/>
              <a:gd name="connsiteX17" fmla="*/ 404049 w 4120137"/>
              <a:gd name="connsiteY17" fmla="*/ 157271 h 2654250"/>
              <a:gd name="connsiteX18" fmla="*/ 418346 w 4120137"/>
              <a:gd name="connsiteY18" fmla="*/ 181192 h 2654250"/>
              <a:gd name="connsiteX19" fmla="*/ 432643 w 4120137"/>
              <a:gd name="connsiteY19" fmla="*/ 181192 h 2654250"/>
              <a:gd name="connsiteX20" fmla="*/ 435026 w 4120137"/>
              <a:gd name="connsiteY20" fmla="*/ 212290 h 2654250"/>
              <a:gd name="connsiteX21" fmla="*/ 458856 w 4120137"/>
              <a:gd name="connsiteY21" fmla="*/ 207506 h 2654250"/>
              <a:gd name="connsiteX22" fmla="*/ 461238 w 4120137"/>
              <a:gd name="connsiteY22" fmla="*/ 217074 h 2654250"/>
              <a:gd name="connsiteX23" fmla="*/ 489833 w 4120137"/>
              <a:gd name="connsiteY23" fmla="*/ 221858 h 2654250"/>
              <a:gd name="connsiteX24" fmla="*/ 494599 w 4120137"/>
              <a:gd name="connsiteY24" fmla="*/ 236211 h 2654250"/>
              <a:gd name="connsiteX25" fmla="*/ 499365 w 4120137"/>
              <a:gd name="connsiteY25" fmla="*/ 255348 h 2654250"/>
              <a:gd name="connsiteX26" fmla="*/ 537492 w 4120137"/>
              <a:gd name="connsiteY26" fmla="*/ 257740 h 2654250"/>
              <a:gd name="connsiteX27" fmla="*/ 542257 w 4120137"/>
              <a:gd name="connsiteY27" fmla="*/ 269700 h 2654250"/>
              <a:gd name="connsiteX28" fmla="*/ 599447 w 4120137"/>
              <a:gd name="connsiteY28" fmla="*/ 276877 h 2654250"/>
              <a:gd name="connsiteX29" fmla="*/ 608978 w 4120137"/>
              <a:gd name="connsiteY29" fmla="*/ 293622 h 2654250"/>
              <a:gd name="connsiteX30" fmla="*/ 613745 w 4120137"/>
              <a:gd name="connsiteY30" fmla="*/ 307974 h 2654250"/>
              <a:gd name="connsiteX31" fmla="*/ 632808 w 4120137"/>
              <a:gd name="connsiteY31" fmla="*/ 307974 h 2654250"/>
              <a:gd name="connsiteX32" fmla="*/ 639957 w 4120137"/>
              <a:gd name="connsiteY32" fmla="*/ 319934 h 2654250"/>
              <a:gd name="connsiteX33" fmla="*/ 654254 w 4120137"/>
              <a:gd name="connsiteY33" fmla="*/ 329503 h 2654250"/>
              <a:gd name="connsiteX34" fmla="*/ 661403 w 4120137"/>
              <a:gd name="connsiteY34" fmla="*/ 341464 h 2654250"/>
              <a:gd name="connsiteX35" fmla="*/ 670935 w 4120137"/>
              <a:gd name="connsiteY35" fmla="*/ 360601 h 2654250"/>
              <a:gd name="connsiteX36" fmla="*/ 685231 w 4120137"/>
              <a:gd name="connsiteY36" fmla="*/ 360601 h 2654250"/>
              <a:gd name="connsiteX37" fmla="*/ 692380 w 4120137"/>
              <a:gd name="connsiteY37" fmla="*/ 377345 h 2654250"/>
              <a:gd name="connsiteX38" fmla="*/ 704295 w 4120137"/>
              <a:gd name="connsiteY38" fmla="*/ 374953 h 2654250"/>
              <a:gd name="connsiteX39" fmla="*/ 713826 w 4120137"/>
              <a:gd name="connsiteY39" fmla="*/ 403658 h 2654250"/>
              <a:gd name="connsiteX40" fmla="*/ 725742 w 4120137"/>
              <a:gd name="connsiteY40" fmla="*/ 403658 h 2654250"/>
              <a:gd name="connsiteX41" fmla="*/ 740039 w 4120137"/>
              <a:gd name="connsiteY41" fmla="*/ 461069 h 2654250"/>
              <a:gd name="connsiteX42" fmla="*/ 747188 w 4120137"/>
              <a:gd name="connsiteY42" fmla="*/ 456285 h 2654250"/>
              <a:gd name="connsiteX43" fmla="*/ 761485 w 4120137"/>
              <a:gd name="connsiteY43" fmla="*/ 480206 h 2654250"/>
              <a:gd name="connsiteX44" fmla="*/ 801995 w 4120137"/>
              <a:gd name="connsiteY44" fmla="*/ 477814 h 2654250"/>
              <a:gd name="connsiteX45" fmla="*/ 804378 w 4120137"/>
              <a:gd name="connsiteY45" fmla="*/ 489774 h 2654250"/>
              <a:gd name="connsiteX46" fmla="*/ 818674 w 4120137"/>
              <a:gd name="connsiteY46" fmla="*/ 494559 h 2654250"/>
              <a:gd name="connsiteX47" fmla="*/ 823441 w 4120137"/>
              <a:gd name="connsiteY47" fmla="*/ 506519 h 2654250"/>
              <a:gd name="connsiteX48" fmla="*/ 837738 w 4120137"/>
              <a:gd name="connsiteY48" fmla="*/ 506519 h 2654250"/>
              <a:gd name="connsiteX49" fmla="*/ 847269 w 4120137"/>
              <a:gd name="connsiteY49" fmla="*/ 523264 h 2654250"/>
              <a:gd name="connsiteX50" fmla="*/ 885396 w 4120137"/>
              <a:gd name="connsiteY50" fmla="*/ 528048 h 2654250"/>
              <a:gd name="connsiteX51" fmla="*/ 897311 w 4120137"/>
              <a:gd name="connsiteY51" fmla="*/ 580675 h 2654250"/>
              <a:gd name="connsiteX52" fmla="*/ 916375 w 4120137"/>
              <a:gd name="connsiteY52" fmla="*/ 609380 h 2654250"/>
              <a:gd name="connsiteX53" fmla="*/ 923523 w 4120137"/>
              <a:gd name="connsiteY53" fmla="*/ 618948 h 2654250"/>
              <a:gd name="connsiteX54" fmla="*/ 944969 w 4120137"/>
              <a:gd name="connsiteY54" fmla="*/ 621340 h 2654250"/>
              <a:gd name="connsiteX55" fmla="*/ 961649 w 4120137"/>
              <a:gd name="connsiteY55" fmla="*/ 683535 h 2654250"/>
              <a:gd name="connsiteX56" fmla="*/ 971181 w 4120137"/>
              <a:gd name="connsiteY56" fmla="*/ 685928 h 2654250"/>
              <a:gd name="connsiteX57" fmla="*/ 980712 w 4120137"/>
              <a:gd name="connsiteY57" fmla="*/ 695496 h 2654250"/>
              <a:gd name="connsiteX58" fmla="*/ 995010 w 4120137"/>
              <a:gd name="connsiteY58" fmla="*/ 697888 h 2654250"/>
              <a:gd name="connsiteX59" fmla="*/ 1002159 w 4120137"/>
              <a:gd name="connsiteY59" fmla="*/ 724201 h 2654250"/>
              <a:gd name="connsiteX60" fmla="*/ 1021223 w 4120137"/>
              <a:gd name="connsiteY60" fmla="*/ 726593 h 2654250"/>
              <a:gd name="connsiteX61" fmla="*/ 1030754 w 4120137"/>
              <a:gd name="connsiteY61" fmla="*/ 757690 h 2654250"/>
              <a:gd name="connsiteX62" fmla="*/ 1059349 w 4120137"/>
              <a:gd name="connsiteY62" fmla="*/ 757690 h 2654250"/>
              <a:gd name="connsiteX63" fmla="*/ 1061732 w 4120137"/>
              <a:gd name="connsiteY63" fmla="*/ 769651 h 2654250"/>
              <a:gd name="connsiteX64" fmla="*/ 1114155 w 4120137"/>
              <a:gd name="connsiteY64" fmla="*/ 769651 h 2654250"/>
              <a:gd name="connsiteX65" fmla="*/ 1121304 w 4120137"/>
              <a:gd name="connsiteY65" fmla="*/ 798356 h 2654250"/>
              <a:gd name="connsiteX66" fmla="*/ 1137985 w 4120137"/>
              <a:gd name="connsiteY66" fmla="*/ 800749 h 2654250"/>
              <a:gd name="connsiteX67" fmla="*/ 1137985 w 4120137"/>
              <a:gd name="connsiteY67" fmla="*/ 815101 h 2654250"/>
              <a:gd name="connsiteX68" fmla="*/ 1183261 w 4120137"/>
              <a:gd name="connsiteY68" fmla="*/ 817493 h 2654250"/>
              <a:gd name="connsiteX69" fmla="*/ 1188026 w 4120137"/>
              <a:gd name="connsiteY69" fmla="*/ 853375 h 2654250"/>
              <a:gd name="connsiteX70" fmla="*/ 1192791 w 4120137"/>
              <a:gd name="connsiteY70" fmla="*/ 855767 h 2654250"/>
              <a:gd name="connsiteX71" fmla="*/ 1214238 w 4120137"/>
              <a:gd name="connsiteY71" fmla="*/ 917962 h 2654250"/>
              <a:gd name="connsiteX72" fmla="*/ 1226152 w 4120137"/>
              <a:gd name="connsiteY72" fmla="*/ 917962 h 2654250"/>
              <a:gd name="connsiteX73" fmla="*/ 1228535 w 4120137"/>
              <a:gd name="connsiteY73" fmla="*/ 929922 h 2654250"/>
              <a:gd name="connsiteX74" fmla="*/ 1245216 w 4120137"/>
              <a:gd name="connsiteY74" fmla="*/ 925138 h 2654250"/>
              <a:gd name="connsiteX75" fmla="*/ 1259514 w 4120137"/>
              <a:gd name="connsiteY75" fmla="*/ 972980 h 2654250"/>
              <a:gd name="connsiteX76" fmla="*/ 1290491 w 4120137"/>
              <a:gd name="connsiteY76" fmla="*/ 977764 h 2654250"/>
              <a:gd name="connsiteX77" fmla="*/ 1295257 w 4120137"/>
              <a:gd name="connsiteY77" fmla="*/ 989724 h 2654250"/>
              <a:gd name="connsiteX78" fmla="*/ 1326235 w 4120137"/>
              <a:gd name="connsiteY78" fmla="*/ 992117 h 2654250"/>
              <a:gd name="connsiteX79" fmla="*/ 1328618 w 4120137"/>
              <a:gd name="connsiteY79" fmla="*/ 1004078 h 2654250"/>
              <a:gd name="connsiteX80" fmla="*/ 1338149 w 4120137"/>
              <a:gd name="connsiteY80" fmla="*/ 1020823 h 2654250"/>
              <a:gd name="connsiteX81" fmla="*/ 1345298 w 4120137"/>
              <a:gd name="connsiteY81" fmla="*/ 1020823 h 2654250"/>
              <a:gd name="connsiteX82" fmla="*/ 1369127 w 4120137"/>
              <a:gd name="connsiteY82" fmla="*/ 1073449 h 2654250"/>
              <a:gd name="connsiteX83" fmla="*/ 1373893 w 4120137"/>
              <a:gd name="connsiteY83" fmla="*/ 1071057 h 2654250"/>
              <a:gd name="connsiteX84" fmla="*/ 1383425 w 4120137"/>
              <a:gd name="connsiteY84" fmla="*/ 1106939 h 2654250"/>
              <a:gd name="connsiteX85" fmla="*/ 1440615 w 4120137"/>
              <a:gd name="connsiteY85" fmla="*/ 1109330 h 2654250"/>
              <a:gd name="connsiteX86" fmla="*/ 1447763 w 4120137"/>
              <a:gd name="connsiteY86" fmla="*/ 1123683 h 2654250"/>
              <a:gd name="connsiteX87" fmla="*/ 1471592 w 4120137"/>
              <a:gd name="connsiteY87" fmla="*/ 1133251 h 2654250"/>
              <a:gd name="connsiteX88" fmla="*/ 1495421 w 4120137"/>
              <a:gd name="connsiteY88" fmla="*/ 1178701 h 2654250"/>
              <a:gd name="connsiteX89" fmla="*/ 1512102 w 4120137"/>
              <a:gd name="connsiteY89" fmla="*/ 1181093 h 2654250"/>
              <a:gd name="connsiteX90" fmla="*/ 1535931 w 4120137"/>
              <a:gd name="connsiteY90" fmla="*/ 1274386 h 2654250"/>
              <a:gd name="connsiteX91" fmla="*/ 1590737 w 4120137"/>
              <a:gd name="connsiteY91" fmla="*/ 1276777 h 2654250"/>
              <a:gd name="connsiteX92" fmla="*/ 1602653 w 4120137"/>
              <a:gd name="connsiteY92" fmla="*/ 1331796 h 2654250"/>
              <a:gd name="connsiteX93" fmla="*/ 1612184 w 4120137"/>
              <a:gd name="connsiteY93" fmla="*/ 1341365 h 2654250"/>
              <a:gd name="connsiteX94" fmla="*/ 1624099 w 4120137"/>
              <a:gd name="connsiteY94" fmla="*/ 1346149 h 2654250"/>
              <a:gd name="connsiteX95" fmla="*/ 1631248 w 4120137"/>
              <a:gd name="connsiteY95" fmla="*/ 1358110 h 2654250"/>
              <a:gd name="connsiteX96" fmla="*/ 1647927 w 4120137"/>
              <a:gd name="connsiteY96" fmla="*/ 1377247 h 2654250"/>
              <a:gd name="connsiteX97" fmla="*/ 1666991 w 4120137"/>
              <a:gd name="connsiteY97" fmla="*/ 1389207 h 2654250"/>
              <a:gd name="connsiteX98" fmla="*/ 1678906 w 4120137"/>
              <a:gd name="connsiteY98" fmla="*/ 1437049 h 2654250"/>
              <a:gd name="connsiteX99" fmla="*/ 1697969 w 4120137"/>
              <a:gd name="connsiteY99" fmla="*/ 1437049 h 2654250"/>
              <a:gd name="connsiteX100" fmla="*/ 1705117 w 4120137"/>
              <a:gd name="connsiteY100" fmla="*/ 1453794 h 2654250"/>
              <a:gd name="connsiteX101" fmla="*/ 1759924 w 4120137"/>
              <a:gd name="connsiteY101" fmla="*/ 1458578 h 2654250"/>
              <a:gd name="connsiteX102" fmla="*/ 1771839 w 4120137"/>
              <a:gd name="connsiteY102" fmla="*/ 1480107 h 2654250"/>
              <a:gd name="connsiteX103" fmla="*/ 1786137 w 4120137"/>
              <a:gd name="connsiteY103" fmla="*/ 1511205 h 2654250"/>
              <a:gd name="connsiteX104" fmla="*/ 1809965 w 4120137"/>
              <a:gd name="connsiteY104" fmla="*/ 1551870 h 2654250"/>
              <a:gd name="connsiteX105" fmla="*/ 1833795 w 4120137"/>
              <a:gd name="connsiteY105" fmla="*/ 1551870 h 2654250"/>
              <a:gd name="connsiteX106" fmla="*/ 1876687 w 4120137"/>
              <a:gd name="connsiteY106" fmla="*/ 1633201 h 2654250"/>
              <a:gd name="connsiteX107" fmla="*/ 1898134 w 4120137"/>
              <a:gd name="connsiteY107" fmla="*/ 1630809 h 2654250"/>
              <a:gd name="connsiteX108" fmla="*/ 1910048 w 4120137"/>
              <a:gd name="connsiteY108" fmla="*/ 1659515 h 2654250"/>
              <a:gd name="connsiteX109" fmla="*/ 1943408 w 4120137"/>
              <a:gd name="connsiteY109" fmla="*/ 1657123 h 2654250"/>
              <a:gd name="connsiteX110" fmla="*/ 1952940 w 4120137"/>
              <a:gd name="connsiteY110" fmla="*/ 1673868 h 2654250"/>
              <a:gd name="connsiteX111" fmla="*/ 1974387 w 4120137"/>
              <a:gd name="connsiteY111" fmla="*/ 1676260 h 2654250"/>
              <a:gd name="connsiteX112" fmla="*/ 1981535 w 4120137"/>
              <a:gd name="connsiteY112" fmla="*/ 1719318 h 2654250"/>
              <a:gd name="connsiteX113" fmla="*/ 2019661 w 4120137"/>
              <a:gd name="connsiteY113" fmla="*/ 1724102 h 2654250"/>
              <a:gd name="connsiteX114" fmla="*/ 2026810 w 4120137"/>
              <a:gd name="connsiteY114" fmla="*/ 1736062 h 2654250"/>
              <a:gd name="connsiteX115" fmla="*/ 2048256 w 4120137"/>
              <a:gd name="connsiteY115" fmla="*/ 1740847 h 2654250"/>
              <a:gd name="connsiteX116" fmla="*/ 2055405 w 4120137"/>
              <a:gd name="connsiteY116" fmla="*/ 1764768 h 2654250"/>
              <a:gd name="connsiteX117" fmla="*/ 2074469 w 4120137"/>
              <a:gd name="connsiteY117" fmla="*/ 1762376 h 2654250"/>
              <a:gd name="connsiteX118" fmla="*/ 2086383 w 4120137"/>
              <a:gd name="connsiteY118" fmla="*/ 1781513 h 2654250"/>
              <a:gd name="connsiteX119" fmla="*/ 2112595 w 4120137"/>
              <a:gd name="connsiteY119" fmla="*/ 1783904 h 2654250"/>
              <a:gd name="connsiteX120" fmla="*/ 2134041 w 4120137"/>
              <a:gd name="connsiteY120" fmla="*/ 1822178 h 2654250"/>
              <a:gd name="connsiteX121" fmla="*/ 2143574 w 4120137"/>
              <a:gd name="connsiteY121" fmla="*/ 1846100 h 2654250"/>
              <a:gd name="connsiteX122" fmla="*/ 2219826 w 4120137"/>
              <a:gd name="connsiteY122" fmla="*/ 1846100 h 2654250"/>
              <a:gd name="connsiteX123" fmla="*/ 2222209 w 4120137"/>
              <a:gd name="connsiteY123" fmla="*/ 1874805 h 2654250"/>
              <a:gd name="connsiteX124" fmla="*/ 2248421 w 4120137"/>
              <a:gd name="connsiteY124" fmla="*/ 1877197 h 2654250"/>
              <a:gd name="connsiteX125" fmla="*/ 2250803 w 4120137"/>
              <a:gd name="connsiteY125" fmla="*/ 1891549 h 2654250"/>
              <a:gd name="connsiteX126" fmla="*/ 2310377 w 4120137"/>
              <a:gd name="connsiteY126" fmla="*/ 1898726 h 2654250"/>
              <a:gd name="connsiteX127" fmla="*/ 2312760 w 4120137"/>
              <a:gd name="connsiteY127" fmla="*/ 1939392 h 2654250"/>
              <a:gd name="connsiteX128" fmla="*/ 2443820 w 4120137"/>
              <a:gd name="connsiteY128" fmla="*/ 1939392 h 2654250"/>
              <a:gd name="connsiteX129" fmla="*/ 2448585 w 4120137"/>
              <a:gd name="connsiteY129" fmla="*/ 1960921 h 2654250"/>
              <a:gd name="connsiteX130" fmla="*/ 2472415 w 4120137"/>
              <a:gd name="connsiteY130" fmla="*/ 1963313 h 2654250"/>
              <a:gd name="connsiteX131" fmla="*/ 2479564 w 4120137"/>
              <a:gd name="connsiteY131" fmla="*/ 1987234 h 2654250"/>
              <a:gd name="connsiteX132" fmla="*/ 2524838 w 4120137"/>
              <a:gd name="connsiteY132" fmla="*/ 1989626 h 2654250"/>
              <a:gd name="connsiteX133" fmla="*/ 2531987 w 4120137"/>
              <a:gd name="connsiteY133" fmla="*/ 2015940 h 2654250"/>
              <a:gd name="connsiteX134" fmla="*/ 2551051 w 4120137"/>
              <a:gd name="connsiteY134" fmla="*/ 2015940 h 2654250"/>
              <a:gd name="connsiteX135" fmla="*/ 2570114 w 4120137"/>
              <a:gd name="connsiteY135" fmla="*/ 2066174 h 2654250"/>
              <a:gd name="connsiteX136" fmla="*/ 2722620 w 4120137"/>
              <a:gd name="connsiteY136" fmla="*/ 2063782 h 2654250"/>
              <a:gd name="connsiteX137" fmla="*/ 2727387 w 4120137"/>
              <a:gd name="connsiteY137" fmla="*/ 2094879 h 2654250"/>
              <a:gd name="connsiteX138" fmla="*/ 2796491 w 4120137"/>
              <a:gd name="connsiteY138" fmla="*/ 2099663 h 2654250"/>
              <a:gd name="connsiteX139" fmla="*/ 2803640 w 4120137"/>
              <a:gd name="connsiteY139" fmla="*/ 2176210 h 2654250"/>
              <a:gd name="connsiteX140" fmla="*/ 2839384 w 4120137"/>
              <a:gd name="connsiteY140" fmla="*/ 2173818 h 2654250"/>
              <a:gd name="connsiteX141" fmla="*/ 2844149 w 4120137"/>
              <a:gd name="connsiteY141" fmla="*/ 2212092 h 2654250"/>
              <a:gd name="connsiteX142" fmla="*/ 2906104 w 4120137"/>
              <a:gd name="connsiteY142" fmla="*/ 2209700 h 2654250"/>
              <a:gd name="connsiteX143" fmla="*/ 2913253 w 4120137"/>
              <a:gd name="connsiteY143" fmla="*/ 2245582 h 2654250"/>
              <a:gd name="connsiteX144" fmla="*/ 3201585 w 4120137"/>
              <a:gd name="connsiteY144" fmla="*/ 2250366 h 2654250"/>
              <a:gd name="connsiteX145" fmla="*/ 3206351 w 4120137"/>
              <a:gd name="connsiteY145" fmla="*/ 2288639 h 2654250"/>
              <a:gd name="connsiteX146" fmla="*/ 3273073 w 4120137"/>
              <a:gd name="connsiteY146" fmla="*/ 2293424 h 2654250"/>
              <a:gd name="connsiteX147" fmla="*/ 3275455 w 4120137"/>
              <a:gd name="connsiteY147" fmla="*/ 2374755 h 2654250"/>
              <a:gd name="connsiteX148" fmla="*/ 3556639 w 4120137"/>
              <a:gd name="connsiteY148" fmla="*/ 2377147 h 2654250"/>
              <a:gd name="connsiteX149" fmla="*/ 3563787 w 4120137"/>
              <a:gd name="connsiteY149" fmla="*/ 2420206 h 2654250"/>
              <a:gd name="connsiteX150" fmla="*/ 3761569 w 4120137"/>
              <a:gd name="connsiteY150" fmla="*/ 2424989 h 2654250"/>
              <a:gd name="connsiteX151" fmla="*/ 3768718 w 4120137"/>
              <a:gd name="connsiteY151" fmla="*/ 2506322 h 2654250"/>
              <a:gd name="connsiteX152" fmla="*/ 4107091 w 4120137"/>
              <a:gd name="connsiteY152" fmla="*/ 2508713 h 2654250"/>
              <a:gd name="connsiteX153" fmla="*/ 4120137 w 4120137"/>
              <a:gd name="connsiteY153" fmla="*/ 2654250 h 2654250"/>
              <a:gd name="connsiteX154" fmla="*/ 4120137 w 4120137"/>
              <a:gd name="connsiteY154" fmla="*/ 2654250 h 2654250"/>
              <a:gd name="connsiteX0" fmla="*/ 0 w 4120248"/>
              <a:gd name="connsiteY0" fmla="*/ 0 h 2667876"/>
              <a:gd name="connsiteX1" fmla="*/ 6102 w 4120248"/>
              <a:gd name="connsiteY1" fmla="*/ 11353 h 2667876"/>
              <a:gd name="connsiteX2" fmla="*/ 41846 w 4120248"/>
              <a:gd name="connsiteY2" fmla="*/ 13744 h 2667876"/>
              <a:gd name="connsiteX3" fmla="*/ 46611 w 4120248"/>
              <a:gd name="connsiteY3" fmla="*/ 28098 h 2667876"/>
              <a:gd name="connsiteX4" fmla="*/ 113333 w 4120248"/>
              <a:gd name="connsiteY4" fmla="*/ 32881 h 2667876"/>
              <a:gd name="connsiteX5" fmla="*/ 115717 w 4120248"/>
              <a:gd name="connsiteY5" fmla="*/ 47234 h 2667876"/>
              <a:gd name="connsiteX6" fmla="*/ 122865 w 4120248"/>
              <a:gd name="connsiteY6" fmla="*/ 56803 h 2667876"/>
              <a:gd name="connsiteX7" fmla="*/ 141929 w 4120248"/>
              <a:gd name="connsiteY7" fmla="*/ 56803 h 2667876"/>
              <a:gd name="connsiteX8" fmla="*/ 139545 w 4120248"/>
              <a:gd name="connsiteY8" fmla="*/ 90292 h 2667876"/>
              <a:gd name="connsiteX9" fmla="*/ 156226 w 4120248"/>
              <a:gd name="connsiteY9" fmla="*/ 87900 h 2667876"/>
              <a:gd name="connsiteX10" fmla="*/ 158609 w 4120248"/>
              <a:gd name="connsiteY10" fmla="*/ 99860 h 2667876"/>
              <a:gd name="connsiteX11" fmla="*/ 220565 w 4120248"/>
              <a:gd name="connsiteY11" fmla="*/ 99860 h 2667876"/>
              <a:gd name="connsiteX12" fmla="*/ 225330 w 4120248"/>
              <a:gd name="connsiteY12" fmla="*/ 111822 h 2667876"/>
              <a:gd name="connsiteX13" fmla="*/ 258691 w 4120248"/>
              <a:gd name="connsiteY13" fmla="*/ 114213 h 2667876"/>
              <a:gd name="connsiteX14" fmla="*/ 258691 w 4120248"/>
              <a:gd name="connsiteY14" fmla="*/ 118997 h 2667876"/>
              <a:gd name="connsiteX15" fmla="*/ 327795 w 4120248"/>
              <a:gd name="connsiteY15" fmla="*/ 123782 h 2667876"/>
              <a:gd name="connsiteX16" fmla="*/ 327795 w 4120248"/>
              <a:gd name="connsiteY16" fmla="*/ 147702 h 2667876"/>
              <a:gd name="connsiteX17" fmla="*/ 404049 w 4120248"/>
              <a:gd name="connsiteY17" fmla="*/ 157271 h 2667876"/>
              <a:gd name="connsiteX18" fmla="*/ 418346 w 4120248"/>
              <a:gd name="connsiteY18" fmla="*/ 181192 h 2667876"/>
              <a:gd name="connsiteX19" fmla="*/ 432643 w 4120248"/>
              <a:gd name="connsiteY19" fmla="*/ 181192 h 2667876"/>
              <a:gd name="connsiteX20" fmla="*/ 435026 w 4120248"/>
              <a:gd name="connsiteY20" fmla="*/ 212290 h 2667876"/>
              <a:gd name="connsiteX21" fmla="*/ 458856 w 4120248"/>
              <a:gd name="connsiteY21" fmla="*/ 207506 h 2667876"/>
              <a:gd name="connsiteX22" fmla="*/ 461238 w 4120248"/>
              <a:gd name="connsiteY22" fmla="*/ 217074 h 2667876"/>
              <a:gd name="connsiteX23" fmla="*/ 489833 w 4120248"/>
              <a:gd name="connsiteY23" fmla="*/ 221858 h 2667876"/>
              <a:gd name="connsiteX24" fmla="*/ 494599 w 4120248"/>
              <a:gd name="connsiteY24" fmla="*/ 236211 h 2667876"/>
              <a:gd name="connsiteX25" fmla="*/ 499365 w 4120248"/>
              <a:gd name="connsiteY25" fmla="*/ 255348 h 2667876"/>
              <a:gd name="connsiteX26" fmla="*/ 537492 w 4120248"/>
              <a:gd name="connsiteY26" fmla="*/ 257740 h 2667876"/>
              <a:gd name="connsiteX27" fmla="*/ 542257 w 4120248"/>
              <a:gd name="connsiteY27" fmla="*/ 269700 h 2667876"/>
              <a:gd name="connsiteX28" fmla="*/ 599447 w 4120248"/>
              <a:gd name="connsiteY28" fmla="*/ 276877 h 2667876"/>
              <a:gd name="connsiteX29" fmla="*/ 608978 w 4120248"/>
              <a:gd name="connsiteY29" fmla="*/ 293622 h 2667876"/>
              <a:gd name="connsiteX30" fmla="*/ 613745 w 4120248"/>
              <a:gd name="connsiteY30" fmla="*/ 307974 h 2667876"/>
              <a:gd name="connsiteX31" fmla="*/ 632808 w 4120248"/>
              <a:gd name="connsiteY31" fmla="*/ 307974 h 2667876"/>
              <a:gd name="connsiteX32" fmla="*/ 639957 w 4120248"/>
              <a:gd name="connsiteY32" fmla="*/ 319934 h 2667876"/>
              <a:gd name="connsiteX33" fmla="*/ 654254 w 4120248"/>
              <a:gd name="connsiteY33" fmla="*/ 329503 h 2667876"/>
              <a:gd name="connsiteX34" fmla="*/ 661403 w 4120248"/>
              <a:gd name="connsiteY34" fmla="*/ 341464 h 2667876"/>
              <a:gd name="connsiteX35" fmla="*/ 670935 w 4120248"/>
              <a:gd name="connsiteY35" fmla="*/ 360601 h 2667876"/>
              <a:gd name="connsiteX36" fmla="*/ 685231 w 4120248"/>
              <a:gd name="connsiteY36" fmla="*/ 360601 h 2667876"/>
              <a:gd name="connsiteX37" fmla="*/ 692380 w 4120248"/>
              <a:gd name="connsiteY37" fmla="*/ 377345 h 2667876"/>
              <a:gd name="connsiteX38" fmla="*/ 704295 w 4120248"/>
              <a:gd name="connsiteY38" fmla="*/ 374953 h 2667876"/>
              <a:gd name="connsiteX39" fmla="*/ 713826 w 4120248"/>
              <a:gd name="connsiteY39" fmla="*/ 403658 h 2667876"/>
              <a:gd name="connsiteX40" fmla="*/ 725742 w 4120248"/>
              <a:gd name="connsiteY40" fmla="*/ 403658 h 2667876"/>
              <a:gd name="connsiteX41" fmla="*/ 740039 w 4120248"/>
              <a:gd name="connsiteY41" fmla="*/ 461069 h 2667876"/>
              <a:gd name="connsiteX42" fmla="*/ 747188 w 4120248"/>
              <a:gd name="connsiteY42" fmla="*/ 456285 h 2667876"/>
              <a:gd name="connsiteX43" fmla="*/ 761485 w 4120248"/>
              <a:gd name="connsiteY43" fmla="*/ 480206 h 2667876"/>
              <a:gd name="connsiteX44" fmla="*/ 801995 w 4120248"/>
              <a:gd name="connsiteY44" fmla="*/ 477814 h 2667876"/>
              <a:gd name="connsiteX45" fmla="*/ 804378 w 4120248"/>
              <a:gd name="connsiteY45" fmla="*/ 489774 h 2667876"/>
              <a:gd name="connsiteX46" fmla="*/ 818674 w 4120248"/>
              <a:gd name="connsiteY46" fmla="*/ 494559 h 2667876"/>
              <a:gd name="connsiteX47" fmla="*/ 823441 w 4120248"/>
              <a:gd name="connsiteY47" fmla="*/ 506519 h 2667876"/>
              <a:gd name="connsiteX48" fmla="*/ 837738 w 4120248"/>
              <a:gd name="connsiteY48" fmla="*/ 506519 h 2667876"/>
              <a:gd name="connsiteX49" fmla="*/ 847269 w 4120248"/>
              <a:gd name="connsiteY49" fmla="*/ 523264 h 2667876"/>
              <a:gd name="connsiteX50" fmla="*/ 885396 w 4120248"/>
              <a:gd name="connsiteY50" fmla="*/ 528048 h 2667876"/>
              <a:gd name="connsiteX51" fmla="*/ 897311 w 4120248"/>
              <a:gd name="connsiteY51" fmla="*/ 580675 h 2667876"/>
              <a:gd name="connsiteX52" fmla="*/ 916375 w 4120248"/>
              <a:gd name="connsiteY52" fmla="*/ 609380 h 2667876"/>
              <a:gd name="connsiteX53" fmla="*/ 923523 w 4120248"/>
              <a:gd name="connsiteY53" fmla="*/ 618948 h 2667876"/>
              <a:gd name="connsiteX54" fmla="*/ 944969 w 4120248"/>
              <a:gd name="connsiteY54" fmla="*/ 621340 h 2667876"/>
              <a:gd name="connsiteX55" fmla="*/ 961649 w 4120248"/>
              <a:gd name="connsiteY55" fmla="*/ 683535 h 2667876"/>
              <a:gd name="connsiteX56" fmla="*/ 971181 w 4120248"/>
              <a:gd name="connsiteY56" fmla="*/ 685928 h 2667876"/>
              <a:gd name="connsiteX57" fmla="*/ 980712 w 4120248"/>
              <a:gd name="connsiteY57" fmla="*/ 695496 h 2667876"/>
              <a:gd name="connsiteX58" fmla="*/ 995010 w 4120248"/>
              <a:gd name="connsiteY58" fmla="*/ 697888 h 2667876"/>
              <a:gd name="connsiteX59" fmla="*/ 1002159 w 4120248"/>
              <a:gd name="connsiteY59" fmla="*/ 724201 h 2667876"/>
              <a:gd name="connsiteX60" fmla="*/ 1021223 w 4120248"/>
              <a:gd name="connsiteY60" fmla="*/ 726593 h 2667876"/>
              <a:gd name="connsiteX61" fmla="*/ 1030754 w 4120248"/>
              <a:gd name="connsiteY61" fmla="*/ 757690 h 2667876"/>
              <a:gd name="connsiteX62" fmla="*/ 1059349 w 4120248"/>
              <a:gd name="connsiteY62" fmla="*/ 757690 h 2667876"/>
              <a:gd name="connsiteX63" fmla="*/ 1061732 w 4120248"/>
              <a:gd name="connsiteY63" fmla="*/ 769651 h 2667876"/>
              <a:gd name="connsiteX64" fmla="*/ 1114155 w 4120248"/>
              <a:gd name="connsiteY64" fmla="*/ 769651 h 2667876"/>
              <a:gd name="connsiteX65" fmla="*/ 1121304 w 4120248"/>
              <a:gd name="connsiteY65" fmla="*/ 798356 h 2667876"/>
              <a:gd name="connsiteX66" fmla="*/ 1137985 w 4120248"/>
              <a:gd name="connsiteY66" fmla="*/ 800749 h 2667876"/>
              <a:gd name="connsiteX67" fmla="*/ 1137985 w 4120248"/>
              <a:gd name="connsiteY67" fmla="*/ 815101 h 2667876"/>
              <a:gd name="connsiteX68" fmla="*/ 1183261 w 4120248"/>
              <a:gd name="connsiteY68" fmla="*/ 817493 h 2667876"/>
              <a:gd name="connsiteX69" fmla="*/ 1188026 w 4120248"/>
              <a:gd name="connsiteY69" fmla="*/ 853375 h 2667876"/>
              <a:gd name="connsiteX70" fmla="*/ 1192791 w 4120248"/>
              <a:gd name="connsiteY70" fmla="*/ 855767 h 2667876"/>
              <a:gd name="connsiteX71" fmla="*/ 1214238 w 4120248"/>
              <a:gd name="connsiteY71" fmla="*/ 917962 h 2667876"/>
              <a:gd name="connsiteX72" fmla="*/ 1226152 w 4120248"/>
              <a:gd name="connsiteY72" fmla="*/ 917962 h 2667876"/>
              <a:gd name="connsiteX73" fmla="*/ 1228535 w 4120248"/>
              <a:gd name="connsiteY73" fmla="*/ 929922 h 2667876"/>
              <a:gd name="connsiteX74" fmla="*/ 1245216 w 4120248"/>
              <a:gd name="connsiteY74" fmla="*/ 925138 h 2667876"/>
              <a:gd name="connsiteX75" fmla="*/ 1259514 w 4120248"/>
              <a:gd name="connsiteY75" fmla="*/ 972980 h 2667876"/>
              <a:gd name="connsiteX76" fmla="*/ 1290491 w 4120248"/>
              <a:gd name="connsiteY76" fmla="*/ 977764 h 2667876"/>
              <a:gd name="connsiteX77" fmla="*/ 1295257 w 4120248"/>
              <a:gd name="connsiteY77" fmla="*/ 989724 h 2667876"/>
              <a:gd name="connsiteX78" fmla="*/ 1326235 w 4120248"/>
              <a:gd name="connsiteY78" fmla="*/ 992117 h 2667876"/>
              <a:gd name="connsiteX79" fmla="*/ 1328618 w 4120248"/>
              <a:gd name="connsiteY79" fmla="*/ 1004078 h 2667876"/>
              <a:gd name="connsiteX80" fmla="*/ 1338149 w 4120248"/>
              <a:gd name="connsiteY80" fmla="*/ 1020823 h 2667876"/>
              <a:gd name="connsiteX81" fmla="*/ 1345298 w 4120248"/>
              <a:gd name="connsiteY81" fmla="*/ 1020823 h 2667876"/>
              <a:gd name="connsiteX82" fmla="*/ 1369127 w 4120248"/>
              <a:gd name="connsiteY82" fmla="*/ 1073449 h 2667876"/>
              <a:gd name="connsiteX83" fmla="*/ 1373893 w 4120248"/>
              <a:gd name="connsiteY83" fmla="*/ 1071057 h 2667876"/>
              <a:gd name="connsiteX84" fmla="*/ 1383425 w 4120248"/>
              <a:gd name="connsiteY84" fmla="*/ 1106939 h 2667876"/>
              <a:gd name="connsiteX85" fmla="*/ 1440615 w 4120248"/>
              <a:gd name="connsiteY85" fmla="*/ 1109330 h 2667876"/>
              <a:gd name="connsiteX86" fmla="*/ 1447763 w 4120248"/>
              <a:gd name="connsiteY86" fmla="*/ 1123683 h 2667876"/>
              <a:gd name="connsiteX87" fmla="*/ 1471592 w 4120248"/>
              <a:gd name="connsiteY87" fmla="*/ 1133251 h 2667876"/>
              <a:gd name="connsiteX88" fmla="*/ 1495421 w 4120248"/>
              <a:gd name="connsiteY88" fmla="*/ 1178701 h 2667876"/>
              <a:gd name="connsiteX89" fmla="*/ 1512102 w 4120248"/>
              <a:gd name="connsiteY89" fmla="*/ 1181093 h 2667876"/>
              <a:gd name="connsiteX90" fmla="*/ 1535931 w 4120248"/>
              <a:gd name="connsiteY90" fmla="*/ 1274386 h 2667876"/>
              <a:gd name="connsiteX91" fmla="*/ 1590737 w 4120248"/>
              <a:gd name="connsiteY91" fmla="*/ 1276777 h 2667876"/>
              <a:gd name="connsiteX92" fmla="*/ 1602653 w 4120248"/>
              <a:gd name="connsiteY92" fmla="*/ 1331796 h 2667876"/>
              <a:gd name="connsiteX93" fmla="*/ 1612184 w 4120248"/>
              <a:gd name="connsiteY93" fmla="*/ 1341365 h 2667876"/>
              <a:gd name="connsiteX94" fmla="*/ 1624099 w 4120248"/>
              <a:gd name="connsiteY94" fmla="*/ 1346149 h 2667876"/>
              <a:gd name="connsiteX95" fmla="*/ 1631248 w 4120248"/>
              <a:gd name="connsiteY95" fmla="*/ 1358110 h 2667876"/>
              <a:gd name="connsiteX96" fmla="*/ 1647927 w 4120248"/>
              <a:gd name="connsiteY96" fmla="*/ 1377247 h 2667876"/>
              <a:gd name="connsiteX97" fmla="*/ 1666991 w 4120248"/>
              <a:gd name="connsiteY97" fmla="*/ 1389207 h 2667876"/>
              <a:gd name="connsiteX98" fmla="*/ 1678906 w 4120248"/>
              <a:gd name="connsiteY98" fmla="*/ 1437049 h 2667876"/>
              <a:gd name="connsiteX99" fmla="*/ 1697969 w 4120248"/>
              <a:gd name="connsiteY99" fmla="*/ 1437049 h 2667876"/>
              <a:gd name="connsiteX100" fmla="*/ 1705117 w 4120248"/>
              <a:gd name="connsiteY100" fmla="*/ 1453794 h 2667876"/>
              <a:gd name="connsiteX101" fmla="*/ 1759924 w 4120248"/>
              <a:gd name="connsiteY101" fmla="*/ 1458578 h 2667876"/>
              <a:gd name="connsiteX102" fmla="*/ 1771839 w 4120248"/>
              <a:gd name="connsiteY102" fmla="*/ 1480107 h 2667876"/>
              <a:gd name="connsiteX103" fmla="*/ 1786137 w 4120248"/>
              <a:gd name="connsiteY103" fmla="*/ 1511205 h 2667876"/>
              <a:gd name="connsiteX104" fmla="*/ 1809965 w 4120248"/>
              <a:gd name="connsiteY104" fmla="*/ 1551870 h 2667876"/>
              <a:gd name="connsiteX105" fmla="*/ 1833795 w 4120248"/>
              <a:gd name="connsiteY105" fmla="*/ 1551870 h 2667876"/>
              <a:gd name="connsiteX106" fmla="*/ 1876687 w 4120248"/>
              <a:gd name="connsiteY106" fmla="*/ 1633201 h 2667876"/>
              <a:gd name="connsiteX107" fmla="*/ 1898134 w 4120248"/>
              <a:gd name="connsiteY107" fmla="*/ 1630809 h 2667876"/>
              <a:gd name="connsiteX108" fmla="*/ 1910048 w 4120248"/>
              <a:gd name="connsiteY108" fmla="*/ 1659515 h 2667876"/>
              <a:gd name="connsiteX109" fmla="*/ 1943408 w 4120248"/>
              <a:gd name="connsiteY109" fmla="*/ 1657123 h 2667876"/>
              <a:gd name="connsiteX110" fmla="*/ 1952940 w 4120248"/>
              <a:gd name="connsiteY110" fmla="*/ 1673868 h 2667876"/>
              <a:gd name="connsiteX111" fmla="*/ 1974387 w 4120248"/>
              <a:gd name="connsiteY111" fmla="*/ 1676260 h 2667876"/>
              <a:gd name="connsiteX112" fmla="*/ 1981535 w 4120248"/>
              <a:gd name="connsiteY112" fmla="*/ 1719318 h 2667876"/>
              <a:gd name="connsiteX113" fmla="*/ 2019661 w 4120248"/>
              <a:gd name="connsiteY113" fmla="*/ 1724102 h 2667876"/>
              <a:gd name="connsiteX114" fmla="*/ 2026810 w 4120248"/>
              <a:gd name="connsiteY114" fmla="*/ 1736062 h 2667876"/>
              <a:gd name="connsiteX115" fmla="*/ 2048256 w 4120248"/>
              <a:gd name="connsiteY115" fmla="*/ 1740847 h 2667876"/>
              <a:gd name="connsiteX116" fmla="*/ 2055405 w 4120248"/>
              <a:gd name="connsiteY116" fmla="*/ 1764768 h 2667876"/>
              <a:gd name="connsiteX117" fmla="*/ 2074469 w 4120248"/>
              <a:gd name="connsiteY117" fmla="*/ 1762376 h 2667876"/>
              <a:gd name="connsiteX118" fmla="*/ 2086383 w 4120248"/>
              <a:gd name="connsiteY118" fmla="*/ 1781513 h 2667876"/>
              <a:gd name="connsiteX119" fmla="*/ 2112595 w 4120248"/>
              <a:gd name="connsiteY119" fmla="*/ 1783904 h 2667876"/>
              <a:gd name="connsiteX120" fmla="*/ 2134041 w 4120248"/>
              <a:gd name="connsiteY120" fmla="*/ 1822178 h 2667876"/>
              <a:gd name="connsiteX121" fmla="*/ 2143574 w 4120248"/>
              <a:gd name="connsiteY121" fmla="*/ 1846100 h 2667876"/>
              <a:gd name="connsiteX122" fmla="*/ 2219826 w 4120248"/>
              <a:gd name="connsiteY122" fmla="*/ 1846100 h 2667876"/>
              <a:gd name="connsiteX123" fmla="*/ 2222209 w 4120248"/>
              <a:gd name="connsiteY123" fmla="*/ 1874805 h 2667876"/>
              <a:gd name="connsiteX124" fmla="*/ 2248421 w 4120248"/>
              <a:gd name="connsiteY124" fmla="*/ 1877197 h 2667876"/>
              <a:gd name="connsiteX125" fmla="*/ 2250803 w 4120248"/>
              <a:gd name="connsiteY125" fmla="*/ 1891549 h 2667876"/>
              <a:gd name="connsiteX126" fmla="*/ 2310377 w 4120248"/>
              <a:gd name="connsiteY126" fmla="*/ 1898726 h 2667876"/>
              <a:gd name="connsiteX127" fmla="*/ 2312760 w 4120248"/>
              <a:gd name="connsiteY127" fmla="*/ 1939392 h 2667876"/>
              <a:gd name="connsiteX128" fmla="*/ 2443820 w 4120248"/>
              <a:gd name="connsiteY128" fmla="*/ 1939392 h 2667876"/>
              <a:gd name="connsiteX129" fmla="*/ 2448585 w 4120248"/>
              <a:gd name="connsiteY129" fmla="*/ 1960921 h 2667876"/>
              <a:gd name="connsiteX130" fmla="*/ 2472415 w 4120248"/>
              <a:gd name="connsiteY130" fmla="*/ 1963313 h 2667876"/>
              <a:gd name="connsiteX131" fmla="*/ 2479564 w 4120248"/>
              <a:gd name="connsiteY131" fmla="*/ 1987234 h 2667876"/>
              <a:gd name="connsiteX132" fmla="*/ 2524838 w 4120248"/>
              <a:gd name="connsiteY132" fmla="*/ 1989626 h 2667876"/>
              <a:gd name="connsiteX133" fmla="*/ 2531987 w 4120248"/>
              <a:gd name="connsiteY133" fmla="*/ 2015940 h 2667876"/>
              <a:gd name="connsiteX134" fmla="*/ 2551051 w 4120248"/>
              <a:gd name="connsiteY134" fmla="*/ 2015940 h 2667876"/>
              <a:gd name="connsiteX135" fmla="*/ 2570114 w 4120248"/>
              <a:gd name="connsiteY135" fmla="*/ 2066174 h 2667876"/>
              <a:gd name="connsiteX136" fmla="*/ 2722620 w 4120248"/>
              <a:gd name="connsiteY136" fmla="*/ 2063782 h 2667876"/>
              <a:gd name="connsiteX137" fmla="*/ 2727387 w 4120248"/>
              <a:gd name="connsiteY137" fmla="*/ 2094879 h 2667876"/>
              <a:gd name="connsiteX138" fmla="*/ 2796491 w 4120248"/>
              <a:gd name="connsiteY138" fmla="*/ 2099663 h 2667876"/>
              <a:gd name="connsiteX139" fmla="*/ 2803640 w 4120248"/>
              <a:gd name="connsiteY139" fmla="*/ 2176210 h 2667876"/>
              <a:gd name="connsiteX140" fmla="*/ 2839384 w 4120248"/>
              <a:gd name="connsiteY140" fmla="*/ 2173818 h 2667876"/>
              <a:gd name="connsiteX141" fmla="*/ 2844149 w 4120248"/>
              <a:gd name="connsiteY141" fmla="*/ 2212092 h 2667876"/>
              <a:gd name="connsiteX142" fmla="*/ 2906104 w 4120248"/>
              <a:gd name="connsiteY142" fmla="*/ 2209700 h 2667876"/>
              <a:gd name="connsiteX143" fmla="*/ 2913253 w 4120248"/>
              <a:gd name="connsiteY143" fmla="*/ 2245582 h 2667876"/>
              <a:gd name="connsiteX144" fmla="*/ 3201585 w 4120248"/>
              <a:gd name="connsiteY144" fmla="*/ 2250366 h 2667876"/>
              <a:gd name="connsiteX145" fmla="*/ 3206351 w 4120248"/>
              <a:gd name="connsiteY145" fmla="*/ 2288639 h 2667876"/>
              <a:gd name="connsiteX146" fmla="*/ 3273073 w 4120248"/>
              <a:gd name="connsiteY146" fmla="*/ 2293424 h 2667876"/>
              <a:gd name="connsiteX147" fmla="*/ 3275455 w 4120248"/>
              <a:gd name="connsiteY147" fmla="*/ 2374755 h 2667876"/>
              <a:gd name="connsiteX148" fmla="*/ 3556639 w 4120248"/>
              <a:gd name="connsiteY148" fmla="*/ 2377147 h 2667876"/>
              <a:gd name="connsiteX149" fmla="*/ 3563787 w 4120248"/>
              <a:gd name="connsiteY149" fmla="*/ 2420206 h 2667876"/>
              <a:gd name="connsiteX150" fmla="*/ 3761569 w 4120248"/>
              <a:gd name="connsiteY150" fmla="*/ 2424989 h 2667876"/>
              <a:gd name="connsiteX151" fmla="*/ 3768718 w 4120248"/>
              <a:gd name="connsiteY151" fmla="*/ 2506322 h 2667876"/>
              <a:gd name="connsiteX152" fmla="*/ 4107091 w 4120248"/>
              <a:gd name="connsiteY152" fmla="*/ 2508713 h 2667876"/>
              <a:gd name="connsiteX153" fmla="*/ 4120137 w 4120248"/>
              <a:gd name="connsiteY153" fmla="*/ 2654250 h 2667876"/>
              <a:gd name="connsiteX154" fmla="*/ 4112988 w 4120248"/>
              <a:gd name="connsiteY154" fmla="*/ 2663818 h 2667876"/>
              <a:gd name="connsiteX0" fmla="*/ 0 w 4133915"/>
              <a:gd name="connsiteY0" fmla="*/ 0 h 2663818"/>
              <a:gd name="connsiteX1" fmla="*/ 6102 w 4133915"/>
              <a:gd name="connsiteY1" fmla="*/ 11353 h 2663818"/>
              <a:gd name="connsiteX2" fmla="*/ 41846 w 4133915"/>
              <a:gd name="connsiteY2" fmla="*/ 13744 h 2663818"/>
              <a:gd name="connsiteX3" fmla="*/ 46611 w 4133915"/>
              <a:gd name="connsiteY3" fmla="*/ 28098 h 2663818"/>
              <a:gd name="connsiteX4" fmla="*/ 113333 w 4133915"/>
              <a:gd name="connsiteY4" fmla="*/ 32881 h 2663818"/>
              <a:gd name="connsiteX5" fmla="*/ 115717 w 4133915"/>
              <a:gd name="connsiteY5" fmla="*/ 47234 h 2663818"/>
              <a:gd name="connsiteX6" fmla="*/ 122865 w 4133915"/>
              <a:gd name="connsiteY6" fmla="*/ 56803 h 2663818"/>
              <a:gd name="connsiteX7" fmla="*/ 141929 w 4133915"/>
              <a:gd name="connsiteY7" fmla="*/ 56803 h 2663818"/>
              <a:gd name="connsiteX8" fmla="*/ 139545 w 4133915"/>
              <a:gd name="connsiteY8" fmla="*/ 90292 h 2663818"/>
              <a:gd name="connsiteX9" fmla="*/ 156226 w 4133915"/>
              <a:gd name="connsiteY9" fmla="*/ 87900 h 2663818"/>
              <a:gd name="connsiteX10" fmla="*/ 158609 w 4133915"/>
              <a:gd name="connsiteY10" fmla="*/ 99860 h 2663818"/>
              <a:gd name="connsiteX11" fmla="*/ 220565 w 4133915"/>
              <a:gd name="connsiteY11" fmla="*/ 99860 h 2663818"/>
              <a:gd name="connsiteX12" fmla="*/ 225330 w 4133915"/>
              <a:gd name="connsiteY12" fmla="*/ 111822 h 2663818"/>
              <a:gd name="connsiteX13" fmla="*/ 258691 w 4133915"/>
              <a:gd name="connsiteY13" fmla="*/ 114213 h 2663818"/>
              <a:gd name="connsiteX14" fmla="*/ 258691 w 4133915"/>
              <a:gd name="connsiteY14" fmla="*/ 118997 h 2663818"/>
              <a:gd name="connsiteX15" fmla="*/ 327795 w 4133915"/>
              <a:gd name="connsiteY15" fmla="*/ 123782 h 2663818"/>
              <a:gd name="connsiteX16" fmla="*/ 327795 w 4133915"/>
              <a:gd name="connsiteY16" fmla="*/ 147702 h 2663818"/>
              <a:gd name="connsiteX17" fmla="*/ 404049 w 4133915"/>
              <a:gd name="connsiteY17" fmla="*/ 157271 h 2663818"/>
              <a:gd name="connsiteX18" fmla="*/ 418346 w 4133915"/>
              <a:gd name="connsiteY18" fmla="*/ 181192 h 2663818"/>
              <a:gd name="connsiteX19" fmla="*/ 432643 w 4133915"/>
              <a:gd name="connsiteY19" fmla="*/ 181192 h 2663818"/>
              <a:gd name="connsiteX20" fmla="*/ 435026 w 4133915"/>
              <a:gd name="connsiteY20" fmla="*/ 212290 h 2663818"/>
              <a:gd name="connsiteX21" fmla="*/ 458856 w 4133915"/>
              <a:gd name="connsiteY21" fmla="*/ 207506 h 2663818"/>
              <a:gd name="connsiteX22" fmla="*/ 461238 w 4133915"/>
              <a:gd name="connsiteY22" fmla="*/ 217074 h 2663818"/>
              <a:gd name="connsiteX23" fmla="*/ 489833 w 4133915"/>
              <a:gd name="connsiteY23" fmla="*/ 221858 h 2663818"/>
              <a:gd name="connsiteX24" fmla="*/ 494599 w 4133915"/>
              <a:gd name="connsiteY24" fmla="*/ 236211 h 2663818"/>
              <a:gd name="connsiteX25" fmla="*/ 499365 w 4133915"/>
              <a:gd name="connsiteY25" fmla="*/ 255348 h 2663818"/>
              <a:gd name="connsiteX26" fmla="*/ 537492 w 4133915"/>
              <a:gd name="connsiteY26" fmla="*/ 257740 h 2663818"/>
              <a:gd name="connsiteX27" fmla="*/ 542257 w 4133915"/>
              <a:gd name="connsiteY27" fmla="*/ 269700 h 2663818"/>
              <a:gd name="connsiteX28" fmla="*/ 599447 w 4133915"/>
              <a:gd name="connsiteY28" fmla="*/ 276877 h 2663818"/>
              <a:gd name="connsiteX29" fmla="*/ 608978 w 4133915"/>
              <a:gd name="connsiteY29" fmla="*/ 293622 h 2663818"/>
              <a:gd name="connsiteX30" fmla="*/ 613745 w 4133915"/>
              <a:gd name="connsiteY30" fmla="*/ 307974 h 2663818"/>
              <a:gd name="connsiteX31" fmla="*/ 632808 w 4133915"/>
              <a:gd name="connsiteY31" fmla="*/ 307974 h 2663818"/>
              <a:gd name="connsiteX32" fmla="*/ 639957 w 4133915"/>
              <a:gd name="connsiteY32" fmla="*/ 319934 h 2663818"/>
              <a:gd name="connsiteX33" fmla="*/ 654254 w 4133915"/>
              <a:gd name="connsiteY33" fmla="*/ 329503 h 2663818"/>
              <a:gd name="connsiteX34" fmla="*/ 661403 w 4133915"/>
              <a:gd name="connsiteY34" fmla="*/ 341464 h 2663818"/>
              <a:gd name="connsiteX35" fmla="*/ 670935 w 4133915"/>
              <a:gd name="connsiteY35" fmla="*/ 360601 h 2663818"/>
              <a:gd name="connsiteX36" fmla="*/ 685231 w 4133915"/>
              <a:gd name="connsiteY36" fmla="*/ 360601 h 2663818"/>
              <a:gd name="connsiteX37" fmla="*/ 692380 w 4133915"/>
              <a:gd name="connsiteY37" fmla="*/ 377345 h 2663818"/>
              <a:gd name="connsiteX38" fmla="*/ 704295 w 4133915"/>
              <a:gd name="connsiteY38" fmla="*/ 374953 h 2663818"/>
              <a:gd name="connsiteX39" fmla="*/ 713826 w 4133915"/>
              <a:gd name="connsiteY39" fmla="*/ 403658 h 2663818"/>
              <a:gd name="connsiteX40" fmla="*/ 725742 w 4133915"/>
              <a:gd name="connsiteY40" fmla="*/ 403658 h 2663818"/>
              <a:gd name="connsiteX41" fmla="*/ 740039 w 4133915"/>
              <a:gd name="connsiteY41" fmla="*/ 461069 h 2663818"/>
              <a:gd name="connsiteX42" fmla="*/ 747188 w 4133915"/>
              <a:gd name="connsiteY42" fmla="*/ 456285 h 2663818"/>
              <a:gd name="connsiteX43" fmla="*/ 761485 w 4133915"/>
              <a:gd name="connsiteY43" fmla="*/ 480206 h 2663818"/>
              <a:gd name="connsiteX44" fmla="*/ 801995 w 4133915"/>
              <a:gd name="connsiteY44" fmla="*/ 477814 h 2663818"/>
              <a:gd name="connsiteX45" fmla="*/ 804378 w 4133915"/>
              <a:gd name="connsiteY45" fmla="*/ 489774 h 2663818"/>
              <a:gd name="connsiteX46" fmla="*/ 818674 w 4133915"/>
              <a:gd name="connsiteY46" fmla="*/ 494559 h 2663818"/>
              <a:gd name="connsiteX47" fmla="*/ 823441 w 4133915"/>
              <a:gd name="connsiteY47" fmla="*/ 506519 h 2663818"/>
              <a:gd name="connsiteX48" fmla="*/ 837738 w 4133915"/>
              <a:gd name="connsiteY48" fmla="*/ 506519 h 2663818"/>
              <a:gd name="connsiteX49" fmla="*/ 847269 w 4133915"/>
              <a:gd name="connsiteY49" fmla="*/ 523264 h 2663818"/>
              <a:gd name="connsiteX50" fmla="*/ 885396 w 4133915"/>
              <a:gd name="connsiteY50" fmla="*/ 528048 h 2663818"/>
              <a:gd name="connsiteX51" fmla="*/ 897311 w 4133915"/>
              <a:gd name="connsiteY51" fmla="*/ 580675 h 2663818"/>
              <a:gd name="connsiteX52" fmla="*/ 916375 w 4133915"/>
              <a:gd name="connsiteY52" fmla="*/ 609380 h 2663818"/>
              <a:gd name="connsiteX53" fmla="*/ 923523 w 4133915"/>
              <a:gd name="connsiteY53" fmla="*/ 618948 h 2663818"/>
              <a:gd name="connsiteX54" fmla="*/ 944969 w 4133915"/>
              <a:gd name="connsiteY54" fmla="*/ 621340 h 2663818"/>
              <a:gd name="connsiteX55" fmla="*/ 961649 w 4133915"/>
              <a:gd name="connsiteY55" fmla="*/ 683535 h 2663818"/>
              <a:gd name="connsiteX56" fmla="*/ 971181 w 4133915"/>
              <a:gd name="connsiteY56" fmla="*/ 685928 h 2663818"/>
              <a:gd name="connsiteX57" fmla="*/ 980712 w 4133915"/>
              <a:gd name="connsiteY57" fmla="*/ 695496 h 2663818"/>
              <a:gd name="connsiteX58" fmla="*/ 995010 w 4133915"/>
              <a:gd name="connsiteY58" fmla="*/ 697888 h 2663818"/>
              <a:gd name="connsiteX59" fmla="*/ 1002159 w 4133915"/>
              <a:gd name="connsiteY59" fmla="*/ 724201 h 2663818"/>
              <a:gd name="connsiteX60" fmla="*/ 1021223 w 4133915"/>
              <a:gd name="connsiteY60" fmla="*/ 726593 h 2663818"/>
              <a:gd name="connsiteX61" fmla="*/ 1030754 w 4133915"/>
              <a:gd name="connsiteY61" fmla="*/ 757690 h 2663818"/>
              <a:gd name="connsiteX62" fmla="*/ 1059349 w 4133915"/>
              <a:gd name="connsiteY62" fmla="*/ 757690 h 2663818"/>
              <a:gd name="connsiteX63" fmla="*/ 1061732 w 4133915"/>
              <a:gd name="connsiteY63" fmla="*/ 769651 h 2663818"/>
              <a:gd name="connsiteX64" fmla="*/ 1114155 w 4133915"/>
              <a:gd name="connsiteY64" fmla="*/ 769651 h 2663818"/>
              <a:gd name="connsiteX65" fmla="*/ 1121304 w 4133915"/>
              <a:gd name="connsiteY65" fmla="*/ 798356 h 2663818"/>
              <a:gd name="connsiteX66" fmla="*/ 1137985 w 4133915"/>
              <a:gd name="connsiteY66" fmla="*/ 800749 h 2663818"/>
              <a:gd name="connsiteX67" fmla="*/ 1137985 w 4133915"/>
              <a:gd name="connsiteY67" fmla="*/ 815101 h 2663818"/>
              <a:gd name="connsiteX68" fmla="*/ 1183261 w 4133915"/>
              <a:gd name="connsiteY68" fmla="*/ 817493 h 2663818"/>
              <a:gd name="connsiteX69" fmla="*/ 1188026 w 4133915"/>
              <a:gd name="connsiteY69" fmla="*/ 853375 h 2663818"/>
              <a:gd name="connsiteX70" fmla="*/ 1192791 w 4133915"/>
              <a:gd name="connsiteY70" fmla="*/ 855767 h 2663818"/>
              <a:gd name="connsiteX71" fmla="*/ 1214238 w 4133915"/>
              <a:gd name="connsiteY71" fmla="*/ 917962 h 2663818"/>
              <a:gd name="connsiteX72" fmla="*/ 1226152 w 4133915"/>
              <a:gd name="connsiteY72" fmla="*/ 917962 h 2663818"/>
              <a:gd name="connsiteX73" fmla="*/ 1228535 w 4133915"/>
              <a:gd name="connsiteY73" fmla="*/ 929922 h 2663818"/>
              <a:gd name="connsiteX74" fmla="*/ 1245216 w 4133915"/>
              <a:gd name="connsiteY74" fmla="*/ 925138 h 2663818"/>
              <a:gd name="connsiteX75" fmla="*/ 1259514 w 4133915"/>
              <a:gd name="connsiteY75" fmla="*/ 972980 h 2663818"/>
              <a:gd name="connsiteX76" fmla="*/ 1290491 w 4133915"/>
              <a:gd name="connsiteY76" fmla="*/ 977764 h 2663818"/>
              <a:gd name="connsiteX77" fmla="*/ 1295257 w 4133915"/>
              <a:gd name="connsiteY77" fmla="*/ 989724 h 2663818"/>
              <a:gd name="connsiteX78" fmla="*/ 1326235 w 4133915"/>
              <a:gd name="connsiteY78" fmla="*/ 992117 h 2663818"/>
              <a:gd name="connsiteX79" fmla="*/ 1328618 w 4133915"/>
              <a:gd name="connsiteY79" fmla="*/ 1004078 h 2663818"/>
              <a:gd name="connsiteX80" fmla="*/ 1338149 w 4133915"/>
              <a:gd name="connsiteY80" fmla="*/ 1020823 h 2663818"/>
              <a:gd name="connsiteX81" fmla="*/ 1345298 w 4133915"/>
              <a:gd name="connsiteY81" fmla="*/ 1020823 h 2663818"/>
              <a:gd name="connsiteX82" fmla="*/ 1369127 w 4133915"/>
              <a:gd name="connsiteY82" fmla="*/ 1073449 h 2663818"/>
              <a:gd name="connsiteX83" fmla="*/ 1373893 w 4133915"/>
              <a:gd name="connsiteY83" fmla="*/ 1071057 h 2663818"/>
              <a:gd name="connsiteX84" fmla="*/ 1383425 w 4133915"/>
              <a:gd name="connsiteY84" fmla="*/ 1106939 h 2663818"/>
              <a:gd name="connsiteX85" fmla="*/ 1440615 w 4133915"/>
              <a:gd name="connsiteY85" fmla="*/ 1109330 h 2663818"/>
              <a:gd name="connsiteX86" fmla="*/ 1447763 w 4133915"/>
              <a:gd name="connsiteY86" fmla="*/ 1123683 h 2663818"/>
              <a:gd name="connsiteX87" fmla="*/ 1471592 w 4133915"/>
              <a:gd name="connsiteY87" fmla="*/ 1133251 h 2663818"/>
              <a:gd name="connsiteX88" fmla="*/ 1495421 w 4133915"/>
              <a:gd name="connsiteY88" fmla="*/ 1178701 h 2663818"/>
              <a:gd name="connsiteX89" fmla="*/ 1512102 w 4133915"/>
              <a:gd name="connsiteY89" fmla="*/ 1181093 h 2663818"/>
              <a:gd name="connsiteX90" fmla="*/ 1535931 w 4133915"/>
              <a:gd name="connsiteY90" fmla="*/ 1274386 h 2663818"/>
              <a:gd name="connsiteX91" fmla="*/ 1590737 w 4133915"/>
              <a:gd name="connsiteY91" fmla="*/ 1276777 h 2663818"/>
              <a:gd name="connsiteX92" fmla="*/ 1602653 w 4133915"/>
              <a:gd name="connsiteY92" fmla="*/ 1331796 h 2663818"/>
              <a:gd name="connsiteX93" fmla="*/ 1612184 w 4133915"/>
              <a:gd name="connsiteY93" fmla="*/ 1341365 h 2663818"/>
              <a:gd name="connsiteX94" fmla="*/ 1624099 w 4133915"/>
              <a:gd name="connsiteY94" fmla="*/ 1346149 h 2663818"/>
              <a:gd name="connsiteX95" fmla="*/ 1631248 w 4133915"/>
              <a:gd name="connsiteY95" fmla="*/ 1358110 h 2663818"/>
              <a:gd name="connsiteX96" fmla="*/ 1647927 w 4133915"/>
              <a:gd name="connsiteY96" fmla="*/ 1377247 h 2663818"/>
              <a:gd name="connsiteX97" fmla="*/ 1666991 w 4133915"/>
              <a:gd name="connsiteY97" fmla="*/ 1389207 h 2663818"/>
              <a:gd name="connsiteX98" fmla="*/ 1678906 w 4133915"/>
              <a:gd name="connsiteY98" fmla="*/ 1437049 h 2663818"/>
              <a:gd name="connsiteX99" fmla="*/ 1697969 w 4133915"/>
              <a:gd name="connsiteY99" fmla="*/ 1437049 h 2663818"/>
              <a:gd name="connsiteX100" fmla="*/ 1705117 w 4133915"/>
              <a:gd name="connsiteY100" fmla="*/ 1453794 h 2663818"/>
              <a:gd name="connsiteX101" fmla="*/ 1759924 w 4133915"/>
              <a:gd name="connsiteY101" fmla="*/ 1458578 h 2663818"/>
              <a:gd name="connsiteX102" fmla="*/ 1771839 w 4133915"/>
              <a:gd name="connsiteY102" fmla="*/ 1480107 h 2663818"/>
              <a:gd name="connsiteX103" fmla="*/ 1786137 w 4133915"/>
              <a:gd name="connsiteY103" fmla="*/ 1511205 h 2663818"/>
              <a:gd name="connsiteX104" fmla="*/ 1809965 w 4133915"/>
              <a:gd name="connsiteY104" fmla="*/ 1551870 h 2663818"/>
              <a:gd name="connsiteX105" fmla="*/ 1833795 w 4133915"/>
              <a:gd name="connsiteY105" fmla="*/ 1551870 h 2663818"/>
              <a:gd name="connsiteX106" fmla="*/ 1876687 w 4133915"/>
              <a:gd name="connsiteY106" fmla="*/ 1633201 h 2663818"/>
              <a:gd name="connsiteX107" fmla="*/ 1898134 w 4133915"/>
              <a:gd name="connsiteY107" fmla="*/ 1630809 h 2663818"/>
              <a:gd name="connsiteX108" fmla="*/ 1910048 w 4133915"/>
              <a:gd name="connsiteY108" fmla="*/ 1659515 h 2663818"/>
              <a:gd name="connsiteX109" fmla="*/ 1943408 w 4133915"/>
              <a:gd name="connsiteY109" fmla="*/ 1657123 h 2663818"/>
              <a:gd name="connsiteX110" fmla="*/ 1952940 w 4133915"/>
              <a:gd name="connsiteY110" fmla="*/ 1673868 h 2663818"/>
              <a:gd name="connsiteX111" fmla="*/ 1974387 w 4133915"/>
              <a:gd name="connsiteY111" fmla="*/ 1676260 h 2663818"/>
              <a:gd name="connsiteX112" fmla="*/ 1981535 w 4133915"/>
              <a:gd name="connsiteY112" fmla="*/ 1719318 h 2663818"/>
              <a:gd name="connsiteX113" fmla="*/ 2019661 w 4133915"/>
              <a:gd name="connsiteY113" fmla="*/ 1724102 h 2663818"/>
              <a:gd name="connsiteX114" fmla="*/ 2026810 w 4133915"/>
              <a:gd name="connsiteY114" fmla="*/ 1736062 h 2663818"/>
              <a:gd name="connsiteX115" fmla="*/ 2048256 w 4133915"/>
              <a:gd name="connsiteY115" fmla="*/ 1740847 h 2663818"/>
              <a:gd name="connsiteX116" fmla="*/ 2055405 w 4133915"/>
              <a:gd name="connsiteY116" fmla="*/ 1764768 h 2663818"/>
              <a:gd name="connsiteX117" fmla="*/ 2074469 w 4133915"/>
              <a:gd name="connsiteY117" fmla="*/ 1762376 h 2663818"/>
              <a:gd name="connsiteX118" fmla="*/ 2086383 w 4133915"/>
              <a:gd name="connsiteY118" fmla="*/ 1781513 h 2663818"/>
              <a:gd name="connsiteX119" fmla="*/ 2112595 w 4133915"/>
              <a:gd name="connsiteY119" fmla="*/ 1783904 h 2663818"/>
              <a:gd name="connsiteX120" fmla="*/ 2134041 w 4133915"/>
              <a:gd name="connsiteY120" fmla="*/ 1822178 h 2663818"/>
              <a:gd name="connsiteX121" fmla="*/ 2143574 w 4133915"/>
              <a:gd name="connsiteY121" fmla="*/ 1846100 h 2663818"/>
              <a:gd name="connsiteX122" fmla="*/ 2219826 w 4133915"/>
              <a:gd name="connsiteY122" fmla="*/ 1846100 h 2663818"/>
              <a:gd name="connsiteX123" fmla="*/ 2222209 w 4133915"/>
              <a:gd name="connsiteY123" fmla="*/ 1874805 h 2663818"/>
              <a:gd name="connsiteX124" fmla="*/ 2248421 w 4133915"/>
              <a:gd name="connsiteY124" fmla="*/ 1877197 h 2663818"/>
              <a:gd name="connsiteX125" fmla="*/ 2250803 w 4133915"/>
              <a:gd name="connsiteY125" fmla="*/ 1891549 h 2663818"/>
              <a:gd name="connsiteX126" fmla="*/ 2310377 w 4133915"/>
              <a:gd name="connsiteY126" fmla="*/ 1898726 h 2663818"/>
              <a:gd name="connsiteX127" fmla="*/ 2312760 w 4133915"/>
              <a:gd name="connsiteY127" fmla="*/ 1939392 h 2663818"/>
              <a:gd name="connsiteX128" fmla="*/ 2443820 w 4133915"/>
              <a:gd name="connsiteY128" fmla="*/ 1939392 h 2663818"/>
              <a:gd name="connsiteX129" fmla="*/ 2448585 w 4133915"/>
              <a:gd name="connsiteY129" fmla="*/ 1960921 h 2663818"/>
              <a:gd name="connsiteX130" fmla="*/ 2472415 w 4133915"/>
              <a:gd name="connsiteY130" fmla="*/ 1963313 h 2663818"/>
              <a:gd name="connsiteX131" fmla="*/ 2479564 w 4133915"/>
              <a:gd name="connsiteY131" fmla="*/ 1987234 h 2663818"/>
              <a:gd name="connsiteX132" fmla="*/ 2524838 w 4133915"/>
              <a:gd name="connsiteY132" fmla="*/ 1989626 h 2663818"/>
              <a:gd name="connsiteX133" fmla="*/ 2531987 w 4133915"/>
              <a:gd name="connsiteY133" fmla="*/ 2015940 h 2663818"/>
              <a:gd name="connsiteX134" fmla="*/ 2551051 w 4133915"/>
              <a:gd name="connsiteY134" fmla="*/ 2015940 h 2663818"/>
              <a:gd name="connsiteX135" fmla="*/ 2570114 w 4133915"/>
              <a:gd name="connsiteY135" fmla="*/ 2066174 h 2663818"/>
              <a:gd name="connsiteX136" fmla="*/ 2722620 w 4133915"/>
              <a:gd name="connsiteY136" fmla="*/ 2063782 h 2663818"/>
              <a:gd name="connsiteX137" fmla="*/ 2727387 w 4133915"/>
              <a:gd name="connsiteY137" fmla="*/ 2094879 h 2663818"/>
              <a:gd name="connsiteX138" fmla="*/ 2796491 w 4133915"/>
              <a:gd name="connsiteY138" fmla="*/ 2099663 h 2663818"/>
              <a:gd name="connsiteX139" fmla="*/ 2803640 w 4133915"/>
              <a:gd name="connsiteY139" fmla="*/ 2176210 h 2663818"/>
              <a:gd name="connsiteX140" fmla="*/ 2839384 w 4133915"/>
              <a:gd name="connsiteY140" fmla="*/ 2173818 h 2663818"/>
              <a:gd name="connsiteX141" fmla="*/ 2844149 w 4133915"/>
              <a:gd name="connsiteY141" fmla="*/ 2212092 h 2663818"/>
              <a:gd name="connsiteX142" fmla="*/ 2906104 w 4133915"/>
              <a:gd name="connsiteY142" fmla="*/ 2209700 h 2663818"/>
              <a:gd name="connsiteX143" fmla="*/ 2913253 w 4133915"/>
              <a:gd name="connsiteY143" fmla="*/ 2245582 h 2663818"/>
              <a:gd name="connsiteX144" fmla="*/ 3201585 w 4133915"/>
              <a:gd name="connsiteY144" fmla="*/ 2250366 h 2663818"/>
              <a:gd name="connsiteX145" fmla="*/ 3206351 w 4133915"/>
              <a:gd name="connsiteY145" fmla="*/ 2288639 h 2663818"/>
              <a:gd name="connsiteX146" fmla="*/ 3273073 w 4133915"/>
              <a:gd name="connsiteY146" fmla="*/ 2293424 h 2663818"/>
              <a:gd name="connsiteX147" fmla="*/ 3275455 w 4133915"/>
              <a:gd name="connsiteY147" fmla="*/ 2374755 h 2663818"/>
              <a:gd name="connsiteX148" fmla="*/ 3556639 w 4133915"/>
              <a:gd name="connsiteY148" fmla="*/ 2377147 h 2663818"/>
              <a:gd name="connsiteX149" fmla="*/ 3563787 w 4133915"/>
              <a:gd name="connsiteY149" fmla="*/ 2420206 h 2663818"/>
              <a:gd name="connsiteX150" fmla="*/ 3761569 w 4133915"/>
              <a:gd name="connsiteY150" fmla="*/ 2424989 h 2663818"/>
              <a:gd name="connsiteX151" fmla="*/ 3768718 w 4133915"/>
              <a:gd name="connsiteY151" fmla="*/ 2506322 h 2663818"/>
              <a:gd name="connsiteX152" fmla="*/ 4107091 w 4133915"/>
              <a:gd name="connsiteY152" fmla="*/ 2508713 h 2663818"/>
              <a:gd name="connsiteX153" fmla="*/ 4112988 w 4133915"/>
              <a:gd name="connsiteY153" fmla="*/ 2663818 h 2663818"/>
              <a:gd name="connsiteX0" fmla="*/ 0 w 4112988"/>
              <a:gd name="connsiteY0" fmla="*/ 0 h 2663818"/>
              <a:gd name="connsiteX1" fmla="*/ 6102 w 4112988"/>
              <a:gd name="connsiteY1" fmla="*/ 11353 h 2663818"/>
              <a:gd name="connsiteX2" fmla="*/ 41846 w 4112988"/>
              <a:gd name="connsiteY2" fmla="*/ 13744 h 2663818"/>
              <a:gd name="connsiteX3" fmla="*/ 46611 w 4112988"/>
              <a:gd name="connsiteY3" fmla="*/ 28098 h 2663818"/>
              <a:gd name="connsiteX4" fmla="*/ 113333 w 4112988"/>
              <a:gd name="connsiteY4" fmla="*/ 32881 h 2663818"/>
              <a:gd name="connsiteX5" fmla="*/ 115717 w 4112988"/>
              <a:gd name="connsiteY5" fmla="*/ 47234 h 2663818"/>
              <a:gd name="connsiteX6" fmla="*/ 122865 w 4112988"/>
              <a:gd name="connsiteY6" fmla="*/ 56803 h 2663818"/>
              <a:gd name="connsiteX7" fmla="*/ 141929 w 4112988"/>
              <a:gd name="connsiteY7" fmla="*/ 56803 h 2663818"/>
              <a:gd name="connsiteX8" fmla="*/ 139545 w 4112988"/>
              <a:gd name="connsiteY8" fmla="*/ 90292 h 2663818"/>
              <a:gd name="connsiteX9" fmla="*/ 156226 w 4112988"/>
              <a:gd name="connsiteY9" fmla="*/ 87900 h 2663818"/>
              <a:gd name="connsiteX10" fmla="*/ 158609 w 4112988"/>
              <a:gd name="connsiteY10" fmla="*/ 99860 h 2663818"/>
              <a:gd name="connsiteX11" fmla="*/ 220565 w 4112988"/>
              <a:gd name="connsiteY11" fmla="*/ 99860 h 2663818"/>
              <a:gd name="connsiteX12" fmla="*/ 225330 w 4112988"/>
              <a:gd name="connsiteY12" fmla="*/ 111822 h 2663818"/>
              <a:gd name="connsiteX13" fmla="*/ 258691 w 4112988"/>
              <a:gd name="connsiteY13" fmla="*/ 114213 h 2663818"/>
              <a:gd name="connsiteX14" fmla="*/ 258691 w 4112988"/>
              <a:gd name="connsiteY14" fmla="*/ 118997 h 2663818"/>
              <a:gd name="connsiteX15" fmla="*/ 327795 w 4112988"/>
              <a:gd name="connsiteY15" fmla="*/ 123782 h 2663818"/>
              <a:gd name="connsiteX16" fmla="*/ 327795 w 4112988"/>
              <a:gd name="connsiteY16" fmla="*/ 147702 h 2663818"/>
              <a:gd name="connsiteX17" fmla="*/ 404049 w 4112988"/>
              <a:gd name="connsiteY17" fmla="*/ 157271 h 2663818"/>
              <a:gd name="connsiteX18" fmla="*/ 418346 w 4112988"/>
              <a:gd name="connsiteY18" fmla="*/ 181192 h 2663818"/>
              <a:gd name="connsiteX19" fmla="*/ 432643 w 4112988"/>
              <a:gd name="connsiteY19" fmla="*/ 181192 h 2663818"/>
              <a:gd name="connsiteX20" fmla="*/ 435026 w 4112988"/>
              <a:gd name="connsiteY20" fmla="*/ 212290 h 2663818"/>
              <a:gd name="connsiteX21" fmla="*/ 458856 w 4112988"/>
              <a:gd name="connsiteY21" fmla="*/ 207506 h 2663818"/>
              <a:gd name="connsiteX22" fmla="*/ 461238 w 4112988"/>
              <a:gd name="connsiteY22" fmla="*/ 217074 h 2663818"/>
              <a:gd name="connsiteX23" fmla="*/ 489833 w 4112988"/>
              <a:gd name="connsiteY23" fmla="*/ 221858 h 2663818"/>
              <a:gd name="connsiteX24" fmla="*/ 494599 w 4112988"/>
              <a:gd name="connsiteY24" fmla="*/ 236211 h 2663818"/>
              <a:gd name="connsiteX25" fmla="*/ 499365 w 4112988"/>
              <a:gd name="connsiteY25" fmla="*/ 255348 h 2663818"/>
              <a:gd name="connsiteX26" fmla="*/ 537492 w 4112988"/>
              <a:gd name="connsiteY26" fmla="*/ 257740 h 2663818"/>
              <a:gd name="connsiteX27" fmla="*/ 542257 w 4112988"/>
              <a:gd name="connsiteY27" fmla="*/ 269700 h 2663818"/>
              <a:gd name="connsiteX28" fmla="*/ 599447 w 4112988"/>
              <a:gd name="connsiteY28" fmla="*/ 276877 h 2663818"/>
              <a:gd name="connsiteX29" fmla="*/ 608978 w 4112988"/>
              <a:gd name="connsiteY29" fmla="*/ 293622 h 2663818"/>
              <a:gd name="connsiteX30" fmla="*/ 613745 w 4112988"/>
              <a:gd name="connsiteY30" fmla="*/ 307974 h 2663818"/>
              <a:gd name="connsiteX31" fmla="*/ 632808 w 4112988"/>
              <a:gd name="connsiteY31" fmla="*/ 307974 h 2663818"/>
              <a:gd name="connsiteX32" fmla="*/ 639957 w 4112988"/>
              <a:gd name="connsiteY32" fmla="*/ 319934 h 2663818"/>
              <a:gd name="connsiteX33" fmla="*/ 654254 w 4112988"/>
              <a:gd name="connsiteY33" fmla="*/ 329503 h 2663818"/>
              <a:gd name="connsiteX34" fmla="*/ 661403 w 4112988"/>
              <a:gd name="connsiteY34" fmla="*/ 341464 h 2663818"/>
              <a:gd name="connsiteX35" fmla="*/ 670935 w 4112988"/>
              <a:gd name="connsiteY35" fmla="*/ 360601 h 2663818"/>
              <a:gd name="connsiteX36" fmla="*/ 685231 w 4112988"/>
              <a:gd name="connsiteY36" fmla="*/ 360601 h 2663818"/>
              <a:gd name="connsiteX37" fmla="*/ 692380 w 4112988"/>
              <a:gd name="connsiteY37" fmla="*/ 377345 h 2663818"/>
              <a:gd name="connsiteX38" fmla="*/ 704295 w 4112988"/>
              <a:gd name="connsiteY38" fmla="*/ 374953 h 2663818"/>
              <a:gd name="connsiteX39" fmla="*/ 713826 w 4112988"/>
              <a:gd name="connsiteY39" fmla="*/ 403658 h 2663818"/>
              <a:gd name="connsiteX40" fmla="*/ 725742 w 4112988"/>
              <a:gd name="connsiteY40" fmla="*/ 403658 h 2663818"/>
              <a:gd name="connsiteX41" fmla="*/ 740039 w 4112988"/>
              <a:gd name="connsiteY41" fmla="*/ 461069 h 2663818"/>
              <a:gd name="connsiteX42" fmla="*/ 747188 w 4112988"/>
              <a:gd name="connsiteY42" fmla="*/ 456285 h 2663818"/>
              <a:gd name="connsiteX43" fmla="*/ 761485 w 4112988"/>
              <a:gd name="connsiteY43" fmla="*/ 480206 h 2663818"/>
              <a:gd name="connsiteX44" fmla="*/ 801995 w 4112988"/>
              <a:gd name="connsiteY44" fmla="*/ 477814 h 2663818"/>
              <a:gd name="connsiteX45" fmla="*/ 804378 w 4112988"/>
              <a:gd name="connsiteY45" fmla="*/ 489774 h 2663818"/>
              <a:gd name="connsiteX46" fmla="*/ 818674 w 4112988"/>
              <a:gd name="connsiteY46" fmla="*/ 494559 h 2663818"/>
              <a:gd name="connsiteX47" fmla="*/ 823441 w 4112988"/>
              <a:gd name="connsiteY47" fmla="*/ 506519 h 2663818"/>
              <a:gd name="connsiteX48" fmla="*/ 837738 w 4112988"/>
              <a:gd name="connsiteY48" fmla="*/ 506519 h 2663818"/>
              <a:gd name="connsiteX49" fmla="*/ 847269 w 4112988"/>
              <a:gd name="connsiteY49" fmla="*/ 523264 h 2663818"/>
              <a:gd name="connsiteX50" fmla="*/ 885396 w 4112988"/>
              <a:gd name="connsiteY50" fmla="*/ 528048 h 2663818"/>
              <a:gd name="connsiteX51" fmla="*/ 897311 w 4112988"/>
              <a:gd name="connsiteY51" fmla="*/ 580675 h 2663818"/>
              <a:gd name="connsiteX52" fmla="*/ 916375 w 4112988"/>
              <a:gd name="connsiteY52" fmla="*/ 609380 h 2663818"/>
              <a:gd name="connsiteX53" fmla="*/ 923523 w 4112988"/>
              <a:gd name="connsiteY53" fmla="*/ 618948 h 2663818"/>
              <a:gd name="connsiteX54" fmla="*/ 944969 w 4112988"/>
              <a:gd name="connsiteY54" fmla="*/ 621340 h 2663818"/>
              <a:gd name="connsiteX55" fmla="*/ 961649 w 4112988"/>
              <a:gd name="connsiteY55" fmla="*/ 683535 h 2663818"/>
              <a:gd name="connsiteX56" fmla="*/ 971181 w 4112988"/>
              <a:gd name="connsiteY56" fmla="*/ 685928 h 2663818"/>
              <a:gd name="connsiteX57" fmla="*/ 980712 w 4112988"/>
              <a:gd name="connsiteY57" fmla="*/ 695496 h 2663818"/>
              <a:gd name="connsiteX58" fmla="*/ 995010 w 4112988"/>
              <a:gd name="connsiteY58" fmla="*/ 697888 h 2663818"/>
              <a:gd name="connsiteX59" fmla="*/ 1002159 w 4112988"/>
              <a:gd name="connsiteY59" fmla="*/ 724201 h 2663818"/>
              <a:gd name="connsiteX60" fmla="*/ 1021223 w 4112988"/>
              <a:gd name="connsiteY60" fmla="*/ 726593 h 2663818"/>
              <a:gd name="connsiteX61" fmla="*/ 1030754 w 4112988"/>
              <a:gd name="connsiteY61" fmla="*/ 757690 h 2663818"/>
              <a:gd name="connsiteX62" fmla="*/ 1059349 w 4112988"/>
              <a:gd name="connsiteY62" fmla="*/ 757690 h 2663818"/>
              <a:gd name="connsiteX63" fmla="*/ 1061732 w 4112988"/>
              <a:gd name="connsiteY63" fmla="*/ 769651 h 2663818"/>
              <a:gd name="connsiteX64" fmla="*/ 1114155 w 4112988"/>
              <a:gd name="connsiteY64" fmla="*/ 769651 h 2663818"/>
              <a:gd name="connsiteX65" fmla="*/ 1121304 w 4112988"/>
              <a:gd name="connsiteY65" fmla="*/ 798356 h 2663818"/>
              <a:gd name="connsiteX66" fmla="*/ 1137985 w 4112988"/>
              <a:gd name="connsiteY66" fmla="*/ 800749 h 2663818"/>
              <a:gd name="connsiteX67" fmla="*/ 1137985 w 4112988"/>
              <a:gd name="connsiteY67" fmla="*/ 815101 h 2663818"/>
              <a:gd name="connsiteX68" fmla="*/ 1183261 w 4112988"/>
              <a:gd name="connsiteY68" fmla="*/ 817493 h 2663818"/>
              <a:gd name="connsiteX69" fmla="*/ 1188026 w 4112988"/>
              <a:gd name="connsiteY69" fmla="*/ 853375 h 2663818"/>
              <a:gd name="connsiteX70" fmla="*/ 1192791 w 4112988"/>
              <a:gd name="connsiteY70" fmla="*/ 855767 h 2663818"/>
              <a:gd name="connsiteX71" fmla="*/ 1214238 w 4112988"/>
              <a:gd name="connsiteY71" fmla="*/ 917962 h 2663818"/>
              <a:gd name="connsiteX72" fmla="*/ 1226152 w 4112988"/>
              <a:gd name="connsiteY72" fmla="*/ 917962 h 2663818"/>
              <a:gd name="connsiteX73" fmla="*/ 1228535 w 4112988"/>
              <a:gd name="connsiteY73" fmla="*/ 929922 h 2663818"/>
              <a:gd name="connsiteX74" fmla="*/ 1245216 w 4112988"/>
              <a:gd name="connsiteY74" fmla="*/ 925138 h 2663818"/>
              <a:gd name="connsiteX75" fmla="*/ 1259514 w 4112988"/>
              <a:gd name="connsiteY75" fmla="*/ 972980 h 2663818"/>
              <a:gd name="connsiteX76" fmla="*/ 1290491 w 4112988"/>
              <a:gd name="connsiteY76" fmla="*/ 977764 h 2663818"/>
              <a:gd name="connsiteX77" fmla="*/ 1295257 w 4112988"/>
              <a:gd name="connsiteY77" fmla="*/ 989724 h 2663818"/>
              <a:gd name="connsiteX78" fmla="*/ 1326235 w 4112988"/>
              <a:gd name="connsiteY78" fmla="*/ 992117 h 2663818"/>
              <a:gd name="connsiteX79" fmla="*/ 1328618 w 4112988"/>
              <a:gd name="connsiteY79" fmla="*/ 1004078 h 2663818"/>
              <a:gd name="connsiteX80" fmla="*/ 1338149 w 4112988"/>
              <a:gd name="connsiteY80" fmla="*/ 1020823 h 2663818"/>
              <a:gd name="connsiteX81" fmla="*/ 1345298 w 4112988"/>
              <a:gd name="connsiteY81" fmla="*/ 1020823 h 2663818"/>
              <a:gd name="connsiteX82" fmla="*/ 1369127 w 4112988"/>
              <a:gd name="connsiteY82" fmla="*/ 1073449 h 2663818"/>
              <a:gd name="connsiteX83" fmla="*/ 1373893 w 4112988"/>
              <a:gd name="connsiteY83" fmla="*/ 1071057 h 2663818"/>
              <a:gd name="connsiteX84" fmla="*/ 1383425 w 4112988"/>
              <a:gd name="connsiteY84" fmla="*/ 1106939 h 2663818"/>
              <a:gd name="connsiteX85" fmla="*/ 1440615 w 4112988"/>
              <a:gd name="connsiteY85" fmla="*/ 1109330 h 2663818"/>
              <a:gd name="connsiteX86" fmla="*/ 1447763 w 4112988"/>
              <a:gd name="connsiteY86" fmla="*/ 1123683 h 2663818"/>
              <a:gd name="connsiteX87" fmla="*/ 1471592 w 4112988"/>
              <a:gd name="connsiteY87" fmla="*/ 1133251 h 2663818"/>
              <a:gd name="connsiteX88" fmla="*/ 1495421 w 4112988"/>
              <a:gd name="connsiteY88" fmla="*/ 1178701 h 2663818"/>
              <a:gd name="connsiteX89" fmla="*/ 1512102 w 4112988"/>
              <a:gd name="connsiteY89" fmla="*/ 1181093 h 2663818"/>
              <a:gd name="connsiteX90" fmla="*/ 1535931 w 4112988"/>
              <a:gd name="connsiteY90" fmla="*/ 1274386 h 2663818"/>
              <a:gd name="connsiteX91" fmla="*/ 1590737 w 4112988"/>
              <a:gd name="connsiteY91" fmla="*/ 1276777 h 2663818"/>
              <a:gd name="connsiteX92" fmla="*/ 1602653 w 4112988"/>
              <a:gd name="connsiteY92" fmla="*/ 1331796 h 2663818"/>
              <a:gd name="connsiteX93" fmla="*/ 1612184 w 4112988"/>
              <a:gd name="connsiteY93" fmla="*/ 1341365 h 2663818"/>
              <a:gd name="connsiteX94" fmla="*/ 1624099 w 4112988"/>
              <a:gd name="connsiteY94" fmla="*/ 1346149 h 2663818"/>
              <a:gd name="connsiteX95" fmla="*/ 1631248 w 4112988"/>
              <a:gd name="connsiteY95" fmla="*/ 1358110 h 2663818"/>
              <a:gd name="connsiteX96" fmla="*/ 1647927 w 4112988"/>
              <a:gd name="connsiteY96" fmla="*/ 1377247 h 2663818"/>
              <a:gd name="connsiteX97" fmla="*/ 1666991 w 4112988"/>
              <a:gd name="connsiteY97" fmla="*/ 1389207 h 2663818"/>
              <a:gd name="connsiteX98" fmla="*/ 1678906 w 4112988"/>
              <a:gd name="connsiteY98" fmla="*/ 1437049 h 2663818"/>
              <a:gd name="connsiteX99" fmla="*/ 1697969 w 4112988"/>
              <a:gd name="connsiteY99" fmla="*/ 1437049 h 2663818"/>
              <a:gd name="connsiteX100" fmla="*/ 1705117 w 4112988"/>
              <a:gd name="connsiteY100" fmla="*/ 1453794 h 2663818"/>
              <a:gd name="connsiteX101" fmla="*/ 1759924 w 4112988"/>
              <a:gd name="connsiteY101" fmla="*/ 1458578 h 2663818"/>
              <a:gd name="connsiteX102" fmla="*/ 1771839 w 4112988"/>
              <a:gd name="connsiteY102" fmla="*/ 1480107 h 2663818"/>
              <a:gd name="connsiteX103" fmla="*/ 1786137 w 4112988"/>
              <a:gd name="connsiteY103" fmla="*/ 1511205 h 2663818"/>
              <a:gd name="connsiteX104" fmla="*/ 1809965 w 4112988"/>
              <a:gd name="connsiteY104" fmla="*/ 1551870 h 2663818"/>
              <a:gd name="connsiteX105" fmla="*/ 1833795 w 4112988"/>
              <a:gd name="connsiteY105" fmla="*/ 1551870 h 2663818"/>
              <a:gd name="connsiteX106" fmla="*/ 1876687 w 4112988"/>
              <a:gd name="connsiteY106" fmla="*/ 1633201 h 2663818"/>
              <a:gd name="connsiteX107" fmla="*/ 1898134 w 4112988"/>
              <a:gd name="connsiteY107" fmla="*/ 1630809 h 2663818"/>
              <a:gd name="connsiteX108" fmla="*/ 1910048 w 4112988"/>
              <a:gd name="connsiteY108" fmla="*/ 1659515 h 2663818"/>
              <a:gd name="connsiteX109" fmla="*/ 1943408 w 4112988"/>
              <a:gd name="connsiteY109" fmla="*/ 1657123 h 2663818"/>
              <a:gd name="connsiteX110" fmla="*/ 1952940 w 4112988"/>
              <a:gd name="connsiteY110" fmla="*/ 1673868 h 2663818"/>
              <a:gd name="connsiteX111" fmla="*/ 1974387 w 4112988"/>
              <a:gd name="connsiteY111" fmla="*/ 1676260 h 2663818"/>
              <a:gd name="connsiteX112" fmla="*/ 1981535 w 4112988"/>
              <a:gd name="connsiteY112" fmla="*/ 1719318 h 2663818"/>
              <a:gd name="connsiteX113" fmla="*/ 2019661 w 4112988"/>
              <a:gd name="connsiteY113" fmla="*/ 1724102 h 2663818"/>
              <a:gd name="connsiteX114" fmla="*/ 2026810 w 4112988"/>
              <a:gd name="connsiteY114" fmla="*/ 1736062 h 2663818"/>
              <a:gd name="connsiteX115" fmla="*/ 2048256 w 4112988"/>
              <a:gd name="connsiteY115" fmla="*/ 1740847 h 2663818"/>
              <a:gd name="connsiteX116" fmla="*/ 2055405 w 4112988"/>
              <a:gd name="connsiteY116" fmla="*/ 1764768 h 2663818"/>
              <a:gd name="connsiteX117" fmla="*/ 2074469 w 4112988"/>
              <a:gd name="connsiteY117" fmla="*/ 1762376 h 2663818"/>
              <a:gd name="connsiteX118" fmla="*/ 2086383 w 4112988"/>
              <a:gd name="connsiteY118" fmla="*/ 1781513 h 2663818"/>
              <a:gd name="connsiteX119" fmla="*/ 2112595 w 4112988"/>
              <a:gd name="connsiteY119" fmla="*/ 1783904 h 2663818"/>
              <a:gd name="connsiteX120" fmla="*/ 2134041 w 4112988"/>
              <a:gd name="connsiteY120" fmla="*/ 1822178 h 2663818"/>
              <a:gd name="connsiteX121" fmla="*/ 2143574 w 4112988"/>
              <a:gd name="connsiteY121" fmla="*/ 1846100 h 2663818"/>
              <a:gd name="connsiteX122" fmla="*/ 2219826 w 4112988"/>
              <a:gd name="connsiteY122" fmla="*/ 1846100 h 2663818"/>
              <a:gd name="connsiteX123" fmla="*/ 2222209 w 4112988"/>
              <a:gd name="connsiteY123" fmla="*/ 1874805 h 2663818"/>
              <a:gd name="connsiteX124" fmla="*/ 2248421 w 4112988"/>
              <a:gd name="connsiteY124" fmla="*/ 1877197 h 2663818"/>
              <a:gd name="connsiteX125" fmla="*/ 2250803 w 4112988"/>
              <a:gd name="connsiteY125" fmla="*/ 1891549 h 2663818"/>
              <a:gd name="connsiteX126" fmla="*/ 2310377 w 4112988"/>
              <a:gd name="connsiteY126" fmla="*/ 1898726 h 2663818"/>
              <a:gd name="connsiteX127" fmla="*/ 2312760 w 4112988"/>
              <a:gd name="connsiteY127" fmla="*/ 1939392 h 2663818"/>
              <a:gd name="connsiteX128" fmla="*/ 2443820 w 4112988"/>
              <a:gd name="connsiteY128" fmla="*/ 1939392 h 2663818"/>
              <a:gd name="connsiteX129" fmla="*/ 2448585 w 4112988"/>
              <a:gd name="connsiteY129" fmla="*/ 1960921 h 2663818"/>
              <a:gd name="connsiteX130" fmla="*/ 2472415 w 4112988"/>
              <a:gd name="connsiteY130" fmla="*/ 1963313 h 2663818"/>
              <a:gd name="connsiteX131" fmla="*/ 2479564 w 4112988"/>
              <a:gd name="connsiteY131" fmla="*/ 1987234 h 2663818"/>
              <a:gd name="connsiteX132" fmla="*/ 2524838 w 4112988"/>
              <a:gd name="connsiteY132" fmla="*/ 1989626 h 2663818"/>
              <a:gd name="connsiteX133" fmla="*/ 2531987 w 4112988"/>
              <a:gd name="connsiteY133" fmla="*/ 2015940 h 2663818"/>
              <a:gd name="connsiteX134" fmla="*/ 2551051 w 4112988"/>
              <a:gd name="connsiteY134" fmla="*/ 2015940 h 2663818"/>
              <a:gd name="connsiteX135" fmla="*/ 2570114 w 4112988"/>
              <a:gd name="connsiteY135" fmla="*/ 2066174 h 2663818"/>
              <a:gd name="connsiteX136" fmla="*/ 2722620 w 4112988"/>
              <a:gd name="connsiteY136" fmla="*/ 2063782 h 2663818"/>
              <a:gd name="connsiteX137" fmla="*/ 2727387 w 4112988"/>
              <a:gd name="connsiteY137" fmla="*/ 2094879 h 2663818"/>
              <a:gd name="connsiteX138" fmla="*/ 2796491 w 4112988"/>
              <a:gd name="connsiteY138" fmla="*/ 2099663 h 2663818"/>
              <a:gd name="connsiteX139" fmla="*/ 2803640 w 4112988"/>
              <a:gd name="connsiteY139" fmla="*/ 2176210 h 2663818"/>
              <a:gd name="connsiteX140" fmla="*/ 2839384 w 4112988"/>
              <a:gd name="connsiteY140" fmla="*/ 2173818 h 2663818"/>
              <a:gd name="connsiteX141" fmla="*/ 2844149 w 4112988"/>
              <a:gd name="connsiteY141" fmla="*/ 2212092 h 2663818"/>
              <a:gd name="connsiteX142" fmla="*/ 2906104 w 4112988"/>
              <a:gd name="connsiteY142" fmla="*/ 2209700 h 2663818"/>
              <a:gd name="connsiteX143" fmla="*/ 2913253 w 4112988"/>
              <a:gd name="connsiteY143" fmla="*/ 2245582 h 2663818"/>
              <a:gd name="connsiteX144" fmla="*/ 3201585 w 4112988"/>
              <a:gd name="connsiteY144" fmla="*/ 2250366 h 2663818"/>
              <a:gd name="connsiteX145" fmla="*/ 3206351 w 4112988"/>
              <a:gd name="connsiteY145" fmla="*/ 2288639 h 2663818"/>
              <a:gd name="connsiteX146" fmla="*/ 3273073 w 4112988"/>
              <a:gd name="connsiteY146" fmla="*/ 2293424 h 2663818"/>
              <a:gd name="connsiteX147" fmla="*/ 3275455 w 4112988"/>
              <a:gd name="connsiteY147" fmla="*/ 2374755 h 2663818"/>
              <a:gd name="connsiteX148" fmla="*/ 3556639 w 4112988"/>
              <a:gd name="connsiteY148" fmla="*/ 2377147 h 2663818"/>
              <a:gd name="connsiteX149" fmla="*/ 3563787 w 4112988"/>
              <a:gd name="connsiteY149" fmla="*/ 2420206 h 2663818"/>
              <a:gd name="connsiteX150" fmla="*/ 3761569 w 4112988"/>
              <a:gd name="connsiteY150" fmla="*/ 2424989 h 2663818"/>
              <a:gd name="connsiteX151" fmla="*/ 3768718 w 4112988"/>
              <a:gd name="connsiteY151" fmla="*/ 2506322 h 2663818"/>
              <a:gd name="connsiteX152" fmla="*/ 4107091 w 4112988"/>
              <a:gd name="connsiteY152" fmla="*/ 2508713 h 2663818"/>
              <a:gd name="connsiteX153" fmla="*/ 4112988 w 4112988"/>
              <a:gd name="connsiteY153" fmla="*/ 2663818 h 2663818"/>
              <a:gd name="connsiteX0" fmla="*/ 0 w 4107091"/>
              <a:gd name="connsiteY0" fmla="*/ 0 h 2670995"/>
              <a:gd name="connsiteX1" fmla="*/ 6102 w 4107091"/>
              <a:gd name="connsiteY1" fmla="*/ 11353 h 2670995"/>
              <a:gd name="connsiteX2" fmla="*/ 41846 w 4107091"/>
              <a:gd name="connsiteY2" fmla="*/ 13744 h 2670995"/>
              <a:gd name="connsiteX3" fmla="*/ 46611 w 4107091"/>
              <a:gd name="connsiteY3" fmla="*/ 28098 h 2670995"/>
              <a:gd name="connsiteX4" fmla="*/ 113333 w 4107091"/>
              <a:gd name="connsiteY4" fmla="*/ 32881 h 2670995"/>
              <a:gd name="connsiteX5" fmla="*/ 115717 w 4107091"/>
              <a:gd name="connsiteY5" fmla="*/ 47234 h 2670995"/>
              <a:gd name="connsiteX6" fmla="*/ 122865 w 4107091"/>
              <a:gd name="connsiteY6" fmla="*/ 56803 h 2670995"/>
              <a:gd name="connsiteX7" fmla="*/ 141929 w 4107091"/>
              <a:gd name="connsiteY7" fmla="*/ 56803 h 2670995"/>
              <a:gd name="connsiteX8" fmla="*/ 139545 w 4107091"/>
              <a:gd name="connsiteY8" fmla="*/ 90292 h 2670995"/>
              <a:gd name="connsiteX9" fmla="*/ 156226 w 4107091"/>
              <a:gd name="connsiteY9" fmla="*/ 87900 h 2670995"/>
              <a:gd name="connsiteX10" fmla="*/ 158609 w 4107091"/>
              <a:gd name="connsiteY10" fmla="*/ 99860 h 2670995"/>
              <a:gd name="connsiteX11" fmla="*/ 220565 w 4107091"/>
              <a:gd name="connsiteY11" fmla="*/ 99860 h 2670995"/>
              <a:gd name="connsiteX12" fmla="*/ 225330 w 4107091"/>
              <a:gd name="connsiteY12" fmla="*/ 111822 h 2670995"/>
              <a:gd name="connsiteX13" fmla="*/ 258691 w 4107091"/>
              <a:gd name="connsiteY13" fmla="*/ 114213 h 2670995"/>
              <a:gd name="connsiteX14" fmla="*/ 258691 w 4107091"/>
              <a:gd name="connsiteY14" fmla="*/ 118997 h 2670995"/>
              <a:gd name="connsiteX15" fmla="*/ 327795 w 4107091"/>
              <a:gd name="connsiteY15" fmla="*/ 123782 h 2670995"/>
              <a:gd name="connsiteX16" fmla="*/ 327795 w 4107091"/>
              <a:gd name="connsiteY16" fmla="*/ 147702 h 2670995"/>
              <a:gd name="connsiteX17" fmla="*/ 404049 w 4107091"/>
              <a:gd name="connsiteY17" fmla="*/ 157271 h 2670995"/>
              <a:gd name="connsiteX18" fmla="*/ 418346 w 4107091"/>
              <a:gd name="connsiteY18" fmla="*/ 181192 h 2670995"/>
              <a:gd name="connsiteX19" fmla="*/ 432643 w 4107091"/>
              <a:gd name="connsiteY19" fmla="*/ 181192 h 2670995"/>
              <a:gd name="connsiteX20" fmla="*/ 435026 w 4107091"/>
              <a:gd name="connsiteY20" fmla="*/ 212290 h 2670995"/>
              <a:gd name="connsiteX21" fmla="*/ 458856 w 4107091"/>
              <a:gd name="connsiteY21" fmla="*/ 207506 h 2670995"/>
              <a:gd name="connsiteX22" fmla="*/ 461238 w 4107091"/>
              <a:gd name="connsiteY22" fmla="*/ 217074 h 2670995"/>
              <a:gd name="connsiteX23" fmla="*/ 489833 w 4107091"/>
              <a:gd name="connsiteY23" fmla="*/ 221858 h 2670995"/>
              <a:gd name="connsiteX24" fmla="*/ 494599 w 4107091"/>
              <a:gd name="connsiteY24" fmla="*/ 236211 h 2670995"/>
              <a:gd name="connsiteX25" fmla="*/ 499365 w 4107091"/>
              <a:gd name="connsiteY25" fmla="*/ 255348 h 2670995"/>
              <a:gd name="connsiteX26" fmla="*/ 537492 w 4107091"/>
              <a:gd name="connsiteY26" fmla="*/ 257740 h 2670995"/>
              <a:gd name="connsiteX27" fmla="*/ 542257 w 4107091"/>
              <a:gd name="connsiteY27" fmla="*/ 269700 h 2670995"/>
              <a:gd name="connsiteX28" fmla="*/ 599447 w 4107091"/>
              <a:gd name="connsiteY28" fmla="*/ 276877 h 2670995"/>
              <a:gd name="connsiteX29" fmla="*/ 608978 w 4107091"/>
              <a:gd name="connsiteY29" fmla="*/ 293622 h 2670995"/>
              <a:gd name="connsiteX30" fmla="*/ 613745 w 4107091"/>
              <a:gd name="connsiteY30" fmla="*/ 307974 h 2670995"/>
              <a:gd name="connsiteX31" fmla="*/ 632808 w 4107091"/>
              <a:gd name="connsiteY31" fmla="*/ 307974 h 2670995"/>
              <a:gd name="connsiteX32" fmla="*/ 639957 w 4107091"/>
              <a:gd name="connsiteY32" fmla="*/ 319934 h 2670995"/>
              <a:gd name="connsiteX33" fmla="*/ 654254 w 4107091"/>
              <a:gd name="connsiteY33" fmla="*/ 329503 h 2670995"/>
              <a:gd name="connsiteX34" fmla="*/ 661403 w 4107091"/>
              <a:gd name="connsiteY34" fmla="*/ 341464 h 2670995"/>
              <a:gd name="connsiteX35" fmla="*/ 670935 w 4107091"/>
              <a:gd name="connsiteY35" fmla="*/ 360601 h 2670995"/>
              <a:gd name="connsiteX36" fmla="*/ 685231 w 4107091"/>
              <a:gd name="connsiteY36" fmla="*/ 360601 h 2670995"/>
              <a:gd name="connsiteX37" fmla="*/ 692380 w 4107091"/>
              <a:gd name="connsiteY37" fmla="*/ 377345 h 2670995"/>
              <a:gd name="connsiteX38" fmla="*/ 704295 w 4107091"/>
              <a:gd name="connsiteY38" fmla="*/ 374953 h 2670995"/>
              <a:gd name="connsiteX39" fmla="*/ 713826 w 4107091"/>
              <a:gd name="connsiteY39" fmla="*/ 403658 h 2670995"/>
              <a:gd name="connsiteX40" fmla="*/ 725742 w 4107091"/>
              <a:gd name="connsiteY40" fmla="*/ 403658 h 2670995"/>
              <a:gd name="connsiteX41" fmla="*/ 740039 w 4107091"/>
              <a:gd name="connsiteY41" fmla="*/ 461069 h 2670995"/>
              <a:gd name="connsiteX42" fmla="*/ 747188 w 4107091"/>
              <a:gd name="connsiteY42" fmla="*/ 456285 h 2670995"/>
              <a:gd name="connsiteX43" fmla="*/ 761485 w 4107091"/>
              <a:gd name="connsiteY43" fmla="*/ 480206 h 2670995"/>
              <a:gd name="connsiteX44" fmla="*/ 801995 w 4107091"/>
              <a:gd name="connsiteY44" fmla="*/ 477814 h 2670995"/>
              <a:gd name="connsiteX45" fmla="*/ 804378 w 4107091"/>
              <a:gd name="connsiteY45" fmla="*/ 489774 h 2670995"/>
              <a:gd name="connsiteX46" fmla="*/ 818674 w 4107091"/>
              <a:gd name="connsiteY46" fmla="*/ 494559 h 2670995"/>
              <a:gd name="connsiteX47" fmla="*/ 823441 w 4107091"/>
              <a:gd name="connsiteY47" fmla="*/ 506519 h 2670995"/>
              <a:gd name="connsiteX48" fmla="*/ 837738 w 4107091"/>
              <a:gd name="connsiteY48" fmla="*/ 506519 h 2670995"/>
              <a:gd name="connsiteX49" fmla="*/ 847269 w 4107091"/>
              <a:gd name="connsiteY49" fmla="*/ 523264 h 2670995"/>
              <a:gd name="connsiteX50" fmla="*/ 885396 w 4107091"/>
              <a:gd name="connsiteY50" fmla="*/ 528048 h 2670995"/>
              <a:gd name="connsiteX51" fmla="*/ 897311 w 4107091"/>
              <a:gd name="connsiteY51" fmla="*/ 580675 h 2670995"/>
              <a:gd name="connsiteX52" fmla="*/ 916375 w 4107091"/>
              <a:gd name="connsiteY52" fmla="*/ 609380 h 2670995"/>
              <a:gd name="connsiteX53" fmla="*/ 923523 w 4107091"/>
              <a:gd name="connsiteY53" fmla="*/ 618948 h 2670995"/>
              <a:gd name="connsiteX54" fmla="*/ 944969 w 4107091"/>
              <a:gd name="connsiteY54" fmla="*/ 621340 h 2670995"/>
              <a:gd name="connsiteX55" fmla="*/ 961649 w 4107091"/>
              <a:gd name="connsiteY55" fmla="*/ 683535 h 2670995"/>
              <a:gd name="connsiteX56" fmla="*/ 971181 w 4107091"/>
              <a:gd name="connsiteY56" fmla="*/ 685928 h 2670995"/>
              <a:gd name="connsiteX57" fmla="*/ 980712 w 4107091"/>
              <a:gd name="connsiteY57" fmla="*/ 695496 h 2670995"/>
              <a:gd name="connsiteX58" fmla="*/ 995010 w 4107091"/>
              <a:gd name="connsiteY58" fmla="*/ 697888 h 2670995"/>
              <a:gd name="connsiteX59" fmla="*/ 1002159 w 4107091"/>
              <a:gd name="connsiteY59" fmla="*/ 724201 h 2670995"/>
              <a:gd name="connsiteX60" fmla="*/ 1021223 w 4107091"/>
              <a:gd name="connsiteY60" fmla="*/ 726593 h 2670995"/>
              <a:gd name="connsiteX61" fmla="*/ 1030754 w 4107091"/>
              <a:gd name="connsiteY61" fmla="*/ 757690 h 2670995"/>
              <a:gd name="connsiteX62" fmla="*/ 1059349 w 4107091"/>
              <a:gd name="connsiteY62" fmla="*/ 757690 h 2670995"/>
              <a:gd name="connsiteX63" fmla="*/ 1061732 w 4107091"/>
              <a:gd name="connsiteY63" fmla="*/ 769651 h 2670995"/>
              <a:gd name="connsiteX64" fmla="*/ 1114155 w 4107091"/>
              <a:gd name="connsiteY64" fmla="*/ 769651 h 2670995"/>
              <a:gd name="connsiteX65" fmla="*/ 1121304 w 4107091"/>
              <a:gd name="connsiteY65" fmla="*/ 798356 h 2670995"/>
              <a:gd name="connsiteX66" fmla="*/ 1137985 w 4107091"/>
              <a:gd name="connsiteY66" fmla="*/ 800749 h 2670995"/>
              <a:gd name="connsiteX67" fmla="*/ 1137985 w 4107091"/>
              <a:gd name="connsiteY67" fmla="*/ 815101 h 2670995"/>
              <a:gd name="connsiteX68" fmla="*/ 1183261 w 4107091"/>
              <a:gd name="connsiteY68" fmla="*/ 817493 h 2670995"/>
              <a:gd name="connsiteX69" fmla="*/ 1188026 w 4107091"/>
              <a:gd name="connsiteY69" fmla="*/ 853375 h 2670995"/>
              <a:gd name="connsiteX70" fmla="*/ 1192791 w 4107091"/>
              <a:gd name="connsiteY70" fmla="*/ 855767 h 2670995"/>
              <a:gd name="connsiteX71" fmla="*/ 1214238 w 4107091"/>
              <a:gd name="connsiteY71" fmla="*/ 917962 h 2670995"/>
              <a:gd name="connsiteX72" fmla="*/ 1226152 w 4107091"/>
              <a:gd name="connsiteY72" fmla="*/ 917962 h 2670995"/>
              <a:gd name="connsiteX73" fmla="*/ 1228535 w 4107091"/>
              <a:gd name="connsiteY73" fmla="*/ 929922 h 2670995"/>
              <a:gd name="connsiteX74" fmla="*/ 1245216 w 4107091"/>
              <a:gd name="connsiteY74" fmla="*/ 925138 h 2670995"/>
              <a:gd name="connsiteX75" fmla="*/ 1259514 w 4107091"/>
              <a:gd name="connsiteY75" fmla="*/ 972980 h 2670995"/>
              <a:gd name="connsiteX76" fmla="*/ 1290491 w 4107091"/>
              <a:gd name="connsiteY76" fmla="*/ 977764 h 2670995"/>
              <a:gd name="connsiteX77" fmla="*/ 1295257 w 4107091"/>
              <a:gd name="connsiteY77" fmla="*/ 989724 h 2670995"/>
              <a:gd name="connsiteX78" fmla="*/ 1326235 w 4107091"/>
              <a:gd name="connsiteY78" fmla="*/ 992117 h 2670995"/>
              <a:gd name="connsiteX79" fmla="*/ 1328618 w 4107091"/>
              <a:gd name="connsiteY79" fmla="*/ 1004078 h 2670995"/>
              <a:gd name="connsiteX80" fmla="*/ 1338149 w 4107091"/>
              <a:gd name="connsiteY80" fmla="*/ 1020823 h 2670995"/>
              <a:gd name="connsiteX81" fmla="*/ 1345298 w 4107091"/>
              <a:gd name="connsiteY81" fmla="*/ 1020823 h 2670995"/>
              <a:gd name="connsiteX82" fmla="*/ 1369127 w 4107091"/>
              <a:gd name="connsiteY82" fmla="*/ 1073449 h 2670995"/>
              <a:gd name="connsiteX83" fmla="*/ 1373893 w 4107091"/>
              <a:gd name="connsiteY83" fmla="*/ 1071057 h 2670995"/>
              <a:gd name="connsiteX84" fmla="*/ 1383425 w 4107091"/>
              <a:gd name="connsiteY84" fmla="*/ 1106939 h 2670995"/>
              <a:gd name="connsiteX85" fmla="*/ 1440615 w 4107091"/>
              <a:gd name="connsiteY85" fmla="*/ 1109330 h 2670995"/>
              <a:gd name="connsiteX86" fmla="*/ 1447763 w 4107091"/>
              <a:gd name="connsiteY86" fmla="*/ 1123683 h 2670995"/>
              <a:gd name="connsiteX87" fmla="*/ 1471592 w 4107091"/>
              <a:gd name="connsiteY87" fmla="*/ 1133251 h 2670995"/>
              <a:gd name="connsiteX88" fmla="*/ 1495421 w 4107091"/>
              <a:gd name="connsiteY88" fmla="*/ 1178701 h 2670995"/>
              <a:gd name="connsiteX89" fmla="*/ 1512102 w 4107091"/>
              <a:gd name="connsiteY89" fmla="*/ 1181093 h 2670995"/>
              <a:gd name="connsiteX90" fmla="*/ 1535931 w 4107091"/>
              <a:gd name="connsiteY90" fmla="*/ 1274386 h 2670995"/>
              <a:gd name="connsiteX91" fmla="*/ 1590737 w 4107091"/>
              <a:gd name="connsiteY91" fmla="*/ 1276777 h 2670995"/>
              <a:gd name="connsiteX92" fmla="*/ 1602653 w 4107091"/>
              <a:gd name="connsiteY92" fmla="*/ 1331796 h 2670995"/>
              <a:gd name="connsiteX93" fmla="*/ 1612184 w 4107091"/>
              <a:gd name="connsiteY93" fmla="*/ 1341365 h 2670995"/>
              <a:gd name="connsiteX94" fmla="*/ 1624099 w 4107091"/>
              <a:gd name="connsiteY94" fmla="*/ 1346149 h 2670995"/>
              <a:gd name="connsiteX95" fmla="*/ 1631248 w 4107091"/>
              <a:gd name="connsiteY95" fmla="*/ 1358110 h 2670995"/>
              <a:gd name="connsiteX96" fmla="*/ 1647927 w 4107091"/>
              <a:gd name="connsiteY96" fmla="*/ 1377247 h 2670995"/>
              <a:gd name="connsiteX97" fmla="*/ 1666991 w 4107091"/>
              <a:gd name="connsiteY97" fmla="*/ 1389207 h 2670995"/>
              <a:gd name="connsiteX98" fmla="*/ 1678906 w 4107091"/>
              <a:gd name="connsiteY98" fmla="*/ 1437049 h 2670995"/>
              <a:gd name="connsiteX99" fmla="*/ 1697969 w 4107091"/>
              <a:gd name="connsiteY99" fmla="*/ 1437049 h 2670995"/>
              <a:gd name="connsiteX100" fmla="*/ 1705117 w 4107091"/>
              <a:gd name="connsiteY100" fmla="*/ 1453794 h 2670995"/>
              <a:gd name="connsiteX101" fmla="*/ 1759924 w 4107091"/>
              <a:gd name="connsiteY101" fmla="*/ 1458578 h 2670995"/>
              <a:gd name="connsiteX102" fmla="*/ 1771839 w 4107091"/>
              <a:gd name="connsiteY102" fmla="*/ 1480107 h 2670995"/>
              <a:gd name="connsiteX103" fmla="*/ 1786137 w 4107091"/>
              <a:gd name="connsiteY103" fmla="*/ 1511205 h 2670995"/>
              <a:gd name="connsiteX104" fmla="*/ 1809965 w 4107091"/>
              <a:gd name="connsiteY104" fmla="*/ 1551870 h 2670995"/>
              <a:gd name="connsiteX105" fmla="*/ 1833795 w 4107091"/>
              <a:gd name="connsiteY105" fmla="*/ 1551870 h 2670995"/>
              <a:gd name="connsiteX106" fmla="*/ 1876687 w 4107091"/>
              <a:gd name="connsiteY106" fmla="*/ 1633201 h 2670995"/>
              <a:gd name="connsiteX107" fmla="*/ 1898134 w 4107091"/>
              <a:gd name="connsiteY107" fmla="*/ 1630809 h 2670995"/>
              <a:gd name="connsiteX108" fmla="*/ 1910048 w 4107091"/>
              <a:gd name="connsiteY108" fmla="*/ 1659515 h 2670995"/>
              <a:gd name="connsiteX109" fmla="*/ 1943408 w 4107091"/>
              <a:gd name="connsiteY109" fmla="*/ 1657123 h 2670995"/>
              <a:gd name="connsiteX110" fmla="*/ 1952940 w 4107091"/>
              <a:gd name="connsiteY110" fmla="*/ 1673868 h 2670995"/>
              <a:gd name="connsiteX111" fmla="*/ 1974387 w 4107091"/>
              <a:gd name="connsiteY111" fmla="*/ 1676260 h 2670995"/>
              <a:gd name="connsiteX112" fmla="*/ 1981535 w 4107091"/>
              <a:gd name="connsiteY112" fmla="*/ 1719318 h 2670995"/>
              <a:gd name="connsiteX113" fmla="*/ 2019661 w 4107091"/>
              <a:gd name="connsiteY113" fmla="*/ 1724102 h 2670995"/>
              <a:gd name="connsiteX114" fmla="*/ 2026810 w 4107091"/>
              <a:gd name="connsiteY114" fmla="*/ 1736062 h 2670995"/>
              <a:gd name="connsiteX115" fmla="*/ 2048256 w 4107091"/>
              <a:gd name="connsiteY115" fmla="*/ 1740847 h 2670995"/>
              <a:gd name="connsiteX116" fmla="*/ 2055405 w 4107091"/>
              <a:gd name="connsiteY116" fmla="*/ 1764768 h 2670995"/>
              <a:gd name="connsiteX117" fmla="*/ 2074469 w 4107091"/>
              <a:gd name="connsiteY117" fmla="*/ 1762376 h 2670995"/>
              <a:gd name="connsiteX118" fmla="*/ 2086383 w 4107091"/>
              <a:gd name="connsiteY118" fmla="*/ 1781513 h 2670995"/>
              <a:gd name="connsiteX119" fmla="*/ 2112595 w 4107091"/>
              <a:gd name="connsiteY119" fmla="*/ 1783904 h 2670995"/>
              <a:gd name="connsiteX120" fmla="*/ 2134041 w 4107091"/>
              <a:gd name="connsiteY120" fmla="*/ 1822178 h 2670995"/>
              <a:gd name="connsiteX121" fmla="*/ 2143574 w 4107091"/>
              <a:gd name="connsiteY121" fmla="*/ 1846100 h 2670995"/>
              <a:gd name="connsiteX122" fmla="*/ 2219826 w 4107091"/>
              <a:gd name="connsiteY122" fmla="*/ 1846100 h 2670995"/>
              <a:gd name="connsiteX123" fmla="*/ 2222209 w 4107091"/>
              <a:gd name="connsiteY123" fmla="*/ 1874805 h 2670995"/>
              <a:gd name="connsiteX124" fmla="*/ 2248421 w 4107091"/>
              <a:gd name="connsiteY124" fmla="*/ 1877197 h 2670995"/>
              <a:gd name="connsiteX125" fmla="*/ 2250803 w 4107091"/>
              <a:gd name="connsiteY125" fmla="*/ 1891549 h 2670995"/>
              <a:gd name="connsiteX126" fmla="*/ 2310377 w 4107091"/>
              <a:gd name="connsiteY126" fmla="*/ 1898726 h 2670995"/>
              <a:gd name="connsiteX127" fmla="*/ 2312760 w 4107091"/>
              <a:gd name="connsiteY127" fmla="*/ 1939392 h 2670995"/>
              <a:gd name="connsiteX128" fmla="*/ 2443820 w 4107091"/>
              <a:gd name="connsiteY128" fmla="*/ 1939392 h 2670995"/>
              <a:gd name="connsiteX129" fmla="*/ 2448585 w 4107091"/>
              <a:gd name="connsiteY129" fmla="*/ 1960921 h 2670995"/>
              <a:gd name="connsiteX130" fmla="*/ 2472415 w 4107091"/>
              <a:gd name="connsiteY130" fmla="*/ 1963313 h 2670995"/>
              <a:gd name="connsiteX131" fmla="*/ 2479564 w 4107091"/>
              <a:gd name="connsiteY131" fmla="*/ 1987234 h 2670995"/>
              <a:gd name="connsiteX132" fmla="*/ 2524838 w 4107091"/>
              <a:gd name="connsiteY132" fmla="*/ 1989626 h 2670995"/>
              <a:gd name="connsiteX133" fmla="*/ 2531987 w 4107091"/>
              <a:gd name="connsiteY133" fmla="*/ 2015940 h 2670995"/>
              <a:gd name="connsiteX134" fmla="*/ 2551051 w 4107091"/>
              <a:gd name="connsiteY134" fmla="*/ 2015940 h 2670995"/>
              <a:gd name="connsiteX135" fmla="*/ 2570114 w 4107091"/>
              <a:gd name="connsiteY135" fmla="*/ 2066174 h 2670995"/>
              <a:gd name="connsiteX136" fmla="*/ 2722620 w 4107091"/>
              <a:gd name="connsiteY136" fmla="*/ 2063782 h 2670995"/>
              <a:gd name="connsiteX137" fmla="*/ 2727387 w 4107091"/>
              <a:gd name="connsiteY137" fmla="*/ 2094879 h 2670995"/>
              <a:gd name="connsiteX138" fmla="*/ 2796491 w 4107091"/>
              <a:gd name="connsiteY138" fmla="*/ 2099663 h 2670995"/>
              <a:gd name="connsiteX139" fmla="*/ 2803640 w 4107091"/>
              <a:gd name="connsiteY139" fmla="*/ 2176210 h 2670995"/>
              <a:gd name="connsiteX140" fmla="*/ 2839384 w 4107091"/>
              <a:gd name="connsiteY140" fmla="*/ 2173818 h 2670995"/>
              <a:gd name="connsiteX141" fmla="*/ 2844149 w 4107091"/>
              <a:gd name="connsiteY141" fmla="*/ 2212092 h 2670995"/>
              <a:gd name="connsiteX142" fmla="*/ 2906104 w 4107091"/>
              <a:gd name="connsiteY142" fmla="*/ 2209700 h 2670995"/>
              <a:gd name="connsiteX143" fmla="*/ 2913253 w 4107091"/>
              <a:gd name="connsiteY143" fmla="*/ 2245582 h 2670995"/>
              <a:gd name="connsiteX144" fmla="*/ 3201585 w 4107091"/>
              <a:gd name="connsiteY144" fmla="*/ 2250366 h 2670995"/>
              <a:gd name="connsiteX145" fmla="*/ 3206351 w 4107091"/>
              <a:gd name="connsiteY145" fmla="*/ 2288639 h 2670995"/>
              <a:gd name="connsiteX146" fmla="*/ 3273073 w 4107091"/>
              <a:gd name="connsiteY146" fmla="*/ 2293424 h 2670995"/>
              <a:gd name="connsiteX147" fmla="*/ 3275455 w 4107091"/>
              <a:gd name="connsiteY147" fmla="*/ 2374755 h 2670995"/>
              <a:gd name="connsiteX148" fmla="*/ 3556639 w 4107091"/>
              <a:gd name="connsiteY148" fmla="*/ 2377147 h 2670995"/>
              <a:gd name="connsiteX149" fmla="*/ 3563787 w 4107091"/>
              <a:gd name="connsiteY149" fmla="*/ 2420206 h 2670995"/>
              <a:gd name="connsiteX150" fmla="*/ 3761569 w 4107091"/>
              <a:gd name="connsiteY150" fmla="*/ 2424989 h 2670995"/>
              <a:gd name="connsiteX151" fmla="*/ 3768718 w 4107091"/>
              <a:gd name="connsiteY151" fmla="*/ 2506322 h 2670995"/>
              <a:gd name="connsiteX152" fmla="*/ 4107091 w 4107091"/>
              <a:gd name="connsiteY152" fmla="*/ 2508713 h 2670995"/>
              <a:gd name="connsiteX153" fmla="*/ 4105840 w 4107091"/>
              <a:gd name="connsiteY153" fmla="*/ 2670995 h 2670995"/>
              <a:gd name="connsiteX0" fmla="*/ 0 w 4107091"/>
              <a:gd name="connsiteY0" fmla="*/ 0 h 2670995"/>
              <a:gd name="connsiteX1" fmla="*/ 6102 w 4107091"/>
              <a:gd name="connsiteY1" fmla="*/ 11353 h 2670995"/>
              <a:gd name="connsiteX2" fmla="*/ 41846 w 4107091"/>
              <a:gd name="connsiteY2" fmla="*/ 13744 h 2670995"/>
              <a:gd name="connsiteX3" fmla="*/ 46611 w 4107091"/>
              <a:gd name="connsiteY3" fmla="*/ 28098 h 2670995"/>
              <a:gd name="connsiteX4" fmla="*/ 113333 w 4107091"/>
              <a:gd name="connsiteY4" fmla="*/ 32881 h 2670995"/>
              <a:gd name="connsiteX5" fmla="*/ 115717 w 4107091"/>
              <a:gd name="connsiteY5" fmla="*/ 47234 h 2670995"/>
              <a:gd name="connsiteX6" fmla="*/ 122865 w 4107091"/>
              <a:gd name="connsiteY6" fmla="*/ 56803 h 2670995"/>
              <a:gd name="connsiteX7" fmla="*/ 141929 w 4107091"/>
              <a:gd name="connsiteY7" fmla="*/ 56803 h 2670995"/>
              <a:gd name="connsiteX8" fmla="*/ 139545 w 4107091"/>
              <a:gd name="connsiteY8" fmla="*/ 90292 h 2670995"/>
              <a:gd name="connsiteX9" fmla="*/ 156226 w 4107091"/>
              <a:gd name="connsiteY9" fmla="*/ 87900 h 2670995"/>
              <a:gd name="connsiteX10" fmla="*/ 158609 w 4107091"/>
              <a:gd name="connsiteY10" fmla="*/ 99860 h 2670995"/>
              <a:gd name="connsiteX11" fmla="*/ 220565 w 4107091"/>
              <a:gd name="connsiteY11" fmla="*/ 99860 h 2670995"/>
              <a:gd name="connsiteX12" fmla="*/ 225330 w 4107091"/>
              <a:gd name="connsiteY12" fmla="*/ 111822 h 2670995"/>
              <a:gd name="connsiteX13" fmla="*/ 258691 w 4107091"/>
              <a:gd name="connsiteY13" fmla="*/ 114213 h 2670995"/>
              <a:gd name="connsiteX14" fmla="*/ 258691 w 4107091"/>
              <a:gd name="connsiteY14" fmla="*/ 118997 h 2670995"/>
              <a:gd name="connsiteX15" fmla="*/ 327795 w 4107091"/>
              <a:gd name="connsiteY15" fmla="*/ 123782 h 2670995"/>
              <a:gd name="connsiteX16" fmla="*/ 327795 w 4107091"/>
              <a:gd name="connsiteY16" fmla="*/ 147702 h 2670995"/>
              <a:gd name="connsiteX17" fmla="*/ 404049 w 4107091"/>
              <a:gd name="connsiteY17" fmla="*/ 157271 h 2670995"/>
              <a:gd name="connsiteX18" fmla="*/ 418346 w 4107091"/>
              <a:gd name="connsiteY18" fmla="*/ 181192 h 2670995"/>
              <a:gd name="connsiteX19" fmla="*/ 432643 w 4107091"/>
              <a:gd name="connsiteY19" fmla="*/ 181192 h 2670995"/>
              <a:gd name="connsiteX20" fmla="*/ 435026 w 4107091"/>
              <a:gd name="connsiteY20" fmla="*/ 212290 h 2670995"/>
              <a:gd name="connsiteX21" fmla="*/ 458856 w 4107091"/>
              <a:gd name="connsiteY21" fmla="*/ 207506 h 2670995"/>
              <a:gd name="connsiteX22" fmla="*/ 461238 w 4107091"/>
              <a:gd name="connsiteY22" fmla="*/ 217074 h 2670995"/>
              <a:gd name="connsiteX23" fmla="*/ 489833 w 4107091"/>
              <a:gd name="connsiteY23" fmla="*/ 221858 h 2670995"/>
              <a:gd name="connsiteX24" fmla="*/ 494599 w 4107091"/>
              <a:gd name="connsiteY24" fmla="*/ 236211 h 2670995"/>
              <a:gd name="connsiteX25" fmla="*/ 499365 w 4107091"/>
              <a:gd name="connsiteY25" fmla="*/ 255348 h 2670995"/>
              <a:gd name="connsiteX26" fmla="*/ 537492 w 4107091"/>
              <a:gd name="connsiteY26" fmla="*/ 257740 h 2670995"/>
              <a:gd name="connsiteX27" fmla="*/ 542257 w 4107091"/>
              <a:gd name="connsiteY27" fmla="*/ 269700 h 2670995"/>
              <a:gd name="connsiteX28" fmla="*/ 599447 w 4107091"/>
              <a:gd name="connsiteY28" fmla="*/ 276877 h 2670995"/>
              <a:gd name="connsiteX29" fmla="*/ 608978 w 4107091"/>
              <a:gd name="connsiteY29" fmla="*/ 293622 h 2670995"/>
              <a:gd name="connsiteX30" fmla="*/ 613745 w 4107091"/>
              <a:gd name="connsiteY30" fmla="*/ 307974 h 2670995"/>
              <a:gd name="connsiteX31" fmla="*/ 632808 w 4107091"/>
              <a:gd name="connsiteY31" fmla="*/ 307974 h 2670995"/>
              <a:gd name="connsiteX32" fmla="*/ 639957 w 4107091"/>
              <a:gd name="connsiteY32" fmla="*/ 319934 h 2670995"/>
              <a:gd name="connsiteX33" fmla="*/ 654254 w 4107091"/>
              <a:gd name="connsiteY33" fmla="*/ 329503 h 2670995"/>
              <a:gd name="connsiteX34" fmla="*/ 661403 w 4107091"/>
              <a:gd name="connsiteY34" fmla="*/ 341464 h 2670995"/>
              <a:gd name="connsiteX35" fmla="*/ 670935 w 4107091"/>
              <a:gd name="connsiteY35" fmla="*/ 360601 h 2670995"/>
              <a:gd name="connsiteX36" fmla="*/ 685231 w 4107091"/>
              <a:gd name="connsiteY36" fmla="*/ 360601 h 2670995"/>
              <a:gd name="connsiteX37" fmla="*/ 692380 w 4107091"/>
              <a:gd name="connsiteY37" fmla="*/ 377345 h 2670995"/>
              <a:gd name="connsiteX38" fmla="*/ 704295 w 4107091"/>
              <a:gd name="connsiteY38" fmla="*/ 374953 h 2670995"/>
              <a:gd name="connsiteX39" fmla="*/ 713826 w 4107091"/>
              <a:gd name="connsiteY39" fmla="*/ 403658 h 2670995"/>
              <a:gd name="connsiteX40" fmla="*/ 725742 w 4107091"/>
              <a:gd name="connsiteY40" fmla="*/ 403658 h 2670995"/>
              <a:gd name="connsiteX41" fmla="*/ 740039 w 4107091"/>
              <a:gd name="connsiteY41" fmla="*/ 461069 h 2670995"/>
              <a:gd name="connsiteX42" fmla="*/ 747188 w 4107091"/>
              <a:gd name="connsiteY42" fmla="*/ 456285 h 2670995"/>
              <a:gd name="connsiteX43" fmla="*/ 761485 w 4107091"/>
              <a:gd name="connsiteY43" fmla="*/ 480206 h 2670995"/>
              <a:gd name="connsiteX44" fmla="*/ 801995 w 4107091"/>
              <a:gd name="connsiteY44" fmla="*/ 477814 h 2670995"/>
              <a:gd name="connsiteX45" fmla="*/ 804378 w 4107091"/>
              <a:gd name="connsiteY45" fmla="*/ 489774 h 2670995"/>
              <a:gd name="connsiteX46" fmla="*/ 818674 w 4107091"/>
              <a:gd name="connsiteY46" fmla="*/ 494559 h 2670995"/>
              <a:gd name="connsiteX47" fmla="*/ 823441 w 4107091"/>
              <a:gd name="connsiteY47" fmla="*/ 506519 h 2670995"/>
              <a:gd name="connsiteX48" fmla="*/ 837738 w 4107091"/>
              <a:gd name="connsiteY48" fmla="*/ 506519 h 2670995"/>
              <a:gd name="connsiteX49" fmla="*/ 847269 w 4107091"/>
              <a:gd name="connsiteY49" fmla="*/ 523264 h 2670995"/>
              <a:gd name="connsiteX50" fmla="*/ 885396 w 4107091"/>
              <a:gd name="connsiteY50" fmla="*/ 528048 h 2670995"/>
              <a:gd name="connsiteX51" fmla="*/ 897311 w 4107091"/>
              <a:gd name="connsiteY51" fmla="*/ 580675 h 2670995"/>
              <a:gd name="connsiteX52" fmla="*/ 916375 w 4107091"/>
              <a:gd name="connsiteY52" fmla="*/ 609380 h 2670995"/>
              <a:gd name="connsiteX53" fmla="*/ 923523 w 4107091"/>
              <a:gd name="connsiteY53" fmla="*/ 618948 h 2670995"/>
              <a:gd name="connsiteX54" fmla="*/ 944969 w 4107091"/>
              <a:gd name="connsiteY54" fmla="*/ 621340 h 2670995"/>
              <a:gd name="connsiteX55" fmla="*/ 961649 w 4107091"/>
              <a:gd name="connsiteY55" fmla="*/ 683535 h 2670995"/>
              <a:gd name="connsiteX56" fmla="*/ 971181 w 4107091"/>
              <a:gd name="connsiteY56" fmla="*/ 685928 h 2670995"/>
              <a:gd name="connsiteX57" fmla="*/ 980712 w 4107091"/>
              <a:gd name="connsiteY57" fmla="*/ 695496 h 2670995"/>
              <a:gd name="connsiteX58" fmla="*/ 995010 w 4107091"/>
              <a:gd name="connsiteY58" fmla="*/ 697888 h 2670995"/>
              <a:gd name="connsiteX59" fmla="*/ 1002159 w 4107091"/>
              <a:gd name="connsiteY59" fmla="*/ 724201 h 2670995"/>
              <a:gd name="connsiteX60" fmla="*/ 1021223 w 4107091"/>
              <a:gd name="connsiteY60" fmla="*/ 726593 h 2670995"/>
              <a:gd name="connsiteX61" fmla="*/ 1030754 w 4107091"/>
              <a:gd name="connsiteY61" fmla="*/ 757690 h 2670995"/>
              <a:gd name="connsiteX62" fmla="*/ 1059349 w 4107091"/>
              <a:gd name="connsiteY62" fmla="*/ 757690 h 2670995"/>
              <a:gd name="connsiteX63" fmla="*/ 1061732 w 4107091"/>
              <a:gd name="connsiteY63" fmla="*/ 769651 h 2670995"/>
              <a:gd name="connsiteX64" fmla="*/ 1114155 w 4107091"/>
              <a:gd name="connsiteY64" fmla="*/ 769651 h 2670995"/>
              <a:gd name="connsiteX65" fmla="*/ 1121304 w 4107091"/>
              <a:gd name="connsiteY65" fmla="*/ 798356 h 2670995"/>
              <a:gd name="connsiteX66" fmla="*/ 1137985 w 4107091"/>
              <a:gd name="connsiteY66" fmla="*/ 800749 h 2670995"/>
              <a:gd name="connsiteX67" fmla="*/ 1137985 w 4107091"/>
              <a:gd name="connsiteY67" fmla="*/ 815101 h 2670995"/>
              <a:gd name="connsiteX68" fmla="*/ 1183261 w 4107091"/>
              <a:gd name="connsiteY68" fmla="*/ 817493 h 2670995"/>
              <a:gd name="connsiteX69" fmla="*/ 1188026 w 4107091"/>
              <a:gd name="connsiteY69" fmla="*/ 853375 h 2670995"/>
              <a:gd name="connsiteX70" fmla="*/ 1192791 w 4107091"/>
              <a:gd name="connsiteY70" fmla="*/ 855767 h 2670995"/>
              <a:gd name="connsiteX71" fmla="*/ 1214238 w 4107091"/>
              <a:gd name="connsiteY71" fmla="*/ 917962 h 2670995"/>
              <a:gd name="connsiteX72" fmla="*/ 1226152 w 4107091"/>
              <a:gd name="connsiteY72" fmla="*/ 917962 h 2670995"/>
              <a:gd name="connsiteX73" fmla="*/ 1228535 w 4107091"/>
              <a:gd name="connsiteY73" fmla="*/ 929922 h 2670995"/>
              <a:gd name="connsiteX74" fmla="*/ 1245216 w 4107091"/>
              <a:gd name="connsiteY74" fmla="*/ 925138 h 2670995"/>
              <a:gd name="connsiteX75" fmla="*/ 1259514 w 4107091"/>
              <a:gd name="connsiteY75" fmla="*/ 972980 h 2670995"/>
              <a:gd name="connsiteX76" fmla="*/ 1290491 w 4107091"/>
              <a:gd name="connsiteY76" fmla="*/ 977764 h 2670995"/>
              <a:gd name="connsiteX77" fmla="*/ 1295257 w 4107091"/>
              <a:gd name="connsiteY77" fmla="*/ 989724 h 2670995"/>
              <a:gd name="connsiteX78" fmla="*/ 1326235 w 4107091"/>
              <a:gd name="connsiteY78" fmla="*/ 992117 h 2670995"/>
              <a:gd name="connsiteX79" fmla="*/ 1328618 w 4107091"/>
              <a:gd name="connsiteY79" fmla="*/ 1004078 h 2670995"/>
              <a:gd name="connsiteX80" fmla="*/ 1338149 w 4107091"/>
              <a:gd name="connsiteY80" fmla="*/ 1020823 h 2670995"/>
              <a:gd name="connsiteX81" fmla="*/ 1345298 w 4107091"/>
              <a:gd name="connsiteY81" fmla="*/ 1020823 h 2670995"/>
              <a:gd name="connsiteX82" fmla="*/ 1369127 w 4107091"/>
              <a:gd name="connsiteY82" fmla="*/ 1073449 h 2670995"/>
              <a:gd name="connsiteX83" fmla="*/ 1373893 w 4107091"/>
              <a:gd name="connsiteY83" fmla="*/ 1071057 h 2670995"/>
              <a:gd name="connsiteX84" fmla="*/ 1383425 w 4107091"/>
              <a:gd name="connsiteY84" fmla="*/ 1106939 h 2670995"/>
              <a:gd name="connsiteX85" fmla="*/ 1440615 w 4107091"/>
              <a:gd name="connsiteY85" fmla="*/ 1109330 h 2670995"/>
              <a:gd name="connsiteX86" fmla="*/ 1447763 w 4107091"/>
              <a:gd name="connsiteY86" fmla="*/ 1123683 h 2670995"/>
              <a:gd name="connsiteX87" fmla="*/ 1471592 w 4107091"/>
              <a:gd name="connsiteY87" fmla="*/ 1133251 h 2670995"/>
              <a:gd name="connsiteX88" fmla="*/ 1495421 w 4107091"/>
              <a:gd name="connsiteY88" fmla="*/ 1178701 h 2670995"/>
              <a:gd name="connsiteX89" fmla="*/ 1512102 w 4107091"/>
              <a:gd name="connsiteY89" fmla="*/ 1181093 h 2670995"/>
              <a:gd name="connsiteX90" fmla="*/ 1535931 w 4107091"/>
              <a:gd name="connsiteY90" fmla="*/ 1274386 h 2670995"/>
              <a:gd name="connsiteX91" fmla="*/ 1590737 w 4107091"/>
              <a:gd name="connsiteY91" fmla="*/ 1276777 h 2670995"/>
              <a:gd name="connsiteX92" fmla="*/ 1602653 w 4107091"/>
              <a:gd name="connsiteY92" fmla="*/ 1331796 h 2670995"/>
              <a:gd name="connsiteX93" fmla="*/ 1612184 w 4107091"/>
              <a:gd name="connsiteY93" fmla="*/ 1341365 h 2670995"/>
              <a:gd name="connsiteX94" fmla="*/ 1624099 w 4107091"/>
              <a:gd name="connsiteY94" fmla="*/ 1346149 h 2670995"/>
              <a:gd name="connsiteX95" fmla="*/ 1631248 w 4107091"/>
              <a:gd name="connsiteY95" fmla="*/ 1358110 h 2670995"/>
              <a:gd name="connsiteX96" fmla="*/ 1647927 w 4107091"/>
              <a:gd name="connsiteY96" fmla="*/ 1377247 h 2670995"/>
              <a:gd name="connsiteX97" fmla="*/ 1666991 w 4107091"/>
              <a:gd name="connsiteY97" fmla="*/ 1389207 h 2670995"/>
              <a:gd name="connsiteX98" fmla="*/ 1678906 w 4107091"/>
              <a:gd name="connsiteY98" fmla="*/ 1437049 h 2670995"/>
              <a:gd name="connsiteX99" fmla="*/ 1697969 w 4107091"/>
              <a:gd name="connsiteY99" fmla="*/ 1437049 h 2670995"/>
              <a:gd name="connsiteX100" fmla="*/ 1705117 w 4107091"/>
              <a:gd name="connsiteY100" fmla="*/ 1453794 h 2670995"/>
              <a:gd name="connsiteX101" fmla="*/ 1759924 w 4107091"/>
              <a:gd name="connsiteY101" fmla="*/ 1458578 h 2670995"/>
              <a:gd name="connsiteX102" fmla="*/ 1771839 w 4107091"/>
              <a:gd name="connsiteY102" fmla="*/ 1480107 h 2670995"/>
              <a:gd name="connsiteX103" fmla="*/ 1786137 w 4107091"/>
              <a:gd name="connsiteY103" fmla="*/ 1511205 h 2670995"/>
              <a:gd name="connsiteX104" fmla="*/ 1809965 w 4107091"/>
              <a:gd name="connsiteY104" fmla="*/ 1551870 h 2670995"/>
              <a:gd name="connsiteX105" fmla="*/ 1833795 w 4107091"/>
              <a:gd name="connsiteY105" fmla="*/ 1551870 h 2670995"/>
              <a:gd name="connsiteX106" fmla="*/ 1876687 w 4107091"/>
              <a:gd name="connsiteY106" fmla="*/ 1633201 h 2670995"/>
              <a:gd name="connsiteX107" fmla="*/ 1898134 w 4107091"/>
              <a:gd name="connsiteY107" fmla="*/ 1630809 h 2670995"/>
              <a:gd name="connsiteX108" fmla="*/ 1910048 w 4107091"/>
              <a:gd name="connsiteY108" fmla="*/ 1659515 h 2670995"/>
              <a:gd name="connsiteX109" fmla="*/ 1943408 w 4107091"/>
              <a:gd name="connsiteY109" fmla="*/ 1657123 h 2670995"/>
              <a:gd name="connsiteX110" fmla="*/ 1952940 w 4107091"/>
              <a:gd name="connsiteY110" fmla="*/ 1673868 h 2670995"/>
              <a:gd name="connsiteX111" fmla="*/ 1974387 w 4107091"/>
              <a:gd name="connsiteY111" fmla="*/ 1676260 h 2670995"/>
              <a:gd name="connsiteX112" fmla="*/ 1981535 w 4107091"/>
              <a:gd name="connsiteY112" fmla="*/ 1719318 h 2670995"/>
              <a:gd name="connsiteX113" fmla="*/ 2019661 w 4107091"/>
              <a:gd name="connsiteY113" fmla="*/ 1724102 h 2670995"/>
              <a:gd name="connsiteX114" fmla="*/ 2026810 w 4107091"/>
              <a:gd name="connsiteY114" fmla="*/ 1736062 h 2670995"/>
              <a:gd name="connsiteX115" fmla="*/ 2048256 w 4107091"/>
              <a:gd name="connsiteY115" fmla="*/ 1740847 h 2670995"/>
              <a:gd name="connsiteX116" fmla="*/ 2055405 w 4107091"/>
              <a:gd name="connsiteY116" fmla="*/ 1764768 h 2670995"/>
              <a:gd name="connsiteX117" fmla="*/ 2074469 w 4107091"/>
              <a:gd name="connsiteY117" fmla="*/ 1762376 h 2670995"/>
              <a:gd name="connsiteX118" fmla="*/ 2086383 w 4107091"/>
              <a:gd name="connsiteY118" fmla="*/ 1781513 h 2670995"/>
              <a:gd name="connsiteX119" fmla="*/ 2112595 w 4107091"/>
              <a:gd name="connsiteY119" fmla="*/ 1783904 h 2670995"/>
              <a:gd name="connsiteX120" fmla="*/ 2134041 w 4107091"/>
              <a:gd name="connsiteY120" fmla="*/ 1822178 h 2670995"/>
              <a:gd name="connsiteX121" fmla="*/ 2143574 w 4107091"/>
              <a:gd name="connsiteY121" fmla="*/ 1846100 h 2670995"/>
              <a:gd name="connsiteX122" fmla="*/ 2219826 w 4107091"/>
              <a:gd name="connsiteY122" fmla="*/ 1846100 h 2670995"/>
              <a:gd name="connsiteX123" fmla="*/ 2222209 w 4107091"/>
              <a:gd name="connsiteY123" fmla="*/ 1874805 h 2670995"/>
              <a:gd name="connsiteX124" fmla="*/ 2248421 w 4107091"/>
              <a:gd name="connsiteY124" fmla="*/ 1877197 h 2670995"/>
              <a:gd name="connsiteX125" fmla="*/ 2250803 w 4107091"/>
              <a:gd name="connsiteY125" fmla="*/ 1891549 h 2670995"/>
              <a:gd name="connsiteX126" fmla="*/ 2310377 w 4107091"/>
              <a:gd name="connsiteY126" fmla="*/ 1898726 h 2670995"/>
              <a:gd name="connsiteX127" fmla="*/ 2312760 w 4107091"/>
              <a:gd name="connsiteY127" fmla="*/ 1939392 h 2670995"/>
              <a:gd name="connsiteX128" fmla="*/ 2443820 w 4107091"/>
              <a:gd name="connsiteY128" fmla="*/ 1939392 h 2670995"/>
              <a:gd name="connsiteX129" fmla="*/ 2448585 w 4107091"/>
              <a:gd name="connsiteY129" fmla="*/ 1960921 h 2670995"/>
              <a:gd name="connsiteX130" fmla="*/ 2472415 w 4107091"/>
              <a:gd name="connsiteY130" fmla="*/ 1963313 h 2670995"/>
              <a:gd name="connsiteX131" fmla="*/ 2479564 w 4107091"/>
              <a:gd name="connsiteY131" fmla="*/ 1987234 h 2670995"/>
              <a:gd name="connsiteX132" fmla="*/ 2524838 w 4107091"/>
              <a:gd name="connsiteY132" fmla="*/ 1989626 h 2670995"/>
              <a:gd name="connsiteX133" fmla="*/ 2531987 w 4107091"/>
              <a:gd name="connsiteY133" fmla="*/ 2015940 h 2670995"/>
              <a:gd name="connsiteX134" fmla="*/ 2551051 w 4107091"/>
              <a:gd name="connsiteY134" fmla="*/ 2015940 h 2670995"/>
              <a:gd name="connsiteX135" fmla="*/ 2570114 w 4107091"/>
              <a:gd name="connsiteY135" fmla="*/ 2066174 h 2670995"/>
              <a:gd name="connsiteX136" fmla="*/ 2722620 w 4107091"/>
              <a:gd name="connsiteY136" fmla="*/ 2063782 h 2670995"/>
              <a:gd name="connsiteX137" fmla="*/ 2727387 w 4107091"/>
              <a:gd name="connsiteY137" fmla="*/ 2094879 h 2670995"/>
              <a:gd name="connsiteX138" fmla="*/ 2796491 w 4107091"/>
              <a:gd name="connsiteY138" fmla="*/ 2099663 h 2670995"/>
              <a:gd name="connsiteX139" fmla="*/ 2803640 w 4107091"/>
              <a:gd name="connsiteY139" fmla="*/ 2176210 h 2670995"/>
              <a:gd name="connsiteX140" fmla="*/ 2839384 w 4107091"/>
              <a:gd name="connsiteY140" fmla="*/ 2173818 h 2670995"/>
              <a:gd name="connsiteX141" fmla="*/ 2844149 w 4107091"/>
              <a:gd name="connsiteY141" fmla="*/ 2212092 h 2670995"/>
              <a:gd name="connsiteX142" fmla="*/ 2906104 w 4107091"/>
              <a:gd name="connsiteY142" fmla="*/ 2209700 h 2670995"/>
              <a:gd name="connsiteX143" fmla="*/ 2913253 w 4107091"/>
              <a:gd name="connsiteY143" fmla="*/ 2245582 h 2670995"/>
              <a:gd name="connsiteX144" fmla="*/ 3201585 w 4107091"/>
              <a:gd name="connsiteY144" fmla="*/ 2250366 h 2670995"/>
              <a:gd name="connsiteX145" fmla="*/ 3206351 w 4107091"/>
              <a:gd name="connsiteY145" fmla="*/ 2288639 h 2670995"/>
              <a:gd name="connsiteX146" fmla="*/ 3273073 w 4107091"/>
              <a:gd name="connsiteY146" fmla="*/ 2293424 h 2670995"/>
              <a:gd name="connsiteX147" fmla="*/ 3275455 w 4107091"/>
              <a:gd name="connsiteY147" fmla="*/ 2374755 h 2670995"/>
              <a:gd name="connsiteX148" fmla="*/ 3556639 w 4107091"/>
              <a:gd name="connsiteY148" fmla="*/ 2377147 h 2670995"/>
              <a:gd name="connsiteX149" fmla="*/ 3563787 w 4107091"/>
              <a:gd name="connsiteY149" fmla="*/ 2420206 h 2670995"/>
              <a:gd name="connsiteX150" fmla="*/ 3761569 w 4107091"/>
              <a:gd name="connsiteY150" fmla="*/ 2424989 h 2670995"/>
              <a:gd name="connsiteX151" fmla="*/ 3768718 w 4107091"/>
              <a:gd name="connsiteY151" fmla="*/ 2506322 h 2670995"/>
              <a:gd name="connsiteX152" fmla="*/ 4107091 w 4107091"/>
              <a:gd name="connsiteY152" fmla="*/ 2508713 h 2670995"/>
              <a:gd name="connsiteX153" fmla="*/ 4105840 w 4107091"/>
              <a:gd name="connsiteY153" fmla="*/ 2670995 h 2670995"/>
              <a:gd name="connsiteX0" fmla="*/ 0 w 4107091"/>
              <a:gd name="connsiteY0" fmla="*/ 0 h 2670995"/>
              <a:gd name="connsiteX1" fmla="*/ 6102 w 4107091"/>
              <a:gd name="connsiteY1" fmla="*/ 11353 h 2670995"/>
              <a:gd name="connsiteX2" fmla="*/ 41846 w 4107091"/>
              <a:gd name="connsiteY2" fmla="*/ 13744 h 2670995"/>
              <a:gd name="connsiteX3" fmla="*/ 46611 w 4107091"/>
              <a:gd name="connsiteY3" fmla="*/ 28098 h 2670995"/>
              <a:gd name="connsiteX4" fmla="*/ 113333 w 4107091"/>
              <a:gd name="connsiteY4" fmla="*/ 32881 h 2670995"/>
              <a:gd name="connsiteX5" fmla="*/ 115717 w 4107091"/>
              <a:gd name="connsiteY5" fmla="*/ 47234 h 2670995"/>
              <a:gd name="connsiteX6" fmla="*/ 122865 w 4107091"/>
              <a:gd name="connsiteY6" fmla="*/ 56803 h 2670995"/>
              <a:gd name="connsiteX7" fmla="*/ 141929 w 4107091"/>
              <a:gd name="connsiteY7" fmla="*/ 56803 h 2670995"/>
              <a:gd name="connsiteX8" fmla="*/ 139545 w 4107091"/>
              <a:gd name="connsiteY8" fmla="*/ 90292 h 2670995"/>
              <a:gd name="connsiteX9" fmla="*/ 156226 w 4107091"/>
              <a:gd name="connsiteY9" fmla="*/ 87900 h 2670995"/>
              <a:gd name="connsiteX10" fmla="*/ 158609 w 4107091"/>
              <a:gd name="connsiteY10" fmla="*/ 99860 h 2670995"/>
              <a:gd name="connsiteX11" fmla="*/ 220565 w 4107091"/>
              <a:gd name="connsiteY11" fmla="*/ 99860 h 2670995"/>
              <a:gd name="connsiteX12" fmla="*/ 225330 w 4107091"/>
              <a:gd name="connsiteY12" fmla="*/ 111822 h 2670995"/>
              <a:gd name="connsiteX13" fmla="*/ 258691 w 4107091"/>
              <a:gd name="connsiteY13" fmla="*/ 114213 h 2670995"/>
              <a:gd name="connsiteX14" fmla="*/ 258691 w 4107091"/>
              <a:gd name="connsiteY14" fmla="*/ 118997 h 2670995"/>
              <a:gd name="connsiteX15" fmla="*/ 327795 w 4107091"/>
              <a:gd name="connsiteY15" fmla="*/ 123782 h 2670995"/>
              <a:gd name="connsiteX16" fmla="*/ 327795 w 4107091"/>
              <a:gd name="connsiteY16" fmla="*/ 147702 h 2670995"/>
              <a:gd name="connsiteX17" fmla="*/ 404049 w 4107091"/>
              <a:gd name="connsiteY17" fmla="*/ 157271 h 2670995"/>
              <a:gd name="connsiteX18" fmla="*/ 418346 w 4107091"/>
              <a:gd name="connsiteY18" fmla="*/ 181192 h 2670995"/>
              <a:gd name="connsiteX19" fmla="*/ 432643 w 4107091"/>
              <a:gd name="connsiteY19" fmla="*/ 181192 h 2670995"/>
              <a:gd name="connsiteX20" fmla="*/ 435026 w 4107091"/>
              <a:gd name="connsiteY20" fmla="*/ 212290 h 2670995"/>
              <a:gd name="connsiteX21" fmla="*/ 458856 w 4107091"/>
              <a:gd name="connsiteY21" fmla="*/ 207506 h 2670995"/>
              <a:gd name="connsiteX22" fmla="*/ 461238 w 4107091"/>
              <a:gd name="connsiteY22" fmla="*/ 217074 h 2670995"/>
              <a:gd name="connsiteX23" fmla="*/ 489833 w 4107091"/>
              <a:gd name="connsiteY23" fmla="*/ 221858 h 2670995"/>
              <a:gd name="connsiteX24" fmla="*/ 494599 w 4107091"/>
              <a:gd name="connsiteY24" fmla="*/ 236211 h 2670995"/>
              <a:gd name="connsiteX25" fmla="*/ 499365 w 4107091"/>
              <a:gd name="connsiteY25" fmla="*/ 255348 h 2670995"/>
              <a:gd name="connsiteX26" fmla="*/ 537492 w 4107091"/>
              <a:gd name="connsiteY26" fmla="*/ 257740 h 2670995"/>
              <a:gd name="connsiteX27" fmla="*/ 542257 w 4107091"/>
              <a:gd name="connsiteY27" fmla="*/ 269700 h 2670995"/>
              <a:gd name="connsiteX28" fmla="*/ 599447 w 4107091"/>
              <a:gd name="connsiteY28" fmla="*/ 276877 h 2670995"/>
              <a:gd name="connsiteX29" fmla="*/ 608978 w 4107091"/>
              <a:gd name="connsiteY29" fmla="*/ 293622 h 2670995"/>
              <a:gd name="connsiteX30" fmla="*/ 613745 w 4107091"/>
              <a:gd name="connsiteY30" fmla="*/ 307974 h 2670995"/>
              <a:gd name="connsiteX31" fmla="*/ 632808 w 4107091"/>
              <a:gd name="connsiteY31" fmla="*/ 307974 h 2670995"/>
              <a:gd name="connsiteX32" fmla="*/ 639957 w 4107091"/>
              <a:gd name="connsiteY32" fmla="*/ 319934 h 2670995"/>
              <a:gd name="connsiteX33" fmla="*/ 654254 w 4107091"/>
              <a:gd name="connsiteY33" fmla="*/ 329503 h 2670995"/>
              <a:gd name="connsiteX34" fmla="*/ 661403 w 4107091"/>
              <a:gd name="connsiteY34" fmla="*/ 341464 h 2670995"/>
              <a:gd name="connsiteX35" fmla="*/ 670935 w 4107091"/>
              <a:gd name="connsiteY35" fmla="*/ 360601 h 2670995"/>
              <a:gd name="connsiteX36" fmla="*/ 685231 w 4107091"/>
              <a:gd name="connsiteY36" fmla="*/ 360601 h 2670995"/>
              <a:gd name="connsiteX37" fmla="*/ 692380 w 4107091"/>
              <a:gd name="connsiteY37" fmla="*/ 377345 h 2670995"/>
              <a:gd name="connsiteX38" fmla="*/ 704295 w 4107091"/>
              <a:gd name="connsiteY38" fmla="*/ 374953 h 2670995"/>
              <a:gd name="connsiteX39" fmla="*/ 713826 w 4107091"/>
              <a:gd name="connsiteY39" fmla="*/ 403658 h 2670995"/>
              <a:gd name="connsiteX40" fmla="*/ 725742 w 4107091"/>
              <a:gd name="connsiteY40" fmla="*/ 403658 h 2670995"/>
              <a:gd name="connsiteX41" fmla="*/ 740039 w 4107091"/>
              <a:gd name="connsiteY41" fmla="*/ 461069 h 2670995"/>
              <a:gd name="connsiteX42" fmla="*/ 747188 w 4107091"/>
              <a:gd name="connsiteY42" fmla="*/ 456285 h 2670995"/>
              <a:gd name="connsiteX43" fmla="*/ 761485 w 4107091"/>
              <a:gd name="connsiteY43" fmla="*/ 480206 h 2670995"/>
              <a:gd name="connsiteX44" fmla="*/ 801995 w 4107091"/>
              <a:gd name="connsiteY44" fmla="*/ 477814 h 2670995"/>
              <a:gd name="connsiteX45" fmla="*/ 804378 w 4107091"/>
              <a:gd name="connsiteY45" fmla="*/ 489774 h 2670995"/>
              <a:gd name="connsiteX46" fmla="*/ 818674 w 4107091"/>
              <a:gd name="connsiteY46" fmla="*/ 494559 h 2670995"/>
              <a:gd name="connsiteX47" fmla="*/ 823441 w 4107091"/>
              <a:gd name="connsiteY47" fmla="*/ 506519 h 2670995"/>
              <a:gd name="connsiteX48" fmla="*/ 837738 w 4107091"/>
              <a:gd name="connsiteY48" fmla="*/ 506519 h 2670995"/>
              <a:gd name="connsiteX49" fmla="*/ 847269 w 4107091"/>
              <a:gd name="connsiteY49" fmla="*/ 523264 h 2670995"/>
              <a:gd name="connsiteX50" fmla="*/ 885396 w 4107091"/>
              <a:gd name="connsiteY50" fmla="*/ 528048 h 2670995"/>
              <a:gd name="connsiteX51" fmla="*/ 897311 w 4107091"/>
              <a:gd name="connsiteY51" fmla="*/ 580675 h 2670995"/>
              <a:gd name="connsiteX52" fmla="*/ 916375 w 4107091"/>
              <a:gd name="connsiteY52" fmla="*/ 609380 h 2670995"/>
              <a:gd name="connsiteX53" fmla="*/ 923523 w 4107091"/>
              <a:gd name="connsiteY53" fmla="*/ 618948 h 2670995"/>
              <a:gd name="connsiteX54" fmla="*/ 944969 w 4107091"/>
              <a:gd name="connsiteY54" fmla="*/ 621340 h 2670995"/>
              <a:gd name="connsiteX55" fmla="*/ 961649 w 4107091"/>
              <a:gd name="connsiteY55" fmla="*/ 683535 h 2670995"/>
              <a:gd name="connsiteX56" fmla="*/ 971181 w 4107091"/>
              <a:gd name="connsiteY56" fmla="*/ 685928 h 2670995"/>
              <a:gd name="connsiteX57" fmla="*/ 980712 w 4107091"/>
              <a:gd name="connsiteY57" fmla="*/ 695496 h 2670995"/>
              <a:gd name="connsiteX58" fmla="*/ 995010 w 4107091"/>
              <a:gd name="connsiteY58" fmla="*/ 697888 h 2670995"/>
              <a:gd name="connsiteX59" fmla="*/ 1002159 w 4107091"/>
              <a:gd name="connsiteY59" fmla="*/ 724201 h 2670995"/>
              <a:gd name="connsiteX60" fmla="*/ 1021223 w 4107091"/>
              <a:gd name="connsiteY60" fmla="*/ 726593 h 2670995"/>
              <a:gd name="connsiteX61" fmla="*/ 1030754 w 4107091"/>
              <a:gd name="connsiteY61" fmla="*/ 757690 h 2670995"/>
              <a:gd name="connsiteX62" fmla="*/ 1059349 w 4107091"/>
              <a:gd name="connsiteY62" fmla="*/ 757690 h 2670995"/>
              <a:gd name="connsiteX63" fmla="*/ 1061732 w 4107091"/>
              <a:gd name="connsiteY63" fmla="*/ 769651 h 2670995"/>
              <a:gd name="connsiteX64" fmla="*/ 1114155 w 4107091"/>
              <a:gd name="connsiteY64" fmla="*/ 769651 h 2670995"/>
              <a:gd name="connsiteX65" fmla="*/ 1121304 w 4107091"/>
              <a:gd name="connsiteY65" fmla="*/ 798356 h 2670995"/>
              <a:gd name="connsiteX66" fmla="*/ 1137985 w 4107091"/>
              <a:gd name="connsiteY66" fmla="*/ 800749 h 2670995"/>
              <a:gd name="connsiteX67" fmla="*/ 1137985 w 4107091"/>
              <a:gd name="connsiteY67" fmla="*/ 815101 h 2670995"/>
              <a:gd name="connsiteX68" fmla="*/ 1183261 w 4107091"/>
              <a:gd name="connsiteY68" fmla="*/ 817493 h 2670995"/>
              <a:gd name="connsiteX69" fmla="*/ 1188026 w 4107091"/>
              <a:gd name="connsiteY69" fmla="*/ 853375 h 2670995"/>
              <a:gd name="connsiteX70" fmla="*/ 1192791 w 4107091"/>
              <a:gd name="connsiteY70" fmla="*/ 855767 h 2670995"/>
              <a:gd name="connsiteX71" fmla="*/ 1214238 w 4107091"/>
              <a:gd name="connsiteY71" fmla="*/ 917962 h 2670995"/>
              <a:gd name="connsiteX72" fmla="*/ 1226152 w 4107091"/>
              <a:gd name="connsiteY72" fmla="*/ 917962 h 2670995"/>
              <a:gd name="connsiteX73" fmla="*/ 1228535 w 4107091"/>
              <a:gd name="connsiteY73" fmla="*/ 929922 h 2670995"/>
              <a:gd name="connsiteX74" fmla="*/ 1245216 w 4107091"/>
              <a:gd name="connsiteY74" fmla="*/ 925138 h 2670995"/>
              <a:gd name="connsiteX75" fmla="*/ 1259514 w 4107091"/>
              <a:gd name="connsiteY75" fmla="*/ 972980 h 2670995"/>
              <a:gd name="connsiteX76" fmla="*/ 1290491 w 4107091"/>
              <a:gd name="connsiteY76" fmla="*/ 977764 h 2670995"/>
              <a:gd name="connsiteX77" fmla="*/ 1295257 w 4107091"/>
              <a:gd name="connsiteY77" fmla="*/ 989724 h 2670995"/>
              <a:gd name="connsiteX78" fmla="*/ 1326235 w 4107091"/>
              <a:gd name="connsiteY78" fmla="*/ 992117 h 2670995"/>
              <a:gd name="connsiteX79" fmla="*/ 1328618 w 4107091"/>
              <a:gd name="connsiteY79" fmla="*/ 1004078 h 2670995"/>
              <a:gd name="connsiteX80" fmla="*/ 1338149 w 4107091"/>
              <a:gd name="connsiteY80" fmla="*/ 1020823 h 2670995"/>
              <a:gd name="connsiteX81" fmla="*/ 1345298 w 4107091"/>
              <a:gd name="connsiteY81" fmla="*/ 1020823 h 2670995"/>
              <a:gd name="connsiteX82" fmla="*/ 1369127 w 4107091"/>
              <a:gd name="connsiteY82" fmla="*/ 1073449 h 2670995"/>
              <a:gd name="connsiteX83" fmla="*/ 1373893 w 4107091"/>
              <a:gd name="connsiteY83" fmla="*/ 1071057 h 2670995"/>
              <a:gd name="connsiteX84" fmla="*/ 1383425 w 4107091"/>
              <a:gd name="connsiteY84" fmla="*/ 1106939 h 2670995"/>
              <a:gd name="connsiteX85" fmla="*/ 1440615 w 4107091"/>
              <a:gd name="connsiteY85" fmla="*/ 1109330 h 2670995"/>
              <a:gd name="connsiteX86" fmla="*/ 1447763 w 4107091"/>
              <a:gd name="connsiteY86" fmla="*/ 1123683 h 2670995"/>
              <a:gd name="connsiteX87" fmla="*/ 1471592 w 4107091"/>
              <a:gd name="connsiteY87" fmla="*/ 1133251 h 2670995"/>
              <a:gd name="connsiteX88" fmla="*/ 1495421 w 4107091"/>
              <a:gd name="connsiteY88" fmla="*/ 1178701 h 2670995"/>
              <a:gd name="connsiteX89" fmla="*/ 1512102 w 4107091"/>
              <a:gd name="connsiteY89" fmla="*/ 1181093 h 2670995"/>
              <a:gd name="connsiteX90" fmla="*/ 1535931 w 4107091"/>
              <a:gd name="connsiteY90" fmla="*/ 1274386 h 2670995"/>
              <a:gd name="connsiteX91" fmla="*/ 1590737 w 4107091"/>
              <a:gd name="connsiteY91" fmla="*/ 1276777 h 2670995"/>
              <a:gd name="connsiteX92" fmla="*/ 1602653 w 4107091"/>
              <a:gd name="connsiteY92" fmla="*/ 1331796 h 2670995"/>
              <a:gd name="connsiteX93" fmla="*/ 1612184 w 4107091"/>
              <a:gd name="connsiteY93" fmla="*/ 1341365 h 2670995"/>
              <a:gd name="connsiteX94" fmla="*/ 1624099 w 4107091"/>
              <a:gd name="connsiteY94" fmla="*/ 1346149 h 2670995"/>
              <a:gd name="connsiteX95" fmla="*/ 1631248 w 4107091"/>
              <a:gd name="connsiteY95" fmla="*/ 1358110 h 2670995"/>
              <a:gd name="connsiteX96" fmla="*/ 1647927 w 4107091"/>
              <a:gd name="connsiteY96" fmla="*/ 1377247 h 2670995"/>
              <a:gd name="connsiteX97" fmla="*/ 1666991 w 4107091"/>
              <a:gd name="connsiteY97" fmla="*/ 1389207 h 2670995"/>
              <a:gd name="connsiteX98" fmla="*/ 1678906 w 4107091"/>
              <a:gd name="connsiteY98" fmla="*/ 1437049 h 2670995"/>
              <a:gd name="connsiteX99" fmla="*/ 1697969 w 4107091"/>
              <a:gd name="connsiteY99" fmla="*/ 1437049 h 2670995"/>
              <a:gd name="connsiteX100" fmla="*/ 1705117 w 4107091"/>
              <a:gd name="connsiteY100" fmla="*/ 1453794 h 2670995"/>
              <a:gd name="connsiteX101" fmla="*/ 1759924 w 4107091"/>
              <a:gd name="connsiteY101" fmla="*/ 1458578 h 2670995"/>
              <a:gd name="connsiteX102" fmla="*/ 1771839 w 4107091"/>
              <a:gd name="connsiteY102" fmla="*/ 1480107 h 2670995"/>
              <a:gd name="connsiteX103" fmla="*/ 1786137 w 4107091"/>
              <a:gd name="connsiteY103" fmla="*/ 1511205 h 2670995"/>
              <a:gd name="connsiteX104" fmla="*/ 1809965 w 4107091"/>
              <a:gd name="connsiteY104" fmla="*/ 1551870 h 2670995"/>
              <a:gd name="connsiteX105" fmla="*/ 1833795 w 4107091"/>
              <a:gd name="connsiteY105" fmla="*/ 1551870 h 2670995"/>
              <a:gd name="connsiteX106" fmla="*/ 1876687 w 4107091"/>
              <a:gd name="connsiteY106" fmla="*/ 1633201 h 2670995"/>
              <a:gd name="connsiteX107" fmla="*/ 1898134 w 4107091"/>
              <a:gd name="connsiteY107" fmla="*/ 1630809 h 2670995"/>
              <a:gd name="connsiteX108" fmla="*/ 1910048 w 4107091"/>
              <a:gd name="connsiteY108" fmla="*/ 1659515 h 2670995"/>
              <a:gd name="connsiteX109" fmla="*/ 1943408 w 4107091"/>
              <a:gd name="connsiteY109" fmla="*/ 1657123 h 2670995"/>
              <a:gd name="connsiteX110" fmla="*/ 1952940 w 4107091"/>
              <a:gd name="connsiteY110" fmla="*/ 1673868 h 2670995"/>
              <a:gd name="connsiteX111" fmla="*/ 1974387 w 4107091"/>
              <a:gd name="connsiteY111" fmla="*/ 1676260 h 2670995"/>
              <a:gd name="connsiteX112" fmla="*/ 1981535 w 4107091"/>
              <a:gd name="connsiteY112" fmla="*/ 1719318 h 2670995"/>
              <a:gd name="connsiteX113" fmla="*/ 2019661 w 4107091"/>
              <a:gd name="connsiteY113" fmla="*/ 1724102 h 2670995"/>
              <a:gd name="connsiteX114" fmla="*/ 2026810 w 4107091"/>
              <a:gd name="connsiteY114" fmla="*/ 1736062 h 2670995"/>
              <a:gd name="connsiteX115" fmla="*/ 2048256 w 4107091"/>
              <a:gd name="connsiteY115" fmla="*/ 1740847 h 2670995"/>
              <a:gd name="connsiteX116" fmla="*/ 2055405 w 4107091"/>
              <a:gd name="connsiteY116" fmla="*/ 1764768 h 2670995"/>
              <a:gd name="connsiteX117" fmla="*/ 2074469 w 4107091"/>
              <a:gd name="connsiteY117" fmla="*/ 1762376 h 2670995"/>
              <a:gd name="connsiteX118" fmla="*/ 2086383 w 4107091"/>
              <a:gd name="connsiteY118" fmla="*/ 1781513 h 2670995"/>
              <a:gd name="connsiteX119" fmla="*/ 2112595 w 4107091"/>
              <a:gd name="connsiteY119" fmla="*/ 1783904 h 2670995"/>
              <a:gd name="connsiteX120" fmla="*/ 2134041 w 4107091"/>
              <a:gd name="connsiteY120" fmla="*/ 1822178 h 2670995"/>
              <a:gd name="connsiteX121" fmla="*/ 2143574 w 4107091"/>
              <a:gd name="connsiteY121" fmla="*/ 1846100 h 2670995"/>
              <a:gd name="connsiteX122" fmla="*/ 2219826 w 4107091"/>
              <a:gd name="connsiteY122" fmla="*/ 1846100 h 2670995"/>
              <a:gd name="connsiteX123" fmla="*/ 2222209 w 4107091"/>
              <a:gd name="connsiteY123" fmla="*/ 1874805 h 2670995"/>
              <a:gd name="connsiteX124" fmla="*/ 2248421 w 4107091"/>
              <a:gd name="connsiteY124" fmla="*/ 1877197 h 2670995"/>
              <a:gd name="connsiteX125" fmla="*/ 2250803 w 4107091"/>
              <a:gd name="connsiteY125" fmla="*/ 1891549 h 2670995"/>
              <a:gd name="connsiteX126" fmla="*/ 2310377 w 4107091"/>
              <a:gd name="connsiteY126" fmla="*/ 1898726 h 2670995"/>
              <a:gd name="connsiteX127" fmla="*/ 2312760 w 4107091"/>
              <a:gd name="connsiteY127" fmla="*/ 1939392 h 2670995"/>
              <a:gd name="connsiteX128" fmla="*/ 2443820 w 4107091"/>
              <a:gd name="connsiteY128" fmla="*/ 1939392 h 2670995"/>
              <a:gd name="connsiteX129" fmla="*/ 2448585 w 4107091"/>
              <a:gd name="connsiteY129" fmla="*/ 1960921 h 2670995"/>
              <a:gd name="connsiteX130" fmla="*/ 2472415 w 4107091"/>
              <a:gd name="connsiteY130" fmla="*/ 1963313 h 2670995"/>
              <a:gd name="connsiteX131" fmla="*/ 2479564 w 4107091"/>
              <a:gd name="connsiteY131" fmla="*/ 1987234 h 2670995"/>
              <a:gd name="connsiteX132" fmla="*/ 2524838 w 4107091"/>
              <a:gd name="connsiteY132" fmla="*/ 1989626 h 2670995"/>
              <a:gd name="connsiteX133" fmla="*/ 2531987 w 4107091"/>
              <a:gd name="connsiteY133" fmla="*/ 2015940 h 2670995"/>
              <a:gd name="connsiteX134" fmla="*/ 2551051 w 4107091"/>
              <a:gd name="connsiteY134" fmla="*/ 2015940 h 2670995"/>
              <a:gd name="connsiteX135" fmla="*/ 2570114 w 4107091"/>
              <a:gd name="connsiteY135" fmla="*/ 2066174 h 2670995"/>
              <a:gd name="connsiteX136" fmla="*/ 2722620 w 4107091"/>
              <a:gd name="connsiteY136" fmla="*/ 2063782 h 2670995"/>
              <a:gd name="connsiteX137" fmla="*/ 2727387 w 4107091"/>
              <a:gd name="connsiteY137" fmla="*/ 2094879 h 2670995"/>
              <a:gd name="connsiteX138" fmla="*/ 2796491 w 4107091"/>
              <a:gd name="connsiteY138" fmla="*/ 2099663 h 2670995"/>
              <a:gd name="connsiteX139" fmla="*/ 2803640 w 4107091"/>
              <a:gd name="connsiteY139" fmla="*/ 2176210 h 2670995"/>
              <a:gd name="connsiteX140" fmla="*/ 2839384 w 4107091"/>
              <a:gd name="connsiteY140" fmla="*/ 2173818 h 2670995"/>
              <a:gd name="connsiteX141" fmla="*/ 2844149 w 4107091"/>
              <a:gd name="connsiteY141" fmla="*/ 2212092 h 2670995"/>
              <a:gd name="connsiteX142" fmla="*/ 2906104 w 4107091"/>
              <a:gd name="connsiteY142" fmla="*/ 2209700 h 2670995"/>
              <a:gd name="connsiteX143" fmla="*/ 2913253 w 4107091"/>
              <a:gd name="connsiteY143" fmla="*/ 2245582 h 2670995"/>
              <a:gd name="connsiteX144" fmla="*/ 3201585 w 4107091"/>
              <a:gd name="connsiteY144" fmla="*/ 2250366 h 2670995"/>
              <a:gd name="connsiteX145" fmla="*/ 3206351 w 4107091"/>
              <a:gd name="connsiteY145" fmla="*/ 2288639 h 2670995"/>
              <a:gd name="connsiteX146" fmla="*/ 3273073 w 4107091"/>
              <a:gd name="connsiteY146" fmla="*/ 2293424 h 2670995"/>
              <a:gd name="connsiteX147" fmla="*/ 3275455 w 4107091"/>
              <a:gd name="connsiteY147" fmla="*/ 2374755 h 2670995"/>
              <a:gd name="connsiteX148" fmla="*/ 3556639 w 4107091"/>
              <a:gd name="connsiteY148" fmla="*/ 2377147 h 2670995"/>
              <a:gd name="connsiteX149" fmla="*/ 3563787 w 4107091"/>
              <a:gd name="connsiteY149" fmla="*/ 2420206 h 2670995"/>
              <a:gd name="connsiteX150" fmla="*/ 3761569 w 4107091"/>
              <a:gd name="connsiteY150" fmla="*/ 2424989 h 2670995"/>
              <a:gd name="connsiteX151" fmla="*/ 3759187 w 4107091"/>
              <a:gd name="connsiteY151" fmla="*/ 2506322 h 2670995"/>
              <a:gd name="connsiteX152" fmla="*/ 4107091 w 4107091"/>
              <a:gd name="connsiteY152" fmla="*/ 2508713 h 2670995"/>
              <a:gd name="connsiteX153" fmla="*/ 4105840 w 4107091"/>
              <a:gd name="connsiteY153" fmla="*/ 2670995 h 2670995"/>
              <a:gd name="connsiteX0" fmla="*/ 0 w 4107091"/>
              <a:gd name="connsiteY0" fmla="*/ 0 h 2670995"/>
              <a:gd name="connsiteX1" fmla="*/ 6102 w 4107091"/>
              <a:gd name="connsiteY1" fmla="*/ 11353 h 2670995"/>
              <a:gd name="connsiteX2" fmla="*/ 41846 w 4107091"/>
              <a:gd name="connsiteY2" fmla="*/ 13744 h 2670995"/>
              <a:gd name="connsiteX3" fmla="*/ 46611 w 4107091"/>
              <a:gd name="connsiteY3" fmla="*/ 28098 h 2670995"/>
              <a:gd name="connsiteX4" fmla="*/ 113333 w 4107091"/>
              <a:gd name="connsiteY4" fmla="*/ 32881 h 2670995"/>
              <a:gd name="connsiteX5" fmla="*/ 115717 w 4107091"/>
              <a:gd name="connsiteY5" fmla="*/ 47234 h 2670995"/>
              <a:gd name="connsiteX6" fmla="*/ 122865 w 4107091"/>
              <a:gd name="connsiteY6" fmla="*/ 56803 h 2670995"/>
              <a:gd name="connsiteX7" fmla="*/ 141929 w 4107091"/>
              <a:gd name="connsiteY7" fmla="*/ 56803 h 2670995"/>
              <a:gd name="connsiteX8" fmla="*/ 139545 w 4107091"/>
              <a:gd name="connsiteY8" fmla="*/ 90292 h 2670995"/>
              <a:gd name="connsiteX9" fmla="*/ 156226 w 4107091"/>
              <a:gd name="connsiteY9" fmla="*/ 87900 h 2670995"/>
              <a:gd name="connsiteX10" fmla="*/ 158609 w 4107091"/>
              <a:gd name="connsiteY10" fmla="*/ 99860 h 2670995"/>
              <a:gd name="connsiteX11" fmla="*/ 220565 w 4107091"/>
              <a:gd name="connsiteY11" fmla="*/ 99860 h 2670995"/>
              <a:gd name="connsiteX12" fmla="*/ 225330 w 4107091"/>
              <a:gd name="connsiteY12" fmla="*/ 111822 h 2670995"/>
              <a:gd name="connsiteX13" fmla="*/ 258691 w 4107091"/>
              <a:gd name="connsiteY13" fmla="*/ 114213 h 2670995"/>
              <a:gd name="connsiteX14" fmla="*/ 258691 w 4107091"/>
              <a:gd name="connsiteY14" fmla="*/ 118997 h 2670995"/>
              <a:gd name="connsiteX15" fmla="*/ 327795 w 4107091"/>
              <a:gd name="connsiteY15" fmla="*/ 123782 h 2670995"/>
              <a:gd name="connsiteX16" fmla="*/ 327795 w 4107091"/>
              <a:gd name="connsiteY16" fmla="*/ 147702 h 2670995"/>
              <a:gd name="connsiteX17" fmla="*/ 404049 w 4107091"/>
              <a:gd name="connsiteY17" fmla="*/ 157271 h 2670995"/>
              <a:gd name="connsiteX18" fmla="*/ 418346 w 4107091"/>
              <a:gd name="connsiteY18" fmla="*/ 181192 h 2670995"/>
              <a:gd name="connsiteX19" fmla="*/ 432643 w 4107091"/>
              <a:gd name="connsiteY19" fmla="*/ 181192 h 2670995"/>
              <a:gd name="connsiteX20" fmla="*/ 435026 w 4107091"/>
              <a:gd name="connsiteY20" fmla="*/ 212290 h 2670995"/>
              <a:gd name="connsiteX21" fmla="*/ 458856 w 4107091"/>
              <a:gd name="connsiteY21" fmla="*/ 207506 h 2670995"/>
              <a:gd name="connsiteX22" fmla="*/ 461238 w 4107091"/>
              <a:gd name="connsiteY22" fmla="*/ 217074 h 2670995"/>
              <a:gd name="connsiteX23" fmla="*/ 489833 w 4107091"/>
              <a:gd name="connsiteY23" fmla="*/ 221858 h 2670995"/>
              <a:gd name="connsiteX24" fmla="*/ 494599 w 4107091"/>
              <a:gd name="connsiteY24" fmla="*/ 236211 h 2670995"/>
              <a:gd name="connsiteX25" fmla="*/ 499365 w 4107091"/>
              <a:gd name="connsiteY25" fmla="*/ 255348 h 2670995"/>
              <a:gd name="connsiteX26" fmla="*/ 537492 w 4107091"/>
              <a:gd name="connsiteY26" fmla="*/ 257740 h 2670995"/>
              <a:gd name="connsiteX27" fmla="*/ 542257 w 4107091"/>
              <a:gd name="connsiteY27" fmla="*/ 269700 h 2670995"/>
              <a:gd name="connsiteX28" fmla="*/ 599447 w 4107091"/>
              <a:gd name="connsiteY28" fmla="*/ 276877 h 2670995"/>
              <a:gd name="connsiteX29" fmla="*/ 608978 w 4107091"/>
              <a:gd name="connsiteY29" fmla="*/ 293622 h 2670995"/>
              <a:gd name="connsiteX30" fmla="*/ 613745 w 4107091"/>
              <a:gd name="connsiteY30" fmla="*/ 307974 h 2670995"/>
              <a:gd name="connsiteX31" fmla="*/ 632808 w 4107091"/>
              <a:gd name="connsiteY31" fmla="*/ 307974 h 2670995"/>
              <a:gd name="connsiteX32" fmla="*/ 639957 w 4107091"/>
              <a:gd name="connsiteY32" fmla="*/ 319934 h 2670995"/>
              <a:gd name="connsiteX33" fmla="*/ 654254 w 4107091"/>
              <a:gd name="connsiteY33" fmla="*/ 329503 h 2670995"/>
              <a:gd name="connsiteX34" fmla="*/ 661403 w 4107091"/>
              <a:gd name="connsiteY34" fmla="*/ 341464 h 2670995"/>
              <a:gd name="connsiteX35" fmla="*/ 670935 w 4107091"/>
              <a:gd name="connsiteY35" fmla="*/ 360601 h 2670995"/>
              <a:gd name="connsiteX36" fmla="*/ 685231 w 4107091"/>
              <a:gd name="connsiteY36" fmla="*/ 360601 h 2670995"/>
              <a:gd name="connsiteX37" fmla="*/ 692380 w 4107091"/>
              <a:gd name="connsiteY37" fmla="*/ 377345 h 2670995"/>
              <a:gd name="connsiteX38" fmla="*/ 704295 w 4107091"/>
              <a:gd name="connsiteY38" fmla="*/ 374953 h 2670995"/>
              <a:gd name="connsiteX39" fmla="*/ 713826 w 4107091"/>
              <a:gd name="connsiteY39" fmla="*/ 403658 h 2670995"/>
              <a:gd name="connsiteX40" fmla="*/ 725742 w 4107091"/>
              <a:gd name="connsiteY40" fmla="*/ 403658 h 2670995"/>
              <a:gd name="connsiteX41" fmla="*/ 740039 w 4107091"/>
              <a:gd name="connsiteY41" fmla="*/ 461069 h 2670995"/>
              <a:gd name="connsiteX42" fmla="*/ 747188 w 4107091"/>
              <a:gd name="connsiteY42" fmla="*/ 456285 h 2670995"/>
              <a:gd name="connsiteX43" fmla="*/ 761485 w 4107091"/>
              <a:gd name="connsiteY43" fmla="*/ 480206 h 2670995"/>
              <a:gd name="connsiteX44" fmla="*/ 801995 w 4107091"/>
              <a:gd name="connsiteY44" fmla="*/ 477814 h 2670995"/>
              <a:gd name="connsiteX45" fmla="*/ 804378 w 4107091"/>
              <a:gd name="connsiteY45" fmla="*/ 489774 h 2670995"/>
              <a:gd name="connsiteX46" fmla="*/ 818674 w 4107091"/>
              <a:gd name="connsiteY46" fmla="*/ 494559 h 2670995"/>
              <a:gd name="connsiteX47" fmla="*/ 823441 w 4107091"/>
              <a:gd name="connsiteY47" fmla="*/ 506519 h 2670995"/>
              <a:gd name="connsiteX48" fmla="*/ 837738 w 4107091"/>
              <a:gd name="connsiteY48" fmla="*/ 506519 h 2670995"/>
              <a:gd name="connsiteX49" fmla="*/ 847269 w 4107091"/>
              <a:gd name="connsiteY49" fmla="*/ 523264 h 2670995"/>
              <a:gd name="connsiteX50" fmla="*/ 885396 w 4107091"/>
              <a:gd name="connsiteY50" fmla="*/ 528048 h 2670995"/>
              <a:gd name="connsiteX51" fmla="*/ 897311 w 4107091"/>
              <a:gd name="connsiteY51" fmla="*/ 580675 h 2670995"/>
              <a:gd name="connsiteX52" fmla="*/ 916375 w 4107091"/>
              <a:gd name="connsiteY52" fmla="*/ 609380 h 2670995"/>
              <a:gd name="connsiteX53" fmla="*/ 923523 w 4107091"/>
              <a:gd name="connsiteY53" fmla="*/ 618948 h 2670995"/>
              <a:gd name="connsiteX54" fmla="*/ 944969 w 4107091"/>
              <a:gd name="connsiteY54" fmla="*/ 621340 h 2670995"/>
              <a:gd name="connsiteX55" fmla="*/ 961649 w 4107091"/>
              <a:gd name="connsiteY55" fmla="*/ 683535 h 2670995"/>
              <a:gd name="connsiteX56" fmla="*/ 971181 w 4107091"/>
              <a:gd name="connsiteY56" fmla="*/ 685928 h 2670995"/>
              <a:gd name="connsiteX57" fmla="*/ 980712 w 4107091"/>
              <a:gd name="connsiteY57" fmla="*/ 695496 h 2670995"/>
              <a:gd name="connsiteX58" fmla="*/ 995010 w 4107091"/>
              <a:gd name="connsiteY58" fmla="*/ 697888 h 2670995"/>
              <a:gd name="connsiteX59" fmla="*/ 1002159 w 4107091"/>
              <a:gd name="connsiteY59" fmla="*/ 724201 h 2670995"/>
              <a:gd name="connsiteX60" fmla="*/ 1021223 w 4107091"/>
              <a:gd name="connsiteY60" fmla="*/ 726593 h 2670995"/>
              <a:gd name="connsiteX61" fmla="*/ 1030754 w 4107091"/>
              <a:gd name="connsiteY61" fmla="*/ 757690 h 2670995"/>
              <a:gd name="connsiteX62" fmla="*/ 1059349 w 4107091"/>
              <a:gd name="connsiteY62" fmla="*/ 757690 h 2670995"/>
              <a:gd name="connsiteX63" fmla="*/ 1061732 w 4107091"/>
              <a:gd name="connsiteY63" fmla="*/ 769651 h 2670995"/>
              <a:gd name="connsiteX64" fmla="*/ 1114155 w 4107091"/>
              <a:gd name="connsiteY64" fmla="*/ 769651 h 2670995"/>
              <a:gd name="connsiteX65" fmla="*/ 1121304 w 4107091"/>
              <a:gd name="connsiteY65" fmla="*/ 798356 h 2670995"/>
              <a:gd name="connsiteX66" fmla="*/ 1137985 w 4107091"/>
              <a:gd name="connsiteY66" fmla="*/ 800749 h 2670995"/>
              <a:gd name="connsiteX67" fmla="*/ 1137985 w 4107091"/>
              <a:gd name="connsiteY67" fmla="*/ 815101 h 2670995"/>
              <a:gd name="connsiteX68" fmla="*/ 1183261 w 4107091"/>
              <a:gd name="connsiteY68" fmla="*/ 817493 h 2670995"/>
              <a:gd name="connsiteX69" fmla="*/ 1188026 w 4107091"/>
              <a:gd name="connsiteY69" fmla="*/ 853375 h 2670995"/>
              <a:gd name="connsiteX70" fmla="*/ 1192791 w 4107091"/>
              <a:gd name="connsiteY70" fmla="*/ 855767 h 2670995"/>
              <a:gd name="connsiteX71" fmla="*/ 1214238 w 4107091"/>
              <a:gd name="connsiteY71" fmla="*/ 917962 h 2670995"/>
              <a:gd name="connsiteX72" fmla="*/ 1226152 w 4107091"/>
              <a:gd name="connsiteY72" fmla="*/ 917962 h 2670995"/>
              <a:gd name="connsiteX73" fmla="*/ 1228535 w 4107091"/>
              <a:gd name="connsiteY73" fmla="*/ 929922 h 2670995"/>
              <a:gd name="connsiteX74" fmla="*/ 1245216 w 4107091"/>
              <a:gd name="connsiteY74" fmla="*/ 925138 h 2670995"/>
              <a:gd name="connsiteX75" fmla="*/ 1259514 w 4107091"/>
              <a:gd name="connsiteY75" fmla="*/ 972980 h 2670995"/>
              <a:gd name="connsiteX76" fmla="*/ 1290491 w 4107091"/>
              <a:gd name="connsiteY76" fmla="*/ 977764 h 2670995"/>
              <a:gd name="connsiteX77" fmla="*/ 1295257 w 4107091"/>
              <a:gd name="connsiteY77" fmla="*/ 989724 h 2670995"/>
              <a:gd name="connsiteX78" fmla="*/ 1326235 w 4107091"/>
              <a:gd name="connsiteY78" fmla="*/ 992117 h 2670995"/>
              <a:gd name="connsiteX79" fmla="*/ 1328618 w 4107091"/>
              <a:gd name="connsiteY79" fmla="*/ 1004078 h 2670995"/>
              <a:gd name="connsiteX80" fmla="*/ 1338149 w 4107091"/>
              <a:gd name="connsiteY80" fmla="*/ 1020823 h 2670995"/>
              <a:gd name="connsiteX81" fmla="*/ 1345298 w 4107091"/>
              <a:gd name="connsiteY81" fmla="*/ 1020823 h 2670995"/>
              <a:gd name="connsiteX82" fmla="*/ 1369127 w 4107091"/>
              <a:gd name="connsiteY82" fmla="*/ 1073449 h 2670995"/>
              <a:gd name="connsiteX83" fmla="*/ 1373893 w 4107091"/>
              <a:gd name="connsiteY83" fmla="*/ 1071057 h 2670995"/>
              <a:gd name="connsiteX84" fmla="*/ 1383425 w 4107091"/>
              <a:gd name="connsiteY84" fmla="*/ 1106939 h 2670995"/>
              <a:gd name="connsiteX85" fmla="*/ 1440615 w 4107091"/>
              <a:gd name="connsiteY85" fmla="*/ 1109330 h 2670995"/>
              <a:gd name="connsiteX86" fmla="*/ 1447763 w 4107091"/>
              <a:gd name="connsiteY86" fmla="*/ 1123683 h 2670995"/>
              <a:gd name="connsiteX87" fmla="*/ 1471592 w 4107091"/>
              <a:gd name="connsiteY87" fmla="*/ 1133251 h 2670995"/>
              <a:gd name="connsiteX88" fmla="*/ 1495421 w 4107091"/>
              <a:gd name="connsiteY88" fmla="*/ 1178701 h 2670995"/>
              <a:gd name="connsiteX89" fmla="*/ 1512102 w 4107091"/>
              <a:gd name="connsiteY89" fmla="*/ 1181093 h 2670995"/>
              <a:gd name="connsiteX90" fmla="*/ 1535931 w 4107091"/>
              <a:gd name="connsiteY90" fmla="*/ 1274386 h 2670995"/>
              <a:gd name="connsiteX91" fmla="*/ 1590737 w 4107091"/>
              <a:gd name="connsiteY91" fmla="*/ 1276777 h 2670995"/>
              <a:gd name="connsiteX92" fmla="*/ 1602653 w 4107091"/>
              <a:gd name="connsiteY92" fmla="*/ 1331796 h 2670995"/>
              <a:gd name="connsiteX93" fmla="*/ 1612184 w 4107091"/>
              <a:gd name="connsiteY93" fmla="*/ 1341365 h 2670995"/>
              <a:gd name="connsiteX94" fmla="*/ 1624099 w 4107091"/>
              <a:gd name="connsiteY94" fmla="*/ 1346149 h 2670995"/>
              <a:gd name="connsiteX95" fmla="*/ 1631248 w 4107091"/>
              <a:gd name="connsiteY95" fmla="*/ 1358110 h 2670995"/>
              <a:gd name="connsiteX96" fmla="*/ 1647927 w 4107091"/>
              <a:gd name="connsiteY96" fmla="*/ 1377247 h 2670995"/>
              <a:gd name="connsiteX97" fmla="*/ 1666991 w 4107091"/>
              <a:gd name="connsiteY97" fmla="*/ 1389207 h 2670995"/>
              <a:gd name="connsiteX98" fmla="*/ 1678906 w 4107091"/>
              <a:gd name="connsiteY98" fmla="*/ 1437049 h 2670995"/>
              <a:gd name="connsiteX99" fmla="*/ 1697969 w 4107091"/>
              <a:gd name="connsiteY99" fmla="*/ 1437049 h 2670995"/>
              <a:gd name="connsiteX100" fmla="*/ 1705117 w 4107091"/>
              <a:gd name="connsiteY100" fmla="*/ 1453794 h 2670995"/>
              <a:gd name="connsiteX101" fmla="*/ 1759924 w 4107091"/>
              <a:gd name="connsiteY101" fmla="*/ 1458578 h 2670995"/>
              <a:gd name="connsiteX102" fmla="*/ 1771839 w 4107091"/>
              <a:gd name="connsiteY102" fmla="*/ 1480107 h 2670995"/>
              <a:gd name="connsiteX103" fmla="*/ 1786137 w 4107091"/>
              <a:gd name="connsiteY103" fmla="*/ 1511205 h 2670995"/>
              <a:gd name="connsiteX104" fmla="*/ 1809965 w 4107091"/>
              <a:gd name="connsiteY104" fmla="*/ 1551870 h 2670995"/>
              <a:gd name="connsiteX105" fmla="*/ 1833795 w 4107091"/>
              <a:gd name="connsiteY105" fmla="*/ 1551870 h 2670995"/>
              <a:gd name="connsiteX106" fmla="*/ 1876687 w 4107091"/>
              <a:gd name="connsiteY106" fmla="*/ 1633201 h 2670995"/>
              <a:gd name="connsiteX107" fmla="*/ 1898134 w 4107091"/>
              <a:gd name="connsiteY107" fmla="*/ 1630809 h 2670995"/>
              <a:gd name="connsiteX108" fmla="*/ 1910048 w 4107091"/>
              <a:gd name="connsiteY108" fmla="*/ 1659515 h 2670995"/>
              <a:gd name="connsiteX109" fmla="*/ 1943408 w 4107091"/>
              <a:gd name="connsiteY109" fmla="*/ 1657123 h 2670995"/>
              <a:gd name="connsiteX110" fmla="*/ 1952940 w 4107091"/>
              <a:gd name="connsiteY110" fmla="*/ 1673868 h 2670995"/>
              <a:gd name="connsiteX111" fmla="*/ 1974387 w 4107091"/>
              <a:gd name="connsiteY111" fmla="*/ 1676260 h 2670995"/>
              <a:gd name="connsiteX112" fmla="*/ 1981535 w 4107091"/>
              <a:gd name="connsiteY112" fmla="*/ 1719318 h 2670995"/>
              <a:gd name="connsiteX113" fmla="*/ 2019661 w 4107091"/>
              <a:gd name="connsiteY113" fmla="*/ 1724102 h 2670995"/>
              <a:gd name="connsiteX114" fmla="*/ 2026810 w 4107091"/>
              <a:gd name="connsiteY114" fmla="*/ 1736062 h 2670995"/>
              <a:gd name="connsiteX115" fmla="*/ 2048256 w 4107091"/>
              <a:gd name="connsiteY115" fmla="*/ 1740847 h 2670995"/>
              <a:gd name="connsiteX116" fmla="*/ 2055405 w 4107091"/>
              <a:gd name="connsiteY116" fmla="*/ 1764768 h 2670995"/>
              <a:gd name="connsiteX117" fmla="*/ 2074469 w 4107091"/>
              <a:gd name="connsiteY117" fmla="*/ 1762376 h 2670995"/>
              <a:gd name="connsiteX118" fmla="*/ 2086383 w 4107091"/>
              <a:gd name="connsiteY118" fmla="*/ 1781513 h 2670995"/>
              <a:gd name="connsiteX119" fmla="*/ 2112595 w 4107091"/>
              <a:gd name="connsiteY119" fmla="*/ 1783904 h 2670995"/>
              <a:gd name="connsiteX120" fmla="*/ 2134041 w 4107091"/>
              <a:gd name="connsiteY120" fmla="*/ 1822178 h 2670995"/>
              <a:gd name="connsiteX121" fmla="*/ 2143574 w 4107091"/>
              <a:gd name="connsiteY121" fmla="*/ 1846100 h 2670995"/>
              <a:gd name="connsiteX122" fmla="*/ 2219826 w 4107091"/>
              <a:gd name="connsiteY122" fmla="*/ 1846100 h 2670995"/>
              <a:gd name="connsiteX123" fmla="*/ 2222209 w 4107091"/>
              <a:gd name="connsiteY123" fmla="*/ 1874805 h 2670995"/>
              <a:gd name="connsiteX124" fmla="*/ 2248421 w 4107091"/>
              <a:gd name="connsiteY124" fmla="*/ 1877197 h 2670995"/>
              <a:gd name="connsiteX125" fmla="*/ 2250803 w 4107091"/>
              <a:gd name="connsiteY125" fmla="*/ 1891549 h 2670995"/>
              <a:gd name="connsiteX126" fmla="*/ 2310377 w 4107091"/>
              <a:gd name="connsiteY126" fmla="*/ 1898726 h 2670995"/>
              <a:gd name="connsiteX127" fmla="*/ 2312760 w 4107091"/>
              <a:gd name="connsiteY127" fmla="*/ 1939392 h 2670995"/>
              <a:gd name="connsiteX128" fmla="*/ 2443820 w 4107091"/>
              <a:gd name="connsiteY128" fmla="*/ 1939392 h 2670995"/>
              <a:gd name="connsiteX129" fmla="*/ 2448585 w 4107091"/>
              <a:gd name="connsiteY129" fmla="*/ 1960921 h 2670995"/>
              <a:gd name="connsiteX130" fmla="*/ 2472415 w 4107091"/>
              <a:gd name="connsiteY130" fmla="*/ 1963313 h 2670995"/>
              <a:gd name="connsiteX131" fmla="*/ 2479564 w 4107091"/>
              <a:gd name="connsiteY131" fmla="*/ 1987234 h 2670995"/>
              <a:gd name="connsiteX132" fmla="*/ 2524838 w 4107091"/>
              <a:gd name="connsiteY132" fmla="*/ 1989626 h 2670995"/>
              <a:gd name="connsiteX133" fmla="*/ 2531987 w 4107091"/>
              <a:gd name="connsiteY133" fmla="*/ 2015940 h 2670995"/>
              <a:gd name="connsiteX134" fmla="*/ 2551051 w 4107091"/>
              <a:gd name="connsiteY134" fmla="*/ 2015940 h 2670995"/>
              <a:gd name="connsiteX135" fmla="*/ 2570114 w 4107091"/>
              <a:gd name="connsiteY135" fmla="*/ 2066174 h 2670995"/>
              <a:gd name="connsiteX136" fmla="*/ 2722620 w 4107091"/>
              <a:gd name="connsiteY136" fmla="*/ 2063782 h 2670995"/>
              <a:gd name="connsiteX137" fmla="*/ 2727387 w 4107091"/>
              <a:gd name="connsiteY137" fmla="*/ 2094879 h 2670995"/>
              <a:gd name="connsiteX138" fmla="*/ 2796491 w 4107091"/>
              <a:gd name="connsiteY138" fmla="*/ 2099663 h 2670995"/>
              <a:gd name="connsiteX139" fmla="*/ 2803640 w 4107091"/>
              <a:gd name="connsiteY139" fmla="*/ 2176210 h 2670995"/>
              <a:gd name="connsiteX140" fmla="*/ 2839384 w 4107091"/>
              <a:gd name="connsiteY140" fmla="*/ 2173818 h 2670995"/>
              <a:gd name="connsiteX141" fmla="*/ 2844149 w 4107091"/>
              <a:gd name="connsiteY141" fmla="*/ 2212092 h 2670995"/>
              <a:gd name="connsiteX142" fmla="*/ 2906104 w 4107091"/>
              <a:gd name="connsiteY142" fmla="*/ 2209700 h 2670995"/>
              <a:gd name="connsiteX143" fmla="*/ 2913253 w 4107091"/>
              <a:gd name="connsiteY143" fmla="*/ 2245582 h 2670995"/>
              <a:gd name="connsiteX144" fmla="*/ 3201585 w 4107091"/>
              <a:gd name="connsiteY144" fmla="*/ 2250366 h 2670995"/>
              <a:gd name="connsiteX145" fmla="*/ 3206351 w 4107091"/>
              <a:gd name="connsiteY145" fmla="*/ 2288639 h 2670995"/>
              <a:gd name="connsiteX146" fmla="*/ 3273073 w 4107091"/>
              <a:gd name="connsiteY146" fmla="*/ 2293424 h 2670995"/>
              <a:gd name="connsiteX147" fmla="*/ 3275455 w 4107091"/>
              <a:gd name="connsiteY147" fmla="*/ 2374755 h 2670995"/>
              <a:gd name="connsiteX148" fmla="*/ 3556639 w 4107091"/>
              <a:gd name="connsiteY148" fmla="*/ 2377147 h 2670995"/>
              <a:gd name="connsiteX149" fmla="*/ 3563787 w 4107091"/>
              <a:gd name="connsiteY149" fmla="*/ 2420206 h 2670995"/>
              <a:gd name="connsiteX150" fmla="*/ 3761569 w 4107091"/>
              <a:gd name="connsiteY150" fmla="*/ 2424989 h 2670995"/>
              <a:gd name="connsiteX151" fmla="*/ 3759187 w 4107091"/>
              <a:gd name="connsiteY151" fmla="*/ 2506322 h 2670995"/>
              <a:gd name="connsiteX152" fmla="*/ 4107091 w 4107091"/>
              <a:gd name="connsiteY152" fmla="*/ 2508713 h 2670995"/>
              <a:gd name="connsiteX153" fmla="*/ 4105840 w 4107091"/>
              <a:gd name="connsiteY153" fmla="*/ 2670995 h 2670995"/>
              <a:gd name="connsiteX0" fmla="*/ 0 w 4107091"/>
              <a:gd name="connsiteY0" fmla="*/ 0 h 2670995"/>
              <a:gd name="connsiteX1" fmla="*/ 6102 w 4107091"/>
              <a:gd name="connsiteY1" fmla="*/ 11353 h 2670995"/>
              <a:gd name="connsiteX2" fmla="*/ 41846 w 4107091"/>
              <a:gd name="connsiteY2" fmla="*/ 13744 h 2670995"/>
              <a:gd name="connsiteX3" fmla="*/ 46611 w 4107091"/>
              <a:gd name="connsiteY3" fmla="*/ 28098 h 2670995"/>
              <a:gd name="connsiteX4" fmla="*/ 113333 w 4107091"/>
              <a:gd name="connsiteY4" fmla="*/ 32881 h 2670995"/>
              <a:gd name="connsiteX5" fmla="*/ 115717 w 4107091"/>
              <a:gd name="connsiteY5" fmla="*/ 47234 h 2670995"/>
              <a:gd name="connsiteX6" fmla="*/ 122865 w 4107091"/>
              <a:gd name="connsiteY6" fmla="*/ 56803 h 2670995"/>
              <a:gd name="connsiteX7" fmla="*/ 141929 w 4107091"/>
              <a:gd name="connsiteY7" fmla="*/ 56803 h 2670995"/>
              <a:gd name="connsiteX8" fmla="*/ 139545 w 4107091"/>
              <a:gd name="connsiteY8" fmla="*/ 90292 h 2670995"/>
              <a:gd name="connsiteX9" fmla="*/ 156226 w 4107091"/>
              <a:gd name="connsiteY9" fmla="*/ 87900 h 2670995"/>
              <a:gd name="connsiteX10" fmla="*/ 158609 w 4107091"/>
              <a:gd name="connsiteY10" fmla="*/ 99860 h 2670995"/>
              <a:gd name="connsiteX11" fmla="*/ 220565 w 4107091"/>
              <a:gd name="connsiteY11" fmla="*/ 99860 h 2670995"/>
              <a:gd name="connsiteX12" fmla="*/ 225330 w 4107091"/>
              <a:gd name="connsiteY12" fmla="*/ 111822 h 2670995"/>
              <a:gd name="connsiteX13" fmla="*/ 258691 w 4107091"/>
              <a:gd name="connsiteY13" fmla="*/ 114213 h 2670995"/>
              <a:gd name="connsiteX14" fmla="*/ 258691 w 4107091"/>
              <a:gd name="connsiteY14" fmla="*/ 118997 h 2670995"/>
              <a:gd name="connsiteX15" fmla="*/ 327795 w 4107091"/>
              <a:gd name="connsiteY15" fmla="*/ 123782 h 2670995"/>
              <a:gd name="connsiteX16" fmla="*/ 327795 w 4107091"/>
              <a:gd name="connsiteY16" fmla="*/ 147702 h 2670995"/>
              <a:gd name="connsiteX17" fmla="*/ 404049 w 4107091"/>
              <a:gd name="connsiteY17" fmla="*/ 157271 h 2670995"/>
              <a:gd name="connsiteX18" fmla="*/ 418346 w 4107091"/>
              <a:gd name="connsiteY18" fmla="*/ 181192 h 2670995"/>
              <a:gd name="connsiteX19" fmla="*/ 432643 w 4107091"/>
              <a:gd name="connsiteY19" fmla="*/ 181192 h 2670995"/>
              <a:gd name="connsiteX20" fmla="*/ 435026 w 4107091"/>
              <a:gd name="connsiteY20" fmla="*/ 212290 h 2670995"/>
              <a:gd name="connsiteX21" fmla="*/ 458856 w 4107091"/>
              <a:gd name="connsiteY21" fmla="*/ 207506 h 2670995"/>
              <a:gd name="connsiteX22" fmla="*/ 461238 w 4107091"/>
              <a:gd name="connsiteY22" fmla="*/ 217074 h 2670995"/>
              <a:gd name="connsiteX23" fmla="*/ 489833 w 4107091"/>
              <a:gd name="connsiteY23" fmla="*/ 221858 h 2670995"/>
              <a:gd name="connsiteX24" fmla="*/ 494599 w 4107091"/>
              <a:gd name="connsiteY24" fmla="*/ 236211 h 2670995"/>
              <a:gd name="connsiteX25" fmla="*/ 499365 w 4107091"/>
              <a:gd name="connsiteY25" fmla="*/ 255348 h 2670995"/>
              <a:gd name="connsiteX26" fmla="*/ 537492 w 4107091"/>
              <a:gd name="connsiteY26" fmla="*/ 257740 h 2670995"/>
              <a:gd name="connsiteX27" fmla="*/ 542257 w 4107091"/>
              <a:gd name="connsiteY27" fmla="*/ 269700 h 2670995"/>
              <a:gd name="connsiteX28" fmla="*/ 599447 w 4107091"/>
              <a:gd name="connsiteY28" fmla="*/ 276877 h 2670995"/>
              <a:gd name="connsiteX29" fmla="*/ 608978 w 4107091"/>
              <a:gd name="connsiteY29" fmla="*/ 293622 h 2670995"/>
              <a:gd name="connsiteX30" fmla="*/ 613745 w 4107091"/>
              <a:gd name="connsiteY30" fmla="*/ 307974 h 2670995"/>
              <a:gd name="connsiteX31" fmla="*/ 632808 w 4107091"/>
              <a:gd name="connsiteY31" fmla="*/ 307974 h 2670995"/>
              <a:gd name="connsiteX32" fmla="*/ 639957 w 4107091"/>
              <a:gd name="connsiteY32" fmla="*/ 319934 h 2670995"/>
              <a:gd name="connsiteX33" fmla="*/ 654254 w 4107091"/>
              <a:gd name="connsiteY33" fmla="*/ 329503 h 2670995"/>
              <a:gd name="connsiteX34" fmla="*/ 661403 w 4107091"/>
              <a:gd name="connsiteY34" fmla="*/ 341464 h 2670995"/>
              <a:gd name="connsiteX35" fmla="*/ 670935 w 4107091"/>
              <a:gd name="connsiteY35" fmla="*/ 360601 h 2670995"/>
              <a:gd name="connsiteX36" fmla="*/ 685231 w 4107091"/>
              <a:gd name="connsiteY36" fmla="*/ 360601 h 2670995"/>
              <a:gd name="connsiteX37" fmla="*/ 692380 w 4107091"/>
              <a:gd name="connsiteY37" fmla="*/ 377345 h 2670995"/>
              <a:gd name="connsiteX38" fmla="*/ 704295 w 4107091"/>
              <a:gd name="connsiteY38" fmla="*/ 374953 h 2670995"/>
              <a:gd name="connsiteX39" fmla="*/ 713826 w 4107091"/>
              <a:gd name="connsiteY39" fmla="*/ 403658 h 2670995"/>
              <a:gd name="connsiteX40" fmla="*/ 725742 w 4107091"/>
              <a:gd name="connsiteY40" fmla="*/ 403658 h 2670995"/>
              <a:gd name="connsiteX41" fmla="*/ 740039 w 4107091"/>
              <a:gd name="connsiteY41" fmla="*/ 461069 h 2670995"/>
              <a:gd name="connsiteX42" fmla="*/ 747188 w 4107091"/>
              <a:gd name="connsiteY42" fmla="*/ 456285 h 2670995"/>
              <a:gd name="connsiteX43" fmla="*/ 761485 w 4107091"/>
              <a:gd name="connsiteY43" fmla="*/ 480206 h 2670995"/>
              <a:gd name="connsiteX44" fmla="*/ 801995 w 4107091"/>
              <a:gd name="connsiteY44" fmla="*/ 477814 h 2670995"/>
              <a:gd name="connsiteX45" fmla="*/ 804378 w 4107091"/>
              <a:gd name="connsiteY45" fmla="*/ 489774 h 2670995"/>
              <a:gd name="connsiteX46" fmla="*/ 818674 w 4107091"/>
              <a:gd name="connsiteY46" fmla="*/ 494559 h 2670995"/>
              <a:gd name="connsiteX47" fmla="*/ 823441 w 4107091"/>
              <a:gd name="connsiteY47" fmla="*/ 506519 h 2670995"/>
              <a:gd name="connsiteX48" fmla="*/ 837738 w 4107091"/>
              <a:gd name="connsiteY48" fmla="*/ 506519 h 2670995"/>
              <a:gd name="connsiteX49" fmla="*/ 847269 w 4107091"/>
              <a:gd name="connsiteY49" fmla="*/ 523264 h 2670995"/>
              <a:gd name="connsiteX50" fmla="*/ 885396 w 4107091"/>
              <a:gd name="connsiteY50" fmla="*/ 528048 h 2670995"/>
              <a:gd name="connsiteX51" fmla="*/ 897311 w 4107091"/>
              <a:gd name="connsiteY51" fmla="*/ 580675 h 2670995"/>
              <a:gd name="connsiteX52" fmla="*/ 916375 w 4107091"/>
              <a:gd name="connsiteY52" fmla="*/ 609380 h 2670995"/>
              <a:gd name="connsiteX53" fmla="*/ 923523 w 4107091"/>
              <a:gd name="connsiteY53" fmla="*/ 618948 h 2670995"/>
              <a:gd name="connsiteX54" fmla="*/ 944969 w 4107091"/>
              <a:gd name="connsiteY54" fmla="*/ 621340 h 2670995"/>
              <a:gd name="connsiteX55" fmla="*/ 961649 w 4107091"/>
              <a:gd name="connsiteY55" fmla="*/ 683535 h 2670995"/>
              <a:gd name="connsiteX56" fmla="*/ 971181 w 4107091"/>
              <a:gd name="connsiteY56" fmla="*/ 685928 h 2670995"/>
              <a:gd name="connsiteX57" fmla="*/ 980712 w 4107091"/>
              <a:gd name="connsiteY57" fmla="*/ 695496 h 2670995"/>
              <a:gd name="connsiteX58" fmla="*/ 995010 w 4107091"/>
              <a:gd name="connsiteY58" fmla="*/ 697888 h 2670995"/>
              <a:gd name="connsiteX59" fmla="*/ 1002159 w 4107091"/>
              <a:gd name="connsiteY59" fmla="*/ 724201 h 2670995"/>
              <a:gd name="connsiteX60" fmla="*/ 1021223 w 4107091"/>
              <a:gd name="connsiteY60" fmla="*/ 726593 h 2670995"/>
              <a:gd name="connsiteX61" fmla="*/ 1030754 w 4107091"/>
              <a:gd name="connsiteY61" fmla="*/ 757690 h 2670995"/>
              <a:gd name="connsiteX62" fmla="*/ 1059349 w 4107091"/>
              <a:gd name="connsiteY62" fmla="*/ 757690 h 2670995"/>
              <a:gd name="connsiteX63" fmla="*/ 1061732 w 4107091"/>
              <a:gd name="connsiteY63" fmla="*/ 769651 h 2670995"/>
              <a:gd name="connsiteX64" fmla="*/ 1114155 w 4107091"/>
              <a:gd name="connsiteY64" fmla="*/ 769651 h 2670995"/>
              <a:gd name="connsiteX65" fmla="*/ 1121304 w 4107091"/>
              <a:gd name="connsiteY65" fmla="*/ 798356 h 2670995"/>
              <a:gd name="connsiteX66" fmla="*/ 1137985 w 4107091"/>
              <a:gd name="connsiteY66" fmla="*/ 800749 h 2670995"/>
              <a:gd name="connsiteX67" fmla="*/ 1137985 w 4107091"/>
              <a:gd name="connsiteY67" fmla="*/ 815101 h 2670995"/>
              <a:gd name="connsiteX68" fmla="*/ 1183261 w 4107091"/>
              <a:gd name="connsiteY68" fmla="*/ 817493 h 2670995"/>
              <a:gd name="connsiteX69" fmla="*/ 1188026 w 4107091"/>
              <a:gd name="connsiteY69" fmla="*/ 853375 h 2670995"/>
              <a:gd name="connsiteX70" fmla="*/ 1192791 w 4107091"/>
              <a:gd name="connsiteY70" fmla="*/ 855767 h 2670995"/>
              <a:gd name="connsiteX71" fmla="*/ 1214238 w 4107091"/>
              <a:gd name="connsiteY71" fmla="*/ 917962 h 2670995"/>
              <a:gd name="connsiteX72" fmla="*/ 1226152 w 4107091"/>
              <a:gd name="connsiteY72" fmla="*/ 917962 h 2670995"/>
              <a:gd name="connsiteX73" fmla="*/ 1228535 w 4107091"/>
              <a:gd name="connsiteY73" fmla="*/ 929922 h 2670995"/>
              <a:gd name="connsiteX74" fmla="*/ 1245216 w 4107091"/>
              <a:gd name="connsiteY74" fmla="*/ 925138 h 2670995"/>
              <a:gd name="connsiteX75" fmla="*/ 1259514 w 4107091"/>
              <a:gd name="connsiteY75" fmla="*/ 972980 h 2670995"/>
              <a:gd name="connsiteX76" fmla="*/ 1290491 w 4107091"/>
              <a:gd name="connsiteY76" fmla="*/ 977764 h 2670995"/>
              <a:gd name="connsiteX77" fmla="*/ 1295257 w 4107091"/>
              <a:gd name="connsiteY77" fmla="*/ 989724 h 2670995"/>
              <a:gd name="connsiteX78" fmla="*/ 1326235 w 4107091"/>
              <a:gd name="connsiteY78" fmla="*/ 992117 h 2670995"/>
              <a:gd name="connsiteX79" fmla="*/ 1328618 w 4107091"/>
              <a:gd name="connsiteY79" fmla="*/ 1004078 h 2670995"/>
              <a:gd name="connsiteX80" fmla="*/ 1338149 w 4107091"/>
              <a:gd name="connsiteY80" fmla="*/ 1020823 h 2670995"/>
              <a:gd name="connsiteX81" fmla="*/ 1345298 w 4107091"/>
              <a:gd name="connsiteY81" fmla="*/ 1020823 h 2670995"/>
              <a:gd name="connsiteX82" fmla="*/ 1369127 w 4107091"/>
              <a:gd name="connsiteY82" fmla="*/ 1073449 h 2670995"/>
              <a:gd name="connsiteX83" fmla="*/ 1373893 w 4107091"/>
              <a:gd name="connsiteY83" fmla="*/ 1071057 h 2670995"/>
              <a:gd name="connsiteX84" fmla="*/ 1383425 w 4107091"/>
              <a:gd name="connsiteY84" fmla="*/ 1106939 h 2670995"/>
              <a:gd name="connsiteX85" fmla="*/ 1440615 w 4107091"/>
              <a:gd name="connsiteY85" fmla="*/ 1109330 h 2670995"/>
              <a:gd name="connsiteX86" fmla="*/ 1447763 w 4107091"/>
              <a:gd name="connsiteY86" fmla="*/ 1123683 h 2670995"/>
              <a:gd name="connsiteX87" fmla="*/ 1471592 w 4107091"/>
              <a:gd name="connsiteY87" fmla="*/ 1133251 h 2670995"/>
              <a:gd name="connsiteX88" fmla="*/ 1495421 w 4107091"/>
              <a:gd name="connsiteY88" fmla="*/ 1178701 h 2670995"/>
              <a:gd name="connsiteX89" fmla="*/ 1512102 w 4107091"/>
              <a:gd name="connsiteY89" fmla="*/ 1181093 h 2670995"/>
              <a:gd name="connsiteX90" fmla="*/ 1535931 w 4107091"/>
              <a:gd name="connsiteY90" fmla="*/ 1274386 h 2670995"/>
              <a:gd name="connsiteX91" fmla="*/ 1590737 w 4107091"/>
              <a:gd name="connsiteY91" fmla="*/ 1276777 h 2670995"/>
              <a:gd name="connsiteX92" fmla="*/ 1602653 w 4107091"/>
              <a:gd name="connsiteY92" fmla="*/ 1331796 h 2670995"/>
              <a:gd name="connsiteX93" fmla="*/ 1612184 w 4107091"/>
              <a:gd name="connsiteY93" fmla="*/ 1341365 h 2670995"/>
              <a:gd name="connsiteX94" fmla="*/ 1624099 w 4107091"/>
              <a:gd name="connsiteY94" fmla="*/ 1346149 h 2670995"/>
              <a:gd name="connsiteX95" fmla="*/ 1631248 w 4107091"/>
              <a:gd name="connsiteY95" fmla="*/ 1358110 h 2670995"/>
              <a:gd name="connsiteX96" fmla="*/ 1647927 w 4107091"/>
              <a:gd name="connsiteY96" fmla="*/ 1377247 h 2670995"/>
              <a:gd name="connsiteX97" fmla="*/ 1666991 w 4107091"/>
              <a:gd name="connsiteY97" fmla="*/ 1389207 h 2670995"/>
              <a:gd name="connsiteX98" fmla="*/ 1678906 w 4107091"/>
              <a:gd name="connsiteY98" fmla="*/ 1437049 h 2670995"/>
              <a:gd name="connsiteX99" fmla="*/ 1697969 w 4107091"/>
              <a:gd name="connsiteY99" fmla="*/ 1437049 h 2670995"/>
              <a:gd name="connsiteX100" fmla="*/ 1705117 w 4107091"/>
              <a:gd name="connsiteY100" fmla="*/ 1453794 h 2670995"/>
              <a:gd name="connsiteX101" fmla="*/ 1759924 w 4107091"/>
              <a:gd name="connsiteY101" fmla="*/ 1458578 h 2670995"/>
              <a:gd name="connsiteX102" fmla="*/ 1771839 w 4107091"/>
              <a:gd name="connsiteY102" fmla="*/ 1480107 h 2670995"/>
              <a:gd name="connsiteX103" fmla="*/ 1786137 w 4107091"/>
              <a:gd name="connsiteY103" fmla="*/ 1511205 h 2670995"/>
              <a:gd name="connsiteX104" fmla="*/ 1809965 w 4107091"/>
              <a:gd name="connsiteY104" fmla="*/ 1551870 h 2670995"/>
              <a:gd name="connsiteX105" fmla="*/ 1833795 w 4107091"/>
              <a:gd name="connsiteY105" fmla="*/ 1551870 h 2670995"/>
              <a:gd name="connsiteX106" fmla="*/ 1876687 w 4107091"/>
              <a:gd name="connsiteY106" fmla="*/ 1633201 h 2670995"/>
              <a:gd name="connsiteX107" fmla="*/ 1898134 w 4107091"/>
              <a:gd name="connsiteY107" fmla="*/ 1630809 h 2670995"/>
              <a:gd name="connsiteX108" fmla="*/ 1910048 w 4107091"/>
              <a:gd name="connsiteY108" fmla="*/ 1659515 h 2670995"/>
              <a:gd name="connsiteX109" fmla="*/ 1943408 w 4107091"/>
              <a:gd name="connsiteY109" fmla="*/ 1657123 h 2670995"/>
              <a:gd name="connsiteX110" fmla="*/ 1952940 w 4107091"/>
              <a:gd name="connsiteY110" fmla="*/ 1673868 h 2670995"/>
              <a:gd name="connsiteX111" fmla="*/ 1974387 w 4107091"/>
              <a:gd name="connsiteY111" fmla="*/ 1676260 h 2670995"/>
              <a:gd name="connsiteX112" fmla="*/ 1981535 w 4107091"/>
              <a:gd name="connsiteY112" fmla="*/ 1719318 h 2670995"/>
              <a:gd name="connsiteX113" fmla="*/ 2019661 w 4107091"/>
              <a:gd name="connsiteY113" fmla="*/ 1724102 h 2670995"/>
              <a:gd name="connsiteX114" fmla="*/ 2026810 w 4107091"/>
              <a:gd name="connsiteY114" fmla="*/ 1736062 h 2670995"/>
              <a:gd name="connsiteX115" fmla="*/ 2048256 w 4107091"/>
              <a:gd name="connsiteY115" fmla="*/ 1740847 h 2670995"/>
              <a:gd name="connsiteX116" fmla="*/ 2055405 w 4107091"/>
              <a:gd name="connsiteY116" fmla="*/ 1764768 h 2670995"/>
              <a:gd name="connsiteX117" fmla="*/ 2074469 w 4107091"/>
              <a:gd name="connsiteY117" fmla="*/ 1762376 h 2670995"/>
              <a:gd name="connsiteX118" fmla="*/ 2086383 w 4107091"/>
              <a:gd name="connsiteY118" fmla="*/ 1781513 h 2670995"/>
              <a:gd name="connsiteX119" fmla="*/ 2112595 w 4107091"/>
              <a:gd name="connsiteY119" fmla="*/ 1783904 h 2670995"/>
              <a:gd name="connsiteX120" fmla="*/ 2134041 w 4107091"/>
              <a:gd name="connsiteY120" fmla="*/ 1822178 h 2670995"/>
              <a:gd name="connsiteX121" fmla="*/ 2143574 w 4107091"/>
              <a:gd name="connsiteY121" fmla="*/ 1846100 h 2670995"/>
              <a:gd name="connsiteX122" fmla="*/ 2219826 w 4107091"/>
              <a:gd name="connsiteY122" fmla="*/ 1846100 h 2670995"/>
              <a:gd name="connsiteX123" fmla="*/ 2222209 w 4107091"/>
              <a:gd name="connsiteY123" fmla="*/ 1874805 h 2670995"/>
              <a:gd name="connsiteX124" fmla="*/ 2248421 w 4107091"/>
              <a:gd name="connsiteY124" fmla="*/ 1877197 h 2670995"/>
              <a:gd name="connsiteX125" fmla="*/ 2250803 w 4107091"/>
              <a:gd name="connsiteY125" fmla="*/ 1891549 h 2670995"/>
              <a:gd name="connsiteX126" fmla="*/ 2310377 w 4107091"/>
              <a:gd name="connsiteY126" fmla="*/ 1898726 h 2670995"/>
              <a:gd name="connsiteX127" fmla="*/ 2312760 w 4107091"/>
              <a:gd name="connsiteY127" fmla="*/ 1939392 h 2670995"/>
              <a:gd name="connsiteX128" fmla="*/ 2443820 w 4107091"/>
              <a:gd name="connsiteY128" fmla="*/ 1939392 h 2670995"/>
              <a:gd name="connsiteX129" fmla="*/ 2448585 w 4107091"/>
              <a:gd name="connsiteY129" fmla="*/ 1960921 h 2670995"/>
              <a:gd name="connsiteX130" fmla="*/ 2472415 w 4107091"/>
              <a:gd name="connsiteY130" fmla="*/ 1963313 h 2670995"/>
              <a:gd name="connsiteX131" fmla="*/ 2479564 w 4107091"/>
              <a:gd name="connsiteY131" fmla="*/ 1987234 h 2670995"/>
              <a:gd name="connsiteX132" fmla="*/ 2524838 w 4107091"/>
              <a:gd name="connsiteY132" fmla="*/ 1989626 h 2670995"/>
              <a:gd name="connsiteX133" fmla="*/ 2531987 w 4107091"/>
              <a:gd name="connsiteY133" fmla="*/ 2015940 h 2670995"/>
              <a:gd name="connsiteX134" fmla="*/ 2551051 w 4107091"/>
              <a:gd name="connsiteY134" fmla="*/ 2015940 h 2670995"/>
              <a:gd name="connsiteX135" fmla="*/ 2570114 w 4107091"/>
              <a:gd name="connsiteY135" fmla="*/ 2066174 h 2670995"/>
              <a:gd name="connsiteX136" fmla="*/ 2722620 w 4107091"/>
              <a:gd name="connsiteY136" fmla="*/ 2063782 h 2670995"/>
              <a:gd name="connsiteX137" fmla="*/ 2727387 w 4107091"/>
              <a:gd name="connsiteY137" fmla="*/ 2094879 h 2670995"/>
              <a:gd name="connsiteX138" fmla="*/ 2796491 w 4107091"/>
              <a:gd name="connsiteY138" fmla="*/ 2099663 h 2670995"/>
              <a:gd name="connsiteX139" fmla="*/ 2803640 w 4107091"/>
              <a:gd name="connsiteY139" fmla="*/ 2176210 h 2670995"/>
              <a:gd name="connsiteX140" fmla="*/ 2839384 w 4107091"/>
              <a:gd name="connsiteY140" fmla="*/ 2173818 h 2670995"/>
              <a:gd name="connsiteX141" fmla="*/ 2844149 w 4107091"/>
              <a:gd name="connsiteY141" fmla="*/ 2212092 h 2670995"/>
              <a:gd name="connsiteX142" fmla="*/ 2906104 w 4107091"/>
              <a:gd name="connsiteY142" fmla="*/ 2209700 h 2670995"/>
              <a:gd name="connsiteX143" fmla="*/ 2913253 w 4107091"/>
              <a:gd name="connsiteY143" fmla="*/ 2245582 h 2670995"/>
              <a:gd name="connsiteX144" fmla="*/ 3201585 w 4107091"/>
              <a:gd name="connsiteY144" fmla="*/ 2250366 h 2670995"/>
              <a:gd name="connsiteX145" fmla="*/ 3196820 w 4107091"/>
              <a:gd name="connsiteY145" fmla="*/ 2288639 h 2670995"/>
              <a:gd name="connsiteX146" fmla="*/ 3273073 w 4107091"/>
              <a:gd name="connsiteY146" fmla="*/ 2293424 h 2670995"/>
              <a:gd name="connsiteX147" fmla="*/ 3275455 w 4107091"/>
              <a:gd name="connsiteY147" fmla="*/ 2374755 h 2670995"/>
              <a:gd name="connsiteX148" fmla="*/ 3556639 w 4107091"/>
              <a:gd name="connsiteY148" fmla="*/ 2377147 h 2670995"/>
              <a:gd name="connsiteX149" fmla="*/ 3563787 w 4107091"/>
              <a:gd name="connsiteY149" fmla="*/ 2420206 h 2670995"/>
              <a:gd name="connsiteX150" fmla="*/ 3761569 w 4107091"/>
              <a:gd name="connsiteY150" fmla="*/ 2424989 h 2670995"/>
              <a:gd name="connsiteX151" fmla="*/ 3759187 w 4107091"/>
              <a:gd name="connsiteY151" fmla="*/ 2506322 h 2670995"/>
              <a:gd name="connsiteX152" fmla="*/ 4107091 w 4107091"/>
              <a:gd name="connsiteY152" fmla="*/ 2508713 h 2670995"/>
              <a:gd name="connsiteX153" fmla="*/ 4105840 w 4107091"/>
              <a:gd name="connsiteY153" fmla="*/ 2670995 h 267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4107091" h="2670995">
                <a:moveTo>
                  <a:pt x="0" y="0"/>
                </a:moveTo>
                <a:cubicBezTo>
                  <a:pt x="7594" y="3784"/>
                  <a:pt x="-1492" y="7569"/>
                  <a:pt x="6102" y="11353"/>
                </a:cubicBezTo>
                <a:cubicBezTo>
                  <a:pt x="9279" y="13745"/>
                  <a:pt x="38669" y="11352"/>
                  <a:pt x="41846" y="13744"/>
                </a:cubicBezTo>
                <a:cubicBezTo>
                  <a:pt x="45817" y="15339"/>
                  <a:pt x="42640" y="26503"/>
                  <a:pt x="46611" y="28098"/>
                </a:cubicBezTo>
                <a:cubicBezTo>
                  <a:pt x="53760" y="30490"/>
                  <a:pt x="106184" y="30489"/>
                  <a:pt x="113333" y="32881"/>
                </a:cubicBezTo>
                <a:cubicBezTo>
                  <a:pt x="117305" y="36071"/>
                  <a:pt x="111745" y="44044"/>
                  <a:pt x="115717" y="47234"/>
                </a:cubicBezTo>
                <a:cubicBezTo>
                  <a:pt x="120483" y="50424"/>
                  <a:pt x="118099" y="53613"/>
                  <a:pt x="122865" y="56803"/>
                </a:cubicBezTo>
                <a:cubicBezTo>
                  <a:pt x="127631" y="59195"/>
                  <a:pt x="137163" y="54411"/>
                  <a:pt x="141929" y="56803"/>
                </a:cubicBezTo>
                <a:lnTo>
                  <a:pt x="139545" y="90292"/>
                </a:lnTo>
                <a:cubicBezTo>
                  <a:pt x="145105" y="93481"/>
                  <a:pt x="150666" y="84711"/>
                  <a:pt x="156226" y="87900"/>
                </a:cubicBezTo>
                <a:cubicBezTo>
                  <a:pt x="160992" y="91887"/>
                  <a:pt x="153843" y="95873"/>
                  <a:pt x="158609" y="99860"/>
                </a:cubicBezTo>
                <a:cubicBezTo>
                  <a:pt x="162580" y="100658"/>
                  <a:pt x="216594" y="99062"/>
                  <a:pt x="220565" y="99860"/>
                </a:cubicBezTo>
                <a:cubicBezTo>
                  <a:pt x="225331" y="104644"/>
                  <a:pt x="220564" y="107038"/>
                  <a:pt x="225330" y="111822"/>
                </a:cubicBezTo>
                <a:cubicBezTo>
                  <a:pt x="227713" y="114214"/>
                  <a:pt x="256308" y="111821"/>
                  <a:pt x="258691" y="114213"/>
                </a:cubicBezTo>
                <a:cubicBezTo>
                  <a:pt x="261868" y="115808"/>
                  <a:pt x="255514" y="117402"/>
                  <a:pt x="258691" y="118997"/>
                </a:cubicBezTo>
                <a:lnTo>
                  <a:pt x="327795" y="123782"/>
                </a:lnTo>
                <a:lnTo>
                  <a:pt x="327795" y="147702"/>
                </a:lnTo>
                <a:cubicBezTo>
                  <a:pt x="334944" y="152487"/>
                  <a:pt x="396900" y="152486"/>
                  <a:pt x="404049" y="157271"/>
                </a:cubicBezTo>
                <a:cubicBezTo>
                  <a:pt x="411197" y="162055"/>
                  <a:pt x="413580" y="175610"/>
                  <a:pt x="418346" y="181192"/>
                </a:cubicBezTo>
                <a:cubicBezTo>
                  <a:pt x="423112" y="184382"/>
                  <a:pt x="427877" y="178002"/>
                  <a:pt x="432643" y="181192"/>
                </a:cubicBezTo>
                <a:cubicBezTo>
                  <a:pt x="436615" y="183584"/>
                  <a:pt x="431054" y="209898"/>
                  <a:pt x="435026" y="212290"/>
                </a:cubicBezTo>
                <a:cubicBezTo>
                  <a:pt x="438203" y="212290"/>
                  <a:pt x="455679" y="207506"/>
                  <a:pt x="458856" y="207506"/>
                </a:cubicBezTo>
                <a:cubicBezTo>
                  <a:pt x="463622" y="209898"/>
                  <a:pt x="456472" y="214682"/>
                  <a:pt x="461238" y="217074"/>
                </a:cubicBezTo>
                <a:cubicBezTo>
                  <a:pt x="464415" y="218669"/>
                  <a:pt x="486656" y="220263"/>
                  <a:pt x="489833" y="221858"/>
                </a:cubicBezTo>
                <a:cubicBezTo>
                  <a:pt x="494599" y="225047"/>
                  <a:pt x="489833" y="233022"/>
                  <a:pt x="494599" y="236211"/>
                </a:cubicBezTo>
                <a:cubicBezTo>
                  <a:pt x="497776" y="237806"/>
                  <a:pt x="496188" y="253753"/>
                  <a:pt x="499365" y="255348"/>
                </a:cubicBezTo>
                <a:cubicBezTo>
                  <a:pt x="504925" y="257740"/>
                  <a:pt x="531932" y="255348"/>
                  <a:pt x="537492" y="257740"/>
                </a:cubicBezTo>
                <a:cubicBezTo>
                  <a:pt x="544640" y="262524"/>
                  <a:pt x="535109" y="264916"/>
                  <a:pt x="542257" y="269700"/>
                </a:cubicBezTo>
                <a:cubicBezTo>
                  <a:pt x="550200" y="274484"/>
                  <a:pt x="591504" y="272093"/>
                  <a:pt x="599447" y="276877"/>
                </a:cubicBezTo>
                <a:cubicBezTo>
                  <a:pt x="602624" y="278471"/>
                  <a:pt x="605801" y="292028"/>
                  <a:pt x="608978" y="293622"/>
                </a:cubicBezTo>
                <a:cubicBezTo>
                  <a:pt x="612155" y="295217"/>
                  <a:pt x="610965" y="304785"/>
                  <a:pt x="613745" y="307974"/>
                </a:cubicBezTo>
                <a:cubicBezTo>
                  <a:pt x="617716" y="309569"/>
                  <a:pt x="628837" y="306379"/>
                  <a:pt x="632808" y="307974"/>
                </a:cubicBezTo>
                <a:cubicBezTo>
                  <a:pt x="639957" y="311961"/>
                  <a:pt x="632808" y="315947"/>
                  <a:pt x="639957" y="319934"/>
                </a:cubicBezTo>
                <a:cubicBezTo>
                  <a:pt x="647106" y="323124"/>
                  <a:pt x="647105" y="326313"/>
                  <a:pt x="654254" y="329503"/>
                </a:cubicBezTo>
                <a:cubicBezTo>
                  <a:pt x="662197" y="335085"/>
                  <a:pt x="653460" y="335882"/>
                  <a:pt x="661403" y="341464"/>
                </a:cubicBezTo>
                <a:cubicBezTo>
                  <a:pt x="668552" y="347045"/>
                  <a:pt x="663786" y="355020"/>
                  <a:pt x="670935" y="360601"/>
                </a:cubicBezTo>
                <a:cubicBezTo>
                  <a:pt x="674906" y="363790"/>
                  <a:pt x="681260" y="357412"/>
                  <a:pt x="685231" y="360601"/>
                </a:cubicBezTo>
                <a:cubicBezTo>
                  <a:pt x="692380" y="366182"/>
                  <a:pt x="685231" y="371764"/>
                  <a:pt x="692380" y="377345"/>
                </a:cubicBezTo>
                <a:cubicBezTo>
                  <a:pt x="702706" y="383724"/>
                  <a:pt x="693969" y="368574"/>
                  <a:pt x="704295" y="374953"/>
                </a:cubicBezTo>
                <a:cubicBezTo>
                  <a:pt x="712238" y="379737"/>
                  <a:pt x="705883" y="398874"/>
                  <a:pt x="713826" y="403658"/>
                </a:cubicBezTo>
                <a:cubicBezTo>
                  <a:pt x="721769" y="408442"/>
                  <a:pt x="722167" y="402860"/>
                  <a:pt x="725742" y="403658"/>
                </a:cubicBezTo>
                <a:cubicBezTo>
                  <a:pt x="728919" y="405253"/>
                  <a:pt x="736862" y="459474"/>
                  <a:pt x="740039" y="461069"/>
                </a:cubicBezTo>
                <a:cubicBezTo>
                  <a:pt x="748776" y="465853"/>
                  <a:pt x="738451" y="451501"/>
                  <a:pt x="747188" y="456285"/>
                </a:cubicBezTo>
                <a:cubicBezTo>
                  <a:pt x="753542" y="460272"/>
                  <a:pt x="755131" y="476219"/>
                  <a:pt x="761485" y="480206"/>
                </a:cubicBezTo>
                <a:lnTo>
                  <a:pt x="801995" y="477814"/>
                </a:lnTo>
                <a:cubicBezTo>
                  <a:pt x="807555" y="481801"/>
                  <a:pt x="798818" y="485787"/>
                  <a:pt x="804378" y="489774"/>
                </a:cubicBezTo>
                <a:cubicBezTo>
                  <a:pt x="811526" y="494558"/>
                  <a:pt x="811526" y="489775"/>
                  <a:pt x="818674" y="494559"/>
                </a:cubicBezTo>
                <a:cubicBezTo>
                  <a:pt x="825029" y="498546"/>
                  <a:pt x="817086" y="502532"/>
                  <a:pt x="823441" y="506519"/>
                </a:cubicBezTo>
                <a:cubicBezTo>
                  <a:pt x="831384" y="510506"/>
                  <a:pt x="829795" y="502532"/>
                  <a:pt x="837738" y="506519"/>
                </a:cubicBezTo>
                <a:cubicBezTo>
                  <a:pt x="848064" y="512101"/>
                  <a:pt x="836943" y="517682"/>
                  <a:pt x="847269" y="523264"/>
                </a:cubicBezTo>
                <a:cubicBezTo>
                  <a:pt x="856007" y="528048"/>
                  <a:pt x="876658" y="523264"/>
                  <a:pt x="885396" y="528048"/>
                </a:cubicBezTo>
                <a:cubicBezTo>
                  <a:pt x="891750" y="532035"/>
                  <a:pt x="890957" y="576688"/>
                  <a:pt x="897311" y="580675"/>
                </a:cubicBezTo>
                <a:cubicBezTo>
                  <a:pt x="902871" y="583864"/>
                  <a:pt x="910815" y="606191"/>
                  <a:pt x="916375" y="609380"/>
                </a:cubicBezTo>
                <a:cubicBezTo>
                  <a:pt x="924318" y="614164"/>
                  <a:pt x="915580" y="614164"/>
                  <a:pt x="923523" y="618948"/>
                </a:cubicBezTo>
                <a:cubicBezTo>
                  <a:pt x="933849" y="625327"/>
                  <a:pt x="934643" y="614961"/>
                  <a:pt x="944969" y="621340"/>
                </a:cubicBezTo>
                <a:cubicBezTo>
                  <a:pt x="951324" y="626922"/>
                  <a:pt x="955294" y="677953"/>
                  <a:pt x="961649" y="683535"/>
                </a:cubicBezTo>
                <a:cubicBezTo>
                  <a:pt x="968798" y="688319"/>
                  <a:pt x="964032" y="681144"/>
                  <a:pt x="971181" y="685928"/>
                </a:cubicBezTo>
                <a:cubicBezTo>
                  <a:pt x="979918" y="692307"/>
                  <a:pt x="971975" y="689117"/>
                  <a:pt x="980712" y="695496"/>
                </a:cubicBezTo>
                <a:cubicBezTo>
                  <a:pt x="989450" y="699483"/>
                  <a:pt x="986272" y="693901"/>
                  <a:pt x="995010" y="697888"/>
                </a:cubicBezTo>
                <a:cubicBezTo>
                  <a:pt x="999776" y="701875"/>
                  <a:pt x="997393" y="720214"/>
                  <a:pt x="1002159" y="724201"/>
                </a:cubicBezTo>
                <a:cubicBezTo>
                  <a:pt x="1010896" y="729782"/>
                  <a:pt x="1012486" y="721012"/>
                  <a:pt x="1021223" y="726593"/>
                </a:cubicBezTo>
                <a:lnTo>
                  <a:pt x="1030754" y="757690"/>
                </a:lnTo>
                <a:cubicBezTo>
                  <a:pt x="1034726" y="761677"/>
                  <a:pt x="1055377" y="753703"/>
                  <a:pt x="1059349" y="757690"/>
                </a:cubicBezTo>
                <a:cubicBezTo>
                  <a:pt x="1064115" y="761677"/>
                  <a:pt x="1056966" y="765664"/>
                  <a:pt x="1061732" y="769651"/>
                </a:cubicBezTo>
                <a:cubicBezTo>
                  <a:pt x="1066498" y="772043"/>
                  <a:pt x="1109389" y="767259"/>
                  <a:pt x="1114155" y="769651"/>
                </a:cubicBezTo>
                <a:cubicBezTo>
                  <a:pt x="1118921" y="773638"/>
                  <a:pt x="1116538" y="794369"/>
                  <a:pt x="1121304" y="798356"/>
                </a:cubicBezTo>
                <a:cubicBezTo>
                  <a:pt x="1130836" y="803938"/>
                  <a:pt x="1128453" y="795167"/>
                  <a:pt x="1137985" y="800749"/>
                </a:cubicBezTo>
                <a:cubicBezTo>
                  <a:pt x="1144339" y="806330"/>
                  <a:pt x="1131631" y="809520"/>
                  <a:pt x="1137985" y="815101"/>
                </a:cubicBezTo>
                <a:cubicBezTo>
                  <a:pt x="1142751" y="817493"/>
                  <a:pt x="1178495" y="815101"/>
                  <a:pt x="1183261" y="817493"/>
                </a:cubicBezTo>
                <a:cubicBezTo>
                  <a:pt x="1186438" y="819885"/>
                  <a:pt x="1184849" y="850983"/>
                  <a:pt x="1188026" y="853375"/>
                </a:cubicBezTo>
                <a:cubicBezTo>
                  <a:pt x="1196763" y="856564"/>
                  <a:pt x="1184054" y="852578"/>
                  <a:pt x="1192791" y="855767"/>
                </a:cubicBezTo>
                <a:cubicBezTo>
                  <a:pt x="1198351" y="858956"/>
                  <a:pt x="1208678" y="914773"/>
                  <a:pt x="1214238" y="917962"/>
                </a:cubicBezTo>
                <a:cubicBezTo>
                  <a:pt x="1223770" y="922746"/>
                  <a:pt x="1216620" y="913178"/>
                  <a:pt x="1226152" y="917962"/>
                </a:cubicBezTo>
                <a:cubicBezTo>
                  <a:pt x="1230124" y="918759"/>
                  <a:pt x="1224563" y="929125"/>
                  <a:pt x="1228535" y="929922"/>
                </a:cubicBezTo>
                <a:cubicBezTo>
                  <a:pt x="1231712" y="929922"/>
                  <a:pt x="1242039" y="925138"/>
                  <a:pt x="1245216" y="925138"/>
                </a:cubicBezTo>
                <a:cubicBezTo>
                  <a:pt x="1251570" y="929125"/>
                  <a:pt x="1253160" y="968993"/>
                  <a:pt x="1259514" y="972980"/>
                </a:cubicBezTo>
                <a:cubicBezTo>
                  <a:pt x="1267457" y="976967"/>
                  <a:pt x="1282548" y="973777"/>
                  <a:pt x="1290491" y="977764"/>
                </a:cubicBezTo>
                <a:cubicBezTo>
                  <a:pt x="1296846" y="980156"/>
                  <a:pt x="1288902" y="987332"/>
                  <a:pt x="1295257" y="989724"/>
                </a:cubicBezTo>
                <a:cubicBezTo>
                  <a:pt x="1302406" y="992116"/>
                  <a:pt x="1319086" y="989725"/>
                  <a:pt x="1326235" y="992117"/>
                </a:cubicBezTo>
                <a:cubicBezTo>
                  <a:pt x="1331795" y="995307"/>
                  <a:pt x="1323058" y="1000888"/>
                  <a:pt x="1328618" y="1004078"/>
                </a:cubicBezTo>
                <a:cubicBezTo>
                  <a:pt x="1332589" y="1007267"/>
                  <a:pt x="1334178" y="1017634"/>
                  <a:pt x="1338149" y="1020823"/>
                </a:cubicBezTo>
                <a:cubicBezTo>
                  <a:pt x="1346092" y="1024012"/>
                  <a:pt x="1337355" y="1017634"/>
                  <a:pt x="1345298" y="1020823"/>
                </a:cubicBezTo>
                <a:cubicBezTo>
                  <a:pt x="1352447" y="1024012"/>
                  <a:pt x="1361978" y="1070260"/>
                  <a:pt x="1369127" y="1073449"/>
                </a:cubicBezTo>
                <a:cubicBezTo>
                  <a:pt x="1373893" y="1076638"/>
                  <a:pt x="1369127" y="1067868"/>
                  <a:pt x="1373893" y="1071057"/>
                </a:cubicBezTo>
                <a:cubicBezTo>
                  <a:pt x="1380248" y="1075044"/>
                  <a:pt x="1377070" y="1102952"/>
                  <a:pt x="1383425" y="1106939"/>
                </a:cubicBezTo>
                <a:cubicBezTo>
                  <a:pt x="1390574" y="1109331"/>
                  <a:pt x="1433466" y="1106938"/>
                  <a:pt x="1440615" y="1109330"/>
                </a:cubicBezTo>
                <a:cubicBezTo>
                  <a:pt x="1446969" y="1114114"/>
                  <a:pt x="1441409" y="1118899"/>
                  <a:pt x="1447763" y="1123683"/>
                </a:cubicBezTo>
                <a:cubicBezTo>
                  <a:pt x="1452529" y="1125278"/>
                  <a:pt x="1466826" y="1131656"/>
                  <a:pt x="1471592" y="1133251"/>
                </a:cubicBezTo>
                <a:cubicBezTo>
                  <a:pt x="1479535" y="1137238"/>
                  <a:pt x="1487478" y="1174714"/>
                  <a:pt x="1495421" y="1178701"/>
                </a:cubicBezTo>
                <a:cubicBezTo>
                  <a:pt x="1499393" y="1181891"/>
                  <a:pt x="1508130" y="1177903"/>
                  <a:pt x="1512102" y="1181093"/>
                </a:cubicBezTo>
                <a:cubicBezTo>
                  <a:pt x="1523222" y="1187472"/>
                  <a:pt x="1524811" y="1268007"/>
                  <a:pt x="1535931" y="1274386"/>
                </a:cubicBezTo>
                <a:cubicBezTo>
                  <a:pt x="1543874" y="1278373"/>
                  <a:pt x="1582794" y="1272790"/>
                  <a:pt x="1590737" y="1276777"/>
                </a:cubicBezTo>
                <a:cubicBezTo>
                  <a:pt x="1596297" y="1280764"/>
                  <a:pt x="1597093" y="1327809"/>
                  <a:pt x="1602653" y="1331796"/>
                </a:cubicBezTo>
                <a:cubicBezTo>
                  <a:pt x="1611390" y="1334986"/>
                  <a:pt x="1603447" y="1338175"/>
                  <a:pt x="1612184" y="1341365"/>
                </a:cubicBezTo>
                <a:cubicBezTo>
                  <a:pt x="1617744" y="1344554"/>
                  <a:pt x="1618539" y="1342960"/>
                  <a:pt x="1624099" y="1346149"/>
                </a:cubicBezTo>
                <a:cubicBezTo>
                  <a:pt x="1630453" y="1350136"/>
                  <a:pt x="1624894" y="1354123"/>
                  <a:pt x="1631248" y="1358110"/>
                </a:cubicBezTo>
                <a:cubicBezTo>
                  <a:pt x="1639985" y="1363692"/>
                  <a:pt x="1639190" y="1371665"/>
                  <a:pt x="1647927" y="1377247"/>
                </a:cubicBezTo>
                <a:cubicBezTo>
                  <a:pt x="1657459" y="1381234"/>
                  <a:pt x="1657459" y="1385220"/>
                  <a:pt x="1666991" y="1389207"/>
                </a:cubicBezTo>
                <a:cubicBezTo>
                  <a:pt x="1671757" y="1393194"/>
                  <a:pt x="1674140" y="1433062"/>
                  <a:pt x="1678906" y="1437049"/>
                </a:cubicBezTo>
                <a:cubicBezTo>
                  <a:pt x="1682877" y="1438644"/>
                  <a:pt x="1693998" y="1435454"/>
                  <a:pt x="1697969" y="1437049"/>
                </a:cubicBezTo>
                <a:cubicBezTo>
                  <a:pt x="1704323" y="1441036"/>
                  <a:pt x="1698763" y="1449807"/>
                  <a:pt x="1705117" y="1453794"/>
                </a:cubicBezTo>
                <a:lnTo>
                  <a:pt x="1759924" y="1458578"/>
                </a:lnTo>
                <a:cubicBezTo>
                  <a:pt x="1771045" y="1463362"/>
                  <a:pt x="1760718" y="1475323"/>
                  <a:pt x="1771839" y="1480107"/>
                </a:cubicBezTo>
                <a:cubicBezTo>
                  <a:pt x="1778988" y="1484094"/>
                  <a:pt x="1778988" y="1507218"/>
                  <a:pt x="1786137" y="1511205"/>
                </a:cubicBezTo>
                <a:cubicBezTo>
                  <a:pt x="1792491" y="1514394"/>
                  <a:pt x="1803611" y="1548681"/>
                  <a:pt x="1809965" y="1551870"/>
                </a:cubicBezTo>
                <a:cubicBezTo>
                  <a:pt x="1816320" y="1553465"/>
                  <a:pt x="1827440" y="1550275"/>
                  <a:pt x="1833795" y="1551870"/>
                </a:cubicBezTo>
                <a:cubicBezTo>
                  <a:pt x="1843327" y="1558249"/>
                  <a:pt x="1867155" y="1626822"/>
                  <a:pt x="1876687" y="1633201"/>
                </a:cubicBezTo>
                <a:cubicBezTo>
                  <a:pt x="1883836" y="1636391"/>
                  <a:pt x="1890985" y="1627619"/>
                  <a:pt x="1898134" y="1630809"/>
                </a:cubicBezTo>
                <a:cubicBezTo>
                  <a:pt x="1906077" y="1636391"/>
                  <a:pt x="1902105" y="1653933"/>
                  <a:pt x="1910048" y="1659515"/>
                </a:cubicBezTo>
                <a:cubicBezTo>
                  <a:pt x="1915608" y="1662704"/>
                  <a:pt x="1937848" y="1653934"/>
                  <a:pt x="1943408" y="1657123"/>
                </a:cubicBezTo>
                <a:cubicBezTo>
                  <a:pt x="1951351" y="1661110"/>
                  <a:pt x="1944997" y="1669881"/>
                  <a:pt x="1952940" y="1673868"/>
                </a:cubicBezTo>
                <a:cubicBezTo>
                  <a:pt x="1956117" y="1675463"/>
                  <a:pt x="1971210" y="1674665"/>
                  <a:pt x="1974387" y="1676260"/>
                </a:cubicBezTo>
                <a:cubicBezTo>
                  <a:pt x="1981536" y="1680247"/>
                  <a:pt x="1974386" y="1715331"/>
                  <a:pt x="1981535" y="1719318"/>
                </a:cubicBezTo>
                <a:cubicBezTo>
                  <a:pt x="1987095" y="1721710"/>
                  <a:pt x="2014101" y="1721710"/>
                  <a:pt x="2019661" y="1724102"/>
                </a:cubicBezTo>
                <a:cubicBezTo>
                  <a:pt x="2025221" y="1726494"/>
                  <a:pt x="2023633" y="1733271"/>
                  <a:pt x="2026810" y="1736062"/>
                </a:cubicBezTo>
                <a:cubicBezTo>
                  <a:pt x="2030782" y="1737657"/>
                  <a:pt x="2044284" y="1739252"/>
                  <a:pt x="2048256" y="1740847"/>
                </a:cubicBezTo>
                <a:cubicBezTo>
                  <a:pt x="2054611" y="1744036"/>
                  <a:pt x="2049050" y="1761579"/>
                  <a:pt x="2055405" y="1764768"/>
                </a:cubicBezTo>
                <a:cubicBezTo>
                  <a:pt x="2059377" y="1764768"/>
                  <a:pt x="2070497" y="1762376"/>
                  <a:pt x="2074469" y="1762376"/>
                </a:cubicBezTo>
                <a:cubicBezTo>
                  <a:pt x="2080823" y="1766363"/>
                  <a:pt x="2080029" y="1777526"/>
                  <a:pt x="2086383" y="1781513"/>
                </a:cubicBezTo>
                <a:cubicBezTo>
                  <a:pt x="2091149" y="1784702"/>
                  <a:pt x="2107829" y="1780715"/>
                  <a:pt x="2112595" y="1783904"/>
                </a:cubicBezTo>
                <a:cubicBezTo>
                  <a:pt x="2120538" y="1787094"/>
                  <a:pt x="2126098" y="1818988"/>
                  <a:pt x="2134041" y="1822178"/>
                </a:cubicBezTo>
                <a:cubicBezTo>
                  <a:pt x="2139601" y="1826165"/>
                  <a:pt x="2138014" y="1842113"/>
                  <a:pt x="2143574" y="1846100"/>
                </a:cubicBezTo>
                <a:cubicBezTo>
                  <a:pt x="2147546" y="1847695"/>
                  <a:pt x="2215854" y="1844505"/>
                  <a:pt x="2219826" y="1846100"/>
                </a:cubicBezTo>
                <a:cubicBezTo>
                  <a:pt x="2223798" y="1847694"/>
                  <a:pt x="2220223" y="1869224"/>
                  <a:pt x="2222209" y="1874805"/>
                </a:cubicBezTo>
                <a:cubicBezTo>
                  <a:pt x="2225386" y="1876400"/>
                  <a:pt x="2245244" y="1875602"/>
                  <a:pt x="2248421" y="1877197"/>
                </a:cubicBezTo>
                <a:cubicBezTo>
                  <a:pt x="2253981" y="1880386"/>
                  <a:pt x="2245243" y="1888360"/>
                  <a:pt x="2250803" y="1891549"/>
                </a:cubicBezTo>
                <a:cubicBezTo>
                  <a:pt x="2257157" y="1893941"/>
                  <a:pt x="2304023" y="1896334"/>
                  <a:pt x="2310377" y="1898726"/>
                </a:cubicBezTo>
                <a:cubicBezTo>
                  <a:pt x="2315937" y="1901915"/>
                  <a:pt x="2307200" y="1936203"/>
                  <a:pt x="2312760" y="1939392"/>
                </a:cubicBezTo>
                <a:cubicBezTo>
                  <a:pt x="2320703" y="1942582"/>
                  <a:pt x="2435877" y="1936202"/>
                  <a:pt x="2443820" y="1939392"/>
                </a:cubicBezTo>
                <a:cubicBezTo>
                  <a:pt x="2446203" y="1940987"/>
                  <a:pt x="2446202" y="1959326"/>
                  <a:pt x="2448585" y="1960921"/>
                </a:cubicBezTo>
                <a:cubicBezTo>
                  <a:pt x="2450968" y="1962516"/>
                  <a:pt x="2465663" y="1961718"/>
                  <a:pt x="2472415" y="1963313"/>
                </a:cubicBezTo>
                <a:cubicBezTo>
                  <a:pt x="2477975" y="1965705"/>
                  <a:pt x="2474004" y="1984842"/>
                  <a:pt x="2479564" y="1987234"/>
                </a:cubicBezTo>
                <a:cubicBezTo>
                  <a:pt x="2483535" y="1989626"/>
                  <a:pt x="2520867" y="1987234"/>
                  <a:pt x="2524838" y="1989626"/>
                </a:cubicBezTo>
                <a:cubicBezTo>
                  <a:pt x="2531193" y="1992018"/>
                  <a:pt x="2525632" y="2013548"/>
                  <a:pt x="2531987" y="2015940"/>
                </a:cubicBezTo>
                <a:cubicBezTo>
                  <a:pt x="2536753" y="2018332"/>
                  <a:pt x="2546285" y="2013548"/>
                  <a:pt x="2551051" y="2015940"/>
                </a:cubicBezTo>
                <a:cubicBezTo>
                  <a:pt x="2560583" y="2020724"/>
                  <a:pt x="2560582" y="2061390"/>
                  <a:pt x="2570114" y="2066174"/>
                </a:cubicBezTo>
                <a:cubicBezTo>
                  <a:pt x="2578057" y="2068566"/>
                  <a:pt x="2714677" y="2061390"/>
                  <a:pt x="2722620" y="2063782"/>
                </a:cubicBezTo>
                <a:cubicBezTo>
                  <a:pt x="2728180" y="2066971"/>
                  <a:pt x="2721827" y="2091690"/>
                  <a:pt x="2727387" y="2094879"/>
                </a:cubicBezTo>
                <a:cubicBezTo>
                  <a:pt x="2733741" y="2096474"/>
                  <a:pt x="2790137" y="2098068"/>
                  <a:pt x="2796491" y="2099663"/>
                </a:cubicBezTo>
                <a:cubicBezTo>
                  <a:pt x="2799668" y="2101258"/>
                  <a:pt x="2800463" y="2174615"/>
                  <a:pt x="2803640" y="2176210"/>
                </a:cubicBezTo>
                <a:cubicBezTo>
                  <a:pt x="2806817" y="2175413"/>
                  <a:pt x="2836207" y="2174615"/>
                  <a:pt x="2839384" y="2173818"/>
                </a:cubicBezTo>
                <a:cubicBezTo>
                  <a:pt x="2846532" y="2176210"/>
                  <a:pt x="2837001" y="2209700"/>
                  <a:pt x="2844149" y="2212092"/>
                </a:cubicBezTo>
                <a:cubicBezTo>
                  <a:pt x="2852092" y="2213687"/>
                  <a:pt x="2898161" y="2208105"/>
                  <a:pt x="2906104" y="2209700"/>
                </a:cubicBezTo>
                <a:cubicBezTo>
                  <a:pt x="2910870" y="2212092"/>
                  <a:pt x="2908487" y="2243190"/>
                  <a:pt x="2913253" y="2245582"/>
                </a:cubicBezTo>
                <a:cubicBezTo>
                  <a:pt x="2927551" y="2250366"/>
                  <a:pt x="3187287" y="2245582"/>
                  <a:pt x="3201585" y="2250366"/>
                </a:cubicBezTo>
                <a:lnTo>
                  <a:pt x="3196820" y="2288639"/>
                </a:lnTo>
                <a:cubicBezTo>
                  <a:pt x="3207940" y="2291031"/>
                  <a:pt x="3261953" y="2291032"/>
                  <a:pt x="3273073" y="2293424"/>
                </a:cubicBezTo>
                <a:cubicBezTo>
                  <a:pt x="3277839" y="2295816"/>
                  <a:pt x="3270689" y="2372363"/>
                  <a:pt x="3275455" y="2374755"/>
                </a:cubicBezTo>
                <a:cubicBezTo>
                  <a:pt x="3282604" y="2377945"/>
                  <a:pt x="3549490" y="2373957"/>
                  <a:pt x="3556639" y="2377147"/>
                </a:cubicBezTo>
                <a:cubicBezTo>
                  <a:pt x="3560611" y="2379539"/>
                  <a:pt x="3559815" y="2417814"/>
                  <a:pt x="3563787" y="2420206"/>
                </a:cubicBezTo>
                <a:cubicBezTo>
                  <a:pt x="3570142" y="2422598"/>
                  <a:pt x="3755214" y="2422597"/>
                  <a:pt x="3761569" y="2424989"/>
                </a:cubicBezTo>
                <a:lnTo>
                  <a:pt x="3759187" y="2506322"/>
                </a:lnTo>
                <a:cubicBezTo>
                  <a:pt x="3765541" y="2507916"/>
                  <a:pt x="4100737" y="2507119"/>
                  <a:pt x="4107091" y="2508713"/>
                </a:cubicBezTo>
                <a:lnTo>
                  <a:pt x="4105840" y="2670995"/>
                </a:lnTo>
              </a:path>
            </a:pathLst>
          </a:custGeom>
          <a:noFill/>
          <a:ln w="22225">
            <a:solidFill>
              <a:srgbClr val="F09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47664" y="4066375"/>
            <a:ext cx="3827613" cy="27432"/>
            <a:chOff x="1547664" y="4066375"/>
            <a:chExt cx="3827613" cy="274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547664" y="4066375"/>
              <a:ext cx="0" cy="27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073888" y="4066375"/>
              <a:ext cx="0" cy="27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06092" y="4066375"/>
              <a:ext cx="0" cy="27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837895" y="4066375"/>
              <a:ext cx="0" cy="27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11270" y="4066375"/>
              <a:ext cx="0" cy="27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75277" y="4066375"/>
              <a:ext cx="0" cy="27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rot="5400000">
            <a:off x="770753" y="1411350"/>
            <a:ext cx="0" cy="274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70753" y="2075879"/>
            <a:ext cx="0" cy="274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770753" y="2744065"/>
            <a:ext cx="0" cy="274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70753" y="3388971"/>
            <a:ext cx="0" cy="274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5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38" y="260648"/>
            <a:ext cx="8467725" cy="1143000"/>
          </a:xfrm>
        </p:spPr>
        <p:txBody>
          <a:bodyPr/>
          <a:lstStyle/>
          <a:p>
            <a:r>
              <a:rPr lang="de-DE" sz="3600" dirty="0" err="1" smtClean="0">
                <a:solidFill>
                  <a:srgbClr val="F09828"/>
                </a:solidFill>
              </a:rPr>
              <a:t>Populations</a:t>
            </a:r>
            <a:endParaRPr lang="de-DE" sz="3600" dirty="0">
              <a:solidFill>
                <a:srgbClr val="F0982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35896" y="1124744"/>
            <a:ext cx="1800200" cy="792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vert="horz" wrap="none" lIns="0" tIns="0" rIns="0" bIns="0" rtlCol="0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ITT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(N = 592)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KRAS exon 2 WT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07504" y="3645024"/>
            <a:ext cx="1872208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No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229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259632" y="2420888"/>
            <a:ext cx="1872208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b="1" dirty="0" smtClean="0">
                <a:solidFill>
                  <a:schemeClr val="bg2"/>
                </a:solidFill>
              </a:rPr>
              <a:t>FOLFIRI + Cet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(N = 297)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339752" y="3645024"/>
            <a:ext cx="1872208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Any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68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7504" y="5373216"/>
            <a:ext cx="1872208" cy="1008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>
                <a:solidFill>
                  <a:schemeClr val="bg2"/>
                </a:solidFill>
              </a:rPr>
              <a:t>w</a:t>
            </a:r>
            <a:r>
              <a:rPr lang="de-DE" sz="1400" dirty="0" smtClean="0">
                <a:solidFill>
                  <a:schemeClr val="bg2"/>
                </a:solidFill>
              </a:rPr>
              <a:t>ith </a:t>
            </a:r>
            <a:r>
              <a:rPr lang="de-DE" sz="1400" dirty="0">
                <a:solidFill>
                  <a:schemeClr val="bg2"/>
                </a:solidFill>
              </a:rPr>
              <a:t>o</a:t>
            </a:r>
            <a:r>
              <a:rPr lang="de-DE" sz="1400" dirty="0" smtClean="0">
                <a:solidFill>
                  <a:schemeClr val="bg2"/>
                </a:solidFill>
              </a:rPr>
              <a:t>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34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411760" y="5373216"/>
            <a:ext cx="2060110" cy="1008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without </a:t>
            </a:r>
            <a:r>
              <a:rPr lang="de-DE" sz="1400" dirty="0">
                <a:solidFill>
                  <a:schemeClr val="bg2"/>
                </a:solidFill>
              </a:rPr>
              <a:t>o</a:t>
            </a:r>
            <a:r>
              <a:rPr lang="de-DE" sz="1400" dirty="0" smtClean="0">
                <a:solidFill>
                  <a:schemeClr val="bg2"/>
                </a:solidFill>
              </a:rPr>
              <a:t>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34</a:t>
            </a:r>
          </a:p>
        </p:txBody>
      </p:sp>
      <p:cxnSp>
        <p:nvCxnSpPr>
          <p:cNvPr id="14" name="Gerade Verbindung mit Pfeil 13"/>
          <p:cNvCxnSpPr>
            <a:stCxn id="5" idx="2"/>
            <a:endCxn id="8" idx="0"/>
          </p:cNvCxnSpPr>
          <p:nvPr/>
        </p:nvCxnSpPr>
        <p:spPr>
          <a:xfrm flipH="1">
            <a:off x="2195736" y="1916832"/>
            <a:ext cx="2340260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2"/>
            <a:endCxn id="7" idx="0"/>
          </p:cNvCxnSpPr>
          <p:nvPr/>
        </p:nvCxnSpPr>
        <p:spPr>
          <a:xfrm flipH="1">
            <a:off x="1043608" y="3140968"/>
            <a:ext cx="1152128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2"/>
            <a:endCxn id="10" idx="0"/>
          </p:cNvCxnSpPr>
          <p:nvPr/>
        </p:nvCxnSpPr>
        <p:spPr>
          <a:xfrm>
            <a:off x="2195736" y="3140968"/>
            <a:ext cx="1080120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0" idx="2"/>
            <a:endCxn id="12" idx="0"/>
          </p:cNvCxnSpPr>
          <p:nvPr/>
        </p:nvCxnSpPr>
        <p:spPr>
          <a:xfrm>
            <a:off x="3275856" y="4581128"/>
            <a:ext cx="165959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2"/>
            <a:endCxn id="11" idx="0"/>
          </p:cNvCxnSpPr>
          <p:nvPr/>
        </p:nvCxnSpPr>
        <p:spPr>
          <a:xfrm flipH="1">
            <a:off x="1043608" y="4581128"/>
            <a:ext cx="2232248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716016" y="3645024"/>
            <a:ext cx="1872208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No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239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868144" y="2420888"/>
            <a:ext cx="187220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b="1" dirty="0" smtClean="0">
                <a:solidFill>
                  <a:schemeClr val="bg2"/>
                </a:solidFill>
              </a:rPr>
              <a:t>FOLFIRI + Bev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(N = 295)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092280" y="3645024"/>
            <a:ext cx="1872208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Any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56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16016" y="5373216"/>
            <a:ext cx="1872208" cy="10085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>
                <a:solidFill>
                  <a:schemeClr val="bg2"/>
                </a:solidFill>
              </a:rPr>
              <a:t>w</a:t>
            </a:r>
            <a:r>
              <a:rPr lang="de-DE" sz="1400" dirty="0" smtClean="0">
                <a:solidFill>
                  <a:schemeClr val="bg2"/>
                </a:solidFill>
              </a:rPr>
              <a:t>ith </a:t>
            </a:r>
            <a:r>
              <a:rPr lang="de-DE" sz="1400" dirty="0">
                <a:solidFill>
                  <a:schemeClr val="bg2"/>
                </a:solidFill>
              </a:rPr>
              <a:t>o</a:t>
            </a:r>
            <a:r>
              <a:rPr lang="de-DE" sz="1400" dirty="0" smtClean="0">
                <a:solidFill>
                  <a:schemeClr val="bg2"/>
                </a:solidFill>
              </a:rPr>
              <a:t>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24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020272" y="5373216"/>
            <a:ext cx="2060110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without </a:t>
            </a:r>
            <a:r>
              <a:rPr lang="de-DE" sz="1400" dirty="0">
                <a:solidFill>
                  <a:schemeClr val="bg2"/>
                </a:solidFill>
              </a:rPr>
              <a:t>o</a:t>
            </a:r>
            <a:r>
              <a:rPr lang="de-DE" sz="1400" dirty="0" smtClean="0">
                <a:solidFill>
                  <a:schemeClr val="bg2"/>
                </a:solidFill>
              </a:rPr>
              <a:t>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32</a:t>
            </a:r>
          </a:p>
        </p:txBody>
      </p:sp>
      <p:cxnSp>
        <p:nvCxnSpPr>
          <p:cNvPr id="37" name="Gerade Verbindung mit Pfeil 36"/>
          <p:cNvCxnSpPr>
            <a:stCxn id="33" idx="2"/>
            <a:endCxn id="32" idx="0"/>
          </p:cNvCxnSpPr>
          <p:nvPr/>
        </p:nvCxnSpPr>
        <p:spPr>
          <a:xfrm flipH="1">
            <a:off x="5652120" y="3140968"/>
            <a:ext cx="1152128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3" idx="2"/>
            <a:endCxn id="34" idx="0"/>
          </p:cNvCxnSpPr>
          <p:nvPr/>
        </p:nvCxnSpPr>
        <p:spPr>
          <a:xfrm>
            <a:off x="6804248" y="3140968"/>
            <a:ext cx="1224136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4" idx="2"/>
            <a:endCxn id="36" idx="0"/>
          </p:cNvCxnSpPr>
          <p:nvPr/>
        </p:nvCxnSpPr>
        <p:spPr>
          <a:xfrm>
            <a:off x="8028384" y="4581128"/>
            <a:ext cx="21943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4" idx="2"/>
            <a:endCxn id="35" idx="0"/>
          </p:cNvCxnSpPr>
          <p:nvPr/>
        </p:nvCxnSpPr>
        <p:spPr>
          <a:xfrm flipH="1">
            <a:off x="5652120" y="4581128"/>
            <a:ext cx="2376264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5" idx="2"/>
            <a:endCxn id="33" idx="0"/>
          </p:cNvCxnSpPr>
          <p:nvPr/>
        </p:nvCxnSpPr>
        <p:spPr>
          <a:xfrm>
            <a:off x="4535996" y="1916832"/>
            <a:ext cx="2268252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369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5603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635896" y="1124744"/>
            <a:ext cx="180020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vert="horz" wrap="none" lIns="0" tIns="0" rIns="0" bIns="0" rtlCol="0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RAS WT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(N = 400)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Extended RAS WT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07504" y="3645024"/>
            <a:ext cx="1872208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No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162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259632" y="2420888"/>
            <a:ext cx="1872208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b="1" dirty="0" smtClean="0">
                <a:solidFill>
                  <a:schemeClr val="bg2"/>
                </a:solidFill>
              </a:rPr>
              <a:t>FOLFIRI + Cet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(N = 199)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339752" y="3645024"/>
            <a:ext cx="1872208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Any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37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7504" y="5373216"/>
            <a:ext cx="1872208" cy="1008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>
                <a:solidFill>
                  <a:schemeClr val="bg2"/>
                </a:solidFill>
              </a:rPr>
              <a:t>w</a:t>
            </a:r>
            <a:r>
              <a:rPr lang="de-DE" sz="1400" dirty="0" smtClean="0">
                <a:solidFill>
                  <a:schemeClr val="bg2"/>
                </a:solidFill>
              </a:rPr>
              <a:t>ith oxaliplatin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18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411760" y="5373216"/>
            <a:ext cx="2060110" cy="1008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without oxaliplatin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19</a:t>
            </a:r>
          </a:p>
        </p:txBody>
      </p:sp>
      <p:cxnSp>
        <p:nvCxnSpPr>
          <p:cNvPr id="14" name="Gerade Verbindung mit Pfeil 13"/>
          <p:cNvCxnSpPr>
            <a:stCxn id="5" idx="2"/>
            <a:endCxn id="8" idx="0"/>
          </p:cNvCxnSpPr>
          <p:nvPr/>
        </p:nvCxnSpPr>
        <p:spPr>
          <a:xfrm flipH="1">
            <a:off x="2195736" y="1916832"/>
            <a:ext cx="2340260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2"/>
            <a:endCxn id="7" idx="0"/>
          </p:cNvCxnSpPr>
          <p:nvPr/>
        </p:nvCxnSpPr>
        <p:spPr>
          <a:xfrm flipH="1">
            <a:off x="1043608" y="3140968"/>
            <a:ext cx="1152128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2"/>
            <a:endCxn id="10" idx="0"/>
          </p:cNvCxnSpPr>
          <p:nvPr/>
        </p:nvCxnSpPr>
        <p:spPr>
          <a:xfrm>
            <a:off x="2195736" y="3140968"/>
            <a:ext cx="1080120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0" idx="2"/>
            <a:endCxn id="12" idx="0"/>
          </p:cNvCxnSpPr>
          <p:nvPr/>
        </p:nvCxnSpPr>
        <p:spPr>
          <a:xfrm>
            <a:off x="3275856" y="4581128"/>
            <a:ext cx="165959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2"/>
            <a:endCxn id="11" idx="0"/>
          </p:cNvCxnSpPr>
          <p:nvPr/>
        </p:nvCxnSpPr>
        <p:spPr>
          <a:xfrm flipH="1">
            <a:off x="1043608" y="4581128"/>
            <a:ext cx="2232248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716016" y="3645024"/>
            <a:ext cx="1872208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No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N= 163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868144" y="2420888"/>
            <a:ext cx="187220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b="1" dirty="0" smtClean="0">
                <a:solidFill>
                  <a:schemeClr val="bg2"/>
                </a:solidFill>
              </a:rPr>
              <a:t>FOLFIRI + Bev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(N = 201)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092280" y="3645024"/>
            <a:ext cx="1872208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err="1" smtClean="0">
                <a:solidFill>
                  <a:schemeClr val="bg2"/>
                </a:solidFill>
              </a:rPr>
              <a:t>Any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err="1">
                <a:solidFill>
                  <a:schemeClr val="bg2"/>
                </a:solidFill>
              </a:rPr>
              <a:t>a</a:t>
            </a:r>
            <a:r>
              <a:rPr lang="de-DE" sz="1400" dirty="0" err="1" smtClean="0">
                <a:solidFill>
                  <a:schemeClr val="bg2"/>
                </a:solidFill>
              </a:rPr>
              <a:t>djuvant</a:t>
            </a:r>
            <a:r>
              <a:rPr lang="de-DE" sz="1400" dirty="0" smtClean="0">
                <a:solidFill>
                  <a:schemeClr val="bg2"/>
                </a:solidFill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</a:rPr>
              <a:t>chemo</a:t>
            </a:r>
            <a:endParaRPr lang="de-DE" sz="1400" dirty="0" smtClean="0">
              <a:solidFill>
                <a:schemeClr val="bg2"/>
              </a:solidFill>
            </a:endParaRP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38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16016" y="5373216"/>
            <a:ext cx="1872208" cy="10085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>
                <a:solidFill>
                  <a:schemeClr val="bg2"/>
                </a:solidFill>
              </a:rPr>
              <a:t>w</a:t>
            </a:r>
            <a:r>
              <a:rPr lang="de-DE" sz="1400" dirty="0" smtClean="0">
                <a:solidFill>
                  <a:schemeClr val="bg2"/>
                </a:solidFill>
              </a:rPr>
              <a:t>ith oxaliplatin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19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020272" y="5373216"/>
            <a:ext cx="2060110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Adjuvant chemo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without oxaliplatin</a:t>
            </a:r>
          </a:p>
          <a:p>
            <a:pPr algn="ctr">
              <a:buClr>
                <a:schemeClr val="bg2"/>
              </a:buClr>
              <a:buSzPct val="140000"/>
            </a:pPr>
            <a:r>
              <a:rPr lang="de-DE" sz="1400" dirty="0" smtClean="0">
                <a:solidFill>
                  <a:schemeClr val="bg2"/>
                </a:solidFill>
              </a:rPr>
              <a:t>N = 17</a:t>
            </a:r>
          </a:p>
        </p:txBody>
      </p:sp>
      <p:cxnSp>
        <p:nvCxnSpPr>
          <p:cNvPr id="37" name="Gerade Verbindung mit Pfeil 36"/>
          <p:cNvCxnSpPr>
            <a:stCxn id="33" idx="2"/>
            <a:endCxn id="32" idx="0"/>
          </p:cNvCxnSpPr>
          <p:nvPr/>
        </p:nvCxnSpPr>
        <p:spPr>
          <a:xfrm flipH="1">
            <a:off x="5652120" y="3140968"/>
            <a:ext cx="1152128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3" idx="2"/>
            <a:endCxn id="34" idx="0"/>
          </p:cNvCxnSpPr>
          <p:nvPr/>
        </p:nvCxnSpPr>
        <p:spPr>
          <a:xfrm>
            <a:off x="6804248" y="3140968"/>
            <a:ext cx="1224136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4" idx="2"/>
            <a:endCxn id="36" idx="0"/>
          </p:cNvCxnSpPr>
          <p:nvPr/>
        </p:nvCxnSpPr>
        <p:spPr>
          <a:xfrm>
            <a:off x="8028384" y="4581128"/>
            <a:ext cx="21943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4" idx="2"/>
            <a:endCxn id="35" idx="0"/>
          </p:cNvCxnSpPr>
          <p:nvPr/>
        </p:nvCxnSpPr>
        <p:spPr>
          <a:xfrm flipH="1">
            <a:off x="5652120" y="4581128"/>
            <a:ext cx="2376264" cy="7920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5" idx="2"/>
            <a:endCxn id="33" idx="0"/>
          </p:cNvCxnSpPr>
          <p:nvPr/>
        </p:nvCxnSpPr>
        <p:spPr>
          <a:xfrm>
            <a:off x="4535996" y="1916832"/>
            <a:ext cx="2268252" cy="50405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0369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  <p:sp>
        <p:nvSpPr>
          <p:cNvPr id="28" name="Titel 1"/>
          <p:cNvSpPr txBox="1">
            <a:spLocks/>
          </p:cNvSpPr>
          <p:nvPr/>
        </p:nvSpPr>
        <p:spPr bwMode="auto">
          <a:xfrm>
            <a:off x="338138" y="260648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3600" kern="0" smtClean="0">
                <a:solidFill>
                  <a:srgbClr val="F09828"/>
                </a:solidFill>
              </a:rPr>
              <a:t>Populations</a:t>
            </a:r>
            <a:endParaRPr lang="de-DE" sz="3600" kern="0" dirty="0">
              <a:solidFill>
                <a:srgbClr val="F09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2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202"/>
            <a:ext cx="9144000" cy="1143000"/>
          </a:xfrm>
        </p:spPr>
        <p:txBody>
          <a:bodyPr/>
          <a:lstStyle/>
          <a:p>
            <a:r>
              <a:rPr lang="de-DE" alt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Baseline C</a:t>
            </a: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haracteristics </a:t>
            </a:r>
            <a:r>
              <a:rPr lang="de-DE" altLang="de-DE" sz="3200" dirty="0">
                <a:latin typeface="Arial" panose="020B0604020202020204" pitchFamily="34" charset="0"/>
                <a:cs typeface="Arial" panose="020B0604020202020204" pitchFamily="34" charset="0"/>
              </a:rPr>
              <a:t>(KRAS </a:t>
            </a: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Exon 2 WT)</a:t>
            </a:r>
            <a:endParaRPr lang="en-GB" sz="3200" dirty="0"/>
          </a:p>
        </p:txBody>
      </p:sp>
      <p:graphicFrame>
        <p:nvGraphicFramePr>
          <p:cNvPr id="6" name="Tabel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4319"/>
              </p:ext>
            </p:extLst>
          </p:nvPr>
        </p:nvGraphicFramePr>
        <p:xfrm>
          <a:off x="424197" y="1356812"/>
          <a:ext cx="8293100" cy="4255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987"/>
                <a:gridCol w="1223963"/>
                <a:gridCol w="1368425"/>
                <a:gridCol w="1223962"/>
                <a:gridCol w="1368425"/>
                <a:gridCol w="1176338"/>
              </a:tblGrid>
              <a:tr h="382811"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Characteristic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 treatment without oxaliplatin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with</a:t>
                      </a: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oxaliplatin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Total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124)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(n = 34)</a:t>
                      </a:r>
                    </a:p>
                  </a:txBody>
                  <a:tcPr marL="91436" marR="91436" marT="45719" marB="45719" anchor="ctr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(n = 32)</a:t>
                      </a: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(n = 34)</a:t>
                      </a: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pitchFamily="34" charset="-128"/>
                          <a:cs typeface="+mn-cs"/>
                        </a:rPr>
                        <a:t>(n = 24)</a:t>
                      </a: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630241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Sex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Male, % (n)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Female, % (n)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71% (24)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29% (10)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81% (26)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19% (6)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59% (20)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41% (14)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58% (14)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42% (10)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68% (84)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32% (40)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0751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Median, </a:t>
                      </a: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years</a:t>
                      </a: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Categories</a:t>
                      </a: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% (n)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≤65 </a:t>
                      </a: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years</a:t>
                      </a: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&gt;65 </a:t>
                      </a: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years</a:t>
                      </a: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≥70 </a:t>
                      </a:r>
                      <a:r>
                        <a:rPr kumimoji="0" lang="de-DE" altLang="de-DE" sz="11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years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41% (14)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59% (20)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35% (12)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64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63% (20)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37% (12)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19% (6)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65% (22)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35% (12)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21% (7)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33% (8)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67% (16)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46% (11)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52% (64)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48% (60)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29% (36)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5421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ECOG % (n)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59% (20)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41% (14)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56% (18)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41% (13)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3% (1)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68% (23)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29% (10)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3% (1)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46% (11)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54% (13)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58% (72)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40% (50)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2% (2)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712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Lab values, % (n)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Leukocytes ≥8000/μl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 ≥300/μl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18% (6)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6% (2)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16% (5)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6% (2)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27% (9)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3% (1)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13% (3)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19% (23)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4% (5)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0369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7851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6212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de-DE" alt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Baseline </a:t>
            </a: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lang="de-DE" altLang="de-DE" sz="3200" dirty="0">
                <a:latin typeface="Arial" panose="020B0604020202020204" pitchFamily="34" charset="0"/>
                <a:cs typeface="Arial" panose="020B0604020202020204" pitchFamily="34" charset="0"/>
              </a:rPr>
              <a:t>(KRAS E</a:t>
            </a: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xon </a:t>
            </a:r>
            <a:r>
              <a:rPr lang="de-DE" altLang="de-DE" sz="32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WT) </a:t>
            </a:r>
            <a:b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en-GB" sz="3200" dirty="0"/>
          </a:p>
        </p:txBody>
      </p:sp>
      <p:graphicFrame>
        <p:nvGraphicFramePr>
          <p:cNvPr id="6" name="Tabel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1259"/>
              </p:ext>
            </p:extLst>
          </p:nvPr>
        </p:nvGraphicFramePr>
        <p:xfrm>
          <a:off x="376071" y="1396917"/>
          <a:ext cx="8293100" cy="4106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689"/>
                <a:gridCol w="1120261"/>
                <a:gridCol w="1368425"/>
                <a:gridCol w="1223962"/>
                <a:gridCol w="1368425"/>
                <a:gridCol w="1176338"/>
              </a:tblGrid>
              <a:tr h="382811"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Characteristic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 treatment without oxaliplatin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 treatment with oxaliplatin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Total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124)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34)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32)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34)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24)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8853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Site of primary, % (n)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Right colon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Left colon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Rectum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6% (2)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94% (32)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77% (26)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6% (2)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94% (30)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78% (25)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32% (11)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68% (23)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29% (10)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29% (7)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71% (17)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46% (11)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18% (22)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82% (102)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58% (72)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2718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Metastatic sites, % (n)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site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≥2 sites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Unknown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44% (15)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56% (19)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47% (15)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53% (17)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35% (12)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65% (22)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42% (10)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58% (14)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42% (52)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58% (72)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5878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Metastatic sites, % (n)</a:t>
                      </a:r>
                    </a:p>
                    <a:p>
                      <a:pPr marL="357188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Liver</a:t>
                      </a:r>
                    </a:p>
                    <a:p>
                      <a:pPr marL="357188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Liver only</a:t>
                      </a:r>
                    </a:p>
                    <a:p>
                      <a:pPr marL="357188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Liver not affected</a:t>
                      </a:r>
                    </a:p>
                    <a:p>
                      <a:pPr marL="357188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Unknown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59% (20)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27% (9)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41% (14)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50% (16)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19% (6)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50% (16)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47% (16)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6% (2)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53% (18)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54% (13)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8% (2)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46% (1)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52% (65)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15% (19)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48% (59)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0% (0)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2040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Prior treatment, % (n)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Surgery</a:t>
                      </a:r>
                    </a:p>
                    <a:p>
                      <a:pPr marL="182563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Radiotherapy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100% (34)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74% (25)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94% (30)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72% (23)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100% (34)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32% (11)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100% (24)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38% (9)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1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98% (122)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1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55% (68)</a:t>
                      </a:r>
                      <a:endParaRPr kumimoji="0" lang="de-DE" alt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19" marB="45719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8758" y="6389717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046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349434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de-DE" alt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Outcome Measurements </a:t>
            </a:r>
            <a:b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altLang="de-DE" sz="3200" dirty="0">
                <a:latin typeface="Arial" panose="020B0604020202020204" pitchFamily="34" charset="0"/>
                <a:cs typeface="Arial" panose="020B0604020202020204" pitchFamily="34" charset="0"/>
              </a:rPr>
              <a:t>KRAS </a:t>
            </a:r>
            <a:r>
              <a:rPr lang="de-DE" alt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Exon 2 WT)</a:t>
            </a:r>
            <a:endParaRPr lang="en-GB" sz="3200" dirty="0"/>
          </a:p>
        </p:txBody>
      </p:sp>
      <p:graphicFrame>
        <p:nvGraphicFramePr>
          <p:cNvPr id="7" name="Tabelle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95000"/>
              </p:ext>
            </p:extLst>
          </p:nvPr>
        </p:nvGraphicFramePr>
        <p:xfrm>
          <a:off x="392113" y="1467366"/>
          <a:ext cx="8293100" cy="2016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3452"/>
                <a:gridCol w="1171520"/>
                <a:gridCol w="1440190"/>
                <a:gridCol w="713895"/>
                <a:gridCol w="1158352"/>
                <a:gridCol w="1368181"/>
                <a:gridCol w="757510"/>
              </a:tblGrid>
              <a:tr h="546121"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No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Any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</a:tr>
              <a:tr h="685737">
                <a:tc vMerge="1">
                  <a:txBody>
                    <a:bodyPr/>
                    <a:lstStyle/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229)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239)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68)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56)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6645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ORR %, (n)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62 (143)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61 (145)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0.71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60 (41)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 (27)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0.21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622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PFS, months </a:t>
                      </a:r>
                    </a:p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(95% CI)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10.0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(8.8-11.1)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10.5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(9.9-11.6)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0.91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9.4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(7.4-12.3)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9.7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(8.8-10.8)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0.36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696" marB="45696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20929"/>
              </p:ext>
            </p:extLst>
          </p:nvPr>
        </p:nvGraphicFramePr>
        <p:xfrm>
          <a:off x="400551" y="3958550"/>
          <a:ext cx="8293100" cy="2032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3452"/>
                <a:gridCol w="1171520"/>
                <a:gridCol w="1440190"/>
                <a:gridCol w="713895"/>
                <a:gridCol w="1158352"/>
                <a:gridCol w="1368181"/>
                <a:gridCol w="757510"/>
              </a:tblGrid>
              <a:tr h="518243"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without</a:t>
                      </a:r>
                      <a:r>
                        <a:rPr kumimoji="0" lang="de-DE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oxaliplatin</a:t>
                      </a:r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Adjuvant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treatment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with</a:t>
                      </a: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de-DE" altLang="de-DE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oxaliplatin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P</a:t>
                      </a:r>
                      <a:endParaRPr kumimoji="0" lang="de-DE" altLang="de-DE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</a:tr>
              <a:tr h="705925">
                <a:tc vMerge="1">
                  <a:txBody>
                    <a:bodyPr/>
                    <a:lstStyle/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34)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32)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cetuximab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34)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381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FOLFIRI bevacizumab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(n = 24)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381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6" marR="91436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9590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ORR %, (n)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62% (21)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47% (15)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0.32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58.8 (20)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 (12)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0.60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243"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PFS, months </a:t>
                      </a:r>
                    </a:p>
                    <a:p>
                      <a:pPr marL="0" marR="0" lvl="0" indent="0" algn="l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(95% CI)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8.6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(6.4-12.9)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9.4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(7.8-10.8)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0.69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(6.8-12.8)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10.3</a:t>
                      </a:r>
                    </a:p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(8.8-12.0)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393825" eaLnBrk="0" hangingPunct="0">
                        <a:spcBef>
                          <a:spcPct val="20000"/>
                        </a:spcBef>
                        <a:defRPr sz="96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 defTabSz="1393825" eaLnBrk="0" hangingPunct="0">
                        <a:spcBef>
                          <a:spcPct val="20000"/>
                        </a:spcBef>
                        <a:defRPr sz="85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 defTabSz="1393825" eaLnBrk="0" hangingPunct="0">
                        <a:spcBef>
                          <a:spcPct val="20000"/>
                        </a:spcBef>
                        <a:defRPr sz="72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 defTabSz="1393825" eaLnBrk="0" hangingPunct="0">
                        <a:spcBef>
                          <a:spcPct val="20000"/>
                        </a:spcBef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defTabSz="13938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6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13938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0.30</a:t>
                      </a:r>
                      <a:endParaRPr kumimoji="0" lang="de-DE" altLang="de-D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L="91438" marR="91438" marT="45732" marB="4573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980" y="6398106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Stintzing S,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515.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1358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2428</Words>
  <Application>Microsoft Office PowerPoint</Application>
  <PresentationFormat>On-screen Show (4:3)</PresentationFormat>
  <Paragraphs>726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FIRE-3: Head-to-Head Study of Erbitux + FOLFIRI vs Bevacizumab (Bev) + FOLFIRI in First-Line mCRC1</vt:lpstr>
      <vt:lpstr>KRAS Exon 2 WT (Intent-to-Treat [ITT]; n = 592)</vt:lpstr>
      <vt:lpstr>RAS WT (n = 400)</vt:lpstr>
      <vt:lpstr>Populations</vt:lpstr>
      <vt:lpstr>PowerPoint Presentation</vt:lpstr>
      <vt:lpstr>Baseline Characteristics (KRAS Exon 2 WT)</vt:lpstr>
      <vt:lpstr>Baseline Characteristics (KRAS Exon 2 WT)  Cont</vt:lpstr>
      <vt:lpstr>Primary Outcome Measurements  (KRAS Exon 2 WT)</vt:lpstr>
      <vt:lpstr>Primary Outcome Measurements (RAS WT)</vt:lpstr>
      <vt:lpstr>Overall Survival According to Adjuvant Pretreatment (KRAS Exon 2 WT)</vt:lpstr>
      <vt:lpstr>Overall Survival According to Adjuvant Pretreatment (RAS WT)</vt:lpstr>
      <vt:lpstr>Conclusions</vt:lpstr>
    </vt:vector>
  </TitlesOfParts>
  <Company>Merck KGaA Darmstadt Germany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FIRE-3 vs CALGB</dc:title>
  <dc:creator>M146383</dc:creator>
  <cp:lastModifiedBy>Christi Gray</cp:lastModifiedBy>
  <cp:revision>373</cp:revision>
  <dcterms:created xsi:type="dcterms:W3CDTF">2014-05-28T13:02:40Z</dcterms:created>
  <dcterms:modified xsi:type="dcterms:W3CDTF">2015-01-22T17:15:36Z</dcterms:modified>
</cp:coreProperties>
</file>